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310" r:id="rId2"/>
    <p:sldId id="275" r:id="rId3"/>
    <p:sldId id="276" r:id="rId4"/>
    <p:sldId id="303" r:id="rId5"/>
    <p:sldId id="309" r:id="rId6"/>
    <p:sldId id="308" r:id="rId7"/>
    <p:sldId id="279" r:id="rId8"/>
    <p:sldId id="280" r:id="rId9"/>
    <p:sldId id="281" r:id="rId10"/>
    <p:sldId id="282" r:id="rId11"/>
    <p:sldId id="283" r:id="rId12"/>
    <p:sldId id="311" r:id="rId13"/>
    <p:sldId id="312" r:id="rId14"/>
    <p:sldId id="285" r:id="rId15"/>
    <p:sldId id="286" r:id="rId16"/>
    <p:sldId id="287" r:id="rId17"/>
    <p:sldId id="313" r:id="rId18"/>
    <p:sldId id="288" r:id="rId19"/>
    <p:sldId id="289" r:id="rId20"/>
    <p:sldId id="292" r:id="rId21"/>
    <p:sldId id="293" r:id="rId22"/>
    <p:sldId id="294" r:id="rId23"/>
    <p:sldId id="295" r:id="rId24"/>
    <p:sldId id="296" r:id="rId25"/>
    <p:sldId id="297" r:id="rId26"/>
    <p:sldId id="300" r:id="rId27"/>
    <p:sldId id="301" r:id="rId28"/>
    <p:sldId id="272" r:id="rId29"/>
    <p:sldId id="307" r:id="rId30"/>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06" autoAdjust="0"/>
    <p:restoredTop sz="94660" autoAdjust="0"/>
  </p:normalViewPr>
  <p:slideViewPr>
    <p:cSldViewPr>
      <p:cViewPr>
        <p:scale>
          <a:sx n="78" d="100"/>
          <a:sy n="78" d="100"/>
        </p:scale>
        <p:origin x="-893" y="-216"/>
      </p:cViewPr>
      <p:guideLst>
        <p:guide orient="horz" pos="2160"/>
        <p:guide pos="2880"/>
      </p:guideLst>
    </p:cSldViewPr>
  </p:slideViewPr>
  <p:outlineViewPr>
    <p:cViewPr>
      <p:scale>
        <a:sx n="33" d="100"/>
        <a:sy n="33" d="100"/>
      </p:scale>
      <p:origin x="18" y="7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C1F89-A8C9-43A4-B7AA-3945C441C1EE}" type="datetimeFigureOut">
              <a:rPr lang="en-US" smtClean="0"/>
              <a:pPr/>
              <a:t>10/25/2020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FC6519-37D5-4865-886F-7563815B159A}" type="slidenum">
              <a:rPr lang="en-US" smtClean="0"/>
              <a:pPr/>
              <a:t>‹#›</a:t>
            </a:fld>
            <a:endParaRPr lang="en-US"/>
          </a:p>
        </p:txBody>
      </p:sp>
    </p:spTree>
    <p:extLst>
      <p:ext uri="{BB962C8B-B14F-4D97-AF65-F5344CB8AC3E}">
        <p14:creationId xmlns:p14="http://schemas.microsoft.com/office/powerpoint/2010/main" val="300824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B73731-E7D6-4D82-BD38-B1570BD8B13E}"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65378-6EFB-49C7-912B-E677C830B308}" type="slidenum">
              <a:rPr lang="en-US" smtClean="0"/>
              <a:pPr/>
              <a:t>‹#›</a:t>
            </a:fld>
            <a:endParaRPr lang="en-US"/>
          </a:p>
        </p:txBody>
      </p:sp>
    </p:spTree>
    <p:extLst>
      <p:ext uri="{BB962C8B-B14F-4D97-AF65-F5344CB8AC3E}">
        <p14:creationId xmlns:p14="http://schemas.microsoft.com/office/powerpoint/2010/main" val="1165757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73731-E7D6-4D82-BD38-B1570BD8B13E}"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65378-6EFB-49C7-912B-E677C830B308}" type="slidenum">
              <a:rPr lang="en-US" smtClean="0"/>
              <a:pPr/>
              <a:t>‹#›</a:t>
            </a:fld>
            <a:endParaRPr lang="en-US"/>
          </a:p>
        </p:txBody>
      </p:sp>
    </p:spTree>
    <p:extLst>
      <p:ext uri="{BB962C8B-B14F-4D97-AF65-F5344CB8AC3E}">
        <p14:creationId xmlns:p14="http://schemas.microsoft.com/office/powerpoint/2010/main" val="3435220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73731-E7D6-4D82-BD38-B1570BD8B13E}"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65378-6EFB-49C7-912B-E677C830B308}" type="slidenum">
              <a:rPr lang="en-US" smtClean="0"/>
              <a:pPr/>
              <a:t>‹#›</a:t>
            </a:fld>
            <a:endParaRPr lang="en-US"/>
          </a:p>
        </p:txBody>
      </p:sp>
    </p:spTree>
    <p:extLst>
      <p:ext uri="{BB962C8B-B14F-4D97-AF65-F5344CB8AC3E}">
        <p14:creationId xmlns:p14="http://schemas.microsoft.com/office/powerpoint/2010/main" val="2154166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42913" y="103188"/>
            <a:ext cx="8243887" cy="131445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03663"/>
            <a:ext cx="40386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03663"/>
            <a:ext cx="40386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p:cNvSpPr>
            <a:spLocks noGrp="1" noChangeArrowheads="1"/>
          </p:cNvSpPr>
          <p:nvPr>
            <p:ph type="dt" sz="half" idx="10"/>
          </p:nvPr>
        </p:nvSpPr>
        <p:spPr>
          <a:ln/>
        </p:spPr>
        <p:txBody>
          <a:bodyPr/>
          <a:lstStyle>
            <a:lvl1pPr>
              <a:defRPr/>
            </a:lvl1pPr>
          </a:lstStyle>
          <a:p>
            <a:pPr>
              <a:defRPr/>
            </a:pPr>
            <a:fld id="{3880BA2B-B5AA-4148-8128-912F9F8B6A8C}" type="datetimeFigureOut">
              <a:rPr lang="en-US"/>
              <a:pPr>
                <a:defRPr/>
              </a:pPr>
              <a:t>10/25/2020</a:t>
            </a:fld>
            <a:endParaRPr lang="en-US"/>
          </a:p>
        </p:txBody>
      </p:sp>
      <p:sp>
        <p:nvSpPr>
          <p:cNvPr id="8" name="Rectangle 48"/>
          <p:cNvSpPr>
            <a:spLocks noGrp="1" noChangeArrowheads="1"/>
          </p:cNvSpPr>
          <p:nvPr>
            <p:ph type="ftr" sz="quarter" idx="11"/>
          </p:nvPr>
        </p:nvSpPr>
        <p:spPr>
          <a:ln/>
        </p:spPr>
        <p:txBody>
          <a:bodyPr/>
          <a:lstStyle>
            <a:lvl1pPr>
              <a:defRPr/>
            </a:lvl1pPr>
          </a:lstStyle>
          <a:p>
            <a:pPr>
              <a:defRPr/>
            </a:pPr>
            <a:endParaRPr lang="en-US"/>
          </a:p>
        </p:txBody>
      </p:sp>
      <p:sp>
        <p:nvSpPr>
          <p:cNvPr id="9" name="Rectangle 49"/>
          <p:cNvSpPr>
            <a:spLocks noGrp="1" noChangeArrowheads="1"/>
          </p:cNvSpPr>
          <p:nvPr>
            <p:ph type="sldNum" sz="quarter" idx="12"/>
          </p:nvPr>
        </p:nvSpPr>
        <p:spPr>
          <a:ln/>
        </p:spPr>
        <p:txBody>
          <a:bodyPr/>
          <a:lstStyle>
            <a:lvl1pPr>
              <a:defRPr/>
            </a:lvl1pPr>
          </a:lstStyle>
          <a:p>
            <a:pPr>
              <a:defRPr/>
            </a:pPr>
            <a:fld id="{9B283FC4-E892-48FA-80B0-C61068128784}" type="slidenum">
              <a:rPr lang="en-US"/>
              <a:pPr>
                <a:defRPr/>
              </a:pPr>
              <a:t>‹#›</a:t>
            </a:fld>
            <a:endParaRPr lang="en-US"/>
          </a:p>
        </p:txBody>
      </p:sp>
    </p:spTree>
    <p:extLst>
      <p:ext uri="{BB962C8B-B14F-4D97-AF65-F5344CB8AC3E}">
        <p14:creationId xmlns:p14="http://schemas.microsoft.com/office/powerpoint/2010/main" val="336668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73731-E7D6-4D82-BD38-B1570BD8B13E}"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65378-6EFB-49C7-912B-E677C830B308}" type="slidenum">
              <a:rPr lang="en-US" smtClean="0"/>
              <a:pPr/>
              <a:t>‹#›</a:t>
            </a:fld>
            <a:endParaRPr lang="en-US"/>
          </a:p>
        </p:txBody>
      </p:sp>
    </p:spTree>
    <p:extLst>
      <p:ext uri="{BB962C8B-B14F-4D97-AF65-F5344CB8AC3E}">
        <p14:creationId xmlns:p14="http://schemas.microsoft.com/office/powerpoint/2010/main" val="227211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73731-E7D6-4D82-BD38-B1570BD8B13E}"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65378-6EFB-49C7-912B-E677C830B308}" type="slidenum">
              <a:rPr lang="en-US" smtClean="0"/>
              <a:pPr/>
              <a:t>‹#›</a:t>
            </a:fld>
            <a:endParaRPr lang="en-US"/>
          </a:p>
        </p:txBody>
      </p:sp>
    </p:spTree>
    <p:extLst>
      <p:ext uri="{BB962C8B-B14F-4D97-AF65-F5344CB8AC3E}">
        <p14:creationId xmlns:p14="http://schemas.microsoft.com/office/powerpoint/2010/main" val="253021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B73731-E7D6-4D82-BD38-B1570BD8B13E}"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65378-6EFB-49C7-912B-E677C830B308}" type="slidenum">
              <a:rPr lang="en-US" smtClean="0"/>
              <a:pPr/>
              <a:t>‹#›</a:t>
            </a:fld>
            <a:endParaRPr lang="en-US"/>
          </a:p>
        </p:txBody>
      </p:sp>
    </p:spTree>
    <p:extLst>
      <p:ext uri="{BB962C8B-B14F-4D97-AF65-F5344CB8AC3E}">
        <p14:creationId xmlns:p14="http://schemas.microsoft.com/office/powerpoint/2010/main" val="292794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B73731-E7D6-4D82-BD38-B1570BD8B13E}" type="datetimeFigureOut">
              <a:rPr lang="en-US" smtClean="0"/>
              <a:pPr/>
              <a:t>10/25/2020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C65378-6EFB-49C7-912B-E677C830B308}" type="slidenum">
              <a:rPr lang="en-US" smtClean="0"/>
              <a:pPr/>
              <a:t>‹#›</a:t>
            </a:fld>
            <a:endParaRPr lang="en-US"/>
          </a:p>
        </p:txBody>
      </p:sp>
    </p:spTree>
    <p:extLst>
      <p:ext uri="{BB962C8B-B14F-4D97-AF65-F5344CB8AC3E}">
        <p14:creationId xmlns:p14="http://schemas.microsoft.com/office/powerpoint/2010/main" val="248899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B73731-E7D6-4D82-BD38-B1570BD8B13E}" type="datetimeFigureOut">
              <a:rPr lang="en-US" smtClean="0"/>
              <a:pPr/>
              <a:t>10/25/2020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C65378-6EFB-49C7-912B-E677C830B308}" type="slidenum">
              <a:rPr lang="en-US" smtClean="0"/>
              <a:pPr/>
              <a:t>‹#›</a:t>
            </a:fld>
            <a:endParaRPr lang="en-US"/>
          </a:p>
        </p:txBody>
      </p:sp>
    </p:spTree>
    <p:extLst>
      <p:ext uri="{BB962C8B-B14F-4D97-AF65-F5344CB8AC3E}">
        <p14:creationId xmlns:p14="http://schemas.microsoft.com/office/powerpoint/2010/main" val="131122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73731-E7D6-4D82-BD38-B1570BD8B13E}" type="datetimeFigureOut">
              <a:rPr lang="en-US" smtClean="0"/>
              <a:pPr/>
              <a:t>10/25/2020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C65378-6EFB-49C7-912B-E677C830B308}" type="slidenum">
              <a:rPr lang="en-US" smtClean="0"/>
              <a:pPr/>
              <a:t>‹#›</a:t>
            </a:fld>
            <a:endParaRPr lang="en-US"/>
          </a:p>
        </p:txBody>
      </p:sp>
    </p:spTree>
    <p:extLst>
      <p:ext uri="{BB962C8B-B14F-4D97-AF65-F5344CB8AC3E}">
        <p14:creationId xmlns:p14="http://schemas.microsoft.com/office/powerpoint/2010/main" val="57280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B73731-E7D6-4D82-BD38-B1570BD8B13E}"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65378-6EFB-49C7-912B-E677C830B308}" type="slidenum">
              <a:rPr lang="en-US" smtClean="0"/>
              <a:pPr/>
              <a:t>‹#›</a:t>
            </a:fld>
            <a:endParaRPr lang="en-US"/>
          </a:p>
        </p:txBody>
      </p:sp>
    </p:spTree>
    <p:extLst>
      <p:ext uri="{BB962C8B-B14F-4D97-AF65-F5344CB8AC3E}">
        <p14:creationId xmlns:p14="http://schemas.microsoft.com/office/powerpoint/2010/main" val="418272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B73731-E7D6-4D82-BD38-B1570BD8B13E}"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65378-6EFB-49C7-912B-E677C830B308}" type="slidenum">
              <a:rPr lang="en-US" smtClean="0"/>
              <a:pPr/>
              <a:t>‹#›</a:t>
            </a:fld>
            <a:endParaRPr lang="en-US"/>
          </a:p>
        </p:txBody>
      </p:sp>
    </p:spTree>
    <p:extLst>
      <p:ext uri="{BB962C8B-B14F-4D97-AF65-F5344CB8AC3E}">
        <p14:creationId xmlns:p14="http://schemas.microsoft.com/office/powerpoint/2010/main" val="196200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73731-E7D6-4D82-BD38-B1570BD8B13E}" type="datetimeFigureOut">
              <a:rPr lang="en-US" smtClean="0"/>
              <a:pPr/>
              <a:t>10/25/2020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65378-6EFB-49C7-912B-E677C830B308}" type="slidenum">
              <a:rPr lang="en-US" smtClean="0"/>
              <a:pPr/>
              <a:t>‹#›</a:t>
            </a:fld>
            <a:endParaRPr lang="en-US"/>
          </a:p>
        </p:txBody>
      </p:sp>
    </p:spTree>
    <p:extLst>
      <p:ext uri="{BB962C8B-B14F-4D97-AF65-F5344CB8AC3E}">
        <p14:creationId xmlns:p14="http://schemas.microsoft.com/office/powerpoint/2010/main" val="1115567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18.xml"/><Relationship Id="rId12" Type="http://schemas.openxmlformats.org/officeDocument/2006/relationships/slide" Target="slide23.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slide" Target="slide22.xml"/><Relationship Id="rId5" Type="http://schemas.openxmlformats.org/officeDocument/2006/relationships/slide" Target="slide16.xml"/><Relationship Id="rId15" Type="http://schemas.openxmlformats.org/officeDocument/2006/relationships/slide" Target="slide27.xml"/><Relationship Id="rId10" Type="http://schemas.openxmlformats.org/officeDocument/2006/relationships/slide" Target="slide21.xml"/><Relationship Id="rId4" Type="http://schemas.openxmlformats.org/officeDocument/2006/relationships/slide" Target="slide15.xml"/><Relationship Id="rId9" Type="http://schemas.openxmlformats.org/officeDocument/2006/relationships/slide" Target="slide20.xml"/><Relationship Id="rId14" Type="http://schemas.openxmlformats.org/officeDocument/2006/relationships/slide" Target="slide25.xml"/></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audio" Target="../media/audio3.wav"/><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audio" Target="../media/audio4.wav"/></Relationships>
</file>

<file path=ppt/slides/_rels/slide1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audio" Target="../media/audio3.wav"/><Relationship Id="rId7"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jpg"/><Relationship Id="rId4" Type="http://schemas.openxmlformats.org/officeDocument/2006/relationships/audio" Target="../media/audio4.wav"/></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4.wav"/><Relationship Id="rId7" Type="http://schemas.microsoft.com/office/2007/relationships/hdphoto" Target="../media/hdphoto1.wdp"/><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4.jpg"/><Relationship Id="rId10" Type="http://schemas.openxmlformats.org/officeDocument/2006/relationships/slide" Target="slide13.xml"/><Relationship Id="rId4" Type="http://schemas.openxmlformats.org/officeDocument/2006/relationships/audio" Target="../media/audio5.wav"/><Relationship Id="rId9"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audio" Target="../media/audio3.wav"/><Relationship Id="rId7" Type="http://schemas.openxmlformats.org/officeDocument/2006/relationships/image" Target="../media/image15.png"/><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4.jpg"/><Relationship Id="rId4" Type="http://schemas.openxmlformats.org/officeDocument/2006/relationships/audio" Target="../media/audio4.wav"/><Relationship Id="rId9" Type="http://schemas.openxmlformats.org/officeDocument/2006/relationships/slide" Target="slide13.xml"/></Relationships>
</file>

<file path=ppt/slides/_rels/slide1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audio" Target="../media/audio3.wav"/><Relationship Id="rId7" Type="http://schemas.openxmlformats.org/officeDocument/2006/relationships/image" Target="../media/image15.png"/><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4.jpg"/><Relationship Id="rId4" Type="http://schemas.openxmlformats.org/officeDocument/2006/relationships/audio" Target="../media/audio4.wav"/><Relationship Id="rId9" Type="http://schemas.openxmlformats.org/officeDocument/2006/relationships/slide" Target="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slide" Target="slide13.xml"/><Relationship Id="rId2" Type="http://schemas.openxmlformats.org/officeDocument/2006/relationships/audio" Target="../media/audio3.wav"/><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slide" Target="slide8.xml"/></Relationships>
</file>

<file path=ppt/slides/_rels/slide21.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slide" Target="slide13.xml"/><Relationship Id="rId2" Type="http://schemas.openxmlformats.org/officeDocument/2006/relationships/audio" Target="../media/audio3.wav"/><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slide" Target="slide8.xml"/></Relationships>
</file>

<file path=ppt/slides/_rels/slide2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13.xml"/><Relationship Id="rId5" Type="http://schemas.microsoft.com/office/2007/relationships/hdphoto" Target="../media/hdphoto4.wdp"/><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3.xml"/><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audio" Target="../media/audio4.wav"/></Relationships>
</file>

<file path=ppt/slides/_rels/slide2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13.xml"/><Relationship Id="rId5" Type="http://schemas.microsoft.com/office/2007/relationships/hdphoto" Target="../media/hdphoto4.wdp"/><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audio" Target="../media/audio3.wav"/><Relationship Id="rId7" Type="http://schemas.microsoft.com/office/2007/relationships/hdphoto" Target="../media/hdphoto4.wdp"/><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jpg"/><Relationship Id="rId4" Type="http://schemas.openxmlformats.org/officeDocument/2006/relationships/audio" Target="../media/audio4.wav"/></Relationships>
</file>

<file path=ppt/slides/_rels/slide2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audio" Target="../media/audio3.wav"/><Relationship Id="rId7"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9.jpg"/><Relationship Id="rId4" Type="http://schemas.openxmlformats.org/officeDocument/2006/relationships/audio" Target="../media/audio4.wav"/></Relationships>
</file>

<file path=ppt/slides/_rels/slide27.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audio" Target="../media/audio3.wav"/><Relationship Id="rId7"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9.jpg"/><Relationship Id="rId4" Type="http://schemas.openxmlformats.org/officeDocument/2006/relationships/audio" Target="../media/audio4.wav"/></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audio" Target="../media/audio6.wav"/><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222499" y="2817221"/>
            <a:ext cx="1828800" cy="2743200"/>
            <a:chOff x="2334491" y="533400"/>
            <a:chExt cx="3990109" cy="5334000"/>
          </a:xfrm>
          <a:solidFill>
            <a:srgbClr val="FFFF00"/>
          </a:solidFill>
        </p:grpSpPr>
        <p:sp>
          <p:nvSpPr>
            <p:cNvPr id="5" name="Snip  1"/>
            <p:cNvSpPr/>
            <p:nvPr/>
          </p:nvSpPr>
          <p:spPr>
            <a:xfrm rot="10800000">
              <a:off x="2362200" y="533400"/>
              <a:ext cx="3962400" cy="228600"/>
            </a:xfrm>
            <a:prstGeom prst="snip2SameRect">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Frame 5"/>
            <p:cNvSpPr/>
            <p:nvPr/>
          </p:nvSpPr>
          <p:spPr>
            <a:xfrm>
              <a:off x="2514600" y="762000"/>
              <a:ext cx="3657600" cy="4876800"/>
            </a:xfrm>
            <a:prstGeom prst="frame">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7" name="Snip"/>
            <p:cNvSpPr/>
            <p:nvPr/>
          </p:nvSpPr>
          <p:spPr>
            <a:xfrm>
              <a:off x="2334491" y="5638800"/>
              <a:ext cx="3962400" cy="228600"/>
            </a:xfrm>
            <a:prstGeom prst="snip2SameRect">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8" name="Group 17"/>
          <p:cNvGrpSpPr/>
          <p:nvPr/>
        </p:nvGrpSpPr>
        <p:grpSpPr>
          <a:xfrm>
            <a:off x="5029200" y="2817221"/>
            <a:ext cx="1828800" cy="2743200"/>
            <a:chOff x="2334491" y="533400"/>
            <a:chExt cx="3990109" cy="5334000"/>
          </a:xfrm>
          <a:solidFill>
            <a:srgbClr val="FDBBA2"/>
          </a:solidFill>
        </p:grpSpPr>
        <p:sp>
          <p:nvSpPr>
            <p:cNvPr id="19" name="Snip  1"/>
            <p:cNvSpPr/>
            <p:nvPr/>
          </p:nvSpPr>
          <p:spPr>
            <a:xfrm rot="10800000">
              <a:off x="2362200" y="533400"/>
              <a:ext cx="3962400" cy="228600"/>
            </a:xfrm>
            <a:prstGeom prst="snip2SameRect">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 name="Frame 19"/>
            <p:cNvSpPr/>
            <p:nvPr/>
          </p:nvSpPr>
          <p:spPr>
            <a:xfrm>
              <a:off x="2514600" y="762000"/>
              <a:ext cx="3657600" cy="4876800"/>
            </a:xfrm>
            <a:prstGeom prst="frame">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1" name="Snip"/>
            <p:cNvSpPr/>
            <p:nvPr/>
          </p:nvSpPr>
          <p:spPr>
            <a:xfrm>
              <a:off x="2334491" y="5638800"/>
              <a:ext cx="3962400" cy="228600"/>
            </a:xfrm>
            <a:prstGeom prst="snip2SameRect">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25" name="TextBox 24"/>
          <p:cNvSpPr txBox="1"/>
          <p:nvPr/>
        </p:nvSpPr>
        <p:spPr>
          <a:xfrm>
            <a:off x="387350" y="1295400"/>
            <a:ext cx="8382000" cy="1126462"/>
          </a:xfrm>
          <a:prstGeom prst="rect">
            <a:avLst/>
          </a:prstGeom>
          <a:noFill/>
        </p:spPr>
        <p:txBody>
          <a:bodyPr>
            <a:spAutoFit/>
          </a:bodyPr>
          <a:lstStyle/>
          <a:p>
            <a:pPr algn="ctr">
              <a:lnSpc>
                <a:spcPct val="120000"/>
              </a:lnSpc>
              <a:defRPr/>
            </a:pPr>
            <a:r>
              <a:rPr lang="en-US" sz="6000" b="1" dirty="0" smtClean="0">
                <a:solidFill>
                  <a:srgbClr val="FF0000"/>
                </a:solidFill>
                <a:latin typeface="+mj-lt"/>
              </a:rPr>
              <a:t>Ô CỬA MAY MẮN</a:t>
            </a:r>
            <a:endParaRPr lang="en-US" sz="6000" b="1" dirty="0">
              <a:solidFill>
                <a:srgbClr val="FF0000"/>
              </a:solidFill>
              <a:latin typeface="+mj-lt"/>
              <a:ea typeface="HP001 5Ha" pitchFamily="34" charset="-127"/>
            </a:endParaRPr>
          </a:p>
        </p:txBody>
      </p:sp>
      <p:sp>
        <p:nvSpPr>
          <p:cNvPr id="28" name="5-Point Star 27"/>
          <p:cNvSpPr/>
          <p:nvPr/>
        </p:nvSpPr>
        <p:spPr>
          <a:xfrm>
            <a:off x="2805111" y="3787136"/>
            <a:ext cx="650876" cy="768200"/>
          </a:xfrm>
          <a:prstGeom prst="star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0" name="Group 29"/>
          <p:cNvGrpSpPr/>
          <p:nvPr/>
        </p:nvGrpSpPr>
        <p:grpSpPr>
          <a:xfrm>
            <a:off x="2444750" y="3130557"/>
            <a:ext cx="1371598" cy="2194556"/>
            <a:chOff x="-699509" y="1681356"/>
            <a:chExt cx="2732809" cy="3962400"/>
          </a:xfrm>
          <a:solidFill>
            <a:srgbClr val="FFFF00"/>
          </a:solidFill>
        </p:grpSpPr>
        <p:sp>
          <p:nvSpPr>
            <p:cNvPr id="31" name="Rectangle 6">
              <a:hlinkClick r:id="rId4" action="ppaction://hlinksldjump"/>
            </p:cNvPr>
            <p:cNvSpPr/>
            <p:nvPr/>
          </p:nvSpPr>
          <p:spPr>
            <a:xfrm>
              <a:off x="-699509" y="1681356"/>
              <a:ext cx="2732809" cy="3962400"/>
            </a:xfrm>
            <a:prstGeom prst="rect">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Flowchart: Or 31"/>
            <p:cNvSpPr/>
            <p:nvPr/>
          </p:nvSpPr>
          <p:spPr>
            <a:xfrm>
              <a:off x="1315307" y="3237694"/>
              <a:ext cx="491705" cy="501066"/>
            </a:xfrm>
            <a:prstGeom prst="flowChartOr">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33" name="5-Point Star 32"/>
          <p:cNvSpPr/>
          <p:nvPr/>
        </p:nvSpPr>
        <p:spPr>
          <a:xfrm>
            <a:off x="5632450" y="3458056"/>
            <a:ext cx="609600" cy="592834"/>
          </a:xfrm>
          <a:prstGeom prst="star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5-Point Star 33"/>
          <p:cNvSpPr/>
          <p:nvPr/>
        </p:nvSpPr>
        <p:spPr>
          <a:xfrm>
            <a:off x="5645150" y="4090107"/>
            <a:ext cx="609600" cy="592834"/>
          </a:xfrm>
          <a:prstGeom prst="star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5" name="Group 34"/>
          <p:cNvGrpSpPr/>
          <p:nvPr/>
        </p:nvGrpSpPr>
        <p:grpSpPr>
          <a:xfrm>
            <a:off x="5309870" y="3130557"/>
            <a:ext cx="1280160" cy="2194560"/>
            <a:chOff x="2982190" y="1219200"/>
            <a:chExt cx="2732809" cy="3962400"/>
          </a:xfrm>
          <a:solidFill>
            <a:srgbClr val="FDBBA2"/>
          </a:solidFill>
        </p:grpSpPr>
        <p:sp>
          <p:nvSpPr>
            <p:cNvPr id="36" name="Rectangle 6">
              <a:hlinkClick r:id="rId5" action="ppaction://hlinksldjump"/>
            </p:cNvPr>
            <p:cNvSpPr/>
            <p:nvPr/>
          </p:nvSpPr>
          <p:spPr>
            <a:xfrm>
              <a:off x="2982190" y="1219200"/>
              <a:ext cx="2732809" cy="3962400"/>
            </a:xfrm>
            <a:prstGeom prst="rect">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7" name="Flowchart: Or 36"/>
            <p:cNvSpPr/>
            <p:nvPr/>
          </p:nvSpPr>
          <p:spPr>
            <a:xfrm>
              <a:off x="4999263" y="2895601"/>
              <a:ext cx="563337" cy="591318"/>
            </a:xfrm>
            <a:prstGeom prst="flowChartOr">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38" name="Right Arrow 37">
            <a:hlinkClick r:id="rId6" action="ppaction://hlinksldjump"/>
          </p:cNvPr>
          <p:cNvSpPr/>
          <p:nvPr/>
        </p:nvSpPr>
        <p:spPr>
          <a:xfrm rot="16200000">
            <a:off x="304800" y="5181600"/>
            <a:ext cx="1219200" cy="121920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81923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0"/>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14"/>
          <p:cNvSpPr txBox="1">
            <a:spLocks noChangeArrowheads="1"/>
          </p:cNvSpPr>
          <p:nvPr/>
        </p:nvSpPr>
        <p:spPr bwMode="auto">
          <a:xfrm>
            <a:off x="152400" y="2286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3600" b="1" dirty="0" smtClean="0">
                <a:solidFill>
                  <a:srgbClr val="FF0000"/>
                </a:solidFill>
                <a:latin typeface="Times New Roman" pitchFamily="18" charset="0"/>
                <a:cs typeface="Times New Roman" pitchFamily="18" charset="0"/>
              </a:rPr>
              <a:t>Công </a:t>
            </a:r>
            <a:r>
              <a:rPr lang="en-US" sz="3600" b="1" dirty="0">
                <a:solidFill>
                  <a:srgbClr val="FF0000"/>
                </a:solidFill>
                <a:latin typeface="Times New Roman" pitchFamily="18" charset="0"/>
                <a:cs typeface="Times New Roman" pitchFamily="18" charset="0"/>
              </a:rPr>
              <a:t>việc chính của người Âu Lạc là gì?</a:t>
            </a:r>
          </a:p>
        </p:txBody>
      </p:sp>
      <p:sp>
        <p:nvSpPr>
          <p:cNvPr id="83985" name="Text Box 17"/>
          <p:cNvSpPr txBox="1">
            <a:spLocks noChangeArrowheads="1"/>
          </p:cNvSpPr>
          <p:nvPr/>
        </p:nvSpPr>
        <p:spPr bwMode="auto">
          <a:xfrm>
            <a:off x="266700" y="2895600"/>
            <a:ext cx="784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3600" b="1" dirty="0">
                <a:solidFill>
                  <a:srgbClr val="006600"/>
                </a:solidFill>
                <a:latin typeface="Times New Roman" pitchFamily="18" charset="0"/>
                <a:cs typeface="Times New Roman" pitchFamily="18" charset="0"/>
              </a:rPr>
              <a:t>2. Những thành tựu nổi bật của người dân Âu Lạc là gì ?</a:t>
            </a:r>
          </a:p>
        </p:txBody>
      </p:sp>
      <p:sp>
        <p:nvSpPr>
          <p:cNvPr id="4109" name="Text Box 13"/>
          <p:cNvSpPr txBox="1">
            <a:spLocks noChangeArrowheads="1"/>
          </p:cNvSpPr>
          <p:nvPr/>
        </p:nvSpPr>
        <p:spPr bwMode="auto">
          <a:xfrm>
            <a:off x="228600" y="228600"/>
            <a:ext cx="822960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3600" b="1" dirty="0">
                <a:solidFill>
                  <a:srgbClr val="FF0000"/>
                </a:solidFill>
                <a:latin typeface="Times New Roman" pitchFamily="18" charset="0"/>
                <a:cs typeface="Times New Roman" pitchFamily="18" charset="0"/>
              </a:rPr>
              <a:t>Công việc chính của người Âu Lạc là:</a:t>
            </a:r>
            <a:r>
              <a:rPr lang="en-US" sz="3600" b="1" dirty="0">
                <a:solidFill>
                  <a:srgbClr val="0000FF"/>
                </a:solidFill>
                <a:latin typeface="Times New Roman" pitchFamily="18" charset="0"/>
                <a:cs typeface="Times New Roman" pitchFamily="18" charset="0"/>
              </a:rPr>
              <a:t> trồng lúa và chăn nuôi. </a:t>
            </a:r>
          </a:p>
        </p:txBody>
      </p:sp>
      <p:sp>
        <p:nvSpPr>
          <p:cNvPr id="12293" name="Text Box 15"/>
          <p:cNvSpPr txBox="1">
            <a:spLocks noChangeArrowheads="1"/>
          </p:cNvSpPr>
          <p:nvPr/>
        </p:nvSpPr>
        <p:spPr bwMode="auto">
          <a:xfrm>
            <a:off x="0" y="6164263"/>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t>- </a:t>
            </a:r>
          </a:p>
        </p:txBody>
      </p:sp>
      <p:sp>
        <p:nvSpPr>
          <p:cNvPr id="4112" name="Text Box 16"/>
          <p:cNvSpPr txBox="1">
            <a:spLocks noChangeArrowheads="1"/>
          </p:cNvSpPr>
          <p:nvPr/>
        </p:nvSpPr>
        <p:spPr bwMode="auto">
          <a:xfrm>
            <a:off x="304800" y="2757482"/>
            <a:ext cx="8343900" cy="3416320"/>
          </a:xfrm>
          <a:prstGeom prst="rect">
            <a:avLst/>
          </a:prstGeom>
          <a:noFill/>
          <a:ln>
            <a:noFill/>
          </a:ln>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600" b="1" dirty="0">
                <a:solidFill>
                  <a:srgbClr val="0000FF"/>
                </a:solidFill>
                <a:latin typeface="Times New Roman" pitchFamily="18" charset="0"/>
                <a:cs typeface="Times New Roman" pitchFamily="18" charset="0"/>
              </a:rPr>
              <a:t>+ Biết chế tạo và sử dụng các dụng cụ bằng đồng và sắt.</a:t>
            </a:r>
          </a:p>
          <a:p>
            <a:pPr>
              <a:spcBef>
                <a:spcPct val="50000"/>
              </a:spcBef>
            </a:pPr>
            <a:r>
              <a:rPr lang="en-US" sz="3600" b="1" dirty="0">
                <a:solidFill>
                  <a:srgbClr val="0000FF"/>
                </a:solidFill>
                <a:latin typeface="Times New Roman" pitchFamily="18" charset="0"/>
                <a:cs typeface="Times New Roman" pitchFamily="18" charset="0"/>
              </a:rPr>
              <a:t>+ Chế tạo được loại nỏ bắn được nhiều mũi tên( gọi là nỏ thần)</a:t>
            </a:r>
          </a:p>
          <a:p>
            <a:pPr>
              <a:spcBef>
                <a:spcPct val="50000"/>
              </a:spcBef>
            </a:pPr>
            <a:r>
              <a:rPr lang="en-US" sz="3600" b="1" dirty="0">
                <a:solidFill>
                  <a:srgbClr val="0000FF"/>
                </a:solidFill>
                <a:latin typeface="Times New Roman" pitchFamily="18" charset="0"/>
                <a:cs typeface="Times New Roman" pitchFamily="18" charset="0"/>
              </a:rPr>
              <a:t>+ Xây được thành Cổ Loa kiên cố. </a:t>
            </a:r>
          </a:p>
        </p:txBody>
      </p:sp>
      <p:sp>
        <p:nvSpPr>
          <p:cNvPr id="14" name="Text Box 17"/>
          <p:cNvSpPr txBox="1">
            <a:spLocks noChangeArrowheads="1"/>
          </p:cNvSpPr>
          <p:nvPr/>
        </p:nvSpPr>
        <p:spPr bwMode="auto">
          <a:xfrm>
            <a:off x="228600" y="1600200"/>
            <a:ext cx="8420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3600" b="1" dirty="0">
                <a:solidFill>
                  <a:srgbClr val="FF0000"/>
                </a:solidFill>
                <a:latin typeface="Times New Roman" pitchFamily="18" charset="0"/>
                <a:cs typeface="Times New Roman" pitchFamily="18" charset="0"/>
              </a:rPr>
              <a:t>Những thành tựu nổi bật của người dân Âu Lạc là:</a:t>
            </a:r>
          </a:p>
        </p:txBody>
      </p:sp>
    </p:spTree>
    <p:extLst>
      <p:ext uri="{BB962C8B-B14F-4D97-AF65-F5344CB8AC3E}">
        <p14:creationId xmlns:p14="http://schemas.microsoft.com/office/powerpoint/2010/main" val="2285970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500"/>
                                        <p:tgtEl>
                                          <p:spTgt spid="410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3985"/>
                                        </p:tgtEl>
                                        <p:attrNameLst>
                                          <p:attrName>style.visibility</p:attrName>
                                        </p:attrNameLst>
                                      </p:cBhvr>
                                      <p:to>
                                        <p:strVal val="visible"/>
                                      </p:to>
                                    </p:set>
                                    <p:anim calcmode="lin" valueType="num">
                                      <p:cBhvr additive="base">
                                        <p:cTn id="12" dur="500" fill="hold"/>
                                        <p:tgtEl>
                                          <p:spTgt spid="83985"/>
                                        </p:tgtEl>
                                        <p:attrNameLst>
                                          <p:attrName>ppt_x</p:attrName>
                                        </p:attrNameLst>
                                      </p:cBhvr>
                                      <p:tavLst>
                                        <p:tav tm="0">
                                          <p:val>
                                            <p:strVal val="#ppt_x"/>
                                          </p:val>
                                        </p:tav>
                                        <p:tav tm="100000">
                                          <p:val>
                                            <p:strVal val="#ppt_x"/>
                                          </p:val>
                                        </p:tav>
                                      </p:tavLst>
                                    </p:anim>
                                    <p:anim calcmode="lin" valueType="num">
                                      <p:cBhvr additive="base">
                                        <p:cTn id="13" dur="500" fill="hold"/>
                                        <p:tgtEl>
                                          <p:spTgt spid="8398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83985"/>
                                        </p:tgtEl>
                                      </p:cBhvr>
                                    </p:animEffect>
                                    <p:set>
                                      <p:cBhvr>
                                        <p:cTn id="18" dur="1" fill="hold">
                                          <p:stCondLst>
                                            <p:cond delay="499"/>
                                          </p:stCondLst>
                                        </p:cTn>
                                        <p:tgtEl>
                                          <p:spTgt spid="8398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112"/>
                                        </p:tgtEl>
                                        <p:attrNameLst>
                                          <p:attrName>style.visibility</p:attrName>
                                        </p:attrNameLst>
                                      </p:cBhvr>
                                      <p:to>
                                        <p:strVal val="visible"/>
                                      </p:to>
                                    </p:set>
                                    <p:anim calcmode="lin" valueType="num">
                                      <p:cBhvr additive="base">
                                        <p:cTn id="23" dur="500" fill="hold"/>
                                        <p:tgtEl>
                                          <p:spTgt spid="4112"/>
                                        </p:tgtEl>
                                        <p:attrNameLst>
                                          <p:attrName>ppt_x</p:attrName>
                                        </p:attrNameLst>
                                      </p:cBhvr>
                                      <p:tavLst>
                                        <p:tav tm="0">
                                          <p:val>
                                            <p:strVal val="#ppt_x"/>
                                          </p:val>
                                        </p:tav>
                                        <p:tav tm="100000">
                                          <p:val>
                                            <p:strVal val="#ppt_x"/>
                                          </p:val>
                                        </p:tav>
                                      </p:tavLst>
                                    </p:anim>
                                    <p:anim calcmode="lin" valueType="num">
                                      <p:cBhvr additive="base">
                                        <p:cTn id="24" dur="500" fill="hold"/>
                                        <p:tgtEl>
                                          <p:spTgt spid="41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5" grpId="0"/>
      <p:bldP spid="83985" grpId="1"/>
      <p:bldP spid="4109" grpId="0" animBg="1"/>
      <p:bldP spid="41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2" name="Oval Callout 1"/>
          <p:cNvSpPr/>
          <p:nvPr/>
        </p:nvSpPr>
        <p:spPr>
          <a:xfrm>
            <a:off x="0" y="381000"/>
            <a:ext cx="4495800" cy="2743200"/>
          </a:xfrm>
          <a:prstGeom prst="wedgeEllipseCallout">
            <a:avLst>
              <a:gd name="adj1" fmla="val 23028"/>
              <a:gd name="adj2" fmla="val 10134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smtClean="0">
                <a:solidFill>
                  <a:srgbClr val="006600"/>
                </a:solidFill>
                <a:latin typeface="Times New Roman" pitchFamily="18" charset="0"/>
                <a:cs typeface="Times New Roman" pitchFamily="18" charset="0"/>
              </a:rPr>
              <a:t>Vì </a:t>
            </a:r>
            <a:r>
              <a:rPr lang="en-US" sz="3600" b="1" dirty="0">
                <a:solidFill>
                  <a:srgbClr val="006600"/>
                </a:solidFill>
                <a:latin typeface="Times New Roman" pitchFamily="18" charset="0"/>
                <a:cs typeface="Times New Roman" pitchFamily="18" charset="0"/>
              </a:rPr>
              <a:t>sao cuộc xâm lược của quân Triệu Đà lại thất bại ?</a:t>
            </a:r>
          </a:p>
        </p:txBody>
      </p:sp>
      <p:sp>
        <p:nvSpPr>
          <p:cNvPr id="3" name="Rounded Rectangular Callout 2"/>
          <p:cNvSpPr/>
          <p:nvPr/>
        </p:nvSpPr>
        <p:spPr>
          <a:xfrm>
            <a:off x="4648200" y="457200"/>
            <a:ext cx="4419600" cy="4038600"/>
          </a:xfrm>
          <a:prstGeom prst="wedgeRoundRectCallout">
            <a:avLst>
              <a:gd name="adj1" fmla="val -53936"/>
              <a:gd name="adj2" fmla="val 5698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600" b="1" dirty="0">
                <a:solidFill>
                  <a:srgbClr val="0000CC"/>
                </a:solidFill>
                <a:latin typeface="Times New Roman" pitchFamily="18" charset="0"/>
                <a:cs typeface="Times New Roman" pitchFamily="18" charset="0"/>
              </a:rPr>
              <a:t>Vì người dân Âu Lạc đoàn kết một lòng chống giặc ngoại xâm, lại có tướng chỉ huy giỏi, vũ khí tốt, thành lũy kiên cố.</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5036" b="98273" l="1196" r="98804">
                        <a14:foregroundMark x1="35407" y1="15827" x2="69378" y2="27770"/>
                        <a14:foregroundMark x1="55981" y1="28777" x2="72727" y2="41871"/>
                        <a14:foregroundMark x1="57416" y1="26187" x2="42823" y2="41151"/>
                        <a14:foregroundMark x1="59091" y1="66187" x2="46890" y2="92374"/>
                        <a14:foregroundMark x1="74163" y1="67194" x2="77033" y2="89640"/>
                        <a14:foregroundMark x1="65789" y1="12230" x2="54067" y2="22734"/>
                      </a14:backgroundRemoval>
                    </a14:imgEffect>
                  </a14:imgLayer>
                </a14:imgProps>
              </a:ext>
              <a:ext uri="{28A0092B-C50C-407E-A947-70E740481C1C}">
                <a14:useLocalDpi xmlns:a14="http://schemas.microsoft.com/office/drawing/2010/main" val="0"/>
              </a:ext>
            </a:extLst>
          </a:blip>
          <a:stretch>
            <a:fillRect/>
          </a:stretch>
        </p:blipFill>
        <p:spPr>
          <a:xfrm>
            <a:off x="2895600" y="3429000"/>
            <a:ext cx="1905000" cy="3167404"/>
          </a:xfrm>
          <a:prstGeom prst="rect">
            <a:avLst/>
          </a:prstGeom>
        </p:spPr>
      </p:pic>
    </p:spTree>
    <p:extLst>
      <p:ext uri="{BB962C8B-B14F-4D97-AF65-F5344CB8AC3E}">
        <p14:creationId xmlns:p14="http://schemas.microsoft.com/office/powerpoint/2010/main" val="309529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1"/>
          <p:cNvSpPr/>
          <p:nvPr/>
        </p:nvSpPr>
        <p:spPr>
          <a:xfrm>
            <a:off x="1295400" y="2122998"/>
            <a:ext cx="6629400" cy="1219200"/>
          </a:xfrm>
          <a:prstGeom prst="rect">
            <a:avLst/>
          </a:prstGeom>
          <a:noFill/>
        </p:spPr>
        <p:txBody>
          <a:bodyPr wrap="none" lIns="91440" tIns="45720" rIns="91440" bIns="45720">
            <a:prstTxWarp prst="textCan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RUNG CHUÔNG VÀNG</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154304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9000" r="-11000" b="-59000"/>
          </a:stretch>
        </a:blipFill>
        <a:effectLst/>
      </p:bgPr>
    </p:bg>
    <p:spTree>
      <p:nvGrpSpPr>
        <p:cNvPr id="1" name=""/>
        <p:cNvGrpSpPr/>
        <p:nvPr/>
      </p:nvGrpSpPr>
      <p:grpSpPr>
        <a:xfrm>
          <a:off x="0" y="0"/>
          <a:ext cx="0" cy="0"/>
          <a:chOff x="0" y="0"/>
          <a:chExt cx="0" cy="0"/>
        </a:xfrm>
      </p:grpSpPr>
      <p:sp>
        <p:nvSpPr>
          <p:cNvPr id="4" name="Rectangle 3">
            <a:hlinkClick r:id="rId3" action="ppaction://hlinksldjump"/>
          </p:cNvPr>
          <p:cNvSpPr/>
          <p:nvPr/>
        </p:nvSpPr>
        <p:spPr>
          <a:xfrm>
            <a:off x="914400" y="2819400"/>
            <a:ext cx="9144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dirty="0" smtClean="0"/>
              <a:t>1</a:t>
            </a:r>
            <a:endParaRPr lang="en-US" sz="4000" b="1" dirty="0"/>
          </a:p>
        </p:txBody>
      </p:sp>
      <p:sp>
        <p:nvSpPr>
          <p:cNvPr id="5" name="Rectangle 4">
            <a:hlinkClick r:id="rId4" action="ppaction://hlinksldjump"/>
          </p:cNvPr>
          <p:cNvSpPr/>
          <p:nvPr/>
        </p:nvSpPr>
        <p:spPr>
          <a:xfrm>
            <a:off x="1974175" y="2819400"/>
            <a:ext cx="9144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a:t>2</a:t>
            </a:r>
            <a:endParaRPr lang="en-US" sz="4000" b="1" dirty="0"/>
          </a:p>
        </p:txBody>
      </p:sp>
      <p:sp>
        <p:nvSpPr>
          <p:cNvPr id="6" name="Rectangle 5">
            <a:hlinkClick r:id="rId5" action="ppaction://hlinksldjump"/>
          </p:cNvPr>
          <p:cNvSpPr/>
          <p:nvPr/>
        </p:nvSpPr>
        <p:spPr>
          <a:xfrm>
            <a:off x="3033950" y="2819400"/>
            <a:ext cx="9144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t>3</a:t>
            </a:r>
          </a:p>
        </p:txBody>
      </p:sp>
      <p:sp>
        <p:nvSpPr>
          <p:cNvPr id="7" name="Rectangle 6">
            <a:hlinkClick r:id="rId6" action="ppaction://hlinksldjump"/>
          </p:cNvPr>
          <p:cNvSpPr/>
          <p:nvPr/>
        </p:nvSpPr>
        <p:spPr>
          <a:xfrm>
            <a:off x="4093725" y="2819400"/>
            <a:ext cx="914400" cy="914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dirty="0"/>
              <a:t>4</a:t>
            </a:r>
            <a:endParaRPr lang="en-US" sz="4000" b="1" dirty="0"/>
          </a:p>
        </p:txBody>
      </p:sp>
      <p:sp>
        <p:nvSpPr>
          <p:cNvPr id="8" name="Rectangle 7">
            <a:hlinkClick r:id="rId7" action="ppaction://hlinksldjump"/>
          </p:cNvPr>
          <p:cNvSpPr/>
          <p:nvPr/>
        </p:nvSpPr>
        <p:spPr>
          <a:xfrm>
            <a:off x="5153500" y="2819400"/>
            <a:ext cx="9144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b="1" dirty="0"/>
              <a:t>5</a:t>
            </a:r>
            <a:endParaRPr lang="en-US" sz="4000" b="1" dirty="0"/>
          </a:p>
        </p:txBody>
      </p:sp>
      <p:sp>
        <p:nvSpPr>
          <p:cNvPr id="9" name="Rectangle 8">
            <a:hlinkClick r:id="rId8" action="ppaction://hlinksldjump"/>
          </p:cNvPr>
          <p:cNvSpPr/>
          <p:nvPr/>
        </p:nvSpPr>
        <p:spPr>
          <a:xfrm>
            <a:off x="6213275" y="2819400"/>
            <a:ext cx="914400" cy="914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dirty="0"/>
              <a:t>6</a:t>
            </a:r>
            <a:endParaRPr lang="en-US" sz="4000" b="1" dirty="0"/>
          </a:p>
        </p:txBody>
      </p:sp>
      <p:sp>
        <p:nvSpPr>
          <p:cNvPr id="10" name="Rectangle 9">
            <a:hlinkClick r:id="rId9" action="ppaction://hlinksldjump"/>
          </p:cNvPr>
          <p:cNvSpPr/>
          <p:nvPr/>
        </p:nvSpPr>
        <p:spPr>
          <a:xfrm>
            <a:off x="7273047" y="2819400"/>
            <a:ext cx="914400" cy="914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a:t>7</a:t>
            </a:r>
            <a:endParaRPr lang="en-US" sz="4000" b="1" dirty="0"/>
          </a:p>
        </p:txBody>
      </p:sp>
      <p:sp>
        <p:nvSpPr>
          <p:cNvPr id="11" name="Rectangle 10">
            <a:hlinkClick r:id="rId10" action="ppaction://hlinksldjump"/>
          </p:cNvPr>
          <p:cNvSpPr/>
          <p:nvPr/>
        </p:nvSpPr>
        <p:spPr>
          <a:xfrm>
            <a:off x="914400" y="4191000"/>
            <a:ext cx="914400" cy="9144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a:t>8</a:t>
            </a:r>
            <a:endParaRPr lang="en-US" sz="4000" b="1" dirty="0"/>
          </a:p>
        </p:txBody>
      </p:sp>
      <p:sp>
        <p:nvSpPr>
          <p:cNvPr id="12" name="Rectangle 11">
            <a:hlinkClick r:id="rId11" action="ppaction://hlinksldjump"/>
          </p:cNvPr>
          <p:cNvSpPr/>
          <p:nvPr/>
        </p:nvSpPr>
        <p:spPr>
          <a:xfrm>
            <a:off x="1974175" y="4191000"/>
            <a:ext cx="9144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a:t>9</a:t>
            </a:r>
            <a:endParaRPr lang="en-US" sz="4000" b="1" dirty="0"/>
          </a:p>
        </p:txBody>
      </p:sp>
      <p:sp>
        <p:nvSpPr>
          <p:cNvPr id="13" name="Rectangle 12">
            <a:hlinkClick r:id="rId12" action="ppaction://hlinksldjump"/>
          </p:cNvPr>
          <p:cNvSpPr/>
          <p:nvPr/>
        </p:nvSpPr>
        <p:spPr>
          <a:xfrm>
            <a:off x="3033950" y="4191000"/>
            <a:ext cx="9144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t>10</a:t>
            </a:r>
            <a:endParaRPr lang="en-US" sz="4000" b="1" dirty="0"/>
          </a:p>
        </p:txBody>
      </p:sp>
      <p:sp>
        <p:nvSpPr>
          <p:cNvPr id="14" name="Rectangle 13">
            <a:hlinkClick r:id="rId13" action="ppaction://hlinksldjump"/>
          </p:cNvPr>
          <p:cNvSpPr/>
          <p:nvPr/>
        </p:nvSpPr>
        <p:spPr>
          <a:xfrm>
            <a:off x="4093725" y="4191000"/>
            <a:ext cx="914400" cy="9144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smtClean="0"/>
              <a:t>11</a:t>
            </a:r>
            <a:endParaRPr lang="en-US" sz="4000" b="1" dirty="0"/>
          </a:p>
        </p:txBody>
      </p:sp>
      <p:sp>
        <p:nvSpPr>
          <p:cNvPr id="15" name="Rectangle 14">
            <a:hlinkClick r:id="rId14" action="ppaction://hlinksldjump"/>
          </p:cNvPr>
          <p:cNvSpPr/>
          <p:nvPr/>
        </p:nvSpPr>
        <p:spPr>
          <a:xfrm>
            <a:off x="5153500" y="4191000"/>
            <a:ext cx="914400" cy="9144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smtClean="0"/>
              <a:t>12</a:t>
            </a:r>
            <a:endParaRPr lang="en-US" sz="4000" b="1" dirty="0"/>
          </a:p>
        </p:txBody>
      </p:sp>
      <p:sp>
        <p:nvSpPr>
          <p:cNvPr id="16" name="Rectangle 15">
            <a:hlinkClick r:id="rId15" action="ppaction://hlinksldjump"/>
          </p:cNvPr>
          <p:cNvSpPr/>
          <p:nvPr/>
        </p:nvSpPr>
        <p:spPr>
          <a:xfrm>
            <a:off x="6213275" y="4191000"/>
            <a:ext cx="914400" cy="914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dirty="0" smtClean="0"/>
              <a:t>13</a:t>
            </a:r>
            <a:endParaRPr lang="en-US" sz="4000" b="1" dirty="0"/>
          </a:p>
        </p:txBody>
      </p:sp>
      <p:sp>
        <p:nvSpPr>
          <p:cNvPr id="17" name="Rectangle 16">
            <a:hlinkClick r:id="rId15" action="ppaction://hlinksldjump"/>
          </p:cNvPr>
          <p:cNvSpPr/>
          <p:nvPr/>
        </p:nvSpPr>
        <p:spPr>
          <a:xfrm>
            <a:off x="7273047" y="4191000"/>
            <a:ext cx="9144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smtClean="0"/>
              <a:t>14</a:t>
            </a:r>
            <a:endParaRPr lang="en-US" sz="4000" b="1" dirty="0"/>
          </a:p>
        </p:txBody>
      </p:sp>
      <p:sp>
        <p:nvSpPr>
          <p:cNvPr id="18" name="Rectangle 17"/>
          <p:cNvSpPr/>
          <p:nvPr/>
        </p:nvSpPr>
        <p:spPr>
          <a:xfrm>
            <a:off x="1371600" y="1447800"/>
            <a:ext cx="6629400" cy="1219200"/>
          </a:xfrm>
          <a:prstGeom prst="rect">
            <a:avLst/>
          </a:prstGeom>
          <a:noFill/>
        </p:spPr>
        <p:txBody>
          <a:bodyPr wrap="none" lIns="91440" tIns="45720" rIns="91440" bIns="45720">
            <a:prstTxWarp prst="textCan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solidFill>
                  <a:srgbClr val="FFFF00"/>
                </a:solidFill>
                <a:effectLst>
                  <a:outerShdw blurRad="80000" dist="40000" dir="5040000" algn="tl">
                    <a:srgbClr val="000000">
                      <a:alpha val="30000"/>
                    </a:srgbClr>
                  </a:outerShdw>
                </a:effectLst>
              </a:rPr>
              <a:t>RUNG CHUÔNG VÀNG</a:t>
            </a:r>
            <a:endParaRPr lang="en-US" sz="5400" b="1" dirty="0">
              <a:ln w="11430"/>
              <a:solidFill>
                <a:srgbClr val="FFFF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4844805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grpId="0" nodeType="clickEffect">
                                  <p:stCondLst>
                                    <p:cond delay="0"/>
                                  </p:stCondLst>
                                  <p:childTnLst>
                                    <p:animEffect transition="out" filter="barn(inVertic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6" presetClass="exit" presetSubtype="21" fill="hold" grpId="0" nodeType="clickEffect">
                                  <p:stCondLst>
                                    <p:cond delay="0"/>
                                  </p:stCondLst>
                                  <p:childTnLst>
                                    <p:animEffect transition="out" filter="barn(inVertical)">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6" presetClass="exit" presetSubtype="21" fill="hold" grpId="0" nodeType="clickEffect">
                                  <p:stCondLst>
                                    <p:cond delay="0"/>
                                  </p:stCondLst>
                                  <p:childTnLst>
                                    <p:animEffect transition="out" filter="barn(inVertical)">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grpId="0" nodeType="clickEffect">
                                  <p:stCondLst>
                                    <p:cond delay="0"/>
                                  </p:stCondLst>
                                  <p:childTnLst>
                                    <p:animEffect transition="out" filter="barn(inVertical)">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16" presetClass="exit" presetSubtype="21" fill="hold" grpId="0" nodeType="clickEffect">
                                  <p:stCondLst>
                                    <p:cond delay="0"/>
                                  </p:stCondLst>
                                  <p:childTnLst>
                                    <p:animEffect transition="out" filter="barn(inVertical)">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16" presetClass="exit" presetSubtype="21" fill="hold" grpId="0" nodeType="clickEffect">
                                  <p:stCondLst>
                                    <p:cond delay="0"/>
                                  </p:stCondLst>
                                  <p:childTnLst>
                                    <p:animEffect transition="out" filter="barn(inVertical)">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6" presetClass="exit" presetSubtype="21" fill="hold" grpId="0" nodeType="clickEffect">
                                  <p:stCondLst>
                                    <p:cond delay="0"/>
                                  </p:stCondLst>
                                  <p:childTnLst>
                                    <p:animEffect transition="out" filter="barn(inVertical)">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14"/>
                    </p:tgtEl>
                  </p:cond>
                </p:stCondLst>
                <p:endSync evt="end" delay="0">
                  <p:rtn val="all"/>
                </p:endSync>
                <p:childTnLst>
                  <p:par>
                    <p:cTn id="63" fill="hold">
                      <p:stCondLst>
                        <p:cond delay="0"/>
                      </p:stCondLst>
                      <p:childTnLst>
                        <p:par>
                          <p:cTn id="64" fill="hold">
                            <p:stCondLst>
                              <p:cond delay="0"/>
                            </p:stCondLst>
                            <p:childTnLst>
                              <p:par>
                                <p:cTn id="65" presetID="16" presetClass="exit" presetSubtype="21" fill="hold" grpId="0" nodeType="clickEffect">
                                  <p:stCondLst>
                                    <p:cond delay="0"/>
                                  </p:stCondLst>
                                  <p:childTnLst>
                                    <p:animEffect transition="out" filter="barn(inVertical)">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8" restart="whenNotActive" fill="hold" evtFilter="cancelBubble" nodeType="interactiveSeq">
                <p:stCondLst>
                  <p:cond evt="onClick" delay="0">
                    <p:tgtEl>
                      <p:spTgt spid="15"/>
                    </p:tgtEl>
                  </p:cond>
                </p:stCondLst>
                <p:endSync evt="end" delay="0">
                  <p:rtn val="all"/>
                </p:endSync>
                <p:childTnLst>
                  <p:par>
                    <p:cTn id="69" fill="hold">
                      <p:stCondLst>
                        <p:cond delay="0"/>
                      </p:stCondLst>
                      <p:childTnLst>
                        <p:par>
                          <p:cTn id="70" fill="hold">
                            <p:stCondLst>
                              <p:cond delay="0"/>
                            </p:stCondLst>
                            <p:childTnLst>
                              <p:par>
                                <p:cTn id="71" presetID="16" presetClass="exit" presetSubtype="21" fill="hold" grpId="0" nodeType="clickEffect">
                                  <p:stCondLst>
                                    <p:cond delay="0"/>
                                  </p:stCondLst>
                                  <p:childTnLst>
                                    <p:animEffect transition="out" filter="barn(inVertical)">
                                      <p:cBhvr>
                                        <p:cTn id="72" dur="500"/>
                                        <p:tgtEl>
                                          <p:spTgt spid="15"/>
                                        </p:tgtEl>
                                      </p:cBhvr>
                                    </p:animEffect>
                                    <p:set>
                                      <p:cBhvr>
                                        <p:cTn id="7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4" restart="whenNotActive" fill="hold" evtFilter="cancelBubble" nodeType="interactiveSeq">
                <p:stCondLst>
                  <p:cond evt="onClick" delay="0">
                    <p:tgtEl>
                      <p:spTgt spid="16"/>
                    </p:tgtEl>
                  </p:cond>
                </p:stCondLst>
                <p:endSync evt="end" delay="0">
                  <p:rtn val="all"/>
                </p:endSync>
                <p:childTnLst>
                  <p:par>
                    <p:cTn id="75" fill="hold">
                      <p:stCondLst>
                        <p:cond delay="0"/>
                      </p:stCondLst>
                      <p:childTnLst>
                        <p:par>
                          <p:cTn id="76" fill="hold">
                            <p:stCondLst>
                              <p:cond delay="0"/>
                            </p:stCondLst>
                            <p:childTnLst>
                              <p:par>
                                <p:cTn id="77" presetID="16" presetClass="exit" presetSubtype="21" fill="hold" grpId="0" nodeType="clickEffect">
                                  <p:stCondLst>
                                    <p:cond delay="0"/>
                                  </p:stCondLst>
                                  <p:childTnLst>
                                    <p:animEffect transition="out" filter="barn(inVertical)">
                                      <p:cBhvr>
                                        <p:cTn id="78" dur="500"/>
                                        <p:tgtEl>
                                          <p:spTgt spid="16"/>
                                        </p:tgtEl>
                                      </p:cBhvr>
                                    </p:animEffect>
                                    <p:set>
                                      <p:cBhvr>
                                        <p:cTn id="7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0" restart="whenNotActive" fill="hold" evtFilter="cancelBubble" nodeType="interactiveSeq">
                <p:stCondLst>
                  <p:cond evt="onClick" delay="0">
                    <p:tgtEl>
                      <p:spTgt spid="17"/>
                    </p:tgtEl>
                  </p:cond>
                </p:stCondLst>
                <p:endSync evt="end" delay="0">
                  <p:rtn val="all"/>
                </p:endSync>
                <p:childTnLst>
                  <p:par>
                    <p:cTn id="81" fill="hold">
                      <p:stCondLst>
                        <p:cond delay="0"/>
                      </p:stCondLst>
                      <p:childTnLst>
                        <p:par>
                          <p:cTn id="82" fill="hold">
                            <p:stCondLst>
                              <p:cond delay="0"/>
                            </p:stCondLst>
                            <p:childTnLst>
                              <p:par>
                                <p:cTn id="83" presetID="16" presetClass="exit" presetSubtype="21" fill="hold" grpId="0" nodeType="clickEffect">
                                  <p:stCondLst>
                                    <p:cond delay="0"/>
                                  </p:stCondLst>
                                  <p:childTnLst>
                                    <p:animEffect transition="out" filter="barn(inVertical)">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172" name="Text Box 13"/>
          <p:cNvSpPr txBox="1">
            <a:spLocks noChangeArrowheads="1"/>
          </p:cNvSpPr>
          <p:nvPr/>
        </p:nvSpPr>
        <p:spPr bwMode="auto">
          <a:xfrm>
            <a:off x="864704" y="3678803"/>
            <a:ext cx="5762556" cy="830997"/>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spcBef>
                <a:spcPct val="50000"/>
              </a:spcBef>
            </a:pPr>
            <a:r>
              <a:rPr lang="en-US" sz="4800" dirty="0">
                <a:solidFill>
                  <a:srgbClr val="0000CC"/>
                </a:solidFill>
                <a:latin typeface="Times New Roman" panose="02020603050405020304" pitchFamily="18" charset="0"/>
                <a:cs typeface="Times New Roman" panose="02020603050405020304" pitchFamily="18" charset="0"/>
              </a:rPr>
              <a:t>B. Hình tròn. </a:t>
            </a:r>
          </a:p>
        </p:txBody>
      </p:sp>
      <p:sp>
        <p:nvSpPr>
          <p:cNvPr id="7173" name="Text Box 15"/>
          <p:cNvSpPr txBox="1">
            <a:spLocks noChangeArrowheads="1"/>
          </p:cNvSpPr>
          <p:nvPr/>
        </p:nvSpPr>
        <p:spPr bwMode="auto">
          <a:xfrm>
            <a:off x="838200" y="4807311"/>
            <a:ext cx="5789060" cy="830997"/>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spcBef>
                <a:spcPct val="50000"/>
              </a:spcBef>
            </a:pPr>
            <a:r>
              <a:rPr lang="en-US" sz="4800" dirty="0">
                <a:solidFill>
                  <a:srgbClr val="0000CC"/>
                </a:solidFill>
                <a:latin typeface="Times New Roman" panose="02020603050405020304" pitchFamily="18" charset="0"/>
                <a:cs typeface="Times New Roman" panose="02020603050405020304" pitchFamily="18" charset="0"/>
              </a:rPr>
              <a:t>C. Hình thang</a:t>
            </a:r>
          </a:p>
        </p:txBody>
      </p:sp>
      <p:sp>
        <p:nvSpPr>
          <p:cNvPr id="7174" name="Text Box 16"/>
          <p:cNvSpPr txBox="1">
            <a:spLocks noChangeArrowheads="1"/>
          </p:cNvSpPr>
          <p:nvPr/>
        </p:nvSpPr>
        <p:spPr bwMode="auto">
          <a:xfrm>
            <a:off x="838200" y="2590800"/>
            <a:ext cx="5789060" cy="830997"/>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spcBef>
                <a:spcPct val="50000"/>
              </a:spcBef>
            </a:pPr>
            <a:r>
              <a:rPr lang="en-US" sz="4800" dirty="0">
                <a:solidFill>
                  <a:srgbClr val="0000CC"/>
                </a:solidFill>
                <a:latin typeface="Times New Roman" panose="02020603050405020304" pitchFamily="18" charset="0"/>
                <a:cs typeface="Times New Roman" panose="02020603050405020304" pitchFamily="18" charset="0"/>
              </a:rPr>
              <a:t>A. Hình xoáy trôn ốc.</a:t>
            </a:r>
          </a:p>
        </p:txBody>
      </p:sp>
      <p:sp>
        <p:nvSpPr>
          <p:cNvPr id="2" name="Curved Up Ribbon 1"/>
          <p:cNvSpPr/>
          <p:nvPr/>
        </p:nvSpPr>
        <p:spPr>
          <a:xfrm>
            <a:off x="152400" y="533400"/>
            <a:ext cx="7239000" cy="1932830"/>
          </a:xfrm>
          <a:prstGeom prst="ellipseRibbon2">
            <a:avLst>
              <a:gd name="adj1" fmla="val 25000"/>
              <a:gd name="adj2" fmla="val 63388"/>
              <a:gd name="adj3" fmla="val 12500"/>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spcBef>
                <a:spcPct val="50000"/>
              </a:spcBef>
            </a:pPr>
            <a:r>
              <a:rPr lang="en-US" sz="4400" b="1" dirty="0" smtClean="0">
                <a:solidFill>
                  <a:srgbClr val="CC0000"/>
                </a:solidFill>
                <a:latin typeface="Times New Roman" panose="02020603050405020304" pitchFamily="18" charset="0"/>
                <a:cs typeface="Times New Roman" panose="02020603050405020304" pitchFamily="18" charset="0"/>
              </a:rPr>
              <a:t>1. Thành </a:t>
            </a:r>
            <a:r>
              <a:rPr lang="en-US" sz="4400" b="1" dirty="0">
                <a:solidFill>
                  <a:srgbClr val="CC0000"/>
                </a:solidFill>
                <a:latin typeface="Times New Roman" panose="02020603050405020304" pitchFamily="18" charset="0"/>
                <a:cs typeface="Times New Roman" panose="02020603050405020304" pitchFamily="18" charset="0"/>
              </a:rPr>
              <a:t>Cổ Loa có </a:t>
            </a:r>
            <a:r>
              <a:rPr lang="en-US" sz="4400" b="1" dirty="0" smtClean="0">
                <a:solidFill>
                  <a:srgbClr val="CC0000"/>
                </a:solidFill>
                <a:latin typeface="Times New Roman" panose="02020603050405020304" pitchFamily="18" charset="0"/>
                <a:cs typeface="Times New Roman" panose="02020603050405020304" pitchFamily="18" charset="0"/>
              </a:rPr>
              <a:t>	dạng hình</a:t>
            </a:r>
            <a:r>
              <a:rPr lang="en-US" sz="4400" b="1" dirty="0">
                <a:solidFill>
                  <a:srgbClr val="CC0000"/>
                </a:solidFill>
                <a:latin typeface="Times New Roman" panose="02020603050405020304" pitchFamily="18" charset="0"/>
                <a:cs typeface="Times New Roman" panose="02020603050405020304" pitchFamily="18" charset="0"/>
              </a:rPr>
              <a:t> </a:t>
            </a:r>
            <a:r>
              <a:rPr lang="en-US" sz="4400" b="1" dirty="0" smtClean="0">
                <a:solidFill>
                  <a:srgbClr val="CC0000"/>
                </a:solidFill>
                <a:latin typeface="Times New Roman" panose="02020603050405020304" pitchFamily="18" charset="0"/>
                <a:cs typeface="Times New Roman" panose="02020603050405020304" pitchFamily="18" charset="0"/>
              </a:rPr>
              <a:t>gì?</a:t>
            </a:r>
            <a:endParaRPr lang="en-US" sz="4400" b="1" dirty="0">
              <a:solidFill>
                <a:srgbClr val="CC0000"/>
              </a:solidFill>
              <a:latin typeface="Times New Roman" panose="02020603050405020304" pitchFamily="18" charset="0"/>
              <a:cs typeface="Times New Roman" panose="02020603050405020304" pitchFamily="18" charset="0"/>
            </a:endParaRPr>
          </a:p>
        </p:txBody>
      </p:sp>
      <p:sp>
        <p:nvSpPr>
          <p:cNvPr id="8" name="AutoShape 15"/>
          <p:cNvSpPr>
            <a:spLocks noChangeArrowheads="1"/>
          </p:cNvSpPr>
          <p:nvPr/>
        </p:nvSpPr>
        <p:spPr bwMode="auto">
          <a:xfrm>
            <a:off x="3752850" y="5937251"/>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FF0000"/>
                </a:solidFill>
                <a:latin typeface="Times New Roman" panose="02020603050405020304" pitchFamily="18" charset="0"/>
                <a:cs typeface="Times New Roman" panose="02020603050405020304" pitchFamily="18" charset="0"/>
              </a:rPr>
              <a:t>0</a:t>
            </a:r>
          </a:p>
        </p:txBody>
      </p:sp>
      <p:sp>
        <p:nvSpPr>
          <p:cNvPr id="9" name="AutoShape 16"/>
          <p:cNvSpPr>
            <a:spLocks noChangeArrowheads="1"/>
          </p:cNvSpPr>
          <p:nvPr/>
        </p:nvSpPr>
        <p:spPr bwMode="auto">
          <a:xfrm>
            <a:off x="3733800" y="5943600"/>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800000"/>
                </a:solidFill>
                <a:latin typeface="Times New Roman" panose="02020603050405020304" pitchFamily="18" charset="0"/>
                <a:cs typeface="Times New Roman" panose="02020603050405020304" pitchFamily="18" charset="0"/>
              </a:rPr>
              <a:t>1</a:t>
            </a:r>
          </a:p>
        </p:txBody>
      </p:sp>
      <p:sp>
        <p:nvSpPr>
          <p:cNvPr id="10" name="AutoShape 17"/>
          <p:cNvSpPr>
            <a:spLocks noChangeArrowheads="1"/>
          </p:cNvSpPr>
          <p:nvPr/>
        </p:nvSpPr>
        <p:spPr bwMode="auto">
          <a:xfrm>
            <a:off x="3733800" y="59436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2</a:t>
            </a:r>
          </a:p>
        </p:txBody>
      </p:sp>
      <p:sp>
        <p:nvSpPr>
          <p:cNvPr id="11" name="AutoShape 18"/>
          <p:cNvSpPr>
            <a:spLocks noChangeArrowheads="1"/>
          </p:cNvSpPr>
          <p:nvPr/>
        </p:nvSpPr>
        <p:spPr bwMode="auto">
          <a:xfrm>
            <a:off x="3733800" y="59436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3</a:t>
            </a:r>
          </a:p>
        </p:txBody>
      </p:sp>
      <p:sp>
        <p:nvSpPr>
          <p:cNvPr id="12" name="AutoShape 19"/>
          <p:cNvSpPr>
            <a:spLocks noChangeArrowheads="1"/>
          </p:cNvSpPr>
          <p:nvPr/>
        </p:nvSpPr>
        <p:spPr bwMode="auto">
          <a:xfrm>
            <a:off x="3714750" y="59436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4</a:t>
            </a:r>
          </a:p>
        </p:txBody>
      </p:sp>
      <p:sp>
        <p:nvSpPr>
          <p:cNvPr id="13" name="AutoShape 20"/>
          <p:cNvSpPr>
            <a:spLocks noChangeArrowheads="1"/>
          </p:cNvSpPr>
          <p:nvPr/>
        </p:nvSpPr>
        <p:spPr bwMode="auto">
          <a:xfrm>
            <a:off x="3700463" y="59436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5</a:t>
            </a:r>
          </a:p>
        </p:txBody>
      </p:sp>
      <p:sp>
        <p:nvSpPr>
          <p:cNvPr id="14" name="AutoShape 25"/>
          <p:cNvSpPr>
            <a:spLocks noChangeArrowheads="1"/>
          </p:cNvSpPr>
          <p:nvPr/>
        </p:nvSpPr>
        <p:spPr bwMode="auto">
          <a:xfrm>
            <a:off x="3667125" y="59436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6</a:t>
            </a:r>
          </a:p>
        </p:txBody>
      </p:sp>
      <p:sp>
        <p:nvSpPr>
          <p:cNvPr id="15" name="AutoShape 26"/>
          <p:cNvSpPr>
            <a:spLocks noChangeArrowheads="1"/>
          </p:cNvSpPr>
          <p:nvPr/>
        </p:nvSpPr>
        <p:spPr bwMode="auto">
          <a:xfrm>
            <a:off x="3671888" y="5962651"/>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7</a:t>
            </a:r>
          </a:p>
        </p:txBody>
      </p:sp>
      <p:sp>
        <p:nvSpPr>
          <p:cNvPr id="16" name="AutoShape 27"/>
          <p:cNvSpPr>
            <a:spLocks noChangeArrowheads="1"/>
          </p:cNvSpPr>
          <p:nvPr/>
        </p:nvSpPr>
        <p:spPr bwMode="auto">
          <a:xfrm>
            <a:off x="3652838" y="59436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8</a:t>
            </a:r>
          </a:p>
        </p:txBody>
      </p:sp>
      <p:sp>
        <p:nvSpPr>
          <p:cNvPr id="17" name="AutoShape 28"/>
          <p:cNvSpPr>
            <a:spLocks noChangeArrowheads="1"/>
          </p:cNvSpPr>
          <p:nvPr/>
        </p:nvSpPr>
        <p:spPr bwMode="auto">
          <a:xfrm>
            <a:off x="3657600" y="59436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9</a:t>
            </a:r>
          </a:p>
        </p:txBody>
      </p:sp>
      <p:sp>
        <p:nvSpPr>
          <p:cNvPr id="18" name="AutoShape 29"/>
          <p:cNvSpPr>
            <a:spLocks noChangeArrowheads="1"/>
          </p:cNvSpPr>
          <p:nvPr/>
        </p:nvSpPr>
        <p:spPr bwMode="auto">
          <a:xfrm>
            <a:off x="3657600" y="59436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dirty="0">
                <a:solidFill>
                  <a:srgbClr val="0033CC"/>
                </a:solidFill>
                <a:latin typeface="Times New Roman" panose="02020603050405020304" pitchFamily="18" charset="0"/>
                <a:cs typeface="Times New Roman" panose="02020603050405020304" pitchFamily="18" charset="0"/>
              </a:rPr>
              <a:t>10</a:t>
            </a:r>
          </a:p>
        </p:txBody>
      </p:sp>
      <p:pic>
        <p:nvPicPr>
          <p:cNvPr id="3" name="Picture 2"/>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0833" y1="35167" x2="60667" y2="53250"/>
                        <a14:foregroundMark x1="58333" y1="45417" x2="45250" y2="56333"/>
                        <a14:foregroundMark x1="40583" y1="44833" x2="66833" y2="60500"/>
                        <a14:foregroundMark x1="56833" y1="34000" x2="40750" y2="59500"/>
                        <a14:foregroundMark x1="39083" y1="67500" x2="32250" y2="78417"/>
                        <a14:foregroundMark x1="51167" y1="44667" x2="66083" y2="60250"/>
                        <a14:foregroundMark x1="37500" y1="37833" x2="23083" y2="23417"/>
                      </a14:backgroundRemoval>
                    </a14:imgEffect>
                  </a14:imgLayer>
                </a14:imgProps>
              </a:ext>
              <a:ext uri="{28A0092B-C50C-407E-A947-70E740481C1C}">
                <a14:useLocalDpi xmlns:a14="http://schemas.microsoft.com/office/drawing/2010/main" val="0"/>
              </a:ext>
            </a:extLst>
          </a:blip>
          <a:srcRect l="17420" t="17275" r="18811" b="16637"/>
          <a:stretch/>
        </p:blipFill>
        <p:spPr>
          <a:xfrm>
            <a:off x="3738563" y="5821912"/>
            <a:ext cx="1104900" cy="1145078"/>
          </a:xfrm>
          <a:prstGeom prst="rect">
            <a:avLst/>
          </a:prstGeom>
        </p:spPr>
      </p:pic>
      <p:sp>
        <p:nvSpPr>
          <p:cNvPr id="4" name="6-Point Star 3">
            <a:hlinkClick r:id="rId8" action="ppaction://hlinksldjump"/>
          </p:cNvPr>
          <p:cNvSpPr/>
          <p:nvPr/>
        </p:nvSpPr>
        <p:spPr>
          <a:xfrm>
            <a:off x="5562600" y="5638308"/>
            <a:ext cx="1295400" cy="1213343"/>
          </a:xfrm>
          <a:prstGeom prst="star6">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74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ppt_x"/>
                                          </p:val>
                                        </p:tav>
                                        <p:tav tm="100000">
                                          <p:val>
                                            <p:strVal val="#ppt_x"/>
                                          </p:val>
                                        </p:tav>
                                      </p:tavLst>
                                    </p:anim>
                                    <p:anim calcmode="lin" valueType="num">
                                      <p:cBhvr additive="base">
                                        <p:cTn id="8" dur="500" fill="hold"/>
                                        <p:tgtEl>
                                          <p:spTgt spid="71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72"/>
                                        </p:tgtEl>
                                        <p:attrNameLst>
                                          <p:attrName>style.visibility</p:attrName>
                                        </p:attrNameLst>
                                      </p:cBhvr>
                                      <p:to>
                                        <p:strVal val="visible"/>
                                      </p:to>
                                    </p:set>
                                    <p:anim calcmode="lin" valueType="num">
                                      <p:cBhvr additive="base">
                                        <p:cTn id="11" dur="500" fill="hold"/>
                                        <p:tgtEl>
                                          <p:spTgt spid="7172"/>
                                        </p:tgtEl>
                                        <p:attrNameLst>
                                          <p:attrName>ppt_x</p:attrName>
                                        </p:attrNameLst>
                                      </p:cBhvr>
                                      <p:tavLst>
                                        <p:tav tm="0">
                                          <p:val>
                                            <p:strVal val="#ppt_x"/>
                                          </p:val>
                                        </p:tav>
                                        <p:tav tm="100000">
                                          <p:val>
                                            <p:strVal val="#ppt_x"/>
                                          </p:val>
                                        </p:tav>
                                      </p:tavLst>
                                    </p:anim>
                                    <p:anim calcmode="lin" valueType="num">
                                      <p:cBhvr additive="base">
                                        <p:cTn id="12" dur="500" fill="hold"/>
                                        <p:tgtEl>
                                          <p:spTgt spid="717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173"/>
                                        </p:tgtEl>
                                        <p:attrNameLst>
                                          <p:attrName>style.visibility</p:attrName>
                                        </p:attrNameLst>
                                      </p:cBhvr>
                                      <p:to>
                                        <p:strVal val="visible"/>
                                      </p:to>
                                    </p:set>
                                    <p:anim calcmode="lin" valueType="num">
                                      <p:cBhvr additive="base">
                                        <p:cTn id="15" dur="500" fill="hold"/>
                                        <p:tgtEl>
                                          <p:spTgt spid="7173"/>
                                        </p:tgtEl>
                                        <p:attrNameLst>
                                          <p:attrName>ppt_x</p:attrName>
                                        </p:attrNameLst>
                                      </p:cBhvr>
                                      <p:tavLst>
                                        <p:tav tm="0">
                                          <p:val>
                                            <p:strVal val="#ppt_x"/>
                                          </p:val>
                                        </p:tav>
                                        <p:tav tm="100000">
                                          <p:val>
                                            <p:strVal val="#ppt_x"/>
                                          </p:val>
                                        </p:tav>
                                      </p:tavLst>
                                    </p:anim>
                                    <p:anim calcmode="lin" valueType="num">
                                      <p:cBhvr additive="base">
                                        <p:cTn id="16"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174"/>
                    </p:tgtEl>
                  </p:cond>
                </p:stCondLst>
                <p:endSync evt="end" delay="0">
                  <p:rtn val="all"/>
                </p:endSync>
                <p:childTnLst>
                  <p:par>
                    <p:cTn id="18" fill="hold">
                      <p:stCondLst>
                        <p:cond delay="0"/>
                      </p:stCondLst>
                      <p:childTnLst>
                        <p:par>
                          <p:cTn id="19" fill="hold">
                            <p:stCondLst>
                              <p:cond delay="0"/>
                            </p:stCondLst>
                            <p:childTnLst>
                              <p:par>
                                <p:cTn id="20" presetID="3" presetClass="emph" presetSubtype="2" fill="hold" grpId="1" nodeType="clickEffect">
                                  <p:stCondLst>
                                    <p:cond delay="0"/>
                                  </p:stCondLst>
                                  <p:childTnLst>
                                    <p:animClr clrSpc="rgb" dir="cw">
                                      <p:cBhvr override="childStyle">
                                        <p:cTn id="21" dur="2000" fill="hold"/>
                                        <p:tgtEl>
                                          <p:spTgt spid="7174"/>
                                        </p:tgtEl>
                                        <p:attrNameLst>
                                          <p:attrName>style.color</p:attrName>
                                        </p:attrNameLst>
                                      </p:cBhvr>
                                      <p:to>
                                        <a:srgbClr val="FA5614"/>
                                      </p:to>
                                    </p:animClr>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174"/>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6" presetClass="exit" presetSubtype="21" fill="hold" nodeType="clickEffect">
                                  <p:stCondLst>
                                    <p:cond delay="0"/>
                                  </p:stCondLst>
                                  <p:childTnLst>
                                    <p:animEffect transition="out" filter="barn(inVertical)">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par>
                          <p:cTn id="28" fill="hold">
                            <p:stCondLst>
                              <p:cond delay="500"/>
                            </p:stCondLst>
                            <p:childTnLst>
                              <p:par>
                                <p:cTn id="29" presetID="54" presetClass="exit" presetSubtype="0" decel="100000" fill="hold" grpId="0" nodeType="afterEffect">
                                  <p:stCondLst>
                                    <p:cond delay="0"/>
                                  </p:stCondLst>
                                  <p:childTnLst>
                                    <p:anim calcmode="lin" valueType="num">
                                      <p:cBhvr>
                                        <p:cTn id="30" dur="500"/>
                                        <p:tgtEl>
                                          <p:spTgt spid="18"/>
                                        </p:tgtEl>
                                        <p:attrNameLst>
                                          <p:attrName>ppt_w</p:attrName>
                                        </p:attrNameLst>
                                      </p:cBhvr>
                                      <p:tavLst>
                                        <p:tav tm="0">
                                          <p:val>
                                            <p:strVal val="ppt_w"/>
                                          </p:val>
                                        </p:tav>
                                        <p:tav tm="100000">
                                          <p:val>
                                            <p:strVal val="ppt_w*0.05"/>
                                          </p:val>
                                        </p:tav>
                                      </p:tavLst>
                                    </p:anim>
                                    <p:anim calcmode="lin" valueType="num">
                                      <p:cBhvr>
                                        <p:cTn id="31" dur="500"/>
                                        <p:tgtEl>
                                          <p:spTgt spid="18"/>
                                        </p:tgtEl>
                                        <p:attrNameLst>
                                          <p:attrName>ppt_h</p:attrName>
                                        </p:attrNameLst>
                                      </p:cBhvr>
                                      <p:tavLst>
                                        <p:tav tm="0">
                                          <p:val>
                                            <p:strVal val="ppt_h"/>
                                          </p:val>
                                        </p:tav>
                                        <p:tav tm="100000">
                                          <p:val>
                                            <p:strVal val="ppt_h"/>
                                          </p:val>
                                        </p:tav>
                                      </p:tavLst>
                                    </p:anim>
                                    <p:anim calcmode="lin" valueType="num">
                                      <p:cBhvr>
                                        <p:cTn id="32" dur="500"/>
                                        <p:tgtEl>
                                          <p:spTgt spid="18"/>
                                        </p:tgtEl>
                                        <p:attrNameLst>
                                          <p:attrName>ppt_x</p:attrName>
                                        </p:attrNameLst>
                                      </p:cBhvr>
                                      <p:tavLst>
                                        <p:tav tm="0">
                                          <p:val>
                                            <p:strVal val="ppt_x"/>
                                          </p:val>
                                        </p:tav>
                                        <p:tav tm="100000">
                                          <p:val>
                                            <p:strVal val="ppt_x-.2"/>
                                          </p:val>
                                        </p:tav>
                                      </p:tavLst>
                                    </p:anim>
                                    <p:anim calcmode="lin" valueType="num">
                                      <p:cBhvr>
                                        <p:cTn id="33" dur="500"/>
                                        <p:tgtEl>
                                          <p:spTgt spid="18"/>
                                        </p:tgtEl>
                                        <p:attrNameLst>
                                          <p:attrName>ppt_y</p:attrName>
                                        </p:attrNameLst>
                                      </p:cBhvr>
                                      <p:tavLst>
                                        <p:tav tm="0">
                                          <p:val>
                                            <p:strVal val="ppt_y"/>
                                          </p:val>
                                        </p:tav>
                                        <p:tav tm="100000">
                                          <p:val>
                                            <p:strVal val="ppt_y"/>
                                          </p:val>
                                        </p:tav>
                                      </p:tavLst>
                                    </p:anim>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6" fill="hold">
                            <p:stCondLst>
                              <p:cond delay="1000"/>
                            </p:stCondLst>
                            <p:childTnLst>
                              <p:par>
                                <p:cTn id="37" presetID="54" presetClass="exit" presetSubtype="0" decel="100000" fill="hold" grpId="0" nodeType="afterEffect">
                                  <p:stCondLst>
                                    <p:cond delay="0"/>
                                  </p:stCondLst>
                                  <p:childTnLst>
                                    <p:anim calcmode="lin" valueType="num">
                                      <p:cBhvr>
                                        <p:cTn id="38" dur="500"/>
                                        <p:tgtEl>
                                          <p:spTgt spid="17"/>
                                        </p:tgtEl>
                                        <p:attrNameLst>
                                          <p:attrName>ppt_w</p:attrName>
                                        </p:attrNameLst>
                                      </p:cBhvr>
                                      <p:tavLst>
                                        <p:tav tm="0">
                                          <p:val>
                                            <p:strVal val="ppt_w"/>
                                          </p:val>
                                        </p:tav>
                                        <p:tav tm="100000">
                                          <p:val>
                                            <p:strVal val="ppt_w*0.05"/>
                                          </p:val>
                                        </p:tav>
                                      </p:tavLst>
                                    </p:anim>
                                    <p:anim calcmode="lin" valueType="num">
                                      <p:cBhvr>
                                        <p:cTn id="39" dur="500"/>
                                        <p:tgtEl>
                                          <p:spTgt spid="17"/>
                                        </p:tgtEl>
                                        <p:attrNameLst>
                                          <p:attrName>ppt_h</p:attrName>
                                        </p:attrNameLst>
                                      </p:cBhvr>
                                      <p:tavLst>
                                        <p:tav tm="0">
                                          <p:val>
                                            <p:strVal val="ppt_h"/>
                                          </p:val>
                                        </p:tav>
                                        <p:tav tm="100000">
                                          <p:val>
                                            <p:strVal val="ppt_h"/>
                                          </p:val>
                                        </p:tav>
                                      </p:tavLst>
                                    </p:anim>
                                    <p:anim calcmode="lin" valueType="num">
                                      <p:cBhvr>
                                        <p:cTn id="40" dur="500"/>
                                        <p:tgtEl>
                                          <p:spTgt spid="17"/>
                                        </p:tgtEl>
                                        <p:attrNameLst>
                                          <p:attrName>ppt_x</p:attrName>
                                        </p:attrNameLst>
                                      </p:cBhvr>
                                      <p:tavLst>
                                        <p:tav tm="0">
                                          <p:val>
                                            <p:strVal val="ppt_x"/>
                                          </p:val>
                                        </p:tav>
                                        <p:tav tm="100000">
                                          <p:val>
                                            <p:strVal val="ppt_x-.2"/>
                                          </p:val>
                                        </p:tav>
                                      </p:tavLst>
                                    </p:anim>
                                    <p:anim calcmode="lin" valueType="num">
                                      <p:cBhvr>
                                        <p:cTn id="41" dur="500"/>
                                        <p:tgtEl>
                                          <p:spTgt spid="17"/>
                                        </p:tgtEl>
                                        <p:attrNameLst>
                                          <p:attrName>ppt_y</p:attrName>
                                        </p:attrNameLst>
                                      </p:cBhvr>
                                      <p:tavLst>
                                        <p:tav tm="0">
                                          <p:val>
                                            <p:strVal val="ppt_y"/>
                                          </p:val>
                                        </p:tav>
                                        <p:tav tm="100000">
                                          <p:val>
                                            <p:strVal val="ppt_y"/>
                                          </p:val>
                                        </p:tav>
                                      </p:tavLst>
                                    </p:anim>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44" fill="hold">
                            <p:stCondLst>
                              <p:cond delay="1500"/>
                            </p:stCondLst>
                            <p:childTnLst>
                              <p:par>
                                <p:cTn id="45" presetID="54" presetClass="exit" presetSubtype="0" decel="100000" fill="hold" grpId="0" nodeType="afterEffect">
                                  <p:stCondLst>
                                    <p:cond delay="0"/>
                                  </p:stCondLst>
                                  <p:childTnLst>
                                    <p:anim calcmode="lin" valueType="num">
                                      <p:cBhvr>
                                        <p:cTn id="46" dur="500"/>
                                        <p:tgtEl>
                                          <p:spTgt spid="16"/>
                                        </p:tgtEl>
                                        <p:attrNameLst>
                                          <p:attrName>ppt_w</p:attrName>
                                        </p:attrNameLst>
                                      </p:cBhvr>
                                      <p:tavLst>
                                        <p:tav tm="0">
                                          <p:val>
                                            <p:strVal val="ppt_w"/>
                                          </p:val>
                                        </p:tav>
                                        <p:tav tm="100000">
                                          <p:val>
                                            <p:strVal val="ppt_w*0.05"/>
                                          </p:val>
                                        </p:tav>
                                      </p:tavLst>
                                    </p:anim>
                                    <p:anim calcmode="lin" valueType="num">
                                      <p:cBhvr>
                                        <p:cTn id="47" dur="500"/>
                                        <p:tgtEl>
                                          <p:spTgt spid="16"/>
                                        </p:tgtEl>
                                        <p:attrNameLst>
                                          <p:attrName>ppt_h</p:attrName>
                                        </p:attrNameLst>
                                      </p:cBhvr>
                                      <p:tavLst>
                                        <p:tav tm="0">
                                          <p:val>
                                            <p:strVal val="ppt_h"/>
                                          </p:val>
                                        </p:tav>
                                        <p:tav tm="100000">
                                          <p:val>
                                            <p:strVal val="ppt_h"/>
                                          </p:val>
                                        </p:tav>
                                      </p:tavLst>
                                    </p:anim>
                                    <p:anim calcmode="lin" valueType="num">
                                      <p:cBhvr>
                                        <p:cTn id="48" dur="500"/>
                                        <p:tgtEl>
                                          <p:spTgt spid="16"/>
                                        </p:tgtEl>
                                        <p:attrNameLst>
                                          <p:attrName>ppt_x</p:attrName>
                                        </p:attrNameLst>
                                      </p:cBhvr>
                                      <p:tavLst>
                                        <p:tav tm="0">
                                          <p:val>
                                            <p:strVal val="ppt_x"/>
                                          </p:val>
                                        </p:tav>
                                        <p:tav tm="100000">
                                          <p:val>
                                            <p:strVal val="ppt_x-.2"/>
                                          </p:val>
                                        </p:tav>
                                      </p:tavLst>
                                    </p:anim>
                                    <p:anim calcmode="lin" valueType="num">
                                      <p:cBhvr>
                                        <p:cTn id="49" dur="500"/>
                                        <p:tgtEl>
                                          <p:spTgt spid="16"/>
                                        </p:tgtEl>
                                        <p:attrNameLst>
                                          <p:attrName>ppt_y</p:attrName>
                                        </p:attrNameLst>
                                      </p:cBhvr>
                                      <p:tavLst>
                                        <p:tav tm="0">
                                          <p:val>
                                            <p:strVal val="ppt_y"/>
                                          </p:val>
                                        </p:tav>
                                        <p:tav tm="100000">
                                          <p:val>
                                            <p:strVal val="ppt_y"/>
                                          </p:val>
                                        </p:tav>
                                      </p:tavLst>
                                    </p:anim>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par>
                          <p:cTn id="52" fill="hold">
                            <p:stCondLst>
                              <p:cond delay="2000"/>
                            </p:stCondLst>
                            <p:childTnLst>
                              <p:par>
                                <p:cTn id="53" presetID="54" presetClass="exit" presetSubtype="0" decel="100000" fill="hold" grpId="0" nodeType="afterEffect">
                                  <p:stCondLst>
                                    <p:cond delay="0"/>
                                  </p:stCondLst>
                                  <p:childTnLst>
                                    <p:anim calcmode="lin" valueType="num">
                                      <p:cBhvr>
                                        <p:cTn id="54" dur="500"/>
                                        <p:tgtEl>
                                          <p:spTgt spid="15"/>
                                        </p:tgtEl>
                                        <p:attrNameLst>
                                          <p:attrName>ppt_w</p:attrName>
                                        </p:attrNameLst>
                                      </p:cBhvr>
                                      <p:tavLst>
                                        <p:tav tm="0">
                                          <p:val>
                                            <p:strVal val="ppt_w"/>
                                          </p:val>
                                        </p:tav>
                                        <p:tav tm="100000">
                                          <p:val>
                                            <p:strVal val="ppt_w*0.05"/>
                                          </p:val>
                                        </p:tav>
                                      </p:tavLst>
                                    </p:anim>
                                    <p:anim calcmode="lin" valueType="num">
                                      <p:cBhvr>
                                        <p:cTn id="55" dur="500"/>
                                        <p:tgtEl>
                                          <p:spTgt spid="15"/>
                                        </p:tgtEl>
                                        <p:attrNameLst>
                                          <p:attrName>ppt_h</p:attrName>
                                        </p:attrNameLst>
                                      </p:cBhvr>
                                      <p:tavLst>
                                        <p:tav tm="0">
                                          <p:val>
                                            <p:strVal val="ppt_h"/>
                                          </p:val>
                                        </p:tav>
                                        <p:tav tm="100000">
                                          <p:val>
                                            <p:strVal val="ppt_h"/>
                                          </p:val>
                                        </p:tav>
                                      </p:tavLst>
                                    </p:anim>
                                    <p:anim calcmode="lin" valueType="num">
                                      <p:cBhvr>
                                        <p:cTn id="56" dur="500"/>
                                        <p:tgtEl>
                                          <p:spTgt spid="15"/>
                                        </p:tgtEl>
                                        <p:attrNameLst>
                                          <p:attrName>ppt_x</p:attrName>
                                        </p:attrNameLst>
                                      </p:cBhvr>
                                      <p:tavLst>
                                        <p:tav tm="0">
                                          <p:val>
                                            <p:strVal val="ppt_x"/>
                                          </p:val>
                                        </p:tav>
                                        <p:tav tm="100000">
                                          <p:val>
                                            <p:strVal val="ppt_x-.2"/>
                                          </p:val>
                                        </p:tav>
                                      </p:tavLst>
                                    </p:anim>
                                    <p:anim calcmode="lin" valueType="num">
                                      <p:cBhvr>
                                        <p:cTn id="57" dur="500"/>
                                        <p:tgtEl>
                                          <p:spTgt spid="15"/>
                                        </p:tgtEl>
                                        <p:attrNameLst>
                                          <p:attrName>ppt_y</p:attrName>
                                        </p:attrNameLst>
                                      </p:cBhvr>
                                      <p:tavLst>
                                        <p:tav tm="0">
                                          <p:val>
                                            <p:strVal val="ppt_y"/>
                                          </p:val>
                                        </p:tav>
                                        <p:tav tm="100000">
                                          <p:val>
                                            <p:strVal val="ppt_y"/>
                                          </p:val>
                                        </p:tav>
                                      </p:tavLst>
                                    </p:anim>
                                    <p:animEffect transition="out" filter="fade">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par>
                          <p:cTn id="60" fill="hold">
                            <p:stCondLst>
                              <p:cond delay="2500"/>
                            </p:stCondLst>
                            <p:childTnLst>
                              <p:par>
                                <p:cTn id="61" presetID="54" presetClass="exit" presetSubtype="0" decel="100000" fill="hold" grpId="0" nodeType="afterEffect">
                                  <p:stCondLst>
                                    <p:cond delay="0"/>
                                  </p:stCondLst>
                                  <p:childTnLst>
                                    <p:anim calcmode="lin" valueType="num">
                                      <p:cBhvr>
                                        <p:cTn id="62" dur="500"/>
                                        <p:tgtEl>
                                          <p:spTgt spid="14"/>
                                        </p:tgtEl>
                                        <p:attrNameLst>
                                          <p:attrName>ppt_w</p:attrName>
                                        </p:attrNameLst>
                                      </p:cBhvr>
                                      <p:tavLst>
                                        <p:tav tm="0">
                                          <p:val>
                                            <p:strVal val="ppt_w"/>
                                          </p:val>
                                        </p:tav>
                                        <p:tav tm="100000">
                                          <p:val>
                                            <p:strVal val="ppt_w*0.05"/>
                                          </p:val>
                                        </p:tav>
                                      </p:tavLst>
                                    </p:anim>
                                    <p:anim calcmode="lin" valueType="num">
                                      <p:cBhvr>
                                        <p:cTn id="63" dur="500"/>
                                        <p:tgtEl>
                                          <p:spTgt spid="14"/>
                                        </p:tgtEl>
                                        <p:attrNameLst>
                                          <p:attrName>ppt_h</p:attrName>
                                        </p:attrNameLst>
                                      </p:cBhvr>
                                      <p:tavLst>
                                        <p:tav tm="0">
                                          <p:val>
                                            <p:strVal val="ppt_h"/>
                                          </p:val>
                                        </p:tav>
                                        <p:tav tm="100000">
                                          <p:val>
                                            <p:strVal val="ppt_h"/>
                                          </p:val>
                                        </p:tav>
                                      </p:tavLst>
                                    </p:anim>
                                    <p:anim calcmode="lin" valueType="num">
                                      <p:cBhvr>
                                        <p:cTn id="64" dur="500"/>
                                        <p:tgtEl>
                                          <p:spTgt spid="14"/>
                                        </p:tgtEl>
                                        <p:attrNameLst>
                                          <p:attrName>ppt_x</p:attrName>
                                        </p:attrNameLst>
                                      </p:cBhvr>
                                      <p:tavLst>
                                        <p:tav tm="0">
                                          <p:val>
                                            <p:strVal val="ppt_x"/>
                                          </p:val>
                                        </p:tav>
                                        <p:tav tm="100000">
                                          <p:val>
                                            <p:strVal val="ppt_x-.2"/>
                                          </p:val>
                                        </p:tav>
                                      </p:tavLst>
                                    </p:anim>
                                    <p:anim calcmode="lin" valueType="num">
                                      <p:cBhvr>
                                        <p:cTn id="65" dur="500"/>
                                        <p:tgtEl>
                                          <p:spTgt spid="14"/>
                                        </p:tgtEl>
                                        <p:attrNameLst>
                                          <p:attrName>ppt_y</p:attrName>
                                        </p:attrNameLst>
                                      </p:cBhvr>
                                      <p:tavLst>
                                        <p:tav tm="0">
                                          <p:val>
                                            <p:strVal val="ppt_y"/>
                                          </p:val>
                                        </p:tav>
                                        <p:tav tm="100000">
                                          <p:val>
                                            <p:strVal val="ppt_y"/>
                                          </p:val>
                                        </p:tav>
                                      </p:tavLst>
                                    </p:anim>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childTnLst>
                          </p:cTn>
                        </p:par>
                        <p:par>
                          <p:cTn id="68" fill="hold">
                            <p:stCondLst>
                              <p:cond delay="3000"/>
                            </p:stCondLst>
                            <p:childTnLst>
                              <p:par>
                                <p:cTn id="69" presetID="54" presetClass="exit" presetSubtype="0" decel="100000" fill="hold" grpId="0" nodeType="afterEffect">
                                  <p:stCondLst>
                                    <p:cond delay="0"/>
                                  </p:stCondLst>
                                  <p:childTnLst>
                                    <p:anim calcmode="lin" valueType="num">
                                      <p:cBhvr>
                                        <p:cTn id="70" dur="500"/>
                                        <p:tgtEl>
                                          <p:spTgt spid="13"/>
                                        </p:tgtEl>
                                        <p:attrNameLst>
                                          <p:attrName>ppt_w</p:attrName>
                                        </p:attrNameLst>
                                      </p:cBhvr>
                                      <p:tavLst>
                                        <p:tav tm="0">
                                          <p:val>
                                            <p:strVal val="ppt_w"/>
                                          </p:val>
                                        </p:tav>
                                        <p:tav tm="100000">
                                          <p:val>
                                            <p:strVal val="ppt_w*0.05"/>
                                          </p:val>
                                        </p:tav>
                                      </p:tavLst>
                                    </p:anim>
                                    <p:anim calcmode="lin" valueType="num">
                                      <p:cBhvr>
                                        <p:cTn id="71" dur="500"/>
                                        <p:tgtEl>
                                          <p:spTgt spid="13"/>
                                        </p:tgtEl>
                                        <p:attrNameLst>
                                          <p:attrName>ppt_h</p:attrName>
                                        </p:attrNameLst>
                                      </p:cBhvr>
                                      <p:tavLst>
                                        <p:tav tm="0">
                                          <p:val>
                                            <p:strVal val="ppt_h"/>
                                          </p:val>
                                        </p:tav>
                                        <p:tav tm="100000">
                                          <p:val>
                                            <p:strVal val="ppt_h"/>
                                          </p:val>
                                        </p:tav>
                                      </p:tavLst>
                                    </p:anim>
                                    <p:anim calcmode="lin" valueType="num">
                                      <p:cBhvr>
                                        <p:cTn id="72" dur="500"/>
                                        <p:tgtEl>
                                          <p:spTgt spid="13"/>
                                        </p:tgtEl>
                                        <p:attrNameLst>
                                          <p:attrName>ppt_x</p:attrName>
                                        </p:attrNameLst>
                                      </p:cBhvr>
                                      <p:tavLst>
                                        <p:tav tm="0">
                                          <p:val>
                                            <p:strVal val="ppt_x"/>
                                          </p:val>
                                        </p:tav>
                                        <p:tav tm="100000">
                                          <p:val>
                                            <p:strVal val="ppt_x-.2"/>
                                          </p:val>
                                        </p:tav>
                                      </p:tavLst>
                                    </p:anim>
                                    <p:anim calcmode="lin" valueType="num">
                                      <p:cBhvr>
                                        <p:cTn id="73" dur="500"/>
                                        <p:tgtEl>
                                          <p:spTgt spid="13"/>
                                        </p:tgtEl>
                                        <p:attrNameLst>
                                          <p:attrName>ppt_y</p:attrName>
                                        </p:attrNameLst>
                                      </p:cBhvr>
                                      <p:tavLst>
                                        <p:tav tm="0">
                                          <p:val>
                                            <p:strVal val="ppt_y"/>
                                          </p:val>
                                        </p:tav>
                                        <p:tav tm="100000">
                                          <p:val>
                                            <p:strVal val="ppt_y"/>
                                          </p:val>
                                        </p:tav>
                                      </p:tavLst>
                                    </p:anim>
                                    <p:animEffect transition="out" filter="fade">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3" name="click.wav"/>
                                        </p:tgtEl>
                                      </p:cMediaNode>
                                    </p:audio>
                                  </p:subTnLst>
                                </p:cTn>
                              </p:par>
                            </p:childTnLst>
                          </p:cTn>
                        </p:par>
                        <p:par>
                          <p:cTn id="76" fill="hold">
                            <p:stCondLst>
                              <p:cond delay="3500"/>
                            </p:stCondLst>
                            <p:childTnLst>
                              <p:par>
                                <p:cTn id="77" presetID="54" presetClass="exit" presetSubtype="0" decel="100000" fill="hold" grpId="0" nodeType="afterEffect">
                                  <p:stCondLst>
                                    <p:cond delay="0"/>
                                  </p:stCondLst>
                                  <p:childTnLst>
                                    <p:anim calcmode="lin" valueType="num">
                                      <p:cBhvr>
                                        <p:cTn id="78" dur="500"/>
                                        <p:tgtEl>
                                          <p:spTgt spid="12"/>
                                        </p:tgtEl>
                                        <p:attrNameLst>
                                          <p:attrName>ppt_w</p:attrName>
                                        </p:attrNameLst>
                                      </p:cBhvr>
                                      <p:tavLst>
                                        <p:tav tm="0">
                                          <p:val>
                                            <p:strVal val="ppt_w"/>
                                          </p:val>
                                        </p:tav>
                                        <p:tav tm="100000">
                                          <p:val>
                                            <p:strVal val="ppt_w*0.05"/>
                                          </p:val>
                                        </p:tav>
                                      </p:tavLst>
                                    </p:anim>
                                    <p:anim calcmode="lin" valueType="num">
                                      <p:cBhvr>
                                        <p:cTn id="79" dur="500"/>
                                        <p:tgtEl>
                                          <p:spTgt spid="12"/>
                                        </p:tgtEl>
                                        <p:attrNameLst>
                                          <p:attrName>ppt_h</p:attrName>
                                        </p:attrNameLst>
                                      </p:cBhvr>
                                      <p:tavLst>
                                        <p:tav tm="0">
                                          <p:val>
                                            <p:strVal val="ppt_h"/>
                                          </p:val>
                                        </p:tav>
                                        <p:tav tm="100000">
                                          <p:val>
                                            <p:strVal val="ppt_h"/>
                                          </p:val>
                                        </p:tav>
                                      </p:tavLst>
                                    </p:anim>
                                    <p:anim calcmode="lin" valueType="num">
                                      <p:cBhvr>
                                        <p:cTn id="80" dur="500"/>
                                        <p:tgtEl>
                                          <p:spTgt spid="12"/>
                                        </p:tgtEl>
                                        <p:attrNameLst>
                                          <p:attrName>ppt_x</p:attrName>
                                        </p:attrNameLst>
                                      </p:cBhvr>
                                      <p:tavLst>
                                        <p:tav tm="0">
                                          <p:val>
                                            <p:strVal val="ppt_x"/>
                                          </p:val>
                                        </p:tav>
                                        <p:tav tm="100000">
                                          <p:val>
                                            <p:strVal val="ppt_x-.2"/>
                                          </p:val>
                                        </p:tav>
                                      </p:tavLst>
                                    </p:anim>
                                    <p:anim calcmode="lin" valueType="num">
                                      <p:cBhvr>
                                        <p:cTn id="81" dur="500"/>
                                        <p:tgtEl>
                                          <p:spTgt spid="12"/>
                                        </p:tgtEl>
                                        <p:attrNameLst>
                                          <p:attrName>ppt_y</p:attrName>
                                        </p:attrNameLst>
                                      </p:cBhvr>
                                      <p:tavLst>
                                        <p:tav tm="0">
                                          <p:val>
                                            <p:strVal val="ppt_y"/>
                                          </p:val>
                                        </p:tav>
                                        <p:tav tm="100000">
                                          <p:val>
                                            <p:strVal val="ppt_y"/>
                                          </p:val>
                                        </p:tav>
                                      </p:tavLst>
                                    </p:anim>
                                    <p:animEffect transition="out" filter="fade">
                                      <p:cBhvr>
                                        <p:cTn id="82" dur="500"/>
                                        <p:tgtEl>
                                          <p:spTgt spid="12"/>
                                        </p:tgtEl>
                                      </p:cBhvr>
                                    </p:animEffect>
                                    <p:set>
                                      <p:cBhvr>
                                        <p:cTn id="83"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childTnLst>
                          </p:cTn>
                        </p:par>
                        <p:par>
                          <p:cTn id="84" fill="hold">
                            <p:stCondLst>
                              <p:cond delay="4000"/>
                            </p:stCondLst>
                            <p:childTnLst>
                              <p:par>
                                <p:cTn id="85" presetID="54" presetClass="exit" presetSubtype="0" decel="100000" fill="hold" grpId="0" nodeType="afterEffect">
                                  <p:stCondLst>
                                    <p:cond delay="0"/>
                                  </p:stCondLst>
                                  <p:childTnLst>
                                    <p:anim calcmode="lin" valueType="num">
                                      <p:cBhvr>
                                        <p:cTn id="86" dur="500"/>
                                        <p:tgtEl>
                                          <p:spTgt spid="11"/>
                                        </p:tgtEl>
                                        <p:attrNameLst>
                                          <p:attrName>ppt_w</p:attrName>
                                        </p:attrNameLst>
                                      </p:cBhvr>
                                      <p:tavLst>
                                        <p:tav tm="0">
                                          <p:val>
                                            <p:strVal val="ppt_w"/>
                                          </p:val>
                                        </p:tav>
                                        <p:tav tm="100000">
                                          <p:val>
                                            <p:strVal val="ppt_w*0.05"/>
                                          </p:val>
                                        </p:tav>
                                      </p:tavLst>
                                    </p:anim>
                                    <p:anim calcmode="lin" valueType="num">
                                      <p:cBhvr>
                                        <p:cTn id="87" dur="500"/>
                                        <p:tgtEl>
                                          <p:spTgt spid="11"/>
                                        </p:tgtEl>
                                        <p:attrNameLst>
                                          <p:attrName>ppt_h</p:attrName>
                                        </p:attrNameLst>
                                      </p:cBhvr>
                                      <p:tavLst>
                                        <p:tav tm="0">
                                          <p:val>
                                            <p:strVal val="ppt_h"/>
                                          </p:val>
                                        </p:tav>
                                        <p:tav tm="100000">
                                          <p:val>
                                            <p:strVal val="ppt_h"/>
                                          </p:val>
                                        </p:tav>
                                      </p:tavLst>
                                    </p:anim>
                                    <p:anim calcmode="lin" valueType="num">
                                      <p:cBhvr>
                                        <p:cTn id="88" dur="500"/>
                                        <p:tgtEl>
                                          <p:spTgt spid="11"/>
                                        </p:tgtEl>
                                        <p:attrNameLst>
                                          <p:attrName>ppt_x</p:attrName>
                                        </p:attrNameLst>
                                      </p:cBhvr>
                                      <p:tavLst>
                                        <p:tav tm="0">
                                          <p:val>
                                            <p:strVal val="ppt_x"/>
                                          </p:val>
                                        </p:tav>
                                        <p:tav tm="100000">
                                          <p:val>
                                            <p:strVal val="ppt_x-.2"/>
                                          </p:val>
                                        </p:tav>
                                      </p:tavLst>
                                    </p:anim>
                                    <p:anim calcmode="lin" valueType="num">
                                      <p:cBhvr>
                                        <p:cTn id="89" dur="500"/>
                                        <p:tgtEl>
                                          <p:spTgt spid="11"/>
                                        </p:tgtEl>
                                        <p:attrNameLst>
                                          <p:attrName>ppt_y</p:attrName>
                                        </p:attrNameLst>
                                      </p:cBhvr>
                                      <p:tavLst>
                                        <p:tav tm="0">
                                          <p:val>
                                            <p:strVal val="ppt_y"/>
                                          </p:val>
                                        </p:tav>
                                        <p:tav tm="100000">
                                          <p:val>
                                            <p:strVal val="ppt_y"/>
                                          </p:val>
                                        </p:tav>
                                      </p:tavLst>
                                    </p:anim>
                                    <p:animEffect transition="out" filter="fade">
                                      <p:cBhvr>
                                        <p:cTn id="90" dur="500"/>
                                        <p:tgtEl>
                                          <p:spTgt spid="11"/>
                                        </p:tgtEl>
                                      </p:cBhvr>
                                    </p:animEffect>
                                    <p:set>
                                      <p:cBhvr>
                                        <p:cTn id="91"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lick.wav"/>
                                        </p:tgtEl>
                                      </p:cMediaNode>
                                    </p:audio>
                                  </p:subTnLst>
                                </p:cTn>
                              </p:par>
                            </p:childTnLst>
                          </p:cTn>
                        </p:par>
                        <p:par>
                          <p:cTn id="92" fill="hold">
                            <p:stCondLst>
                              <p:cond delay="4500"/>
                            </p:stCondLst>
                            <p:childTnLst>
                              <p:par>
                                <p:cTn id="93" presetID="54" presetClass="exit" presetSubtype="0" decel="100000" fill="hold" grpId="0" nodeType="afterEffect">
                                  <p:stCondLst>
                                    <p:cond delay="0"/>
                                  </p:stCondLst>
                                  <p:childTnLst>
                                    <p:anim calcmode="lin" valueType="num">
                                      <p:cBhvr>
                                        <p:cTn id="94" dur="500"/>
                                        <p:tgtEl>
                                          <p:spTgt spid="10"/>
                                        </p:tgtEl>
                                        <p:attrNameLst>
                                          <p:attrName>ppt_w</p:attrName>
                                        </p:attrNameLst>
                                      </p:cBhvr>
                                      <p:tavLst>
                                        <p:tav tm="0">
                                          <p:val>
                                            <p:strVal val="ppt_w"/>
                                          </p:val>
                                        </p:tav>
                                        <p:tav tm="100000">
                                          <p:val>
                                            <p:strVal val="ppt_w*0.05"/>
                                          </p:val>
                                        </p:tav>
                                      </p:tavLst>
                                    </p:anim>
                                    <p:anim calcmode="lin" valueType="num">
                                      <p:cBhvr>
                                        <p:cTn id="95" dur="500"/>
                                        <p:tgtEl>
                                          <p:spTgt spid="10"/>
                                        </p:tgtEl>
                                        <p:attrNameLst>
                                          <p:attrName>ppt_h</p:attrName>
                                        </p:attrNameLst>
                                      </p:cBhvr>
                                      <p:tavLst>
                                        <p:tav tm="0">
                                          <p:val>
                                            <p:strVal val="ppt_h"/>
                                          </p:val>
                                        </p:tav>
                                        <p:tav tm="100000">
                                          <p:val>
                                            <p:strVal val="ppt_h"/>
                                          </p:val>
                                        </p:tav>
                                      </p:tavLst>
                                    </p:anim>
                                    <p:anim calcmode="lin" valueType="num">
                                      <p:cBhvr>
                                        <p:cTn id="96" dur="500"/>
                                        <p:tgtEl>
                                          <p:spTgt spid="10"/>
                                        </p:tgtEl>
                                        <p:attrNameLst>
                                          <p:attrName>ppt_x</p:attrName>
                                        </p:attrNameLst>
                                      </p:cBhvr>
                                      <p:tavLst>
                                        <p:tav tm="0">
                                          <p:val>
                                            <p:strVal val="ppt_x"/>
                                          </p:val>
                                        </p:tav>
                                        <p:tav tm="100000">
                                          <p:val>
                                            <p:strVal val="ppt_x-.2"/>
                                          </p:val>
                                        </p:tav>
                                      </p:tavLst>
                                    </p:anim>
                                    <p:anim calcmode="lin" valueType="num">
                                      <p:cBhvr>
                                        <p:cTn id="97" dur="500"/>
                                        <p:tgtEl>
                                          <p:spTgt spid="10"/>
                                        </p:tgtEl>
                                        <p:attrNameLst>
                                          <p:attrName>ppt_y</p:attrName>
                                        </p:attrNameLst>
                                      </p:cBhvr>
                                      <p:tavLst>
                                        <p:tav tm="0">
                                          <p:val>
                                            <p:strVal val="ppt_y"/>
                                          </p:val>
                                        </p:tav>
                                        <p:tav tm="100000">
                                          <p:val>
                                            <p:strVal val="ppt_y"/>
                                          </p:val>
                                        </p:tav>
                                      </p:tavLst>
                                    </p:anim>
                                    <p:animEffect transition="out" filter="fade">
                                      <p:cBhvr>
                                        <p:cTn id="98" dur="500"/>
                                        <p:tgtEl>
                                          <p:spTgt spid="10"/>
                                        </p:tgtEl>
                                      </p:cBhvr>
                                    </p:animEffect>
                                    <p:set>
                                      <p:cBhvr>
                                        <p:cTn id="99"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3" name="click.wav"/>
                                        </p:tgtEl>
                                      </p:cMediaNode>
                                    </p:audio>
                                  </p:subTnLst>
                                </p:cTn>
                              </p:par>
                            </p:childTnLst>
                          </p:cTn>
                        </p:par>
                        <p:par>
                          <p:cTn id="100" fill="hold">
                            <p:stCondLst>
                              <p:cond delay="5000"/>
                            </p:stCondLst>
                            <p:childTnLst>
                              <p:par>
                                <p:cTn id="101" presetID="54" presetClass="exit" presetSubtype="0" decel="100000" fill="hold" grpId="0" nodeType="afterEffect">
                                  <p:stCondLst>
                                    <p:cond delay="0"/>
                                  </p:stCondLst>
                                  <p:childTnLst>
                                    <p:anim calcmode="lin" valueType="num">
                                      <p:cBhvr>
                                        <p:cTn id="102" dur="500"/>
                                        <p:tgtEl>
                                          <p:spTgt spid="9"/>
                                        </p:tgtEl>
                                        <p:attrNameLst>
                                          <p:attrName>ppt_w</p:attrName>
                                        </p:attrNameLst>
                                      </p:cBhvr>
                                      <p:tavLst>
                                        <p:tav tm="0">
                                          <p:val>
                                            <p:strVal val="ppt_w"/>
                                          </p:val>
                                        </p:tav>
                                        <p:tav tm="100000">
                                          <p:val>
                                            <p:strVal val="ppt_w*0.05"/>
                                          </p:val>
                                        </p:tav>
                                      </p:tavLst>
                                    </p:anim>
                                    <p:anim calcmode="lin" valueType="num">
                                      <p:cBhvr>
                                        <p:cTn id="103" dur="500"/>
                                        <p:tgtEl>
                                          <p:spTgt spid="9"/>
                                        </p:tgtEl>
                                        <p:attrNameLst>
                                          <p:attrName>ppt_h</p:attrName>
                                        </p:attrNameLst>
                                      </p:cBhvr>
                                      <p:tavLst>
                                        <p:tav tm="0">
                                          <p:val>
                                            <p:strVal val="ppt_h"/>
                                          </p:val>
                                        </p:tav>
                                        <p:tav tm="100000">
                                          <p:val>
                                            <p:strVal val="ppt_h"/>
                                          </p:val>
                                        </p:tav>
                                      </p:tavLst>
                                    </p:anim>
                                    <p:anim calcmode="lin" valueType="num">
                                      <p:cBhvr>
                                        <p:cTn id="104" dur="500"/>
                                        <p:tgtEl>
                                          <p:spTgt spid="9"/>
                                        </p:tgtEl>
                                        <p:attrNameLst>
                                          <p:attrName>ppt_x</p:attrName>
                                        </p:attrNameLst>
                                      </p:cBhvr>
                                      <p:tavLst>
                                        <p:tav tm="0">
                                          <p:val>
                                            <p:strVal val="ppt_x"/>
                                          </p:val>
                                        </p:tav>
                                        <p:tav tm="100000">
                                          <p:val>
                                            <p:strVal val="ppt_x-.2"/>
                                          </p:val>
                                        </p:tav>
                                      </p:tavLst>
                                    </p:anim>
                                    <p:anim calcmode="lin" valueType="num">
                                      <p:cBhvr>
                                        <p:cTn id="105" dur="500"/>
                                        <p:tgtEl>
                                          <p:spTgt spid="9"/>
                                        </p:tgtEl>
                                        <p:attrNameLst>
                                          <p:attrName>ppt_y</p:attrName>
                                        </p:attrNameLst>
                                      </p:cBhvr>
                                      <p:tavLst>
                                        <p:tav tm="0">
                                          <p:val>
                                            <p:strVal val="ppt_y"/>
                                          </p:val>
                                        </p:tav>
                                        <p:tav tm="100000">
                                          <p:val>
                                            <p:strVal val="ppt_y"/>
                                          </p:val>
                                        </p:tav>
                                      </p:tavLst>
                                    </p:anim>
                                    <p:animEffect transition="out" filter="fade">
                                      <p:cBhvr>
                                        <p:cTn id="106" dur="500"/>
                                        <p:tgtEl>
                                          <p:spTgt spid="9"/>
                                        </p:tgtEl>
                                      </p:cBhvr>
                                    </p:animEffect>
                                    <p:set>
                                      <p:cBhvr>
                                        <p:cTn id="10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childTnLst>
                          </p:cTn>
                        </p:par>
                        <p:par>
                          <p:cTn id="108" fill="hold">
                            <p:stCondLst>
                              <p:cond delay="5500"/>
                            </p:stCondLst>
                            <p:childTnLst>
                              <p:par>
                                <p:cTn id="109" presetID="6" presetClass="emph" presetSubtype="0" fill="hold" grpId="0" nodeType="afterEffect">
                                  <p:stCondLst>
                                    <p:cond delay="0"/>
                                  </p:stCondLst>
                                  <p:childTnLst>
                                    <p:animScale>
                                      <p:cBhvr>
                                        <p:cTn id="110" dur="500" fill="hold"/>
                                        <p:tgtEl>
                                          <p:spTgt spid="8"/>
                                        </p:tgtEl>
                                      </p:cBhvr>
                                      <p:by x="130000" y="130000"/>
                                    </p:animScale>
                                  </p:childTnLst>
                                  <p:subTnLst>
                                    <p:audio>
                                      <p:cMediaNode>
                                        <p:cTn display="0" masterRel="sameClick">
                                          <p:stCondLst>
                                            <p:cond evt="begin" delay="0">
                                              <p:tn val="109"/>
                                            </p:cond>
                                          </p:stCondLst>
                                          <p:endCondLst>
                                            <p:cond evt="onStopAudio" delay="0">
                                              <p:tgtEl>
                                                <p:sldTgt/>
                                              </p:tgtEl>
                                            </p:cond>
                                          </p:endCondLst>
                                        </p:cTn>
                                        <p:tgtEl>
                                          <p:sndTgt r:embed="rId4" name="BELL.WAV"/>
                                        </p:tgtEl>
                                      </p:cMediaNode>
                                    </p:audio>
                                  </p:subTnLst>
                                </p:cTn>
                              </p:par>
                            </p:childTnLst>
                          </p:cTn>
                        </p:par>
                      </p:childTnLst>
                    </p:cTn>
                  </p:par>
                </p:childTnLst>
              </p:cTn>
              <p:nextCondLst>
                <p:cond evt="onClick" delay="0">
                  <p:tgtEl>
                    <p:spTgt spid="3"/>
                  </p:tgtEl>
                </p:cond>
              </p:nextCondLst>
            </p:seq>
          </p:childTnLst>
        </p:cTn>
      </p:par>
    </p:tnLst>
    <p:bldLst>
      <p:bldP spid="7172" grpId="0" animBg="1"/>
      <p:bldP spid="7173" grpId="0" animBg="1"/>
      <p:bldP spid="7174" grpId="0" animBg="1"/>
      <p:bldP spid="7174" grpId="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b="-7000"/>
          </a:stretch>
        </a:blipFill>
        <a:effectLst/>
      </p:bgPr>
    </p:bg>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457200" y="838200"/>
            <a:ext cx="8077200" cy="1169551"/>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spcBef>
                <a:spcPct val="50000"/>
              </a:spcBef>
            </a:pPr>
            <a:r>
              <a:rPr lang="en-US" sz="3500" dirty="0" smtClean="0">
                <a:solidFill>
                  <a:srgbClr val="CC0000"/>
                </a:solidFill>
                <a:latin typeface="Times New Roman" panose="02020603050405020304" pitchFamily="18" charset="0"/>
                <a:cs typeface="Times New Roman" panose="02020603050405020304" pitchFamily="18" charset="0"/>
              </a:rPr>
              <a:t>2.</a:t>
            </a:r>
            <a:r>
              <a:rPr lang="en-US" sz="3500" dirty="0" smtClean="0">
                <a:solidFill>
                  <a:srgbClr val="CC0000"/>
                </a:solidFill>
                <a:latin typeface="Times New Roman" panose="02020603050405020304" pitchFamily="18" charset="0"/>
                <a:cs typeface="Times New Roman" panose="02020603050405020304" pitchFamily="18" charset="0"/>
              </a:rPr>
              <a:t>  </a:t>
            </a:r>
            <a:r>
              <a:rPr lang="en-US" sz="3500" dirty="0">
                <a:solidFill>
                  <a:srgbClr val="CC0000"/>
                </a:solidFill>
                <a:latin typeface="Times New Roman" panose="02020603050405020304" pitchFamily="18" charset="0"/>
                <a:cs typeface="Times New Roman" panose="02020603050405020304" pitchFamily="18" charset="0"/>
              </a:rPr>
              <a:t>Sau khi An Dương Vương thua trận, nước Âu Lạc thay đổi như thế nào? </a:t>
            </a:r>
          </a:p>
        </p:txBody>
      </p:sp>
      <p:sp>
        <p:nvSpPr>
          <p:cNvPr id="8196" name="Text Box 5"/>
          <p:cNvSpPr txBox="1">
            <a:spLocks noChangeArrowheads="1"/>
          </p:cNvSpPr>
          <p:nvPr/>
        </p:nvSpPr>
        <p:spPr bwMode="auto">
          <a:xfrm>
            <a:off x="613568" y="2209800"/>
            <a:ext cx="7764463" cy="1169551"/>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spcBef>
                <a:spcPct val="50000"/>
              </a:spcBef>
            </a:pPr>
            <a:r>
              <a:rPr lang="en-US" sz="3500" dirty="0">
                <a:solidFill>
                  <a:srgbClr val="0000CC"/>
                </a:solidFill>
                <a:latin typeface="Times New Roman" panose="02020603050405020304" pitchFamily="18" charset="0"/>
                <a:cs typeface="Times New Roman" panose="02020603050405020304" pitchFamily="18" charset="0"/>
              </a:rPr>
              <a:t>A.  Nhân dân vẫn sống bình an, </a:t>
            </a:r>
            <a:r>
              <a:rPr lang="en-US" sz="3500" dirty="0" smtClean="0">
                <a:solidFill>
                  <a:srgbClr val="0000CC"/>
                </a:solidFill>
                <a:latin typeface="Times New Roman" panose="02020603050405020304" pitchFamily="18" charset="0"/>
                <a:cs typeface="Times New Roman" panose="02020603050405020304" pitchFamily="18" charset="0"/>
              </a:rPr>
              <a:t>hạnh phúc.</a:t>
            </a:r>
            <a:endParaRPr lang="en-US" sz="3500" dirty="0">
              <a:solidFill>
                <a:srgbClr val="0000CC"/>
              </a:solidFill>
              <a:latin typeface="Times New Roman" panose="02020603050405020304" pitchFamily="18" charset="0"/>
              <a:cs typeface="Times New Roman" panose="02020603050405020304" pitchFamily="18" charset="0"/>
            </a:endParaRPr>
          </a:p>
        </p:txBody>
      </p:sp>
      <p:sp>
        <p:nvSpPr>
          <p:cNvPr id="8197" name="Text Box 6"/>
          <p:cNvSpPr txBox="1">
            <a:spLocks noChangeArrowheads="1"/>
          </p:cNvSpPr>
          <p:nvPr/>
        </p:nvSpPr>
        <p:spPr bwMode="auto">
          <a:xfrm>
            <a:off x="601787" y="4267199"/>
            <a:ext cx="7764462" cy="1200329"/>
          </a:xfrm>
          <a:prstGeom prst="rect">
            <a:avLst/>
          </a:prstGeom>
          <a:ln/>
          <a:extLst/>
        </p:spPr>
        <p:style>
          <a:lnRef idx="1">
            <a:schemeClr val="accent5"/>
          </a:lnRef>
          <a:fillRef idx="2">
            <a:schemeClr val="accent5"/>
          </a:fillRef>
          <a:effectRef idx="1">
            <a:schemeClr val="accent5"/>
          </a:effectRef>
          <a:fontRef idx="minor">
            <a:schemeClr val="dk1"/>
          </a:fontRef>
        </p:style>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spcBef>
                <a:spcPct val="50000"/>
              </a:spcBef>
            </a:pPr>
            <a:r>
              <a:rPr lang="en-US" sz="3500" dirty="0">
                <a:solidFill>
                  <a:srgbClr val="0000CC"/>
                </a:solidFill>
                <a:latin typeface="Times New Roman" panose="02020603050405020304" pitchFamily="18" charset="0"/>
                <a:cs typeface="Times New Roman" panose="02020603050405020304" pitchFamily="18" charset="0"/>
              </a:rPr>
              <a:t>C</a:t>
            </a:r>
            <a:r>
              <a:rPr lang="en-US" sz="3500" dirty="0" smtClean="0">
                <a:solidFill>
                  <a:srgbClr val="0000CC"/>
                </a:solidFill>
                <a:latin typeface="Times New Roman" panose="02020603050405020304" pitchFamily="18" charset="0"/>
                <a:cs typeface="Times New Roman" panose="02020603050405020304" pitchFamily="18" charset="0"/>
              </a:rPr>
              <a:t>.  </a:t>
            </a:r>
            <a:r>
              <a:rPr lang="en-US" sz="3500" dirty="0">
                <a:solidFill>
                  <a:srgbClr val="0000CC"/>
                </a:solidFill>
                <a:latin typeface="Times New Roman" panose="02020603050405020304" pitchFamily="18" charset="0"/>
                <a:cs typeface="Times New Roman" panose="02020603050405020304" pitchFamily="18" charset="0"/>
              </a:rPr>
              <a:t>Rơi vào ách đô hộ của các triều đại  phong kiến phương Bắc.</a:t>
            </a:r>
          </a:p>
        </p:txBody>
      </p:sp>
      <p:sp>
        <p:nvSpPr>
          <p:cNvPr id="8198" name="Text Box 7"/>
          <p:cNvSpPr txBox="1">
            <a:spLocks noChangeArrowheads="1"/>
          </p:cNvSpPr>
          <p:nvPr/>
        </p:nvSpPr>
        <p:spPr bwMode="auto">
          <a:xfrm>
            <a:off x="620712" y="3505200"/>
            <a:ext cx="7750175" cy="646331"/>
          </a:xfrm>
          <a:prstGeom prst="rect">
            <a:avLst/>
          </a:prstGeom>
          <a:ln/>
          <a:extLst/>
        </p:spPr>
        <p:style>
          <a:lnRef idx="1">
            <a:schemeClr val="accent5"/>
          </a:lnRef>
          <a:fillRef idx="2">
            <a:schemeClr val="accent5"/>
          </a:fillRef>
          <a:effectRef idx="1">
            <a:schemeClr val="accent5"/>
          </a:effectRef>
          <a:fontRef idx="minor">
            <a:schemeClr val="dk1"/>
          </a:fontRef>
        </p:style>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spcBef>
                <a:spcPct val="50000"/>
              </a:spcBef>
            </a:pPr>
            <a:r>
              <a:rPr lang="en-US" sz="3500" dirty="0">
                <a:solidFill>
                  <a:srgbClr val="0000CC"/>
                </a:solidFill>
                <a:latin typeface="Times New Roman" panose="02020603050405020304" pitchFamily="18" charset="0"/>
                <a:cs typeface="Times New Roman" panose="02020603050405020304" pitchFamily="18" charset="0"/>
              </a:rPr>
              <a:t>B</a:t>
            </a:r>
            <a:r>
              <a:rPr lang="en-US" sz="3500" dirty="0" smtClean="0">
                <a:solidFill>
                  <a:srgbClr val="0000CC"/>
                </a:solidFill>
                <a:latin typeface="Times New Roman" panose="02020603050405020304" pitchFamily="18" charset="0"/>
                <a:cs typeface="Times New Roman" panose="02020603050405020304" pitchFamily="18" charset="0"/>
              </a:rPr>
              <a:t>. </a:t>
            </a:r>
            <a:r>
              <a:rPr lang="en-US" sz="3500" dirty="0">
                <a:solidFill>
                  <a:srgbClr val="0000CC"/>
                </a:solidFill>
                <a:latin typeface="Times New Roman" panose="02020603050405020304" pitchFamily="18" charset="0"/>
                <a:cs typeface="Times New Roman" panose="02020603050405020304" pitchFamily="18" charset="0"/>
              </a:rPr>
              <a:t>Vẫn là nước độc lập, tự chủ.</a:t>
            </a:r>
          </a:p>
        </p:txBody>
      </p:sp>
      <p:sp>
        <p:nvSpPr>
          <p:cNvPr id="18" name="AutoShape 15"/>
          <p:cNvSpPr>
            <a:spLocks noChangeArrowheads="1"/>
          </p:cNvSpPr>
          <p:nvPr/>
        </p:nvSpPr>
        <p:spPr bwMode="auto">
          <a:xfrm>
            <a:off x="3752850" y="5754139"/>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FF0000"/>
                </a:solidFill>
                <a:latin typeface="Times New Roman" panose="02020603050405020304" pitchFamily="18" charset="0"/>
                <a:cs typeface="Times New Roman" panose="02020603050405020304" pitchFamily="18" charset="0"/>
              </a:rPr>
              <a:t>0</a:t>
            </a:r>
          </a:p>
        </p:txBody>
      </p:sp>
      <p:sp>
        <p:nvSpPr>
          <p:cNvPr id="19" name="AutoShape 16"/>
          <p:cNvSpPr>
            <a:spLocks noChangeArrowheads="1"/>
          </p:cNvSpPr>
          <p:nvPr/>
        </p:nvSpPr>
        <p:spPr bwMode="auto">
          <a:xfrm>
            <a:off x="3733800" y="57604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800000"/>
                </a:solidFill>
                <a:latin typeface="Times New Roman" panose="02020603050405020304" pitchFamily="18" charset="0"/>
                <a:cs typeface="Times New Roman" panose="02020603050405020304" pitchFamily="18" charset="0"/>
              </a:rPr>
              <a:t>1</a:t>
            </a:r>
          </a:p>
        </p:txBody>
      </p:sp>
      <p:sp>
        <p:nvSpPr>
          <p:cNvPr id="20" name="AutoShape 17"/>
          <p:cNvSpPr>
            <a:spLocks noChangeArrowheads="1"/>
          </p:cNvSpPr>
          <p:nvPr/>
        </p:nvSpPr>
        <p:spPr bwMode="auto">
          <a:xfrm>
            <a:off x="3733800" y="57604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2</a:t>
            </a:r>
          </a:p>
        </p:txBody>
      </p:sp>
      <p:sp>
        <p:nvSpPr>
          <p:cNvPr id="21" name="AutoShape 18"/>
          <p:cNvSpPr>
            <a:spLocks noChangeArrowheads="1"/>
          </p:cNvSpPr>
          <p:nvPr/>
        </p:nvSpPr>
        <p:spPr bwMode="auto">
          <a:xfrm>
            <a:off x="3733800" y="57604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3</a:t>
            </a:r>
          </a:p>
        </p:txBody>
      </p:sp>
      <p:sp>
        <p:nvSpPr>
          <p:cNvPr id="22" name="AutoShape 19"/>
          <p:cNvSpPr>
            <a:spLocks noChangeArrowheads="1"/>
          </p:cNvSpPr>
          <p:nvPr/>
        </p:nvSpPr>
        <p:spPr bwMode="auto">
          <a:xfrm>
            <a:off x="3714750" y="57604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4</a:t>
            </a:r>
          </a:p>
        </p:txBody>
      </p:sp>
      <p:sp>
        <p:nvSpPr>
          <p:cNvPr id="23" name="AutoShape 20"/>
          <p:cNvSpPr>
            <a:spLocks noChangeArrowheads="1"/>
          </p:cNvSpPr>
          <p:nvPr/>
        </p:nvSpPr>
        <p:spPr bwMode="auto">
          <a:xfrm>
            <a:off x="3700463" y="57604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5</a:t>
            </a:r>
          </a:p>
        </p:txBody>
      </p:sp>
      <p:sp>
        <p:nvSpPr>
          <p:cNvPr id="24" name="AutoShape 25"/>
          <p:cNvSpPr>
            <a:spLocks noChangeArrowheads="1"/>
          </p:cNvSpPr>
          <p:nvPr/>
        </p:nvSpPr>
        <p:spPr bwMode="auto">
          <a:xfrm>
            <a:off x="3667125" y="57604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6</a:t>
            </a:r>
          </a:p>
        </p:txBody>
      </p:sp>
      <p:sp>
        <p:nvSpPr>
          <p:cNvPr id="25" name="AutoShape 26"/>
          <p:cNvSpPr>
            <a:spLocks noChangeArrowheads="1"/>
          </p:cNvSpPr>
          <p:nvPr/>
        </p:nvSpPr>
        <p:spPr bwMode="auto">
          <a:xfrm>
            <a:off x="3671888" y="5779539"/>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7</a:t>
            </a:r>
          </a:p>
        </p:txBody>
      </p:sp>
      <p:sp>
        <p:nvSpPr>
          <p:cNvPr id="26" name="AutoShape 27"/>
          <p:cNvSpPr>
            <a:spLocks noChangeArrowheads="1"/>
          </p:cNvSpPr>
          <p:nvPr/>
        </p:nvSpPr>
        <p:spPr bwMode="auto">
          <a:xfrm>
            <a:off x="3652838" y="57604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8</a:t>
            </a:r>
          </a:p>
        </p:txBody>
      </p:sp>
      <p:sp>
        <p:nvSpPr>
          <p:cNvPr id="27" name="AutoShape 28"/>
          <p:cNvSpPr>
            <a:spLocks noChangeArrowheads="1"/>
          </p:cNvSpPr>
          <p:nvPr/>
        </p:nvSpPr>
        <p:spPr bwMode="auto">
          <a:xfrm>
            <a:off x="3657600" y="57604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9</a:t>
            </a:r>
          </a:p>
        </p:txBody>
      </p:sp>
      <p:sp>
        <p:nvSpPr>
          <p:cNvPr id="28" name="AutoShape 29"/>
          <p:cNvSpPr>
            <a:spLocks noChangeArrowheads="1"/>
          </p:cNvSpPr>
          <p:nvPr/>
        </p:nvSpPr>
        <p:spPr bwMode="auto">
          <a:xfrm>
            <a:off x="3657600" y="57604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dirty="0">
                <a:solidFill>
                  <a:srgbClr val="0033CC"/>
                </a:solidFill>
                <a:latin typeface="Times New Roman" panose="02020603050405020304" pitchFamily="18" charset="0"/>
                <a:cs typeface="Times New Roman" panose="02020603050405020304" pitchFamily="18" charset="0"/>
              </a:rPr>
              <a:t>10</a:t>
            </a:r>
          </a:p>
        </p:txBody>
      </p:sp>
      <p:pic>
        <p:nvPicPr>
          <p:cNvPr id="29" name="Picture 28"/>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0833" y1="35167" x2="60667" y2="53250"/>
                        <a14:foregroundMark x1="58333" y1="45417" x2="45250" y2="56333"/>
                        <a14:foregroundMark x1="40583" y1="44833" x2="66833" y2="60500"/>
                        <a14:foregroundMark x1="56833" y1="34000" x2="40750" y2="59500"/>
                        <a14:foregroundMark x1="39083" y1="67500" x2="32250" y2="78417"/>
                        <a14:foregroundMark x1="51167" y1="44667" x2="66083" y2="60250"/>
                        <a14:foregroundMark x1="37500" y1="37833" x2="23083" y2="23417"/>
                      </a14:backgroundRemoval>
                    </a14:imgEffect>
                  </a14:imgLayer>
                </a14:imgProps>
              </a:ext>
              <a:ext uri="{28A0092B-C50C-407E-A947-70E740481C1C}">
                <a14:useLocalDpi xmlns:a14="http://schemas.microsoft.com/office/drawing/2010/main" val="0"/>
              </a:ext>
            </a:extLst>
          </a:blip>
          <a:srcRect l="17420" t="17275" r="18811" b="16637"/>
          <a:stretch/>
        </p:blipFill>
        <p:spPr>
          <a:xfrm>
            <a:off x="3738563" y="5638800"/>
            <a:ext cx="1104900" cy="1145078"/>
          </a:xfrm>
          <a:prstGeom prst="rect">
            <a:avLst/>
          </a:prstGeom>
        </p:spPr>
      </p:pic>
      <p:sp>
        <p:nvSpPr>
          <p:cNvPr id="30" name="6-Point Star 29">
            <a:hlinkClick r:id="rId8" action="ppaction://hlinksldjump"/>
          </p:cNvPr>
          <p:cNvSpPr/>
          <p:nvPr/>
        </p:nvSpPr>
        <p:spPr>
          <a:xfrm>
            <a:off x="5562600" y="5638308"/>
            <a:ext cx="1295400" cy="1213343"/>
          </a:xfrm>
          <a:prstGeom prst="star6">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61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1000" fill="hold"/>
                                        <p:tgtEl>
                                          <p:spTgt spid="8196"/>
                                        </p:tgtEl>
                                        <p:attrNameLst>
                                          <p:attrName>ppt_w</p:attrName>
                                        </p:attrNameLst>
                                      </p:cBhvr>
                                      <p:tavLst>
                                        <p:tav tm="0">
                                          <p:val>
                                            <p:fltVal val="0"/>
                                          </p:val>
                                        </p:tav>
                                        <p:tav tm="100000">
                                          <p:val>
                                            <p:strVal val="#ppt_w"/>
                                          </p:val>
                                        </p:tav>
                                      </p:tavLst>
                                    </p:anim>
                                    <p:anim calcmode="lin" valueType="num">
                                      <p:cBhvr>
                                        <p:cTn id="8" dur="1000" fill="hold"/>
                                        <p:tgtEl>
                                          <p:spTgt spid="8196"/>
                                        </p:tgtEl>
                                        <p:attrNameLst>
                                          <p:attrName>ppt_h</p:attrName>
                                        </p:attrNameLst>
                                      </p:cBhvr>
                                      <p:tavLst>
                                        <p:tav tm="0">
                                          <p:val>
                                            <p:fltVal val="0"/>
                                          </p:val>
                                        </p:tav>
                                        <p:tav tm="100000">
                                          <p:val>
                                            <p:strVal val="#ppt_h"/>
                                          </p:val>
                                        </p:tav>
                                      </p:tavLst>
                                    </p:anim>
                                    <p:anim calcmode="lin" valueType="num">
                                      <p:cBhvr>
                                        <p:cTn id="9" dur="1000" fill="hold"/>
                                        <p:tgtEl>
                                          <p:spTgt spid="8196"/>
                                        </p:tgtEl>
                                        <p:attrNameLst>
                                          <p:attrName>style.rotation</p:attrName>
                                        </p:attrNameLst>
                                      </p:cBhvr>
                                      <p:tavLst>
                                        <p:tav tm="0">
                                          <p:val>
                                            <p:fltVal val="90"/>
                                          </p:val>
                                        </p:tav>
                                        <p:tav tm="100000">
                                          <p:val>
                                            <p:fltVal val="0"/>
                                          </p:val>
                                        </p:tav>
                                      </p:tavLst>
                                    </p:anim>
                                    <p:animEffect transition="in" filter="fade">
                                      <p:cBhvr>
                                        <p:cTn id="10" dur="1000"/>
                                        <p:tgtEl>
                                          <p:spTgt spid="819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198"/>
                                        </p:tgtEl>
                                        <p:attrNameLst>
                                          <p:attrName>style.visibility</p:attrName>
                                        </p:attrNameLst>
                                      </p:cBhvr>
                                      <p:to>
                                        <p:strVal val="visible"/>
                                      </p:to>
                                    </p:set>
                                    <p:anim calcmode="lin" valueType="num">
                                      <p:cBhvr>
                                        <p:cTn id="13" dur="1000" fill="hold"/>
                                        <p:tgtEl>
                                          <p:spTgt spid="8198"/>
                                        </p:tgtEl>
                                        <p:attrNameLst>
                                          <p:attrName>ppt_w</p:attrName>
                                        </p:attrNameLst>
                                      </p:cBhvr>
                                      <p:tavLst>
                                        <p:tav tm="0">
                                          <p:val>
                                            <p:fltVal val="0"/>
                                          </p:val>
                                        </p:tav>
                                        <p:tav tm="100000">
                                          <p:val>
                                            <p:strVal val="#ppt_w"/>
                                          </p:val>
                                        </p:tav>
                                      </p:tavLst>
                                    </p:anim>
                                    <p:anim calcmode="lin" valueType="num">
                                      <p:cBhvr>
                                        <p:cTn id="14" dur="1000" fill="hold"/>
                                        <p:tgtEl>
                                          <p:spTgt spid="8198"/>
                                        </p:tgtEl>
                                        <p:attrNameLst>
                                          <p:attrName>ppt_h</p:attrName>
                                        </p:attrNameLst>
                                      </p:cBhvr>
                                      <p:tavLst>
                                        <p:tav tm="0">
                                          <p:val>
                                            <p:fltVal val="0"/>
                                          </p:val>
                                        </p:tav>
                                        <p:tav tm="100000">
                                          <p:val>
                                            <p:strVal val="#ppt_h"/>
                                          </p:val>
                                        </p:tav>
                                      </p:tavLst>
                                    </p:anim>
                                    <p:anim calcmode="lin" valueType="num">
                                      <p:cBhvr>
                                        <p:cTn id="15" dur="1000" fill="hold"/>
                                        <p:tgtEl>
                                          <p:spTgt spid="8198"/>
                                        </p:tgtEl>
                                        <p:attrNameLst>
                                          <p:attrName>style.rotation</p:attrName>
                                        </p:attrNameLst>
                                      </p:cBhvr>
                                      <p:tavLst>
                                        <p:tav tm="0">
                                          <p:val>
                                            <p:fltVal val="90"/>
                                          </p:val>
                                        </p:tav>
                                        <p:tav tm="100000">
                                          <p:val>
                                            <p:fltVal val="0"/>
                                          </p:val>
                                        </p:tav>
                                      </p:tavLst>
                                    </p:anim>
                                    <p:animEffect transition="in" filter="fade">
                                      <p:cBhvr>
                                        <p:cTn id="16" dur="1000"/>
                                        <p:tgtEl>
                                          <p:spTgt spid="819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p:cTn id="19" dur="1000" fill="hold"/>
                                        <p:tgtEl>
                                          <p:spTgt spid="8197"/>
                                        </p:tgtEl>
                                        <p:attrNameLst>
                                          <p:attrName>ppt_w</p:attrName>
                                        </p:attrNameLst>
                                      </p:cBhvr>
                                      <p:tavLst>
                                        <p:tav tm="0">
                                          <p:val>
                                            <p:fltVal val="0"/>
                                          </p:val>
                                        </p:tav>
                                        <p:tav tm="100000">
                                          <p:val>
                                            <p:strVal val="#ppt_w"/>
                                          </p:val>
                                        </p:tav>
                                      </p:tavLst>
                                    </p:anim>
                                    <p:anim calcmode="lin" valueType="num">
                                      <p:cBhvr>
                                        <p:cTn id="20" dur="1000" fill="hold"/>
                                        <p:tgtEl>
                                          <p:spTgt spid="8197"/>
                                        </p:tgtEl>
                                        <p:attrNameLst>
                                          <p:attrName>ppt_h</p:attrName>
                                        </p:attrNameLst>
                                      </p:cBhvr>
                                      <p:tavLst>
                                        <p:tav tm="0">
                                          <p:val>
                                            <p:fltVal val="0"/>
                                          </p:val>
                                        </p:tav>
                                        <p:tav tm="100000">
                                          <p:val>
                                            <p:strVal val="#ppt_h"/>
                                          </p:val>
                                        </p:tav>
                                      </p:tavLst>
                                    </p:anim>
                                    <p:anim calcmode="lin" valueType="num">
                                      <p:cBhvr>
                                        <p:cTn id="21" dur="1000" fill="hold"/>
                                        <p:tgtEl>
                                          <p:spTgt spid="8197"/>
                                        </p:tgtEl>
                                        <p:attrNameLst>
                                          <p:attrName>style.rotation</p:attrName>
                                        </p:attrNameLst>
                                      </p:cBhvr>
                                      <p:tavLst>
                                        <p:tav tm="0">
                                          <p:val>
                                            <p:fltVal val="90"/>
                                          </p:val>
                                        </p:tav>
                                        <p:tav tm="100000">
                                          <p:val>
                                            <p:fltVal val="0"/>
                                          </p:val>
                                        </p:tav>
                                      </p:tavLst>
                                    </p:anim>
                                    <p:animEffect transition="in" filter="fade">
                                      <p:cBhvr>
                                        <p:cTn id="22" dur="1000"/>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grpId="1" nodeType="clickEffect">
                                  <p:stCondLst>
                                    <p:cond delay="0"/>
                                  </p:stCondLst>
                                  <p:childTnLst>
                                    <p:animClr clrSpc="rgb" dir="cw">
                                      <p:cBhvr override="childStyle">
                                        <p:cTn id="26" dur="2000" fill="hold"/>
                                        <p:tgtEl>
                                          <p:spTgt spid="8197"/>
                                        </p:tgtEl>
                                        <p:attrNameLst>
                                          <p:attrName>style.color</p:attrName>
                                        </p:attrNameLst>
                                      </p:cBhvr>
                                      <p:to>
                                        <a:srgbClr val="FA5614"/>
                                      </p:to>
                                    </p:animClr>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16" presetClass="exit" presetSubtype="21" fill="hold" nodeType="clickEffect">
                                  <p:stCondLst>
                                    <p:cond delay="0"/>
                                  </p:stCondLst>
                                  <p:childTnLst>
                                    <p:animEffect transition="out" filter="barn(inVertical)">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childTnLst>
                          </p:cTn>
                        </p:par>
                        <p:par>
                          <p:cTn id="33" fill="hold">
                            <p:stCondLst>
                              <p:cond delay="500"/>
                            </p:stCondLst>
                            <p:childTnLst>
                              <p:par>
                                <p:cTn id="34" presetID="54" presetClass="exit" presetSubtype="0" decel="100000" fill="hold" grpId="0" nodeType="afterEffect">
                                  <p:stCondLst>
                                    <p:cond delay="0"/>
                                  </p:stCondLst>
                                  <p:childTnLst>
                                    <p:anim calcmode="lin" valueType="num">
                                      <p:cBhvr>
                                        <p:cTn id="35" dur="500"/>
                                        <p:tgtEl>
                                          <p:spTgt spid="28"/>
                                        </p:tgtEl>
                                        <p:attrNameLst>
                                          <p:attrName>ppt_w</p:attrName>
                                        </p:attrNameLst>
                                      </p:cBhvr>
                                      <p:tavLst>
                                        <p:tav tm="0">
                                          <p:val>
                                            <p:strVal val="ppt_w"/>
                                          </p:val>
                                        </p:tav>
                                        <p:tav tm="100000">
                                          <p:val>
                                            <p:strVal val="ppt_w*0.05"/>
                                          </p:val>
                                        </p:tav>
                                      </p:tavLst>
                                    </p:anim>
                                    <p:anim calcmode="lin" valueType="num">
                                      <p:cBhvr>
                                        <p:cTn id="36" dur="500"/>
                                        <p:tgtEl>
                                          <p:spTgt spid="28"/>
                                        </p:tgtEl>
                                        <p:attrNameLst>
                                          <p:attrName>ppt_h</p:attrName>
                                        </p:attrNameLst>
                                      </p:cBhvr>
                                      <p:tavLst>
                                        <p:tav tm="0">
                                          <p:val>
                                            <p:strVal val="ppt_h"/>
                                          </p:val>
                                        </p:tav>
                                        <p:tav tm="100000">
                                          <p:val>
                                            <p:strVal val="ppt_h"/>
                                          </p:val>
                                        </p:tav>
                                      </p:tavLst>
                                    </p:anim>
                                    <p:anim calcmode="lin" valueType="num">
                                      <p:cBhvr>
                                        <p:cTn id="37" dur="500"/>
                                        <p:tgtEl>
                                          <p:spTgt spid="28"/>
                                        </p:tgtEl>
                                        <p:attrNameLst>
                                          <p:attrName>ppt_x</p:attrName>
                                        </p:attrNameLst>
                                      </p:cBhvr>
                                      <p:tavLst>
                                        <p:tav tm="0">
                                          <p:val>
                                            <p:strVal val="ppt_x"/>
                                          </p:val>
                                        </p:tav>
                                        <p:tav tm="100000">
                                          <p:val>
                                            <p:strVal val="ppt_x-.2"/>
                                          </p:val>
                                        </p:tav>
                                      </p:tavLst>
                                    </p:anim>
                                    <p:anim calcmode="lin" valueType="num">
                                      <p:cBhvr>
                                        <p:cTn id="38" dur="500"/>
                                        <p:tgtEl>
                                          <p:spTgt spid="28"/>
                                        </p:tgtEl>
                                        <p:attrNameLst>
                                          <p:attrName>ppt_y</p:attrName>
                                        </p:attrNameLst>
                                      </p:cBhvr>
                                      <p:tavLst>
                                        <p:tav tm="0">
                                          <p:val>
                                            <p:strVal val="ppt_y"/>
                                          </p:val>
                                        </p:tav>
                                        <p:tav tm="100000">
                                          <p:val>
                                            <p:strVal val="ppt_y"/>
                                          </p:val>
                                        </p:tav>
                                      </p:tavLst>
                                    </p:anim>
                                    <p:animEffect transition="out" filter="fade">
                                      <p:cBhvr>
                                        <p:cTn id="39" dur="500"/>
                                        <p:tgtEl>
                                          <p:spTgt spid="28"/>
                                        </p:tgtEl>
                                      </p:cBhvr>
                                    </p:animEffect>
                                    <p:set>
                                      <p:cBhvr>
                                        <p:cTn id="40"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childTnLst>
                          </p:cTn>
                        </p:par>
                        <p:par>
                          <p:cTn id="41" fill="hold">
                            <p:stCondLst>
                              <p:cond delay="1000"/>
                            </p:stCondLst>
                            <p:childTnLst>
                              <p:par>
                                <p:cTn id="42" presetID="54" presetClass="exit" presetSubtype="0" decel="100000" fill="hold" grpId="0" nodeType="afterEffect">
                                  <p:stCondLst>
                                    <p:cond delay="0"/>
                                  </p:stCondLst>
                                  <p:childTnLst>
                                    <p:anim calcmode="lin" valueType="num">
                                      <p:cBhvr>
                                        <p:cTn id="43" dur="500"/>
                                        <p:tgtEl>
                                          <p:spTgt spid="27"/>
                                        </p:tgtEl>
                                        <p:attrNameLst>
                                          <p:attrName>ppt_w</p:attrName>
                                        </p:attrNameLst>
                                      </p:cBhvr>
                                      <p:tavLst>
                                        <p:tav tm="0">
                                          <p:val>
                                            <p:strVal val="ppt_w"/>
                                          </p:val>
                                        </p:tav>
                                        <p:tav tm="100000">
                                          <p:val>
                                            <p:strVal val="ppt_w*0.05"/>
                                          </p:val>
                                        </p:tav>
                                      </p:tavLst>
                                    </p:anim>
                                    <p:anim calcmode="lin" valueType="num">
                                      <p:cBhvr>
                                        <p:cTn id="44" dur="500"/>
                                        <p:tgtEl>
                                          <p:spTgt spid="27"/>
                                        </p:tgtEl>
                                        <p:attrNameLst>
                                          <p:attrName>ppt_h</p:attrName>
                                        </p:attrNameLst>
                                      </p:cBhvr>
                                      <p:tavLst>
                                        <p:tav tm="0">
                                          <p:val>
                                            <p:strVal val="ppt_h"/>
                                          </p:val>
                                        </p:tav>
                                        <p:tav tm="100000">
                                          <p:val>
                                            <p:strVal val="ppt_h"/>
                                          </p:val>
                                        </p:tav>
                                      </p:tavLst>
                                    </p:anim>
                                    <p:anim calcmode="lin" valueType="num">
                                      <p:cBhvr>
                                        <p:cTn id="45" dur="500"/>
                                        <p:tgtEl>
                                          <p:spTgt spid="27"/>
                                        </p:tgtEl>
                                        <p:attrNameLst>
                                          <p:attrName>ppt_x</p:attrName>
                                        </p:attrNameLst>
                                      </p:cBhvr>
                                      <p:tavLst>
                                        <p:tav tm="0">
                                          <p:val>
                                            <p:strVal val="ppt_x"/>
                                          </p:val>
                                        </p:tav>
                                        <p:tav tm="100000">
                                          <p:val>
                                            <p:strVal val="ppt_x-.2"/>
                                          </p:val>
                                        </p:tav>
                                      </p:tavLst>
                                    </p:anim>
                                    <p:anim calcmode="lin" valueType="num">
                                      <p:cBhvr>
                                        <p:cTn id="46" dur="500"/>
                                        <p:tgtEl>
                                          <p:spTgt spid="27"/>
                                        </p:tgtEl>
                                        <p:attrNameLst>
                                          <p:attrName>ppt_y</p:attrName>
                                        </p:attrNameLst>
                                      </p:cBhvr>
                                      <p:tavLst>
                                        <p:tav tm="0">
                                          <p:val>
                                            <p:strVal val="ppt_y"/>
                                          </p:val>
                                        </p:tav>
                                        <p:tav tm="100000">
                                          <p:val>
                                            <p:strVal val="ppt_y"/>
                                          </p:val>
                                        </p:tav>
                                      </p:tavLst>
                                    </p:anim>
                                    <p:animEffect transition="out" filter="fade">
                                      <p:cBhvr>
                                        <p:cTn id="47" dur="500"/>
                                        <p:tgtEl>
                                          <p:spTgt spid="27"/>
                                        </p:tgtEl>
                                      </p:cBhvr>
                                    </p:animEffect>
                                    <p:set>
                                      <p:cBhvr>
                                        <p:cTn id="48"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par>
                          <p:cTn id="49" fill="hold">
                            <p:stCondLst>
                              <p:cond delay="1500"/>
                            </p:stCondLst>
                            <p:childTnLst>
                              <p:par>
                                <p:cTn id="50" presetID="54" presetClass="exit" presetSubtype="0" decel="100000" fill="hold" grpId="0" nodeType="afterEffect">
                                  <p:stCondLst>
                                    <p:cond delay="0"/>
                                  </p:stCondLst>
                                  <p:childTnLst>
                                    <p:anim calcmode="lin" valueType="num">
                                      <p:cBhvr>
                                        <p:cTn id="51" dur="500"/>
                                        <p:tgtEl>
                                          <p:spTgt spid="26"/>
                                        </p:tgtEl>
                                        <p:attrNameLst>
                                          <p:attrName>ppt_w</p:attrName>
                                        </p:attrNameLst>
                                      </p:cBhvr>
                                      <p:tavLst>
                                        <p:tav tm="0">
                                          <p:val>
                                            <p:strVal val="ppt_w"/>
                                          </p:val>
                                        </p:tav>
                                        <p:tav tm="100000">
                                          <p:val>
                                            <p:strVal val="ppt_w*0.05"/>
                                          </p:val>
                                        </p:tav>
                                      </p:tavLst>
                                    </p:anim>
                                    <p:anim calcmode="lin" valueType="num">
                                      <p:cBhvr>
                                        <p:cTn id="52" dur="500"/>
                                        <p:tgtEl>
                                          <p:spTgt spid="26"/>
                                        </p:tgtEl>
                                        <p:attrNameLst>
                                          <p:attrName>ppt_h</p:attrName>
                                        </p:attrNameLst>
                                      </p:cBhvr>
                                      <p:tavLst>
                                        <p:tav tm="0">
                                          <p:val>
                                            <p:strVal val="ppt_h"/>
                                          </p:val>
                                        </p:tav>
                                        <p:tav tm="100000">
                                          <p:val>
                                            <p:strVal val="ppt_h"/>
                                          </p:val>
                                        </p:tav>
                                      </p:tavLst>
                                    </p:anim>
                                    <p:anim calcmode="lin" valueType="num">
                                      <p:cBhvr>
                                        <p:cTn id="53" dur="500"/>
                                        <p:tgtEl>
                                          <p:spTgt spid="26"/>
                                        </p:tgtEl>
                                        <p:attrNameLst>
                                          <p:attrName>ppt_x</p:attrName>
                                        </p:attrNameLst>
                                      </p:cBhvr>
                                      <p:tavLst>
                                        <p:tav tm="0">
                                          <p:val>
                                            <p:strVal val="ppt_x"/>
                                          </p:val>
                                        </p:tav>
                                        <p:tav tm="100000">
                                          <p:val>
                                            <p:strVal val="ppt_x-.2"/>
                                          </p:val>
                                        </p:tav>
                                      </p:tavLst>
                                    </p:anim>
                                    <p:anim calcmode="lin" valueType="num">
                                      <p:cBhvr>
                                        <p:cTn id="54" dur="500"/>
                                        <p:tgtEl>
                                          <p:spTgt spid="26"/>
                                        </p:tgtEl>
                                        <p:attrNameLst>
                                          <p:attrName>ppt_y</p:attrName>
                                        </p:attrNameLst>
                                      </p:cBhvr>
                                      <p:tavLst>
                                        <p:tav tm="0">
                                          <p:val>
                                            <p:strVal val="ppt_y"/>
                                          </p:val>
                                        </p:tav>
                                        <p:tav tm="100000">
                                          <p:val>
                                            <p:strVal val="ppt_y"/>
                                          </p:val>
                                        </p:tav>
                                      </p:tavLst>
                                    </p:anim>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lick.wav"/>
                                        </p:tgtEl>
                                      </p:cMediaNode>
                                    </p:audio>
                                  </p:subTnLst>
                                </p:cTn>
                              </p:par>
                            </p:childTnLst>
                          </p:cTn>
                        </p:par>
                        <p:par>
                          <p:cTn id="57" fill="hold">
                            <p:stCondLst>
                              <p:cond delay="2000"/>
                            </p:stCondLst>
                            <p:childTnLst>
                              <p:par>
                                <p:cTn id="58" presetID="54" presetClass="exit" presetSubtype="0" decel="100000" fill="hold" grpId="0" nodeType="afterEffect">
                                  <p:stCondLst>
                                    <p:cond delay="0"/>
                                  </p:stCondLst>
                                  <p:childTnLst>
                                    <p:anim calcmode="lin" valueType="num">
                                      <p:cBhvr>
                                        <p:cTn id="59" dur="500"/>
                                        <p:tgtEl>
                                          <p:spTgt spid="25"/>
                                        </p:tgtEl>
                                        <p:attrNameLst>
                                          <p:attrName>ppt_w</p:attrName>
                                        </p:attrNameLst>
                                      </p:cBhvr>
                                      <p:tavLst>
                                        <p:tav tm="0">
                                          <p:val>
                                            <p:strVal val="ppt_w"/>
                                          </p:val>
                                        </p:tav>
                                        <p:tav tm="100000">
                                          <p:val>
                                            <p:strVal val="ppt_w*0.05"/>
                                          </p:val>
                                        </p:tav>
                                      </p:tavLst>
                                    </p:anim>
                                    <p:anim calcmode="lin" valueType="num">
                                      <p:cBhvr>
                                        <p:cTn id="60" dur="500"/>
                                        <p:tgtEl>
                                          <p:spTgt spid="25"/>
                                        </p:tgtEl>
                                        <p:attrNameLst>
                                          <p:attrName>ppt_h</p:attrName>
                                        </p:attrNameLst>
                                      </p:cBhvr>
                                      <p:tavLst>
                                        <p:tav tm="0">
                                          <p:val>
                                            <p:strVal val="ppt_h"/>
                                          </p:val>
                                        </p:tav>
                                        <p:tav tm="100000">
                                          <p:val>
                                            <p:strVal val="ppt_h"/>
                                          </p:val>
                                        </p:tav>
                                      </p:tavLst>
                                    </p:anim>
                                    <p:anim calcmode="lin" valueType="num">
                                      <p:cBhvr>
                                        <p:cTn id="61" dur="500"/>
                                        <p:tgtEl>
                                          <p:spTgt spid="25"/>
                                        </p:tgtEl>
                                        <p:attrNameLst>
                                          <p:attrName>ppt_x</p:attrName>
                                        </p:attrNameLst>
                                      </p:cBhvr>
                                      <p:tavLst>
                                        <p:tav tm="0">
                                          <p:val>
                                            <p:strVal val="ppt_x"/>
                                          </p:val>
                                        </p:tav>
                                        <p:tav tm="100000">
                                          <p:val>
                                            <p:strVal val="ppt_x-.2"/>
                                          </p:val>
                                        </p:tav>
                                      </p:tavLst>
                                    </p:anim>
                                    <p:anim calcmode="lin" valueType="num">
                                      <p:cBhvr>
                                        <p:cTn id="62" dur="500"/>
                                        <p:tgtEl>
                                          <p:spTgt spid="25"/>
                                        </p:tgtEl>
                                        <p:attrNameLst>
                                          <p:attrName>ppt_y</p:attrName>
                                        </p:attrNameLst>
                                      </p:cBhvr>
                                      <p:tavLst>
                                        <p:tav tm="0">
                                          <p:val>
                                            <p:strVal val="ppt_y"/>
                                          </p:val>
                                        </p:tav>
                                        <p:tav tm="100000">
                                          <p:val>
                                            <p:strVal val="ppt_y"/>
                                          </p:val>
                                        </p:tav>
                                      </p:tavLst>
                                    </p:anim>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childTnLst>
                          </p:cTn>
                        </p:par>
                        <p:par>
                          <p:cTn id="65" fill="hold">
                            <p:stCondLst>
                              <p:cond delay="2500"/>
                            </p:stCondLst>
                            <p:childTnLst>
                              <p:par>
                                <p:cTn id="66" presetID="54" presetClass="exit" presetSubtype="0" decel="100000" fill="hold" grpId="0" nodeType="afterEffect">
                                  <p:stCondLst>
                                    <p:cond delay="0"/>
                                  </p:stCondLst>
                                  <p:childTnLst>
                                    <p:anim calcmode="lin" valueType="num">
                                      <p:cBhvr>
                                        <p:cTn id="67" dur="500"/>
                                        <p:tgtEl>
                                          <p:spTgt spid="24"/>
                                        </p:tgtEl>
                                        <p:attrNameLst>
                                          <p:attrName>ppt_w</p:attrName>
                                        </p:attrNameLst>
                                      </p:cBhvr>
                                      <p:tavLst>
                                        <p:tav tm="0">
                                          <p:val>
                                            <p:strVal val="ppt_w"/>
                                          </p:val>
                                        </p:tav>
                                        <p:tav tm="100000">
                                          <p:val>
                                            <p:strVal val="ppt_w*0.05"/>
                                          </p:val>
                                        </p:tav>
                                      </p:tavLst>
                                    </p:anim>
                                    <p:anim calcmode="lin" valueType="num">
                                      <p:cBhvr>
                                        <p:cTn id="68" dur="500"/>
                                        <p:tgtEl>
                                          <p:spTgt spid="24"/>
                                        </p:tgtEl>
                                        <p:attrNameLst>
                                          <p:attrName>ppt_h</p:attrName>
                                        </p:attrNameLst>
                                      </p:cBhvr>
                                      <p:tavLst>
                                        <p:tav tm="0">
                                          <p:val>
                                            <p:strVal val="ppt_h"/>
                                          </p:val>
                                        </p:tav>
                                        <p:tav tm="100000">
                                          <p:val>
                                            <p:strVal val="ppt_h"/>
                                          </p:val>
                                        </p:tav>
                                      </p:tavLst>
                                    </p:anim>
                                    <p:anim calcmode="lin" valueType="num">
                                      <p:cBhvr>
                                        <p:cTn id="69" dur="500"/>
                                        <p:tgtEl>
                                          <p:spTgt spid="24"/>
                                        </p:tgtEl>
                                        <p:attrNameLst>
                                          <p:attrName>ppt_x</p:attrName>
                                        </p:attrNameLst>
                                      </p:cBhvr>
                                      <p:tavLst>
                                        <p:tav tm="0">
                                          <p:val>
                                            <p:strVal val="ppt_x"/>
                                          </p:val>
                                        </p:tav>
                                        <p:tav tm="100000">
                                          <p:val>
                                            <p:strVal val="ppt_x-.2"/>
                                          </p:val>
                                        </p:tav>
                                      </p:tavLst>
                                    </p:anim>
                                    <p:anim calcmode="lin" valueType="num">
                                      <p:cBhvr>
                                        <p:cTn id="70" dur="500"/>
                                        <p:tgtEl>
                                          <p:spTgt spid="24"/>
                                        </p:tgtEl>
                                        <p:attrNameLst>
                                          <p:attrName>ppt_y</p:attrName>
                                        </p:attrNameLst>
                                      </p:cBhvr>
                                      <p:tavLst>
                                        <p:tav tm="0">
                                          <p:val>
                                            <p:strVal val="ppt_y"/>
                                          </p:val>
                                        </p:tav>
                                        <p:tav tm="100000">
                                          <p:val>
                                            <p:strVal val="ppt_y"/>
                                          </p:val>
                                        </p:tav>
                                      </p:tavLst>
                                    </p:anim>
                                    <p:animEffect transition="out" filter="fade">
                                      <p:cBhvr>
                                        <p:cTn id="71" dur="500"/>
                                        <p:tgtEl>
                                          <p:spTgt spid="24"/>
                                        </p:tgtEl>
                                      </p:cBhvr>
                                    </p:animEffect>
                                    <p:set>
                                      <p:cBhvr>
                                        <p:cTn id="72"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click.wav"/>
                                        </p:tgtEl>
                                      </p:cMediaNode>
                                    </p:audio>
                                  </p:subTnLst>
                                </p:cTn>
                              </p:par>
                            </p:childTnLst>
                          </p:cTn>
                        </p:par>
                        <p:par>
                          <p:cTn id="73" fill="hold">
                            <p:stCondLst>
                              <p:cond delay="3000"/>
                            </p:stCondLst>
                            <p:childTnLst>
                              <p:par>
                                <p:cTn id="74" presetID="54" presetClass="exit" presetSubtype="0" decel="100000" fill="hold" grpId="0" nodeType="afterEffect">
                                  <p:stCondLst>
                                    <p:cond delay="0"/>
                                  </p:stCondLst>
                                  <p:childTnLst>
                                    <p:anim calcmode="lin" valueType="num">
                                      <p:cBhvr>
                                        <p:cTn id="75" dur="500"/>
                                        <p:tgtEl>
                                          <p:spTgt spid="23"/>
                                        </p:tgtEl>
                                        <p:attrNameLst>
                                          <p:attrName>ppt_w</p:attrName>
                                        </p:attrNameLst>
                                      </p:cBhvr>
                                      <p:tavLst>
                                        <p:tav tm="0">
                                          <p:val>
                                            <p:strVal val="ppt_w"/>
                                          </p:val>
                                        </p:tav>
                                        <p:tav tm="100000">
                                          <p:val>
                                            <p:strVal val="ppt_w*0.05"/>
                                          </p:val>
                                        </p:tav>
                                      </p:tavLst>
                                    </p:anim>
                                    <p:anim calcmode="lin" valueType="num">
                                      <p:cBhvr>
                                        <p:cTn id="76" dur="500"/>
                                        <p:tgtEl>
                                          <p:spTgt spid="23"/>
                                        </p:tgtEl>
                                        <p:attrNameLst>
                                          <p:attrName>ppt_h</p:attrName>
                                        </p:attrNameLst>
                                      </p:cBhvr>
                                      <p:tavLst>
                                        <p:tav tm="0">
                                          <p:val>
                                            <p:strVal val="ppt_h"/>
                                          </p:val>
                                        </p:tav>
                                        <p:tav tm="100000">
                                          <p:val>
                                            <p:strVal val="ppt_h"/>
                                          </p:val>
                                        </p:tav>
                                      </p:tavLst>
                                    </p:anim>
                                    <p:anim calcmode="lin" valueType="num">
                                      <p:cBhvr>
                                        <p:cTn id="77" dur="500"/>
                                        <p:tgtEl>
                                          <p:spTgt spid="23"/>
                                        </p:tgtEl>
                                        <p:attrNameLst>
                                          <p:attrName>ppt_x</p:attrName>
                                        </p:attrNameLst>
                                      </p:cBhvr>
                                      <p:tavLst>
                                        <p:tav tm="0">
                                          <p:val>
                                            <p:strVal val="ppt_x"/>
                                          </p:val>
                                        </p:tav>
                                        <p:tav tm="100000">
                                          <p:val>
                                            <p:strVal val="ppt_x-.2"/>
                                          </p:val>
                                        </p:tav>
                                      </p:tavLst>
                                    </p:anim>
                                    <p:anim calcmode="lin" valueType="num">
                                      <p:cBhvr>
                                        <p:cTn id="78" dur="500"/>
                                        <p:tgtEl>
                                          <p:spTgt spid="23"/>
                                        </p:tgtEl>
                                        <p:attrNameLst>
                                          <p:attrName>ppt_y</p:attrName>
                                        </p:attrNameLst>
                                      </p:cBhvr>
                                      <p:tavLst>
                                        <p:tav tm="0">
                                          <p:val>
                                            <p:strVal val="ppt_y"/>
                                          </p:val>
                                        </p:tav>
                                        <p:tav tm="100000">
                                          <p:val>
                                            <p:strVal val="ppt_y"/>
                                          </p:val>
                                        </p:tav>
                                      </p:tavLst>
                                    </p:anim>
                                    <p:animEffect transition="out" filter="fade">
                                      <p:cBhvr>
                                        <p:cTn id="79" dur="500"/>
                                        <p:tgtEl>
                                          <p:spTgt spid="23"/>
                                        </p:tgtEl>
                                      </p:cBhvr>
                                    </p:animEffect>
                                    <p:set>
                                      <p:cBhvr>
                                        <p:cTn id="8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p:tgtEl>
                                      </p:cMediaNode>
                                    </p:audio>
                                  </p:subTnLst>
                                </p:cTn>
                              </p:par>
                            </p:childTnLst>
                          </p:cTn>
                        </p:par>
                        <p:par>
                          <p:cTn id="81" fill="hold">
                            <p:stCondLst>
                              <p:cond delay="3500"/>
                            </p:stCondLst>
                            <p:childTnLst>
                              <p:par>
                                <p:cTn id="82" presetID="54" presetClass="exit" presetSubtype="0" decel="100000" fill="hold" grpId="0" nodeType="afterEffect">
                                  <p:stCondLst>
                                    <p:cond delay="0"/>
                                  </p:stCondLst>
                                  <p:childTnLst>
                                    <p:anim calcmode="lin" valueType="num">
                                      <p:cBhvr>
                                        <p:cTn id="83" dur="500"/>
                                        <p:tgtEl>
                                          <p:spTgt spid="22"/>
                                        </p:tgtEl>
                                        <p:attrNameLst>
                                          <p:attrName>ppt_w</p:attrName>
                                        </p:attrNameLst>
                                      </p:cBhvr>
                                      <p:tavLst>
                                        <p:tav tm="0">
                                          <p:val>
                                            <p:strVal val="ppt_w"/>
                                          </p:val>
                                        </p:tav>
                                        <p:tav tm="100000">
                                          <p:val>
                                            <p:strVal val="ppt_w*0.05"/>
                                          </p:val>
                                        </p:tav>
                                      </p:tavLst>
                                    </p:anim>
                                    <p:anim calcmode="lin" valueType="num">
                                      <p:cBhvr>
                                        <p:cTn id="84" dur="500"/>
                                        <p:tgtEl>
                                          <p:spTgt spid="22"/>
                                        </p:tgtEl>
                                        <p:attrNameLst>
                                          <p:attrName>ppt_h</p:attrName>
                                        </p:attrNameLst>
                                      </p:cBhvr>
                                      <p:tavLst>
                                        <p:tav tm="0">
                                          <p:val>
                                            <p:strVal val="ppt_h"/>
                                          </p:val>
                                        </p:tav>
                                        <p:tav tm="100000">
                                          <p:val>
                                            <p:strVal val="ppt_h"/>
                                          </p:val>
                                        </p:tav>
                                      </p:tavLst>
                                    </p:anim>
                                    <p:anim calcmode="lin" valueType="num">
                                      <p:cBhvr>
                                        <p:cTn id="85" dur="500"/>
                                        <p:tgtEl>
                                          <p:spTgt spid="22"/>
                                        </p:tgtEl>
                                        <p:attrNameLst>
                                          <p:attrName>ppt_x</p:attrName>
                                        </p:attrNameLst>
                                      </p:cBhvr>
                                      <p:tavLst>
                                        <p:tav tm="0">
                                          <p:val>
                                            <p:strVal val="ppt_x"/>
                                          </p:val>
                                        </p:tav>
                                        <p:tav tm="100000">
                                          <p:val>
                                            <p:strVal val="ppt_x-.2"/>
                                          </p:val>
                                        </p:tav>
                                      </p:tavLst>
                                    </p:anim>
                                    <p:anim calcmode="lin" valueType="num">
                                      <p:cBhvr>
                                        <p:cTn id="86" dur="500"/>
                                        <p:tgtEl>
                                          <p:spTgt spid="22"/>
                                        </p:tgtEl>
                                        <p:attrNameLst>
                                          <p:attrName>ppt_y</p:attrName>
                                        </p:attrNameLst>
                                      </p:cBhvr>
                                      <p:tavLst>
                                        <p:tav tm="0">
                                          <p:val>
                                            <p:strVal val="ppt_y"/>
                                          </p:val>
                                        </p:tav>
                                        <p:tav tm="100000">
                                          <p:val>
                                            <p:strVal val="ppt_y"/>
                                          </p:val>
                                        </p:tav>
                                      </p:tavLst>
                                    </p:anim>
                                    <p:animEffect transition="out" filter="fade">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3" name="click.wav"/>
                                        </p:tgtEl>
                                      </p:cMediaNode>
                                    </p:audio>
                                  </p:subTnLst>
                                </p:cTn>
                              </p:par>
                            </p:childTnLst>
                          </p:cTn>
                        </p:par>
                        <p:par>
                          <p:cTn id="89" fill="hold">
                            <p:stCondLst>
                              <p:cond delay="4000"/>
                            </p:stCondLst>
                            <p:childTnLst>
                              <p:par>
                                <p:cTn id="90" presetID="54" presetClass="exit" presetSubtype="0" decel="100000" fill="hold" grpId="0" nodeType="afterEffect">
                                  <p:stCondLst>
                                    <p:cond delay="0"/>
                                  </p:stCondLst>
                                  <p:childTnLst>
                                    <p:anim calcmode="lin" valueType="num">
                                      <p:cBhvr>
                                        <p:cTn id="91" dur="500"/>
                                        <p:tgtEl>
                                          <p:spTgt spid="21"/>
                                        </p:tgtEl>
                                        <p:attrNameLst>
                                          <p:attrName>ppt_w</p:attrName>
                                        </p:attrNameLst>
                                      </p:cBhvr>
                                      <p:tavLst>
                                        <p:tav tm="0">
                                          <p:val>
                                            <p:strVal val="ppt_w"/>
                                          </p:val>
                                        </p:tav>
                                        <p:tav tm="100000">
                                          <p:val>
                                            <p:strVal val="ppt_w*0.05"/>
                                          </p:val>
                                        </p:tav>
                                      </p:tavLst>
                                    </p:anim>
                                    <p:anim calcmode="lin" valueType="num">
                                      <p:cBhvr>
                                        <p:cTn id="92" dur="500"/>
                                        <p:tgtEl>
                                          <p:spTgt spid="21"/>
                                        </p:tgtEl>
                                        <p:attrNameLst>
                                          <p:attrName>ppt_h</p:attrName>
                                        </p:attrNameLst>
                                      </p:cBhvr>
                                      <p:tavLst>
                                        <p:tav tm="0">
                                          <p:val>
                                            <p:strVal val="ppt_h"/>
                                          </p:val>
                                        </p:tav>
                                        <p:tav tm="100000">
                                          <p:val>
                                            <p:strVal val="ppt_h"/>
                                          </p:val>
                                        </p:tav>
                                      </p:tavLst>
                                    </p:anim>
                                    <p:anim calcmode="lin" valueType="num">
                                      <p:cBhvr>
                                        <p:cTn id="93" dur="500"/>
                                        <p:tgtEl>
                                          <p:spTgt spid="21"/>
                                        </p:tgtEl>
                                        <p:attrNameLst>
                                          <p:attrName>ppt_x</p:attrName>
                                        </p:attrNameLst>
                                      </p:cBhvr>
                                      <p:tavLst>
                                        <p:tav tm="0">
                                          <p:val>
                                            <p:strVal val="ppt_x"/>
                                          </p:val>
                                        </p:tav>
                                        <p:tav tm="100000">
                                          <p:val>
                                            <p:strVal val="ppt_x-.2"/>
                                          </p:val>
                                        </p:tav>
                                      </p:tavLst>
                                    </p:anim>
                                    <p:anim calcmode="lin" valueType="num">
                                      <p:cBhvr>
                                        <p:cTn id="94" dur="500"/>
                                        <p:tgtEl>
                                          <p:spTgt spid="21"/>
                                        </p:tgtEl>
                                        <p:attrNameLst>
                                          <p:attrName>ppt_y</p:attrName>
                                        </p:attrNameLst>
                                      </p:cBhvr>
                                      <p:tavLst>
                                        <p:tav tm="0">
                                          <p:val>
                                            <p:strVal val="ppt_y"/>
                                          </p:val>
                                        </p:tav>
                                        <p:tav tm="100000">
                                          <p:val>
                                            <p:strVal val="ppt_y"/>
                                          </p:val>
                                        </p:tav>
                                      </p:tavLst>
                                    </p:anim>
                                    <p:animEffect transition="out" filter="fade">
                                      <p:cBhvr>
                                        <p:cTn id="95" dur="500"/>
                                        <p:tgtEl>
                                          <p:spTgt spid="21"/>
                                        </p:tgtEl>
                                      </p:cBhvr>
                                    </p:animEffect>
                                    <p:set>
                                      <p:cBhvr>
                                        <p:cTn id="96"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3" name="click.wav"/>
                                        </p:tgtEl>
                                      </p:cMediaNode>
                                    </p:audio>
                                  </p:subTnLst>
                                </p:cTn>
                              </p:par>
                            </p:childTnLst>
                          </p:cTn>
                        </p:par>
                        <p:par>
                          <p:cTn id="97" fill="hold">
                            <p:stCondLst>
                              <p:cond delay="4500"/>
                            </p:stCondLst>
                            <p:childTnLst>
                              <p:par>
                                <p:cTn id="98" presetID="54" presetClass="exit" presetSubtype="0" decel="100000" fill="hold" grpId="0" nodeType="afterEffect">
                                  <p:stCondLst>
                                    <p:cond delay="0"/>
                                  </p:stCondLst>
                                  <p:childTnLst>
                                    <p:anim calcmode="lin" valueType="num">
                                      <p:cBhvr>
                                        <p:cTn id="99" dur="500"/>
                                        <p:tgtEl>
                                          <p:spTgt spid="20"/>
                                        </p:tgtEl>
                                        <p:attrNameLst>
                                          <p:attrName>ppt_w</p:attrName>
                                        </p:attrNameLst>
                                      </p:cBhvr>
                                      <p:tavLst>
                                        <p:tav tm="0">
                                          <p:val>
                                            <p:strVal val="ppt_w"/>
                                          </p:val>
                                        </p:tav>
                                        <p:tav tm="100000">
                                          <p:val>
                                            <p:strVal val="ppt_w*0.05"/>
                                          </p:val>
                                        </p:tav>
                                      </p:tavLst>
                                    </p:anim>
                                    <p:anim calcmode="lin" valueType="num">
                                      <p:cBhvr>
                                        <p:cTn id="100" dur="500"/>
                                        <p:tgtEl>
                                          <p:spTgt spid="20"/>
                                        </p:tgtEl>
                                        <p:attrNameLst>
                                          <p:attrName>ppt_h</p:attrName>
                                        </p:attrNameLst>
                                      </p:cBhvr>
                                      <p:tavLst>
                                        <p:tav tm="0">
                                          <p:val>
                                            <p:strVal val="ppt_h"/>
                                          </p:val>
                                        </p:tav>
                                        <p:tav tm="100000">
                                          <p:val>
                                            <p:strVal val="ppt_h"/>
                                          </p:val>
                                        </p:tav>
                                      </p:tavLst>
                                    </p:anim>
                                    <p:anim calcmode="lin" valueType="num">
                                      <p:cBhvr>
                                        <p:cTn id="101" dur="500"/>
                                        <p:tgtEl>
                                          <p:spTgt spid="20"/>
                                        </p:tgtEl>
                                        <p:attrNameLst>
                                          <p:attrName>ppt_x</p:attrName>
                                        </p:attrNameLst>
                                      </p:cBhvr>
                                      <p:tavLst>
                                        <p:tav tm="0">
                                          <p:val>
                                            <p:strVal val="ppt_x"/>
                                          </p:val>
                                        </p:tav>
                                        <p:tav tm="100000">
                                          <p:val>
                                            <p:strVal val="ppt_x-.2"/>
                                          </p:val>
                                        </p:tav>
                                      </p:tavLst>
                                    </p:anim>
                                    <p:anim calcmode="lin" valueType="num">
                                      <p:cBhvr>
                                        <p:cTn id="102" dur="500"/>
                                        <p:tgtEl>
                                          <p:spTgt spid="20"/>
                                        </p:tgtEl>
                                        <p:attrNameLst>
                                          <p:attrName>ppt_y</p:attrName>
                                        </p:attrNameLst>
                                      </p:cBhvr>
                                      <p:tavLst>
                                        <p:tav tm="0">
                                          <p:val>
                                            <p:strVal val="ppt_y"/>
                                          </p:val>
                                        </p:tav>
                                        <p:tav tm="100000">
                                          <p:val>
                                            <p:strVal val="ppt_y"/>
                                          </p:val>
                                        </p:tav>
                                      </p:tavLst>
                                    </p:anim>
                                    <p:animEffect transition="out" filter="fade">
                                      <p:cBhvr>
                                        <p:cTn id="103" dur="500"/>
                                        <p:tgtEl>
                                          <p:spTgt spid="20"/>
                                        </p:tgtEl>
                                      </p:cBhvr>
                                    </p:animEffect>
                                    <p:set>
                                      <p:cBhvr>
                                        <p:cTn id="104"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3" name="click.wav"/>
                                        </p:tgtEl>
                                      </p:cMediaNode>
                                    </p:audio>
                                  </p:subTnLst>
                                </p:cTn>
                              </p:par>
                            </p:childTnLst>
                          </p:cTn>
                        </p:par>
                        <p:par>
                          <p:cTn id="105" fill="hold">
                            <p:stCondLst>
                              <p:cond delay="5000"/>
                            </p:stCondLst>
                            <p:childTnLst>
                              <p:par>
                                <p:cTn id="106" presetID="54" presetClass="exit" presetSubtype="0" decel="100000" fill="hold" grpId="0" nodeType="afterEffect">
                                  <p:stCondLst>
                                    <p:cond delay="0"/>
                                  </p:stCondLst>
                                  <p:childTnLst>
                                    <p:anim calcmode="lin" valueType="num">
                                      <p:cBhvr>
                                        <p:cTn id="107" dur="500"/>
                                        <p:tgtEl>
                                          <p:spTgt spid="19"/>
                                        </p:tgtEl>
                                        <p:attrNameLst>
                                          <p:attrName>ppt_w</p:attrName>
                                        </p:attrNameLst>
                                      </p:cBhvr>
                                      <p:tavLst>
                                        <p:tav tm="0">
                                          <p:val>
                                            <p:strVal val="ppt_w"/>
                                          </p:val>
                                        </p:tav>
                                        <p:tav tm="100000">
                                          <p:val>
                                            <p:strVal val="ppt_w*0.05"/>
                                          </p:val>
                                        </p:tav>
                                      </p:tavLst>
                                    </p:anim>
                                    <p:anim calcmode="lin" valueType="num">
                                      <p:cBhvr>
                                        <p:cTn id="108" dur="500"/>
                                        <p:tgtEl>
                                          <p:spTgt spid="19"/>
                                        </p:tgtEl>
                                        <p:attrNameLst>
                                          <p:attrName>ppt_h</p:attrName>
                                        </p:attrNameLst>
                                      </p:cBhvr>
                                      <p:tavLst>
                                        <p:tav tm="0">
                                          <p:val>
                                            <p:strVal val="ppt_h"/>
                                          </p:val>
                                        </p:tav>
                                        <p:tav tm="100000">
                                          <p:val>
                                            <p:strVal val="ppt_h"/>
                                          </p:val>
                                        </p:tav>
                                      </p:tavLst>
                                    </p:anim>
                                    <p:anim calcmode="lin" valueType="num">
                                      <p:cBhvr>
                                        <p:cTn id="109" dur="500"/>
                                        <p:tgtEl>
                                          <p:spTgt spid="19"/>
                                        </p:tgtEl>
                                        <p:attrNameLst>
                                          <p:attrName>ppt_x</p:attrName>
                                        </p:attrNameLst>
                                      </p:cBhvr>
                                      <p:tavLst>
                                        <p:tav tm="0">
                                          <p:val>
                                            <p:strVal val="ppt_x"/>
                                          </p:val>
                                        </p:tav>
                                        <p:tav tm="100000">
                                          <p:val>
                                            <p:strVal val="ppt_x-.2"/>
                                          </p:val>
                                        </p:tav>
                                      </p:tavLst>
                                    </p:anim>
                                    <p:anim calcmode="lin" valueType="num">
                                      <p:cBhvr>
                                        <p:cTn id="110" dur="500"/>
                                        <p:tgtEl>
                                          <p:spTgt spid="19"/>
                                        </p:tgtEl>
                                        <p:attrNameLst>
                                          <p:attrName>ppt_y</p:attrName>
                                        </p:attrNameLst>
                                      </p:cBhvr>
                                      <p:tavLst>
                                        <p:tav tm="0">
                                          <p:val>
                                            <p:strVal val="ppt_y"/>
                                          </p:val>
                                        </p:tav>
                                        <p:tav tm="100000">
                                          <p:val>
                                            <p:strVal val="ppt_y"/>
                                          </p:val>
                                        </p:tav>
                                      </p:tavLst>
                                    </p:anim>
                                    <p:animEffect transition="out" filter="fade">
                                      <p:cBhvr>
                                        <p:cTn id="111" dur="500"/>
                                        <p:tgtEl>
                                          <p:spTgt spid="19"/>
                                        </p:tgtEl>
                                      </p:cBhvr>
                                    </p:animEffect>
                                    <p:set>
                                      <p:cBhvr>
                                        <p:cTn id="112"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106"/>
                                            </p:cond>
                                          </p:stCondLst>
                                          <p:endCondLst>
                                            <p:cond evt="onStopAudio" delay="0">
                                              <p:tgtEl>
                                                <p:sldTgt/>
                                              </p:tgtEl>
                                            </p:cond>
                                          </p:endCondLst>
                                        </p:cTn>
                                        <p:tgtEl>
                                          <p:sndTgt r:embed="rId3" name="click.wav"/>
                                        </p:tgtEl>
                                      </p:cMediaNode>
                                    </p:audio>
                                  </p:subTnLst>
                                </p:cTn>
                              </p:par>
                            </p:childTnLst>
                          </p:cTn>
                        </p:par>
                        <p:par>
                          <p:cTn id="113" fill="hold">
                            <p:stCondLst>
                              <p:cond delay="5500"/>
                            </p:stCondLst>
                            <p:childTnLst>
                              <p:par>
                                <p:cTn id="114" presetID="6" presetClass="emph" presetSubtype="0" fill="hold" grpId="0" nodeType="afterEffect">
                                  <p:stCondLst>
                                    <p:cond delay="0"/>
                                  </p:stCondLst>
                                  <p:childTnLst>
                                    <p:animScale>
                                      <p:cBhvr>
                                        <p:cTn id="115" dur="500" fill="hold"/>
                                        <p:tgtEl>
                                          <p:spTgt spid="18"/>
                                        </p:tgtEl>
                                      </p:cBhvr>
                                      <p:by x="130000" y="130000"/>
                                    </p:animScale>
                                  </p:childTnLst>
                                  <p:subTnLst>
                                    <p:audio>
                                      <p:cMediaNode>
                                        <p:cTn display="0" masterRel="sameClick">
                                          <p:stCondLst>
                                            <p:cond evt="begin" delay="0">
                                              <p:tn val="114"/>
                                            </p:cond>
                                          </p:stCondLst>
                                          <p:endCondLst>
                                            <p:cond evt="onStopAudio" delay="0">
                                              <p:tgtEl>
                                                <p:sldTgt/>
                                              </p:tgtEl>
                                            </p:cond>
                                          </p:endCondLst>
                                        </p:cTn>
                                        <p:tgtEl>
                                          <p:sndTgt r:embed="rId4" name="BELL.WAV"/>
                                        </p:tgtEl>
                                      </p:cMediaNode>
                                    </p:audio>
                                  </p:subTnLst>
                                </p:cTn>
                              </p:par>
                            </p:childTnLst>
                          </p:cTn>
                        </p:par>
                      </p:childTnLst>
                    </p:cTn>
                  </p:par>
                </p:childTnLst>
              </p:cTn>
              <p:nextCondLst>
                <p:cond evt="onClick" delay="0">
                  <p:tgtEl>
                    <p:spTgt spid="29"/>
                  </p:tgtEl>
                </p:cond>
              </p:nextCondLst>
            </p:seq>
          </p:childTnLst>
        </p:cTn>
      </p:par>
    </p:tnLst>
    <p:bldLst>
      <p:bldP spid="8196" grpId="0" animBg="1"/>
      <p:bldP spid="8197" grpId="0" animBg="1"/>
      <p:bldP spid="8197" grpId="1"/>
      <p:bldP spid="8198"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68000"/>
            <a:lum/>
          </a:blip>
          <a:srcRect/>
          <a:stretch>
            <a:fillRect l="-11000" r="-11000"/>
          </a:stretch>
        </a:blipFill>
        <a:effectLst/>
      </p:bgPr>
    </p:bg>
    <p:spTree>
      <p:nvGrpSpPr>
        <p:cNvPr id="1" name=""/>
        <p:cNvGrpSpPr/>
        <p:nvPr/>
      </p:nvGrpSpPr>
      <p:grpSpPr>
        <a:xfrm>
          <a:off x="0" y="0"/>
          <a:ext cx="0" cy="0"/>
          <a:chOff x="0" y="0"/>
          <a:chExt cx="0" cy="0"/>
        </a:xfrm>
      </p:grpSpPr>
      <p:grpSp>
        <p:nvGrpSpPr>
          <p:cNvPr id="224266" name="Group 10"/>
          <p:cNvGrpSpPr>
            <a:grpSpLocks/>
          </p:cNvGrpSpPr>
          <p:nvPr/>
        </p:nvGrpSpPr>
        <p:grpSpPr bwMode="auto">
          <a:xfrm>
            <a:off x="2133600" y="4142915"/>
            <a:ext cx="6553200" cy="1191085"/>
            <a:chOff x="960" y="3038"/>
            <a:chExt cx="4800" cy="850"/>
          </a:xfrm>
        </p:grpSpPr>
        <p:sp>
          <p:nvSpPr>
            <p:cNvPr id="54290" name="AutoShape 11"/>
            <p:cNvSpPr>
              <a:spLocks noChangeArrowheads="1"/>
            </p:cNvSpPr>
            <p:nvPr/>
          </p:nvSpPr>
          <p:spPr bwMode="gray">
            <a:xfrm>
              <a:off x="960" y="3216"/>
              <a:ext cx="4800" cy="672"/>
            </a:xfrm>
            <a:prstGeom prst="roundRect">
              <a:avLst>
                <a:gd name="adj" fmla="val 10889"/>
              </a:avLst>
            </a:prstGeom>
            <a:solidFill>
              <a:schemeClr val="bg1"/>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eaLnBrk="1" hangingPunct="1"/>
              <a:endParaRPr lang="vi-VN">
                <a:latin typeface="Times New Roman" panose="02020603050405020304" pitchFamily="18" charset="0"/>
                <a:cs typeface="Times New Roman" panose="02020603050405020304" pitchFamily="18" charset="0"/>
              </a:endParaRPr>
            </a:p>
          </p:txBody>
        </p:sp>
        <p:sp>
          <p:nvSpPr>
            <p:cNvPr id="54291" name="AutoShape 12"/>
            <p:cNvSpPr>
              <a:spLocks noChangeArrowheads="1"/>
            </p:cNvSpPr>
            <p:nvPr/>
          </p:nvSpPr>
          <p:spPr bwMode="gray">
            <a:xfrm>
              <a:off x="1104" y="3312"/>
              <a:ext cx="904" cy="550"/>
            </a:xfrm>
            <a:prstGeom prst="roundRect">
              <a:avLst>
                <a:gd name="adj" fmla="val 11921"/>
              </a:avLst>
            </a:prstGeom>
            <a:solidFill>
              <a:srgbClr val="FFFF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anose="02020603050405020304" pitchFamily="18" charset="0"/>
                <a:cs typeface="Times New Roman" panose="02020603050405020304" pitchFamily="18" charset="0"/>
              </a:endParaRPr>
            </a:p>
          </p:txBody>
        </p:sp>
        <p:sp>
          <p:nvSpPr>
            <p:cNvPr id="224269" name="Text Box 13"/>
            <p:cNvSpPr txBox="1">
              <a:spLocks noChangeArrowheads="1"/>
            </p:cNvSpPr>
            <p:nvPr/>
          </p:nvSpPr>
          <p:spPr bwMode="gray">
            <a:xfrm>
              <a:off x="1200" y="3038"/>
              <a:ext cx="1892" cy="516"/>
            </a:xfrm>
            <a:prstGeom prst="rect">
              <a:avLst/>
            </a:prstGeom>
            <a:solidFill>
              <a:srgbClr val="FFFF00"/>
            </a:solidFill>
            <a:ln>
              <a:noFill/>
            </a:ln>
            <a:effectLst>
              <a:outerShdw dist="35921" dir="2700000" algn="ctr" rotWithShape="0">
                <a:schemeClr val="tx1"/>
              </a:outerShdw>
            </a:effectLst>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defRPr/>
              </a:pPr>
              <a:r>
                <a:rPr lang="en-US" sz="32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sz="32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r>
                <a:rPr lang="en-US" sz="32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grpSp>
      <p:sp>
        <p:nvSpPr>
          <p:cNvPr id="224280" name="Rectangle 24"/>
          <p:cNvSpPr>
            <a:spLocks noChangeArrowheads="1"/>
          </p:cNvSpPr>
          <p:nvPr/>
        </p:nvSpPr>
        <p:spPr bwMode="auto">
          <a:xfrm>
            <a:off x="5486400" y="4327813"/>
            <a:ext cx="202565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6000" b="1" dirty="0">
                <a:solidFill>
                  <a:srgbClr val="FF1D1D"/>
                </a:solidFill>
                <a:latin typeface="Times New Roman" panose="02020603050405020304" pitchFamily="18" charset="0"/>
                <a:cs typeface="Times New Roman" panose="02020603050405020304" pitchFamily="18" charset="0"/>
              </a:rPr>
              <a:t> </a:t>
            </a:r>
            <a:r>
              <a:rPr lang="en-US" sz="8800" b="1" i="1" dirty="0">
                <a:solidFill>
                  <a:srgbClr val="FF1D1D"/>
                </a:solidFill>
                <a:latin typeface="Times New Roman" panose="02020603050405020304" pitchFamily="18" charset="0"/>
                <a:cs typeface="Times New Roman" panose="02020603050405020304" pitchFamily="18" charset="0"/>
              </a:rPr>
              <a:t>A</a:t>
            </a:r>
            <a:endParaRPr lang="en-US" sz="6000" b="1" i="1" dirty="0">
              <a:latin typeface="Times New Roman" panose="02020603050405020304" pitchFamily="18" charset="0"/>
              <a:cs typeface="Times New Roman" panose="02020603050405020304" pitchFamily="18" charset="0"/>
            </a:endParaRPr>
          </a:p>
        </p:txBody>
      </p:sp>
      <p:sp>
        <p:nvSpPr>
          <p:cNvPr id="3" name="Cloud Callout 2"/>
          <p:cNvSpPr/>
          <p:nvPr/>
        </p:nvSpPr>
        <p:spPr>
          <a:xfrm>
            <a:off x="0" y="609600"/>
            <a:ext cx="8610600" cy="2819400"/>
          </a:xfrm>
          <a:prstGeom prst="cloudCallout">
            <a:avLst>
              <a:gd name="adj1" fmla="val -30067"/>
              <a:gd name="adj2" fmla="val 7208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solidFill>
                  <a:srgbClr val="0000CC"/>
                </a:solidFill>
                <a:latin typeface="Times New Roman" panose="02020603050405020304" pitchFamily="18" charset="0"/>
                <a:cs typeface="Times New Roman" panose="02020603050405020304" pitchFamily="18" charset="0"/>
              </a:rPr>
              <a:t> </a:t>
            </a:r>
            <a:r>
              <a:rPr lang="en-US" sz="3600" b="1" dirty="0">
                <a:solidFill>
                  <a:schemeClr val="accent2"/>
                </a:solidFill>
                <a:latin typeface="Times New Roman" panose="02020603050405020304" pitchFamily="18" charset="0"/>
                <a:cs typeface="Times New Roman" panose="02020603050405020304" pitchFamily="18" charset="0"/>
              </a:rPr>
              <a:t>3. Cuộc khởi nghĩa </a:t>
            </a:r>
          </a:p>
          <a:p>
            <a:pPr algn="ctr"/>
            <a:r>
              <a:rPr lang="en-US" sz="3600" b="1" dirty="0">
                <a:solidFill>
                  <a:schemeClr val="accent2"/>
                </a:solidFill>
                <a:latin typeface="Times New Roman" panose="02020603050405020304" pitchFamily="18" charset="0"/>
                <a:cs typeface="Times New Roman" panose="02020603050405020304" pitchFamily="18" charset="0"/>
              </a:rPr>
              <a:t> Hai Bà Trưng năm nào?</a:t>
            </a:r>
          </a:p>
          <a:p>
            <a:pPr algn="ctr"/>
            <a:r>
              <a:rPr lang="en-US" sz="3600" dirty="0">
                <a:solidFill>
                  <a:srgbClr val="0000CC"/>
                </a:solidFill>
                <a:latin typeface="Times New Roman" panose="02020603050405020304" pitchFamily="18" charset="0"/>
                <a:cs typeface="Times New Roman" panose="02020603050405020304" pitchFamily="18" charset="0"/>
              </a:rPr>
              <a:t>        A.40      B.50        C.60</a:t>
            </a:r>
            <a:endParaRPr lang="en-US" sz="3600" dirty="0"/>
          </a:p>
        </p:txBody>
      </p:sp>
      <p:pic>
        <p:nvPicPr>
          <p:cNvPr id="26" name="Picture 25"/>
          <p:cNvPicPr>
            <a:picLocks noChangeAspect="1"/>
          </p:cNvPicPr>
          <p:nvPr/>
        </p:nvPicPr>
        <p:blipFill>
          <a:blip r:embed="rId6">
            <a:extLst>
              <a:ext uri="{BEBA8EAE-BF5A-486C-A8C5-ECC9F3942E4B}">
                <a14:imgProps xmlns:a14="http://schemas.microsoft.com/office/drawing/2010/main">
                  <a14:imgLayer r:embed="rId7">
                    <a14:imgEffect>
                      <a14:backgroundRemoval t="5036" b="98273" l="1196" r="98804">
                        <a14:foregroundMark x1="35407" y1="15827" x2="69378" y2="27770"/>
                        <a14:foregroundMark x1="55981" y1="28777" x2="72727" y2="41871"/>
                        <a14:foregroundMark x1="57416" y1="26187" x2="42823" y2="41151"/>
                        <a14:foregroundMark x1="59091" y1="66187" x2="46890" y2="92374"/>
                        <a14:foregroundMark x1="74163" y1="67194" x2="77033" y2="89640"/>
                        <a14:foregroundMark x1="65789" y1="12230" x2="54067" y2="22734"/>
                      </a14:backgroundRemoval>
                    </a14:imgEffect>
                  </a14:imgLayer>
                </a14:imgProps>
              </a:ext>
              <a:ext uri="{28A0092B-C50C-407E-A947-70E740481C1C}">
                <a14:useLocalDpi xmlns:a14="http://schemas.microsoft.com/office/drawing/2010/main" val="0"/>
              </a:ext>
            </a:extLst>
          </a:blip>
          <a:stretch>
            <a:fillRect/>
          </a:stretch>
        </p:blipFill>
        <p:spPr>
          <a:xfrm>
            <a:off x="114300" y="3690596"/>
            <a:ext cx="1905000" cy="3167404"/>
          </a:xfrm>
          <a:prstGeom prst="rect">
            <a:avLst/>
          </a:prstGeom>
        </p:spPr>
      </p:pic>
      <p:sp>
        <p:nvSpPr>
          <p:cNvPr id="27" name="AutoShape 15"/>
          <p:cNvSpPr>
            <a:spLocks noChangeArrowheads="1"/>
          </p:cNvSpPr>
          <p:nvPr/>
        </p:nvSpPr>
        <p:spPr bwMode="auto">
          <a:xfrm>
            <a:off x="3752850" y="5754139"/>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FF0000"/>
                </a:solidFill>
                <a:latin typeface="Times New Roman" panose="02020603050405020304" pitchFamily="18" charset="0"/>
                <a:cs typeface="Times New Roman" panose="02020603050405020304" pitchFamily="18" charset="0"/>
              </a:rPr>
              <a:t>0</a:t>
            </a:r>
          </a:p>
        </p:txBody>
      </p:sp>
      <p:sp>
        <p:nvSpPr>
          <p:cNvPr id="28" name="AutoShape 16"/>
          <p:cNvSpPr>
            <a:spLocks noChangeArrowheads="1"/>
          </p:cNvSpPr>
          <p:nvPr/>
        </p:nvSpPr>
        <p:spPr bwMode="auto">
          <a:xfrm>
            <a:off x="3733800" y="57604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800000"/>
                </a:solidFill>
                <a:latin typeface="Times New Roman" panose="02020603050405020304" pitchFamily="18" charset="0"/>
                <a:cs typeface="Times New Roman" panose="02020603050405020304" pitchFamily="18" charset="0"/>
              </a:rPr>
              <a:t>1</a:t>
            </a:r>
          </a:p>
        </p:txBody>
      </p:sp>
      <p:sp>
        <p:nvSpPr>
          <p:cNvPr id="29" name="AutoShape 17"/>
          <p:cNvSpPr>
            <a:spLocks noChangeArrowheads="1"/>
          </p:cNvSpPr>
          <p:nvPr/>
        </p:nvSpPr>
        <p:spPr bwMode="auto">
          <a:xfrm>
            <a:off x="3733800" y="57604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2</a:t>
            </a:r>
          </a:p>
        </p:txBody>
      </p:sp>
      <p:sp>
        <p:nvSpPr>
          <p:cNvPr id="30" name="AutoShape 18"/>
          <p:cNvSpPr>
            <a:spLocks noChangeArrowheads="1"/>
          </p:cNvSpPr>
          <p:nvPr/>
        </p:nvSpPr>
        <p:spPr bwMode="auto">
          <a:xfrm>
            <a:off x="3733800" y="57604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3</a:t>
            </a:r>
          </a:p>
        </p:txBody>
      </p:sp>
      <p:sp>
        <p:nvSpPr>
          <p:cNvPr id="31" name="AutoShape 19"/>
          <p:cNvSpPr>
            <a:spLocks noChangeArrowheads="1"/>
          </p:cNvSpPr>
          <p:nvPr/>
        </p:nvSpPr>
        <p:spPr bwMode="auto">
          <a:xfrm>
            <a:off x="3714750" y="57604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4</a:t>
            </a:r>
          </a:p>
        </p:txBody>
      </p:sp>
      <p:sp>
        <p:nvSpPr>
          <p:cNvPr id="32" name="AutoShape 20"/>
          <p:cNvSpPr>
            <a:spLocks noChangeArrowheads="1"/>
          </p:cNvSpPr>
          <p:nvPr/>
        </p:nvSpPr>
        <p:spPr bwMode="auto">
          <a:xfrm>
            <a:off x="3700463" y="57604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5</a:t>
            </a:r>
          </a:p>
        </p:txBody>
      </p:sp>
      <p:sp>
        <p:nvSpPr>
          <p:cNvPr id="33" name="AutoShape 25"/>
          <p:cNvSpPr>
            <a:spLocks noChangeArrowheads="1"/>
          </p:cNvSpPr>
          <p:nvPr/>
        </p:nvSpPr>
        <p:spPr bwMode="auto">
          <a:xfrm>
            <a:off x="3667125" y="57604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6</a:t>
            </a:r>
          </a:p>
        </p:txBody>
      </p:sp>
      <p:sp>
        <p:nvSpPr>
          <p:cNvPr id="34" name="AutoShape 26"/>
          <p:cNvSpPr>
            <a:spLocks noChangeArrowheads="1"/>
          </p:cNvSpPr>
          <p:nvPr/>
        </p:nvSpPr>
        <p:spPr bwMode="auto">
          <a:xfrm>
            <a:off x="3671888" y="5779539"/>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7</a:t>
            </a:r>
          </a:p>
        </p:txBody>
      </p:sp>
      <p:sp>
        <p:nvSpPr>
          <p:cNvPr id="35" name="AutoShape 27"/>
          <p:cNvSpPr>
            <a:spLocks noChangeArrowheads="1"/>
          </p:cNvSpPr>
          <p:nvPr/>
        </p:nvSpPr>
        <p:spPr bwMode="auto">
          <a:xfrm>
            <a:off x="3652838" y="57604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8</a:t>
            </a:r>
          </a:p>
        </p:txBody>
      </p:sp>
      <p:sp>
        <p:nvSpPr>
          <p:cNvPr id="36" name="AutoShape 28"/>
          <p:cNvSpPr>
            <a:spLocks noChangeArrowheads="1"/>
          </p:cNvSpPr>
          <p:nvPr/>
        </p:nvSpPr>
        <p:spPr bwMode="auto">
          <a:xfrm>
            <a:off x="3657600" y="57604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9</a:t>
            </a:r>
          </a:p>
        </p:txBody>
      </p:sp>
      <p:sp>
        <p:nvSpPr>
          <p:cNvPr id="37" name="AutoShape 29"/>
          <p:cNvSpPr>
            <a:spLocks noChangeArrowheads="1"/>
          </p:cNvSpPr>
          <p:nvPr/>
        </p:nvSpPr>
        <p:spPr bwMode="auto">
          <a:xfrm>
            <a:off x="3657600" y="57604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dirty="0">
                <a:solidFill>
                  <a:srgbClr val="0033CC"/>
                </a:solidFill>
                <a:latin typeface="Times New Roman" panose="02020603050405020304" pitchFamily="18" charset="0"/>
                <a:cs typeface="Times New Roman" panose="02020603050405020304" pitchFamily="18" charset="0"/>
              </a:rPr>
              <a:t>10</a:t>
            </a:r>
          </a:p>
        </p:txBody>
      </p:sp>
      <p:pic>
        <p:nvPicPr>
          <p:cNvPr id="38" name="Picture 3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40833" y1="35167" x2="60667" y2="53250"/>
                        <a14:foregroundMark x1="58333" y1="45417" x2="45250" y2="56333"/>
                        <a14:foregroundMark x1="40583" y1="44833" x2="66833" y2="60500"/>
                        <a14:foregroundMark x1="56833" y1="34000" x2="40750" y2="59500"/>
                        <a14:foregroundMark x1="39083" y1="67500" x2="32250" y2="78417"/>
                        <a14:foregroundMark x1="51167" y1="44667" x2="66083" y2="60250"/>
                        <a14:foregroundMark x1="37500" y1="37833" x2="23083" y2="23417"/>
                      </a14:backgroundRemoval>
                    </a14:imgEffect>
                  </a14:imgLayer>
                </a14:imgProps>
              </a:ext>
              <a:ext uri="{28A0092B-C50C-407E-A947-70E740481C1C}">
                <a14:useLocalDpi xmlns:a14="http://schemas.microsoft.com/office/drawing/2010/main" val="0"/>
              </a:ext>
            </a:extLst>
          </a:blip>
          <a:srcRect l="17420" t="17275" r="18811" b="16637"/>
          <a:stretch/>
        </p:blipFill>
        <p:spPr>
          <a:xfrm>
            <a:off x="3564382" y="5515964"/>
            <a:ext cx="1390968" cy="1441549"/>
          </a:xfrm>
          <a:prstGeom prst="rect">
            <a:avLst/>
          </a:prstGeom>
        </p:spPr>
      </p:pic>
      <p:sp>
        <p:nvSpPr>
          <p:cNvPr id="39" name="6-Point Star 38">
            <a:hlinkClick r:id="rId10" action="ppaction://hlinksldjump"/>
          </p:cNvPr>
          <p:cNvSpPr/>
          <p:nvPr/>
        </p:nvSpPr>
        <p:spPr>
          <a:xfrm>
            <a:off x="5562600" y="5638308"/>
            <a:ext cx="1295400" cy="1213343"/>
          </a:xfrm>
          <a:prstGeom prst="star6">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425338"/>
      </p:ext>
    </p:extLst>
  </p:cSld>
  <p:clrMapOvr>
    <a:masterClrMapping/>
  </p:clrMapOvr>
  <p:transition spd="med">
    <p:wheel spokes="8"/>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childTnLst>
                          </p:cTn>
                        </p:par>
                        <p:par>
                          <p:cTn id="8" fill="hold">
                            <p:stCondLst>
                              <p:cond delay="500"/>
                            </p:stCondLst>
                            <p:childTnLst>
                              <p:par>
                                <p:cTn id="9" presetID="54" presetClass="exit" presetSubtype="0" decel="100000" fill="hold" grpId="0" nodeType="afterEffect">
                                  <p:stCondLst>
                                    <p:cond delay="0"/>
                                  </p:stCondLst>
                                  <p:childTnLst>
                                    <p:anim calcmode="lin" valueType="num">
                                      <p:cBhvr>
                                        <p:cTn id="10" dur="500"/>
                                        <p:tgtEl>
                                          <p:spTgt spid="37"/>
                                        </p:tgtEl>
                                        <p:attrNameLst>
                                          <p:attrName>ppt_w</p:attrName>
                                        </p:attrNameLst>
                                      </p:cBhvr>
                                      <p:tavLst>
                                        <p:tav tm="0">
                                          <p:val>
                                            <p:strVal val="ppt_w"/>
                                          </p:val>
                                        </p:tav>
                                        <p:tav tm="100000">
                                          <p:val>
                                            <p:strVal val="ppt_w*0.05"/>
                                          </p:val>
                                        </p:tav>
                                      </p:tavLst>
                                    </p:anim>
                                    <p:anim calcmode="lin" valueType="num">
                                      <p:cBhvr>
                                        <p:cTn id="11" dur="500"/>
                                        <p:tgtEl>
                                          <p:spTgt spid="37"/>
                                        </p:tgtEl>
                                        <p:attrNameLst>
                                          <p:attrName>ppt_h</p:attrName>
                                        </p:attrNameLst>
                                      </p:cBhvr>
                                      <p:tavLst>
                                        <p:tav tm="0">
                                          <p:val>
                                            <p:strVal val="ppt_h"/>
                                          </p:val>
                                        </p:tav>
                                        <p:tav tm="100000">
                                          <p:val>
                                            <p:strVal val="ppt_h"/>
                                          </p:val>
                                        </p:tav>
                                      </p:tavLst>
                                    </p:anim>
                                    <p:anim calcmode="lin" valueType="num">
                                      <p:cBhvr>
                                        <p:cTn id="12" dur="500"/>
                                        <p:tgtEl>
                                          <p:spTgt spid="37"/>
                                        </p:tgtEl>
                                        <p:attrNameLst>
                                          <p:attrName>ppt_x</p:attrName>
                                        </p:attrNameLst>
                                      </p:cBhvr>
                                      <p:tavLst>
                                        <p:tav tm="0">
                                          <p:val>
                                            <p:strVal val="ppt_x"/>
                                          </p:val>
                                        </p:tav>
                                        <p:tav tm="100000">
                                          <p:val>
                                            <p:strVal val="ppt_x-.2"/>
                                          </p:val>
                                        </p:tav>
                                      </p:tavLst>
                                    </p:anim>
                                    <p:anim calcmode="lin" valueType="num">
                                      <p:cBhvr>
                                        <p:cTn id="13" dur="500"/>
                                        <p:tgtEl>
                                          <p:spTgt spid="37"/>
                                        </p:tgtEl>
                                        <p:attrNameLst>
                                          <p:attrName>ppt_y</p:attrName>
                                        </p:attrNameLst>
                                      </p:cBhvr>
                                      <p:tavLst>
                                        <p:tav tm="0">
                                          <p:val>
                                            <p:strVal val="ppt_y"/>
                                          </p:val>
                                        </p:tav>
                                        <p:tav tm="100000">
                                          <p:val>
                                            <p:strVal val="ppt_y"/>
                                          </p:val>
                                        </p:tav>
                                      </p:tavLst>
                                    </p:anim>
                                    <p:animEffect transition="out" filter="fade">
                                      <p:cBhvr>
                                        <p:cTn id="14" dur="500"/>
                                        <p:tgtEl>
                                          <p:spTgt spid="37"/>
                                        </p:tgtEl>
                                      </p:cBhvr>
                                    </p:animEffect>
                                    <p:set>
                                      <p:cBhvr>
                                        <p:cTn id="15" dur="1" fill="hold">
                                          <p:stCondLst>
                                            <p:cond delay="499"/>
                                          </p:stCondLst>
                                        </p:cTn>
                                        <p:tgtEl>
                                          <p:spTgt spid="37"/>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6" fill="hold">
                            <p:stCondLst>
                              <p:cond delay="1000"/>
                            </p:stCondLst>
                            <p:childTnLst>
                              <p:par>
                                <p:cTn id="17" presetID="54" presetClass="exit" presetSubtype="0" decel="100000" fill="hold" grpId="0" nodeType="afterEffect">
                                  <p:stCondLst>
                                    <p:cond delay="0"/>
                                  </p:stCondLst>
                                  <p:childTnLst>
                                    <p:anim calcmode="lin" valueType="num">
                                      <p:cBhvr>
                                        <p:cTn id="18" dur="500"/>
                                        <p:tgtEl>
                                          <p:spTgt spid="36"/>
                                        </p:tgtEl>
                                        <p:attrNameLst>
                                          <p:attrName>ppt_w</p:attrName>
                                        </p:attrNameLst>
                                      </p:cBhvr>
                                      <p:tavLst>
                                        <p:tav tm="0">
                                          <p:val>
                                            <p:strVal val="ppt_w"/>
                                          </p:val>
                                        </p:tav>
                                        <p:tav tm="100000">
                                          <p:val>
                                            <p:strVal val="ppt_w*0.05"/>
                                          </p:val>
                                        </p:tav>
                                      </p:tavLst>
                                    </p:anim>
                                    <p:anim calcmode="lin" valueType="num">
                                      <p:cBhvr>
                                        <p:cTn id="19" dur="500"/>
                                        <p:tgtEl>
                                          <p:spTgt spid="36"/>
                                        </p:tgtEl>
                                        <p:attrNameLst>
                                          <p:attrName>ppt_h</p:attrName>
                                        </p:attrNameLst>
                                      </p:cBhvr>
                                      <p:tavLst>
                                        <p:tav tm="0">
                                          <p:val>
                                            <p:strVal val="ppt_h"/>
                                          </p:val>
                                        </p:tav>
                                        <p:tav tm="100000">
                                          <p:val>
                                            <p:strVal val="ppt_h"/>
                                          </p:val>
                                        </p:tav>
                                      </p:tavLst>
                                    </p:anim>
                                    <p:anim calcmode="lin" valueType="num">
                                      <p:cBhvr>
                                        <p:cTn id="20" dur="500"/>
                                        <p:tgtEl>
                                          <p:spTgt spid="36"/>
                                        </p:tgtEl>
                                        <p:attrNameLst>
                                          <p:attrName>ppt_x</p:attrName>
                                        </p:attrNameLst>
                                      </p:cBhvr>
                                      <p:tavLst>
                                        <p:tav tm="0">
                                          <p:val>
                                            <p:strVal val="ppt_x"/>
                                          </p:val>
                                        </p:tav>
                                        <p:tav tm="100000">
                                          <p:val>
                                            <p:strVal val="ppt_x-.2"/>
                                          </p:val>
                                        </p:tav>
                                      </p:tavLst>
                                    </p:anim>
                                    <p:anim calcmode="lin" valueType="num">
                                      <p:cBhvr>
                                        <p:cTn id="21" dur="500"/>
                                        <p:tgtEl>
                                          <p:spTgt spid="36"/>
                                        </p:tgtEl>
                                        <p:attrNameLst>
                                          <p:attrName>ppt_y</p:attrName>
                                        </p:attrNameLst>
                                      </p:cBhvr>
                                      <p:tavLst>
                                        <p:tav tm="0">
                                          <p:val>
                                            <p:strVal val="ppt_y"/>
                                          </p:val>
                                        </p:tav>
                                        <p:tav tm="100000">
                                          <p:val>
                                            <p:strVal val="ppt_y"/>
                                          </p:val>
                                        </p:tav>
                                      </p:tavLst>
                                    </p:anim>
                                    <p:animEffect transition="out" filter="fade">
                                      <p:cBhvr>
                                        <p:cTn id="22" dur="500"/>
                                        <p:tgtEl>
                                          <p:spTgt spid="36"/>
                                        </p:tgtEl>
                                      </p:cBhvr>
                                    </p:animEffect>
                                    <p:set>
                                      <p:cBhvr>
                                        <p:cTn id="23"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4" fill="hold">
                            <p:stCondLst>
                              <p:cond delay="1500"/>
                            </p:stCondLst>
                            <p:childTnLst>
                              <p:par>
                                <p:cTn id="25" presetID="54" presetClass="exit" presetSubtype="0" decel="100000" fill="hold" grpId="0" nodeType="afterEffect">
                                  <p:stCondLst>
                                    <p:cond delay="0"/>
                                  </p:stCondLst>
                                  <p:childTnLst>
                                    <p:anim calcmode="lin" valueType="num">
                                      <p:cBhvr>
                                        <p:cTn id="26" dur="500"/>
                                        <p:tgtEl>
                                          <p:spTgt spid="35"/>
                                        </p:tgtEl>
                                        <p:attrNameLst>
                                          <p:attrName>ppt_w</p:attrName>
                                        </p:attrNameLst>
                                      </p:cBhvr>
                                      <p:tavLst>
                                        <p:tav tm="0">
                                          <p:val>
                                            <p:strVal val="ppt_w"/>
                                          </p:val>
                                        </p:tav>
                                        <p:tav tm="100000">
                                          <p:val>
                                            <p:strVal val="ppt_w*0.05"/>
                                          </p:val>
                                        </p:tav>
                                      </p:tavLst>
                                    </p:anim>
                                    <p:anim calcmode="lin" valueType="num">
                                      <p:cBhvr>
                                        <p:cTn id="27" dur="500"/>
                                        <p:tgtEl>
                                          <p:spTgt spid="35"/>
                                        </p:tgtEl>
                                        <p:attrNameLst>
                                          <p:attrName>ppt_h</p:attrName>
                                        </p:attrNameLst>
                                      </p:cBhvr>
                                      <p:tavLst>
                                        <p:tav tm="0">
                                          <p:val>
                                            <p:strVal val="ppt_h"/>
                                          </p:val>
                                        </p:tav>
                                        <p:tav tm="100000">
                                          <p:val>
                                            <p:strVal val="ppt_h"/>
                                          </p:val>
                                        </p:tav>
                                      </p:tavLst>
                                    </p:anim>
                                    <p:anim calcmode="lin" valueType="num">
                                      <p:cBhvr>
                                        <p:cTn id="28" dur="500"/>
                                        <p:tgtEl>
                                          <p:spTgt spid="35"/>
                                        </p:tgtEl>
                                        <p:attrNameLst>
                                          <p:attrName>ppt_x</p:attrName>
                                        </p:attrNameLst>
                                      </p:cBhvr>
                                      <p:tavLst>
                                        <p:tav tm="0">
                                          <p:val>
                                            <p:strVal val="ppt_x"/>
                                          </p:val>
                                        </p:tav>
                                        <p:tav tm="100000">
                                          <p:val>
                                            <p:strVal val="ppt_x-.2"/>
                                          </p:val>
                                        </p:tav>
                                      </p:tavLst>
                                    </p:anim>
                                    <p:anim calcmode="lin" valueType="num">
                                      <p:cBhvr>
                                        <p:cTn id="29" dur="500"/>
                                        <p:tgtEl>
                                          <p:spTgt spid="35"/>
                                        </p:tgtEl>
                                        <p:attrNameLst>
                                          <p:attrName>ppt_y</p:attrName>
                                        </p:attrNameLst>
                                      </p:cBhvr>
                                      <p:tavLst>
                                        <p:tav tm="0">
                                          <p:val>
                                            <p:strVal val="ppt_y"/>
                                          </p:val>
                                        </p:tav>
                                        <p:tav tm="100000">
                                          <p:val>
                                            <p:strVal val="ppt_y"/>
                                          </p:val>
                                        </p:tav>
                                      </p:tavLst>
                                    </p:anim>
                                    <p:animEffect transition="out" filter="fade">
                                      <p:cBhvr>
                                        <p:cTn id="30" dur="500"/>
                                        <p:tgtEl>
                                          <p:spTgt spid="35"/>
                                        </p:tgtEl>
                                      </p:cBhvr>
                                    </p:animEffect>
                                    <p:set>
                                      <p:cBhvr>
                                        <p:cTn id="31"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32" fill="hold">
                            <p:stCondLst>
                              <p:cond delay="2000"/>
                            </p:stCondLst>
                            <p:childTnLst>
                              <p:par>
                                <p:cTn id="33" presetID="54" presetClass="exit" presetSubtype="0" decel="100000" fill="hold" grpId="0" nodeType="afterEffect">
                                  <p:stCondLst>
                                    <p:cond delay="0"/>
                                  </p:stCondLst>
                                  <p:childTnLst>
                                    <p:anim calcmode="lin" valueType="num">
                                      <p:cBhvr>
                                        <p:cTn id="34" dur="500"/>
                                        <p:tgtEl>
                                          <p:spTgt spid="34"/>
                                        </p:tgtEl>
                                        <p:attrNameLst>
                                          <p:attrName>ppt_w</p:attrName>
                                        </p:attrNameLst>
                                      </p:cBhvr>
                                      <p:tavLst>
                                        <p:tav tm="0">
                                          <p:val>
                                            <p:strVal val="ppt_w"/>
                                          </p:val>
                                        </p:tav>
                                        <p:tav tm="100000">
                                          <p:val>
                                            <p:strVal val="ppt_w*0.05"/>
                                          </p:val>
                                        </p:tav>
                                      </p:tavLst>
                                    </p:anim>
                                    <p:anim calcmode="lin" valueType="num">
                                      <p:cBhvr>
                                        <p:cTn id="35" dur="500"/>
                                        <p:tgtEl>
                                          <p:spTgt spid="34"/>
                                        </p:tgtEl>
                                        <p:attrNameLst>
                                          <p:attrName>ppt_h</p:attrName>
                                        </p:attrNameLst>
                                      </p:cBhvr>
                                      <p:tavLst>
                                        <p:tav tm="0">
                                          <p:val>
                                            <p:strVal val="ppt_h"/>
                                          </p:val>
                                        </p:tav>
                                        <p:tav tm="100000">
                                          <p:val>
                                            <p:strVal val="ppt_h"/>
                                          </p:val>
                                        </p:tav>
                                      </p:tavLst>
                                    </p:anim>
                                    <p:anim calcmode="lin" valueType="num">
                                      <p:cBhvr>
                                        <p:cTn id="36" dur="500"/>
                                        <p:tgtEl>
                                          <p:spTgt spid="34"/>
                                        </p:tgtEl>
                                        <p:attrNameLst>
                                          <p:attrName>ppt_x</p:attrName>
                                        </p:attrNameLst>
                                      </p:cBhvr>
                                      <p:tavLst>
                                        <p:tav tm="0">
                                          <p:val>
                                            <p:strVal val="ppt_x"/>
                                          </p:val>
                                        </p:tav>
                                        <p:tav tm="100000">
                                          <p:val>
                                            <p:strVal val="ppt_x-.2"/>
                                          </p:val>
                                        </p:tav>
                                      </p:tavLst>
                                    </p:anim>
                                    <p:anim calcmode="lin" valueType="num">
                                      <p:cBhvr>
                                        <p:cTn id="37" dur="500"/>
                                        <p:tgtEl>
                                          <p:spTgt spid="34"/>
                                        </p:tgtEl>
                                        <p:attrNameLst>
                                          <p:attrName>ppt_y</p:attrName>
                                        </p:attrNameLst>
                                      </p:cBhvr>
                                      <p:tavLst>
                                        <p:tav tm="0">
                                          <p:val>
                                            <p:strVal val="ppt_y"/>
                                          </p:val>
                                        </p:tav>
                                        <p:tav tm="100000">
                                          <p:val>
                                            <p:strVal val="ppt_y"/>
                                          </p:val>
                                        </p:tav>
                                      </p:tavLst>
                                    </p:anim>
                                    <p:animEffect transition="out" filter="fade">
                                      <p:cBhvr>
                                        <p:cTn id="38" dur="500"/>
                                        <p:tgtEl>
                                          <p:spTgt spid="34"/>
                                        </p:tgtEl>
                                      </p:cBhvr>
                                    </p:animEffect>
                                    <p:set>
                                      <p:cBhvr>
                                        <p:cTn id="39"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40" fill="hold">
                            <p:stCondLst>
                              <p:cond delay="2500"/>
                            </p:stCondLst>
                            <p:childTnLst>
                              <p:par>
                                <p:cTn id="41" presetID="54" presetClass="exit" presetSubtype="0" decel="100000" fill="hold" grpId="0" nodeType="afterEffect">
                                  <p:stCondLst>
                                    <p:cond delay="0"/>
                                  </p:stCondLst>
                                  <p:childTnLst>
                                    <p:anim calcmode="lin" valueType="num">
                                      <p:cBhvr>
                                        <p:cTn id="42" dur="500"/>
                                        <p:tgtEl>
                                          <p:spTgt spid="33"/>
                                        </p:tgtEl>
                                        <p:attrNameLst>
                                          <p:attrName>ppt_w</p:attrName>
                                        </p:attrNameLst>
                                      </p:cBhvr>
                                      <p:tavLst>
                                        <p:tav tm="0">
                                          <p:val>
                                            <p:strVal val="ppt_w"/>
                                          </p:val>
                                        </p:tav>
                                        <p:tav tm="100000">
                                          <p:val>
                                            <p:strVal val="ppt_w*0.05"/>
                                          </p:val>
                                        </p:tav>
                                      </p:tavLst>
                                    </p:anim>
                                    <p:anim calcmode="lin" valueType="num">
                                      <p:cBhvr>
                                        <p:cTn id="43" dur="500"/>
                                        <p:tgtEl>
                                          <p:spTgt spid="33"/>
                                        </p:tgtEl>
                                        <p:attrNameLst>
                                          <p:attrName>ppt_h</p:attrName>
                                        </p:attrNameLst>
                                      </p:cBhvr>
                                      <p:tavLst>
                                        <p:tav tm="0">
                                          <p:val>
                                            <p:strVal val="ppt_h"/>
                                          </p:val>
                                        </p:tav>
                                        <p:tav tm="100000">
                                          <p:val>
                                            <p:strVal val="ppt_h"/>
                                          </p:val>
                                        </p:tav>
                                      </p:tavLst>
                                    </p:anim>
                                    <p:anim calcmode="lin" valueType="num">
                                      <p:cBhvr>
                                        <p:cTn id="44" dur="500"/>
                                        <p:tgtEl>
                                          <p:spTgt spid="33"/>
                                        </p:tgtEl>
                                        <p:attrNameLst>
                                          <p:attrName>ppt_x</p:attrName>
                                        </p:attrNameLst>
                                      </p:cBhvr>
                                      <p:tavLst>
                                        <p:tav tm="0">
                                          <p:val>
                                            <p:strVal val="ppt_x"/>
                                          </p:val>
                                        </p:tav>
                                        <p:tav tm="100000">
                                          <p:val>
                                            <p:strVal val="ppt_x-.2"/>
                                          </p:val>
                                        </p:tav>
                                      </p:tavLst>
                                    </p:anim>
                                    <p:anim calcmode="lin" valueType="num">
                                      <p:cBhvr>
                                        <p:cTn id="45" dur="500"/>
                                        <p:tgtEl>
                                          <p:spTgt spid="33"/>
                                        </p:tgtEl>
                                        <p:attrNameLst>
                                          <p:attrName>ppt_y</p:attrName>
                                        </p:attrNameLst>
                                      </p:cBhvr>
                                      <p:tavLst>
                                        <p:tav tm="0">
                                          <p:val>
                                            <p:strVal val="ppt_y"/>
                                          </p:val>
                                        </p:tav>
                                        <p:tav tm="100000">
                                          <p:val>
                                            <p:strVal val="ppt_y"/>
                                          </p:val>
                                        </p:tav>
                                      </p:tavLst>
                                    </p:anim>
                                    <p:animEffect transition="out" filter="fade">
                                      <p:cBhvr>
                                        <p:cTn id="46" dur="500"/>
                                        <p:tgtEl>
                                          <p:spTgt spid="33"/>
                                        </p:tgtEl>
                                      </p:cBhvr>
                                    </p:animEffect>
                                    <p:set>
                                      <p:cBhvr>
                                        <p:cTn id="47" dur="1" fill="hold">
                                          <p:stCondLst>
                                            <p:cond delay="499"/>
                                          </p:stCondLst>
                                        </p:cTn>
                                        <p:tgtEl>
                                          <p:spTgt spid="33"/>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8" fill="hold">
                            <p:stCondLst>
                              <p:cond delay="3000"/>
                            </p:stCondLst>
                            <p:childTnLst>
                              <p:par>
                                <p:cTn id="49" presetID="54" presetClass="exit" presetSubtype="0" decel="100000" fill="hold" grpId="0" nodeType="afterEffect">
                                  <p:stCondLst>
                                    <p:cond delay="0"/>
                                  </p:stCondLst>
                                  <p:childTnLst>
                                    <p:anim calcmode="lin" valueType="num">
                                      <p:cBhvr>
                                        <p:cTn id="50" dur="500"/>
                                        <p:tgtEl>
                                          <p:spTgt spid="32"/>
                                        </p:tgtEl>
                                        <p:attrNameLst>
                                          <p:attrName>ppt_w</p:attrName>
                                        </p:attrNameLst>
                                      </p:cBhvr>
                                      <p:tavLst>
                                        <p:tav tm="0">
                                          <p:val>
                                            <p:strVal val="ppt_w"/>
                                          </p:val>
                                        </p:tav>
                                        <p:tav tm="100000">
                                          <p:val>
                                            <p:strVal val="ppt_w*0.05"/>
                                          </p:val>
                                        </p:tav>
                                      </p:tavLst>
                                    </p:anim>
                                    <p:anim calcmode="lin" valueType="num">
                                      <p:cBhvr>
                                        <p:cTn id="51" dur="500"/>
                                        <p:tgtEl>
                                          <p:spTgt spid="32"/>
                                        </p:tgtEl>
                                        <p:attrNameLst>
                                          <p:attrName>ppt_h</p:attrName>
                                        </p:attrNameLst>
                                      </p:cBhvr>
                                      <p:tavLst>
                                        <p:tav tm="0">
                                          <p:val>
                                            <p:strVal val="ppt_h"/>
                                          </p:val>
                                        </p:tav>
                                        <p:tav tm="100000">
                                          <p:val>
                                            <p:strVal val="ppt_h"/>
                                          </p:val>
                                        </p:tav>
                                      </p:tavLst>
                                    </p:anim>
                                    <p:anim calcmode="lin" valueType="num">
                                      <p:cBhvr>
                                        <p:cTn id="52" dur="500"/>
                                        <p:tgtEl>
                                          <p:spTgt spid="32"/>
                                        </p:tgtEl>
                                        <p:attrNameLst>
                                          <p:attrName>ppt_x</p:attrName>
                                        </p:attrNameLst>
                                      </p:cBhvr>
                                      <p:tavLst>
                                        <p:tav tm="0">
                                          <p:val>
                                            <p:strVal val="ppt_x"/>
                                          </p:val>
                                        </p:tav>
                                        <p:tav tm="100000">
                                          <p:val>
                                            <p:strVal val="ppt_x-.2"/>
                                          </p:val>
                                        </p:tav>
                                      </p:tavLst>
                                    </p:anim>
                                    <p:anim calcmode="lin" valueType="num">
                                      <p:cBhvr>
                                        <p:cTn id="53" dur="500"/>
                                        <p:tgtEl>
                                          <p:spTgt spid="32"/>
                                        </p:tgtEl>
                                        <p:attrNameLst>
                                          <p:attrName>ppt_y</p:attrName>
                                        </p:attrNameLst>
                                      </p:cBhvr>
                                      <p:tavLst>
                                        <p:tav tm="0">
                                          <p:val>
                                            <p:strVal val="ppt_y"/>
                                          </p:val>
                                        </p:tav>
                                        <p:tav tm="100000">
                                          <p:val>
                                            <p:strVal val="ppt_y"/>
                                          </p:val>
                                        </p:tav>
                                      </p:tavLst>
                                    </p:anim>
                                    <p:animEffect transition="out" filter="fade">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6" fill="hold">
                            <p:stCondLst>
                              <p:cond delay="3500"/>
                            </p:stCondLst>
                            <p:childTnLst>
                              <p:par>
                                <p:cTn id="57" presetID="54" presetClass="exit" presetSubtype="0" decel="100000" fill="hold" grpId="0" nodeType="afterEffect">
                                  <p:stCondLst>
                                    <p:cond delay="0"/>
                                  </p:stCondLst>
                                  <p:childTnLst>
                                    <p:anim calcmode="lin" valueType="num">
                                      <p:cBhvr>
                                        <p:cTn id="58" dur="500"/>
                                        <p:tgtEl>
                                          <p:spTgt spid="31"/>
                                        </p:tgtEl>
                                        <p:attrNameLst>
                                          <p:attrName>ppt_w</p:attrName>
                                        </p:attrNameLst>
                                      </p:cBhvr>
                                      <p:tavLst>
                                        <p:tav tm="0">
                                          <p:val>
                                            <p:strVal val="ppt_w"/>
                                          </p:val>
                                        </p:tav>
                                        <p:tav tm="100000">
                                          <p:val>
                                            <p:strVal val="ppt_w*0.05"/>
                                          </p:val>
                                        </p:tav>
                                      </p:tavLst>
                                    </p:anim>
                                    <p:anim calcmode="lin" valueType="num">
                                      <p:cBhvr>
                                        <p:cTn id="59" dur="500"/>
                                        <p:tgtEl>
                                          <p:spTgt spid="31"/>
                                        </p:tgtEl>
                                        <p:attrNameLst>
                                          <p:attrName>ppt_h</p:attrName>
                                        </p:attrNameLst>
                                      </p:cBhvr>
                                      <p:tavLst>
                                        <p:tav tm="0">
                                          <p:val>
                                            <p:strVal val="ppt_h"/>
                                          </p:val>
                                        </p:tav>
                                        <p:tav tm="100000">
                                          <p:val>
                                            <p:strVal val="ppt_h"/>
                                          </p:val>
                                        </p:tav>
                                      </p:tavLst>
                                    </p:anim>
                                    <p:anim calcmode="lin" valueType="num">
                                      <p:cBhvr>
                                        <p:cTn id="60" dur="500"/>
                                        <p:tgtEl>
                                          <p:spTgt spid="31"/>
                                        </p:tgtEl>
                                        <p:attrNameLst>
                                          <p:attrName>ppt_x</p:attrName>
                                        </p:attrNameLst>
                                      </p:cBhvr>
                                      <p:tavLst>
                                        <p:tav tm="0">
                                          <p:val>
                                            <p:strVal val="ppt_x"/>
                                          </p:val>
                                        </p:tav>
                                        <p:tav tm="100000">
                                          <p:val>
                                            <p:strVal val="ppt_x-.2"/>
                                          </p:val>
                                        </p:tav>
                                      </p:tavLst>
                                    </p:anim>
                                    <p:anim calcmode="lin" valueType="num">
                                      <p:cBhvr>
                                        <p:cTn id="61" dur="500"/>
                                        <p:tgtEl>
                                          <p:spTgt spid="31"/>
                                        </p:tgtEl>
                                        <p:attrNameLst>
                                          <p:attrName>ppt_y</p:attrName>
                                        </p:attrNameLst>
                                      </p:cBhvr>
                                      <p:tavLst>
                                        <p:tav tm="0">
                                          <p:val>
                                            <p:strVal val="ppt_y"/>
                                          </p:val>
                                        </p:tav>
                                        <p:tav tm="100000">
                                          <p:val>
                                            <p:strVal val="ppt_y"/>
                                          </p:val>
                                        </p:tav>
                                      </p:tavLst>
                                    </p:anim>
                                    <p:animEffect transition="out" filter="fade">
                                      <p:cBhvr>
                                        <p:cTn id="62" dur="500"/>
                                        <p:tgtEl>
                                          <p:spTgt spid="31"/>
                                        </p:tgtEl>
                                      </p:cBhvr>
                                    </p:animEffect>
                                    <p:set>
                                      <p:cBhvr>
                                        <p:cTn id="63"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4" fill="hold">
                            <p:stCondLst>
                              <p:cond delay="4000"/>
                            </p:stCondLst>
                            <p:childTnLst>
                              <p:par>
                                <p:cTn id="65" presetID="54" presetClass="exit" presetSubtype="0" decel="100000" fill="hold" grpId="0" nodeType="afterEffect">
                                  <p:stCondLst>
                                    <p:cond delay="0"/>
                                  </p:stCondLst>
                                  <p:childTnLst>
                                    <p:anim calcmode="lin" valueType="num">
                                      <p:cBhvr>
                                        <p:cTn id="66" dur="500"/>
                                        <p:tgtEl>
                                          <p:spTgt spid="30"/>
                                        </p:tgtEl>
                                        <p:attrNameLst>
                                          <p:attrName>ppt_w</p:attrName>
                                        </p:attrNameLst>
                                      </p:cBhvr>
                                      <p:tavLst>
                                        <p:tav tm="0">
                                          <p:val>
                                            <p:strVal val="ppt_w"/>
                                          </p:val>
                                        </p:tav>
                                        <p:tav tm="100000">
                                          <p:val>
                                            <p:strVal val="ppt_w*0.05"/>
                                          </p:val>
                                        </p:tav>
                                      </p:tavLst>
                                    </p:anim>
                                    <p:anim calcmode="lin" valueType="num">
                                      <p:cBhvr>
                                        <p:cTn id="67" dur="500"/>
                                        <p:tgtEl>
                                          <p:spTgt spid="30"/>
                                        </p:tgtEl>
                                        <p:attrNameLst>
                                          <p:attrName>ppt_h</p:attrName>
                                        </p:attrNameLst>
                                      </p:cBhvr>
                                      <p:tavLst>
                                        <p:tav tm="0">
                                          <p:val>
                                            <p:strVal val="ppt_h"/>
                                          </p:val>
                                        </p:tav>
                                        <p:tav tm="100000">
                                          <p:val>
                                            <p:strVal val="ppt_h"/>
                                          </p:val>
                                        </p:tav>
                                      </p:tavLst>
                                    </p:anim>
                                    <p:anim calcmode="lin" valueType="num">
                                      <p:cBhvr>
                                        <p:cTn id="68" dur="500"/>
                                        <p:tgtEl>
                                          <p:spTgt spid="30"/>
                                        </p:tgtEl>
                                        <p:attrNameLst>
                                          <p:attrName>ppt_x</p:attrName>
                                        </p:attrNameLst>
                                      </p:cBhvr>
                                      <p:tavLst>
                                        <p:tav tm="0">
                                          <p:val>
                                            <p:strVal val="ppt_x"/>
                                          </p:val>
                                        </p:tav>
                                        <p:tav tm="100000">
                                          <p:val>
                                            <p:strVal val="ppt_x-.2"/>
                                          </p:val>
                                        </p:tav>
                                      </p:tavLst>
                                    </p:anim>
                                    <p:anim calcmode="lin" valueType="num">
                                      <p:cBhvr>
                                        <p:cTn id="69" dur="500"/>
                                        <p:tgtEl>
                                          <p:spTgt spid="30"/>
                                        </p:tgtEl>
                                        <p:attrNameLst>
                                          <p:attrName>ppt_y</p:attrName>
                                        </p:attrNameLst>
                                      </p:cBhvr>
                                      <p:tavLst>
                                        <p:tav tm="0">
                                          <p:val>
                                            <p:strVal val="ppt_y"/>
                                          </p:val>
                                        </p:tav>
                                        <p:tav tm="100000">
                                          <p:val>
                                            <p:strVal val="ppt_y"/>
                                          </p:val>
                                        </p:tav>
                                      </p:tavLst>
                                    </p:anim>
                                    <p:animEffect transition="out" filter="fade">
                                      <p:cBhvr>
                                        <p:cTn id="70" dur="500"/>
                                        <p:tgtEl>
                                          <p:spTgt spid="30"/>
                                        </p:tgtEl>
                                      </p:cBhvr>
                                    </p:animEffect>
                                    <p:set>
                                      <p:cBhvr>
                                        <p:cTn id="71"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72" fill="hold">
                            <p:stCondLst>
                              <p:cond delay="4500"/>
                            </p:stCondLst>
                            <p:childTnLst>
                              <p:par>
                                <p:cTn id="73" presetID="54" presetClass="exit" presetSubtype="0" decel="100000" fill="hold" grpId="0" nodeType="afterEffect">
                                  <p:stCondLst>
                                    <p:cond delay="0"/>
                                  </p:stCondLst>
                                  <p:childTnLst>
                                    <p:anim calcmode="lin" valueType="num">
                                      <p:cBhvr>
                                        <p:cTn id="74" dur="500"/>
                                        <p:tgtEl>
                                          <p:spTgt spid="29"/>
                                        </p:tgtEl>
                                        <p:attrNameLst>
                                          <p:attrName>ppt_w</p:attrName>
                                        </p:attrNameLst>
                                      </p:cBhvr>
                                      <p:tavLst>
                                        <p:tav tm="0">
                                          <p:val>
                                            <p:strVal val="ppt_w"/>
                                          </p:val>
                                        </p:tav>
                                        <p:tav tm="100000">
                                          <p:val>
                                            <p:strVal val="ppt_w*0.05"/>
                                          </p:val>
                                        </p:tav>
                                      </p:tavLst>
                                    </p:anim>
                                    <p:anim calcmode="lin" valueType="num">
                                      <p:cBhvr>
                                        <p:cTn id="75" dur="500"/>
                                        <p:tgtEl>
                                          <p:spTgt spid="29"/>
                                        </p:tgtEl>
                                        <p:attrNameLst>
                                          <p:attrName>ppt_h</p:attrName>
                                        </p:attrNameLst>
                                      </p:cBhvr>
                                      <p:tavLst>
                                        <p:tav tm="0">
                                          <p:val>
                                            <p:strVal val="ppt_h"/>
                                          </p:val>
                                        </p:tav>
                                        <p:tav tm="100000">
                                          <p:val>
                                            <p:strVal val="ppt_h"/>
                                          </p:val>
                                        </p:tav>
                                      </p:tavLst>
                                    </p:anim>
                                    <p:anim calcmode="lin" valueType="num">
                                      <p:cBhvr>
                                        <p:cTn id="76" dur="500"/>
                                        <p:tgtEl>
                                          <p:spTgt spid="29"/>
                                        </p:tgtEl>
                                        <p:attrNameLst>
                                          <p:attrName>ppt_x</p:attrName>
                                        </p:attrNameLst>
                                      </p:cBhvr>
                                      <p:tavLst>
                                        <p:tav tm="0">
                                          <p:val>
                                            <p:strVal val="ppt_x"/>
                                          </p:val>
                                        </p:tav>
                                        <p:tav tm="100000">
                                          <p:val>
                                            <p:strVal val="ppt_x-.2"/>
                                          </p:val>
                                        </p:tav>
                                      </p:tavLst>
                                    </p:anim>
                                    <p:anim calcmode="lin" valueType="num">
                                      <p:cBhvr>
                                        <p:cTn id="77" dur="500"/>
                                        <p:tgtEl>
                                          <p:spTgt spid="29"/>
                                        </p:tgtEl>
                                        <p:attrNameLst>
                                          <p:attrName>ppt_y</p:attrName>
                                        </p:attrNameLst>
                                      </p:cBhvr>
                                      <p:tavLst>
                                        <p:tav tm="0">
                                          <p:val>
                                            <p:strVal val="ppt_y"/>
                                          </p:val>
                                        </p:tav>
                                        <p:tav tm="100000">
                                          <p:val>
                                            <p:strVal val="ppt_y"/>
                                          </p:val>
                                        </p:tav>
                                      </p:tavLst>
                                    </p:anim>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80" fill="hold">
                            <p:stCondLst>
                              <p:cond delay="5000"/>
                            </p:stCondLst>
                            <p:childTnLst>
                              <p:par>
                                <p:cTn id="81" presetID="54" presetClass="exit" presetSubtype="0" decel="100000" fill="hold" grpId="0" nodeType="afterEffect">
                                  <p:stCondLst>
                                    <p:cond delay="0"/>
                                  </p:stCondLst>
                                  <p:childTnLst>
                                    <p:anim calcmode="lin" valueType="num">
                                      <p:cBhvr>
                                        <p:cTn id="82" dur="500"/>
                                        <p:tgtEl>
                                          <p:spTgt spid="28"/>
                                        </p:tgtEl>
                                        <p:attrNameLst>
                                          <p:attrName>ppt_w</p:attrName>
                                        </p:attrNameLst>
                                      </p:cBhvr>
                                      <p:tavLst>
                                        <p:tav tm="0">
                                          <p:val>
                                            <p:strVal val="ppt_w"/>
                                          </p:val>
                                        </p:tav>
                                        <p:tav tm="100000">
                                          <p:val>
                                            <p:strVal val="ppt_w*0.05"/>
                                          </p:val>
                                        </p:tav>
                                      </p:tavLst>
                                    </p:anim>
                                    <p:anim calcmode="lin" valueType="num">
                                      <p:cBhvr>
                                        <p:cTn id="83" dur="500"/>
                                        <p:tgtEl>
                                          <p:spTgt spid="28"/>
                                        </p:tgtEl>
                                        <p:attrNameLst>
                                          <p:attrName>ppt_h</p:attrName>
                                        </p:attrNameLst>
                                      </p:cBhvr>
                                      <p:tavLst>
                                        <p:tav tm="0">
                                          <p:val>
                                            <p:strVal val="ppt_h"/>
                                          </p:val>
                                        </p:tav>
                                        <p:tav tm="100000">
                                          <p:val>
                                            <p:strVal val="ppt_h"/>
                                          </p:val>
                                        </p:tav>
                                      </p:tavLst>
                                    </p:anim>
                                    <p:anim calcmode="lin" valueType="num">
                                      <p:cBhvr>
                                        <p:cTn id="84" dur="500"/>
                                        <p:tgtEl>
                                          <p:spTgt spid="28"/>
                                        </p:tgtEl>
                                        <p:attrNameLst>
                                          <p:attrName>ppt_x</p:attrName>
                                        </p:attrNameLst>
                                      </p:cBhvr>
                                      <p:tavLst>
                                        <p:tav tm="0">
                                          <p:val>
                                            <p:strVal val="ppt_x"/>
                                          </p:val>
                                        </p:tav>
                                        <p:tav tm="100000">
                                          <p:val>
                                            <p:strVal val="ppt_x-.2"/>
                                          </p:val>
                                        </p:tav>
                                      </p:tavLst>
                                    </p:anim>
                                    <p:anim calcmode="lin" valueType="num">
                                      <p:cBhvr>
                                        <p:cTn id="85" dur="500"/>
                                        <p:tgtEl>
                                          <p:spTgt spid="28"/>
                                        </p:tgtEl>
                                        <p:attrNameLst>
                                          <p:attrName>ppt_y</p:attrName>
                                        </p:attrNameLst>
                                      </p:cBhvr>
                                      <p:tavLst>
                                        <p:tav tm="0">
                                          <p:val>
                                            <p:strVal val="ppt_y"/>
                                          </p:val>
                                        </p:tav>
                                        <p:tav tm="100000">
                                          <p:val>
                                            <p:strVal val="ppt_y"/>
                                          </p:val>
                                        </p:tav>
                                      </p:tavLst>
                                    </p:anim>
                                    <p:animEffect transition="out" filter="fade">
                                      <p:cBhvr>
                                        <p:cTn id="86" dur="500"/>
                                        <p:tgtEl>
                                          <p:spTgt spid="28"/>
                                        </p:tgtEl>
                                      </p:cBhvr>
                                    </p:animEffect>
                                    <p:set>
                                      <p:cBhvr>
                                        <p:cTn id="87"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8" fill="hold">
                            <p:stCondLst>
                              <p:cond delay="5500"/>
                            </p:stCondLst>
                            <p:childTnLst>
                              <p:par>
                                <p:cTn id="89" presetID="6" presetClass="emph" presetSubtype="0" fill="hold" grpId="0" nodeType="afterEffect">
                                  <p:stCondLst>
                                    <p:cond delay="0"/>
                                  </p:stCondLst>
                                  <p:childTnLst>
                                    <p:animScale>
                                      <p:cBhvr>
                                        <p:cTn id="90" dur="500" fill="hold"/>
                                        <p:tgtEl>
                                          <p:spTgt spid="27"/>
                                        </p:tgtEl>
                                      </p:cBhvr>
                                      <p:by x="130000" y="130000"/>
                                    </p:animScale>
                                  </p:childTnLst>
                                  <p:subTnLst>
                                    <p:audio>
                                      <p:cMediaNode>
                                        <p:cTn display="0" masterRel="sameClick">
                                          <p:stCondLst>
                                            <p:cond evt="begin" delay="0">
                                              <p:tn val="89"/>
                                            </p:cond>
                                          </p:stCondLst>
                                          <p:endCondLst>
                                            <p:cond evt="onStopAudio" delay="0">
                                              <p:tgtEl>
                                                <p:sldTgt/>
                                              </p:tgtEl>
                                            </p:cond>
                                          </p:endCondLst>
                                        </p:cTn>
                                        <p:tgtEl>
                                          <p:sndTgt r:embed="rId3" name="BELL.WAV"/>
                                        </p:tgtEl>
                                      </p:cMediaNode>
                                    </p:audio>
                                  </p:subTnLst>
                                </p:cTn>
                              </p:par>
                            </p:childTnLst>
                          </p:cTn>
                        </p:par>
                      </p:childTnLst>
                    </p:cTn>
                  </p:par>
                </p:childTnLst>
              </p:cTn>
              <p:nextCondLst>
                <p:cond evt="onClick" delay="0">
                  <p:tgtEl>
                    <p:spTgt spid="38"/>
                  </p:tgtEl>
                </p:cond>
              </p:nextCondLst>
            </p:seq>
            <p:seq concurrent="1" nextAc="seek">
              <p:cTn id="91" restart="whenNotActive" fill="hold" evtFilter="cancelBubble" nodeType="interactiveSeq">
                <p:stCondLst>
                  <p:cond evt="onClick" delay="0">
                    <p:tgtEl>
                      <p:spTgt spid="3"/>
                    </p:tgtEl>
                  </p:cond>
                </p:stCondLst>
                <p:endSync evt="end" delay="0">
                  <p:rtn val="all"/>
                </p:endSync>
                <p:childTnLst>
                  <p:par>
                    <p:cTn id="92" fill="hold">
                      <p:stCondLst>
                        <p:cond delay="0"/>
                      </p:stCondLst>
                      <p:childTnLst>
                        <p:par>
                          <p:cTn id="93" fill="hold">
                            <p:stCondLst>
                              <p:cond delay="0"/>
                            </p:stCondLst>
                            <p:childTnLst>
                              <p:par>
                                <p:cTn id="94" presetID="2" presetClass="entr" presetSubtype="8" fill="hold" nodeType="withEffect">
                                  <p:stCondLst>
                                    <p:cond delay="0"/>
                                  </p:stCondLst>
                                  <p:childTnLst>
                                    <p:set>
                                      <p:cBhvr>
                                        <p:cTn id="95" dur="1" fill="hold">
                                          <p:stCondLst>
                                            <p:cond delay="0"/>
                                          </p:stCondLst>
                                        </p:cTn>
                                        <p:tgtEl>
                                          <p:spTgt spid="224266"/>
                                        </p:tgtEl>
                                        <p:attrNameLst>
                                          <p:attrName>style.visibility</p:attrName>
                                        </p:attrNameLst>
                                      </p:cBhvr>
                                      <p:to>
                                        <p:strVal val="visible"/>
                                      </p:to>
                                    </p:set>
                                    <p:anim calcmode="lin" valueType="num">
                                      <p:cBhvr additive="base">
                                        <p:cTn id="96" dur="500" fill="hold"/>
                                        <p:tgtEl>
                                          <p:spTgt spid="224266"/>
                                        </p:tgtEl>
                                        <p:attrNameLst>
                                          <p:attrName>ppt_x</p:attrName>
                                        </p:attrNameLst>
                                      </p:cBhvr>
                                      <p:tavLst>
                                        <p:tav tm="0">
                                          <p:val>
                                            <p:strVal val="0-#ppt_w/2"/>
                                          </p:val>
                                        </p:tav>
                                        <p:tav tm="100000">
                                          <p:val>
                                            <p:strVal val="#ppt_x"/>
                                          </p:val>
                                        </p:tav>
                                      </p:tavLst>
                                    </p:anim>
                                    <p:anim calcmode="lin" valueType="num">
                                      <p:cBhvr additive="base">
                                        <p:cTn id="97" dur="500" fill="hold"/>
                                        <p:tgtEl>
                                          <p:spTgt spid="224266"/>
                                        </p:tgtEl>
                                        <p:attrNameLst>
                                          <p:attrName>ppt_y</p:attrName>
                                        </p:attrNameLst>
                                      </p:cBhvr>
                                      <p:tavLst>
                                        <p:tav tm="0">
                                          <p:val>
                                            <p:strVal val="#ppt_y"/>
                                          </p:val>
                                        </p:tav>
                                        <p:tav tm="100000">
                                          <p:val>
                                            <p:strVal val="#ppt_y"/>
                                          </p:val>
                                        </p:tav>
                                      </p:tavLst>
                                    </p:anim>
                                  </p:childTnLst>
                                </p:cTn>
                              </p:par>
                              <p:par>
                                <p:cTn id="98" presetID="27" presetClass="entr" presetSubtype="0" repeatCount="3000" fill="hold" grpId="0" nodeType="withEffect">
                                  <p:stCondLst>
                                    <p:cond delay="0"/>
                                  </p:stCondLst>
                                  <p:iterate type="lt">
                                    <p:tmPct val="50000"/>
                                  </p:iterate>
                                  <p:childTnLst>
                                    <p:set>
                                      <p:cBhvr>
                                        <p:cTn id="99" dur="1" fill="hold">
                                          <p:stCondLst>
                                            <p:cond delay="0"/>
                                          </p:stCondLst>
                                        </p:cTn>
                                        <p:tgtEl>
                                          <p:spTgt spid="224280"/>
                                        </p:tgtEl>
                                        <p:attrNameLst>
                                          <p:attrName>style.visibility</p:attrName>
                                        </p:attrNameLst>
                                      </p:cBhvr>
                                      <p:to>
                                        <p:strVal val="visible"/>
                                      </p:to>
                                    </p:set>
                                    <p:anim calcmode="discrete" valueType="clr">
                                      <p:cBhvr override="childStyle">
                                        <p:cTn id="100" dur="300"/>
                                        <p:tgtEl>
                                          <p:spTgt spid="224280"/>
                                        </p:tgtEl>
                                        <p:attrNameLst>
                                          <p:attrName>style.color</p:attrName>
                                        </p:attrNameLst>
                                      </p:cBhvr>
                                      <p:tavLst>
                                        <p:tav tm="0">
                                          <p:val>
                                            <p:clrVal>
                                              <a:schemeClr val="accent2"/>
                                            </p:clrVal>
                                          </p:val>
                                        </p:tav>
                                        <p:tav tm="50000">
                                          <p:val>
                                            <p:clrVal>
                                              <a:schemeClr val="hlink"/>
                                            </p:clrVal>
                                          </p:val>
                                        </p:tav>
                                      </p:tavLst>
                                    </p:anim>
                                    <p:anim calcmode="discrete" valueType="clr">
                                      <p:cBhvr>
                                        <p:cTn id="101" dur="300"/>
                                        <p:tgtEl>
                                          <p:spTgt spid="224280"/>
                                        </p:tgtEl>
                                        <p:attrNameLst>
                                          <p:attrName>fillcolor</p:attrName>
                                        </p:attrNameLst>
                                      </p:cBhvr>
                                      <p:tavLst>
                                        <p:tav tm="0">
                                          <p:val>
                                            <p:clrVal>
                                              <a:schemeClr val="accent2"/>
                                            </p:clrVal>
                                          </p:val>
                                        </p:tav>
                                        <p:tav tm="50000">
                                          <p:val>
                                            <p:clrVal>
                                              <a:schemeClr val="hlink"/>
                                            </p:clrVal>
                                          </p:val>
                                        </p:tav>
                                      </p:tavLst>
                                    </p:anim>
                                    <p:set>
                                      <p:cBhvr>
                                        <p:cTn id="102" dur="300"/>
                                        <p:tgtEl>
                                          <p:spTgt spid="224280"/>
                                        </p:tgtEl>
                                        <p:attrNameLst>
                                          <p:attrName>fill.type</p:attrName>
                                        </p:attrNameLst>
                                      </p:cBhvr>
                                      <p:to>
                                        <p:strVal val="solid"/>
                                      </p:to>
                                    </p:set>
                                  </p:childTnLst>
                                  <p:subTnLst>
                                    <p:audio>
                                      <p:cMediaNode>
                                        <p:cTn display="0" masterRel="sameClick">
                                          <p:stCondLst>
                                            <p:cond evt="begin" delay="0">
                                              <p:tn val="9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
                  </p:tgtEl>
                </p:cond>
              </p:nextCondLst>
            </p:seq>
          </p:childTnLst>
        </p:cTn>
      </p:par>
    </p:tnLst>
    <p:bldLst>
      <p:bldP spid="224280"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00200" y="3200400"/>
            <a:ext cx="6477000" cy="1323439"/>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4. Thực hiện nhiệm vụ sau: </a:t>
            </a:r>
          </a:p>
          <a:p>
            <a:pPr algn="ctr"/>
            <a:r>
              <a:rPr lang="en-US" sz="4000" b="1" dirty="0" smtClean="0">
                <a:solidFill>
                  <a:srgbClr val="FF0000"/>
                </a:solidFill>
                <a:latin typeface="Times New Roman" pitchFamily="18" charset="0"/>
                <a:cs typeface="Times New Roman" pitchFamily="18" charset="0"/>
              </a:rPr>
              <a:t>“Cùng cả lớp hát một bài”</a:t>
            </a:r>
            <a:endParaRPr lang="en-US" sz="4000" b="1" dirty="0">
              <a:solidFill>
                <a:srgbClr val="FF0000"/>
              </a:solidFill>
              <a:latin typeface="Times New Roman" pitchFamily="18" charset="0"/>
              <a:cs typeface="Times New Roman" pitchFamily="18" charset="0"/>
            </a:endParaRPr>
          </a:p>
        </p:txBody>
      </p:sp>
      <p:sp>
        <p:nvSpPr>
          <p:cNvPr id="3" name="6-Point Star 2">
            <a:hlinkClick r:id="rId3" action="ppaction://hlinksldjump"/>
          </p:cNvPr>
          <p:cNvSpPr/>
          <p:nvPr/>
        </p:nvSpPr>
        <p:spPr>
          <a:xfrm>
            <a:off x="6781800" y="1993542"/>
            <a:ext cx="1295400" cy="1213343"/>
          </a:xfrm>
          <a:prstGeom prst="star6">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140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6000" r="-4000" b="-9000"/>
          </a:stretch>
        </a:blipFill>
        <a:effectLst/>
      </p:bgPr>
    </p:bg>
    <p:spTree>
      <p:nvGrpSpPr>
        <p:cNvPr id="1" name=""/>
        <p:cNvGrpSpPr/>
        <p:nvPr/>
      </p:nvGrpSpPr>
      <p:grpSpPr>
        <a:xfrm>
          <a:off x="0" y="0"/>
          <a:ext cx="0" cy="0"/>
          <a:chOff x="0" y="0"/>
          <a:chExt cx="0" cy="0"/>
        </a:xfrm>
      </p:grpSpPr>
      <p:pic>
        <p:nvPicPr>
          <p:cNvPr id="224265" name="Picture 9" descr="6282A33D3F464C77A9A4C1352497B7A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56" y="3970767"/>
            <a:ext cx="2093278" cy="176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4266" name="Group 10"/>
          <p:cNvGrpSpPr>
            <a:grpSpLocks/>
          </p:cNvGrpSpPr>
          <p:nvPr/>
        </p:nvGrpSpPr>
        <p:grpSpPr bwMode="auto">
          <a:xfrm>
            <a:off x="1981200" y="3769086"/>
            <a:ext cx="6934200" cy="963083"/>
            <a:chOff x="960" y="3038"/>
            <a:chExt cx="4800" cy="850"/>
          </a:xfrm>
        </p:grpSpPr>
        <p:sp>
          <p:nvSpPr>
            <p:cNvPr id="55314" name="AutoShape 11"/>
            <p:cNvSpPr>
              <a:spLocks noChangeArrowheads="1"/>
            </p:cNvSpPr>
            <p:nvPr/>
          </p:nvSpPr>
          <p:spPr bwMode="gray">
            <a:xfrm>
              <a:off x="960" y="3216"/>
              <a:ext cx="4800" cy="672"/>
            </a:xfrm>
            <a:prstGeom prst="roundRect">
              <a:avLst>
                <a:gd name="adj" fmla="val 10889"/>
              </a:avLst>
            </a:prstGeom>
            <a:solidFill>
              <a:schemeClr val="bg1"/>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eaLnBrk="1" hangingPunct="1"/>
              <a:endParaRPr lang="vi-VN">
                <a:latin typeface="Times New Roman" panose="02020603050405020304" pitchFamily="18" charset="0"/>
                <a:cs typeface="Times New Roman" panose="02020603050405020304" pitchFamily="18" charset="0"/>
              </a:endParaRPr>
            </a:p>
          </p:txBody>
        </p:sp>
        <p:sp>
          <p:nvSpPr>
            <p:cNvPr id="55315" name="AutoShape 12"/>
            <p:cNvSpPr>
              <a:spLocks noChangeArrowheads="1"/>
            </p:cNvSpPr>
            <p:nvPr/>
          </p:nvSpPr>
          <p:spPr bwMode="gray">
            <a:xfrm>
              <a:off x="1104" y="3312"/>
              <a:ext cx="904" cy="550"/>
            </a:xfrm>
            <a:prstGeom prst="roundRect">
              <a:avLst>
                <a:gd name="adj" fmla="val 11921"/>
              </a:avLst>
            </a:prstGeom>
            <a:solidFill>
              <a:srgbClr val="FFFF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anose="02020603050405020304" pitchFamily="18" charset="0"/>
                <a:cs typeface="Times New Roman" panose="02020603050405020304" pitchFamily="18" charset="0"/>
              </a:endParaRPr>
            </a:p>
          </p:txBody>
        </p:sp>
        <p:sp>
          <p:nvSpPr>
            <p:cNvPr id="224269" name="Text Box 13"/>
            <p:cNvSpPr txBox="1">
              <a:spLocks noChangeArrowheads="1"/>
            </p:cNvSpPr>
            <p:nvPr/>
          </p:nvSpPr>
          <p:spPr bwMode="gray">
            <a:xfrm>
              <a:off x="1200" y="3038"/>
              <a:ext cx="1892" cy="516"/>
            </a:xfrm>
            <a:prstGeom prst="rect">
              <a:avLst/>
            </a:prstGeom>
            <a:solidFill>
              <a:srgbClr val="FFFF00"/>
            </a:solidFill>
            <a:ln>
              <a:noFill/>
            </a:ln>
            <a:effectLst>
              <a:outerShdw dist="35921" dir="2700000" algn="ctr" rotWithShape="0">
                <a:schemeClr val="tx1"/>
              </a:outerShdw>
            </a:effectLst>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defRPr/>
              </a:pPr>
              <a:r>
                <a:rPr lang="en-US" sz="32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sz="32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r>
                <a:rPr lang="en-US" sz="32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grpSp>
      <p:sp>
        <p:nvSpPr>
          <p:cNvPr id="224280" name="Rectangle 24"/>
          <p:cNvSpPr>
            <a:spLocks noChangeArrowheads="1"/>
          </p:cNvSpPr>
          <p:nvPr/>
        </p:nvSpPr>
        <p:spPr bwMode="auto">
          <a:xfrm>
            <a:off x="6019800" y="3757173"/>
            <a:ext cx="1619250" cy="93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solidFill>
                  <a:srgbClr val="FF1D1D"/>
                </a:solidFill>
                <a:latin typeface="Times New Roman" panose="02020603050405020304" pitchFamily="18" charset="0"/>
                <a:cs typeface="Times New Roman" panose="02020603050405020304" pitchFamily="18" charset="0"/>
              </a:rPr>
              <a:t> </a:t>
            </a:r>
            <a:r>
              <a:rPr lang="en-US" sz="6600" b="1" i="1" dirty="0">
                <a:solidFill>
                  <a:srgbClr val="FF1D1D"/>
                </a:solidFill>
                <a:latin typeface="Times New Roman" panose="02020603050405020304" pitchFamily="18" charset="0"/>
                <a:cs typeface="Times New Roman" panose="02020603050405020304" pitchFamily="18" charset="0"/>
              </a:rPr>
              <a:t>C</a:t>
            </a:r>
            <a:endParaRPr lang="en-US" sz="4400" b="1" i="1" dirty="0">
              <a:latin typeface="Times New Roman" panose="02020603050405020304" pitchFamily="18" charset="0"/>
              <a:cs typeface="Times New Roman" panose="02020603050405020304" pitchFamily="18" charset="0"/>
            </a:endParaRPr>
          </a:p>
        </p:txBody>
      </p:sp>
      <p:sp>
        <p:nvSpPr>
          <p:cNvPr id="55313" name="Text Box 5"/>
          <p:cNvSpPr txBox="1">
            <a:spLocks noChangeArrowheads="1"/>
          </p:cNvSpPr>
          <p:nvPr/>
        </p:nvSpPr>
        <p:spPr bwMode="auto">
          <a:xfrm>
            <a:off x="171450" y="895820"/>
            <a:ext cx="83058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sz="4400" dirty="0">
                <a:solidFill>
                  <a:srgbClr val="0000CC"/>
                </a:solidFill>
                <a:latin typeface="Times New Roman" panose="02020603050405020304" pitchFamily="18" charset="0"/>
                <a:cs typeface="Times New Roman" panose="02020603050405020304" pitchFamily="18" charset="0"/>
              </a:rPr>
              <a:t>   </a:t>
            </a:r>
            <a:r>
              <a:rPr lang="en-US" sz="4400" dirty="0" smtClean="0">
                <a:solidFill>
                  <a:srgbClr val="0000CC"/>
                </a:solidFill>
                <a:latin typeface="Times New Roman" panose="02020603050405020304" pitchFamily="18" charset="0"/>
                <a:cs typeface="Times New Roman" panose="02020603050405020304" pitchFamily="18" charset="0"/>
              </a:rPr>
              <a:t>5. Cuộc </a:t>
            </a:r>
            <a:r>
              <a:rPr lang="en-US" sz="4400" dirty="0">
                <a:solidFill>
                  <a:srgbClr val="0000CC"/>
                </a:solidFill>
                <a:latin typeface="Times New Roman" panose="02020603050405020304" pitchFamily="18" charset="0"/>
                <a:cs typeface="Times New Roman" panose="02020603050405020304" pitchFamily="18" charset="0"/>
              </a:rPr>
              <a:t>khởi nghĩa </a:t>
            </a:r>
          </a:p>
          <a:p>
            <a:pPr algn="ctr" eaLnBrk="1" hangingPunct="1"/>
            <a:r>
              <a:rPr lang="en-US" sz="4400" dirty="0">
                <a:solidFill>
                  <a:srgbClr val="0000CC"/>
                </a:solidFill>
                <a:latin typeface="Times New Roman" panose="02020603050405020304" pitchFamily="18" charset="0"/>
                <a:cs typeface="Times New Roman" panose="02020603050405020304" pitchFamily="18" charset="0"/>
              </a:rPr>
              <a:t> Triệu Quang Phục năm nào?</a:t>
            </a:r>
            <a:endParaRPr lang="en-US" sz="4000" dirty="0">
              <a:solidFill>
                <a:srgbClr val="0000CC"/>
              </a:solidFill>
              <a:latin typeface="Times New Roman" panose="02020603050405020304" pitchFamily="18" charset="0"/>
              <a:cs typeface="Times New Roman" panose="02020603050405020304" pitchFamily="18" charset="0"/>
            </a:endParaRPr>
          </a:p>
          <a:p>
            <a:pPr algn="ctr" eaLnBrk="1" hangingPunct="1"/>
            <a:r>
              <a:rPr lang="en-US" sz="4400" dirty="0">
                <a:solidFill>
                  <a:srgbClr val="0000CC"/>
                </a:solidFill>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A.350      B.4</a:t>
            </a:r>
            <a:r>
              <a:rPr lang="en-US" sz="4000" dirty="0">
                <a:solidFill>
                  <a:srgbClr val="FF0000"/>
                </a:solidFill>
                <a:latin typeface="Times New Roman" panose="02020603050405020304" pitchFamily="18" charset="0"/>
                <a:cs typeface="Times New Roman" panose="02020603050405020304" pitchFamily="18" charset="0"/>
              </a:rPr>
              <a:t>50        C.</a:t>
            </a:r>
            <a:r>
              <a:rPr lang="en-US" sz="4400" dirty="0">
                <a:solidFill>
                  <a:srgbClr val="FF0000"/>
                </a:solidFill>
                <a:latin typeface="Times New Roman" panose="02020603050405020304" pitchFamily="18" charset="0"/>
                <a:cs typeface="Times New Roman" panose="02020603050405020304" pitchFamily="18" charset="0"/>
              </a:rPr>
              <a:t>550</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1" name="AutoShape 15"/>
          <p:cNvSpPr>
            <a:spLocks noChangeArrowheads="1"/>
          </p:cNvSpPr>
          <p:nvPr/>
        </p:nvSpPr>
        <p:spPr bwMode="auto">
          <a:xfrm>
            <a:off x="4283900" y="5572175"/>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FF0000"/>
                </a:solidFill>
                <a:latin typeface="Times New Roman" panose="02020603050405020304" pitchFamily="18" charset="0"/>
                <a:cs typeface="Times New Roman" panose="02020603050405020304" pitchFamily="18" charset="0"/>
              </a:rPr>
              <a:t>0</a:t>
            </a:r>
          </a:p>
        </p:txBody>
      </p:sp>
      <p:sp>
        <p:nvSpPr>
          <p:cNvPr id="22" name="AutoShape 16"/>
          <p:cNvSpPr>
            <a:spLocks noChangeArrowheads="1"/>
          </p:cNvSpPr>
          <p:nvPr/>
        </p:nvSpPr>
        <p:spPr bwMode="auto">
          <a:xfrm>
            <a:off x="4264850" y="5578524"/>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800000"/>
                </a:solidFill>
                <a:latin typeface="Times New Roman" panose="02020603050405020304" pitchFamily="18" charset="0"/>
                <a:cs typeface="Times New Roman" panose="02020603050405020304" pitchFamily="18" charset="0"/>
              </a:rPr>
              <a:t>1</a:t>
            </a:r>
          </a:p>
        </p:txBody>
      </p:sp>
      <p:sp>
        <p:nvSpPr>
          <p:cNvPr id="23" name="AutoShape 17"/>
          <p:cNvSpPr>
            <a:spLocks noChangeArrowheads="1"/>
          </p:cNvSpPr>
          <p:nvPr/>
        </p:nvSpPr>
        <p:spPr bwMode="auto">
          <a:xfrm>
            <a:off x="426485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2</a:t>
            </a:r>
          </a:p>
        </p:txBody>
      </p:sp>
      <p:sp>
        <p:nvSpPr>
          <p:cNvPr id="24" name="AutoShape 18"/>
          <p:cNvSpPr>
            <a:spLocks noChangeArrowheads="1"/>
          </p:cNvSpPr>
          <p:nvPr/>
        </p:nvSpPr>
        <p:spPr bwMode="auto">
          <a:xfrm>
            <a:off x="426485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3</a:t>
            </a:r>
          </a:p>
        </p:txBody>
      </p:sp>
      <p:sp>
        <p:nvSpPr>
          <p:cNvPr id="25" name="AutoShape 19"/>
          <p:cNvSpPr>
            <a:spLocks noChangeArrowheads="1"/>
          </p:cNvSpPr>
          <p:nvPr/>
        </p:nvSpPr>
        <p:spPr bwMode="auto">
          <a:xfrm>
            <a:off x="424580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4</a:t>
            </a:r>
          </a:p>
        </p:txBody>
      </p:sp>
      <p:sp>
        <p:nvSpPr>
          <p:cNvPr id="26" name="AutoShape 20"/>
          <p:cNvSpPr>
            <a:spLocks noChangeArrowheads="1"/>
          </p:cNvSpPr>
          <p:nvPr/>
        </p:nvSpPr>
        <p:spPr bwMode="auto">
          <a:xfrm>
            <a:off x="4231513"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5</a:t>
            </a:r>
          </a:p>
        </p:txBody>
      </p:sp>
      <p:sp>
        <p:nvSpPr>
          <p:cNvPr id="27" name="AutoShape 25"/>
          <p:cNvSpPr>
            <a:spLocks noChangeArrowheads="1"/>
          </p:cNvSpPr>
          <p:nvPr/>
        </p:nvSpPr>
        <p:spPr bwMode="auto">
          <a:xfrm>
            <a:off x="4198175"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6</a:t>
            </a:r>
          </a:p>
        </p:txBody>
      </p:sp>
      <p:sp>
        <p:nvSpPr>
          <p:cNvPr id="28" name="AutoShape 26"/>
          <p:cNvSpPr>
            <a:spLocks noChangeArrowheads="1"/>
          </p:cNvSpPr>
          <p:nvPr/>
        </p:nvSpPr>
        <p:spPr bwMode="auto">
          <a:xfrm>
            <a:off x="4202938" y="55975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7</a:t>
            </a:r>
          </a:p>
        </p:txBody>
      </p:sp>
      <p:sp>
        <p:nvSpPr>
          <p:cNvPr id="29" name="AutoShape 27"/>
          <p:cNvSpPr>
            <a:spLocks noChangeArrowheads="1"/>
          </p:cNvSpPr>
          <p:nvPr/>
        </p:nvSpPr>
        <p:spPr bwMode="auto">
          <a:xfrm>
            <a:off x="418388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8</a:t>
            </a:r>
          </a:p>
        </p:txBody>
      </p:sp>
      <p:sp>
        <p:nvSpPr>
          <p:cNvPr id="30" name="AutoShape 28"/>
          <p:cNvSpPr>
            <a:spLocks noChangeArrowheads="1"/>
          </p:cNvSpPr>
          <p:nvPr/>
        </p:nvSpPr>
        <p:spPr bwMode="auto">
          <a:xfrm>
            <a:off x="418865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9</a:t>
            </a:r>
          </a:p>
        </p:txBody>
      </p:sp>
      <p:sp>
        <p:nvSpPr>
          <p:cNvPr id="31" name="AutoShape 29"/>
          <p:cNvSpPr>
            <a:spLocks noChangeArrowheads="1"/>
          </p:cNvSpPr>
          <p:nvPr/>
        </p:nvSpPr>
        <p:spPr bwMode="auto">
          <a:xfrm>
            <a:off x="418865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dirty="0">
                <a:solidFill>
                  <a:srgbClr val="0033CC"/>
                </a:solidFill>
                <a:latin typeface="Times New Roman" panose="02020603050405020304" pitchFamily="18" charset="0"/>
                <a:cs typeface="Times New Roman" panose="02020603050405020304" pitchFamily="18" charset="0"/>
              </a:rPr>
              <a:t>10</a:t>
            </a:r>
          </a:p>
        </p:txBody>
      </p:sp>
      <p:pic>
        <p:nvPicPr>
          <p:cNvPr id="32" name="Picture 31"/>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40833" y1="35167" x2="60667" y2="53250"/>
                        <a14:foregroundMark x1="58333" y1="45417" x2="45250" y2="56333"/>
                        <a14:foregroundMark x1="40583" y1="44833" x2="66833" y2="60500"/>
                        <a14:foregroundMark x1="56833" y1="34000" x2="40750" y2="59500"/>
                        <a14:foregroundMark x1="39083" y1="67500" x2="32250" y2="78417"/>
                        <a14:foregroundMark x1="51167" y1="44667" x2="66083" y2="60250"/>
                        <a14:foregroundMark x1="37500" y1="37833" x2="23083" y2="23417"/>
                      </a14:backgroundRemoval>
                    </a14:imgEffect>
                  </a14:imgLayer>
                </a14:imgProps>
              </a:ext>
              <a:ext uri="{28A0092B-C50C-407E-A947-70E740481C1C}">
                <a14:useLocalDpi xmlns:a14="http://schemas.microsoft.com/office/drawing/2010/main" val="0"/>
              </a:ext>
            </a:extLst>
          </a:blip>
          <a:srcRect l="17420" t="17275" r="18811" b="16637"/>
          <a:stretch/>
        </p:blipFill>
        <p:spPr>
          <a:xfrm>
            <a:off x="4095432" y="5334000"/>
            <a:ext cx="1390968" cy="1441549"/>
          </a:xfrm>
          <a:prstGeom prst="rect">
            <a:avLst/>
          </a:prstGeom>
        </p:spPr>
      </p:pic>
      <p:sp>
        <p:nvSpPr>
          <p:cNvPr id="33" name="6-Point Star 32">
            <a:hlinkClick r:id="rId9" action="ppaction://hlinksldjump"/>
          </p:cNvPr>
          <p:cNvSpPr/>
          <p:nvPr/>
        </p:nvSpPr>
        <p:spPr>
          <a:xfrm>
            <a:off x="7696200" y="5562206"/>
            <a:ext cx="1295400" cy="1213343"/>
          </a:xfrm>
          <a:prstGeom prst="star6">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418901"/>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24265"/>
                                        </p:tgtEl>
                                        <p:attrNameLst>
                                          <p:attrName>style.visibility</p:attrName>
                                        </p:attrNameLst>
                                      </p:cBhvr>
                                      <p:to>
                                        <p:strVal val="visible"/>
                                      </p:to>
                                    </p:set>
                                    <p:animEffect transition="in" filter="wipe(down)">
                                      <p:cBhvr>
                                        <p:cTn id="7" dur="145">
                                          <p:stCondLst>
                                            <p:cond delay="0"/>
                                          </p:stCondLst>
                                        </p:cTn>
                                        <p:tgtEl>
                                          <p:spTgt spid="224265"/>
                                        </p:tgtEl>
                                      </p:cBhvr>
                                    </p:animEffect>
                                    <p:anim calcmode="lin" valueType="num">
                                      <p:cBhvr>
                                        <p:cTn id="8" dur="456" tmFilter="0,0; 0.14,0.36; 0.43,0.73; 0.71,0.91; 1.0,1.0">
                                          <p:stCondLst>
                                            <p:cond delay="0"/>
                                          </p:stCondLst>
                                        </p:cTn>
                                        <p:tgtEl>
                                          <p:spTgt spid="22426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2426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2426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2426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24265"/>
                                        </p:tgtEl>
                                        <p:attrNameLst>
                                          <p:attrName>ppt_y</p:attrName>
                                        </p:attrNameLst>
                                      </p:cBhvr>
                                      <p:tavLst>
                                        <p:tav tm="0" fmla="#ppt_y-sin(pi*$)/81">
                                          <p:val>
                                            <p:fltVal val="0"/>
                                          </p:val>
                                        </p:tav>
                                        <p:tav tm="100000">
                                          <p:val>
                                            <p:fltVal val="1"/>
                                          </p:val>
                                        </p:tav>
                                      </p:tavLst>
                                    </p:anim>
                                    <p:animScale>
                                      <p:cBhvr>
                                        <p:cTn id="13" dur="7">
                                          <p:stCondLst>
                                            <p:cond delay="162"/>
                                          </p:stCondLst>
                                        </p:cTn>
                                        <p:tgtEl>
                                          <p:spTgt spid="224265"/>
                                        </p:tgtEl>
                                      </p:cBhvr>
                                      <p:to x="100000" y="60000"/>
                                    </p:animScale>
                                    <p:animScale>
                                      <p:cBhvr>
                                        <p:cTn id="14" dur="41" decel="50000">
                                          <p:stCondLst>
                                            <p:cond delay="169"/>
                                          </p:stCondLst>
                                        </p:cTn>
                                        <p:tgtEl>
                                          <p:spTgt spid="224265"/>
                                        </p:tgtEl>
                                      </p:cBhvr>
                                      <p:to x="100000" y="100000"/>
                                    </p:animScale>
                                    <p:animScale>
                                      <p:cBhvr>
                                        <p:cTn id="15" dur="7">
                                          <p:stCondLst>
                                            <p:cond delay="328"/>
                                          </p:stCondLst>
                                        </p:cTn>
                                        <p:tgtEl>
                                          <p:spTgt spid="224265"/>
                                        </p:tgtEl>
                                      </p:cBhvr>
                                      <p:to x="100000" y="80000"/>
                                    </p:animScale>
                                    <p:animScale>
                                      <p:cBhvr>
                                        <p:cTn id="16" dur="41" decel="50000">
                                          <p:stCondLst>
                                            <p:cond delay="335"/>
                                          </p:stCondLst>
                                        </p:cTn>
                                        <p:tgtEl>
                                          <p:spTgt spid="224265"/>
                                        </p:tgtEl>
                                      </p:cBhvr>
                                      <p:to x="100000" y="100000"/>
                                    </p:animScale>
                                    <p:animScale>
                                      <p:cBhvr>
                                        <p:cTn id="17" dur="7">
                                          <p:stCondLst>
                                            <p:cond delay="410"/>
                                          </p:stCondLst>
                                        </p:cTn>
                                        <p:tgtEl>
                                          <p:spTgt spid="224265"/>
                                        </p:tgtEl>
                                      </p:cBhvr>
                                      <p:to x="100000" y="90000"/>
                                    </p:animScale>
                                    <p:animScale>
                                      <p:cBhvr>
                                        <p:cTn id="18" dur="41" decel="50000">
                                          <p:stCondLst>
                                            <p:cond delay="417"/>
                                          </p:stCondLst>
                                        </p:cTn>
                                        <p:tgtEl>
                                          <p:spTgt spid="224265"/>
                                        </p:tgtEl>
                                      </p:cBhvr>
                                      <p:to x="100000" y="100000"/>
                                    </p:animScale>
                                    <p:animScale>
                                      <p:cBhvr>
                                        <p:cTn id="19" dur="7">
                                          <p:stCondLst>
                                            <p:cond delay="452"/>
                                          </p:stCondLst>
                                        </p:cTn>
                                        <p:tgtEl>
                                          <p:spTgt spid="224265"/>
                                        </p:tgtEl>
                                      </p:cBhvr>
                                      <p:to x="100000" y="95000"/>
                                    </p:animScale>
                                    <p:animScale>
                                      <p:cBhvr>
                                        <p:cTn id="20" dur="41" decel="50000">
                                          <p:stCondLst>
                                            <p:cond delay="458"/>
                                          </p:stCondLst>
                                        </p:cTn>
                                        <p:tgtEl>
                                          <p:spTgt spid="224265"/>
                                        </p:tgtEl>
                                      </p:cBhvr>
                                      <p:to x="100000" y="100000"/>
                                    </p:animScale>
                                  </p:childTnLst>
                                </p:cTn>
                              </p:par>
                            </p:childTnLst>
                          </p:cTn>
                        </p:par>
                        <p:par>
                          <p:cTn id="21" fill="hold" nodeType="afterGroup">
                            <p:stCondLst>
                              <p:cond delay="499"/>
                            </p:stCondLst>
                            <p:childTnLst>
                              <p:par>
                                <p:cTn id="22" presetID="2" presetClass="entr" presetSubtype="8" fill="hold" nodeType="afterEffect">
                                  <p:stCondLst>
                                    <p:cond delay="0"/>
                                  </p:stCondLst>
                                  <p:childTnLst>
                                    <p:set>
                                      <p:cBhvr>
                                        <p:cTn id="23" dur="1" fill="hold">
                                          <p:stCondLst>
                                            <p:cond delay="0"/>
                                          </p:stCondLst>
                                        </p:cTn>
                                        <p:tgtEl>
                                          <p:spTgt spid="224266"/>
                                        </p:tgtEl>
                                        <p:attrNameLst>
                                          <p:attrName>style.visibility</p:attrName>
                                        </p:attrNameLst>
                                      </p:cBhvr>
                                      <p:to>
                                        <p:strVal val="visible"/>
                                      </p:to>
                                    </p:set>
                                    <p:anim calcmode="lin" valueType="num">
                                      <p:cBhvr additive="base">
                                        <p:cTn id="24" dur="500" fill="hold"/>
                                        <p:tgtEl>
                                          <p:spTgt spid="224266"/>
                                        </p:tgtEl>
                                        <p:attrNameLst>
                                          <p:attrName>ppt_x</p:attrName>
                                        </p:attrNameLst>
                                      </p:cBhvr>
                                      <p:tavLst>
                                        <p:tav tm="0">
                                          <p:val>
                                            <p:strVal val="0-#ppt_w/2"/>
                                          </p:val>
                                        </p:tav>
                                        <p:tav tm="100000">
                                          <p:val>
                                            <p:strVal val="#ppt_x"/>
                                          </p:val>
                                        </p:tav>
                                      </p:tavLst>
                                    </p:anim>
                                    <p:anim calcmode="lin" valueType="num">
                                      <p:cBhvr additive="base">
                                        <p:cTn id="25" dur="500" fill="hold"/>
                                        <p:tgtEl>
                                          <p:spTgt spid="224266"/>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999"/>
                            </p:stCondLst>
                            <p:childTnLst>
                              <p:par>
                                <p:cTn id="27" presetID="27" presetClass="entr" presetSubtype="0" repeatCount="3000" fill="hold" grpId="0" nodeType="afterEffect">
                                  <p:stCondLst>
                                    <p:cond delay="0"/>
                                  </p:stCondLst>
                                  <p:iterate type="lt">
                                    <p:tmPct val="50000"/>
                                  </p:iterate>
                                  <p:childTnLst>
                                    <p:set>
                                      <p:cBhvr>
                                        <p:cTn id="28" dur="1" fill="hold">
                                          <p:stCondLst>
                                            <p:cond delay="0"/>
                                          </p:stCondLst>
                                        </p:cTn>
                                        <p:tgtEl>
                                          <p:spTgt spid="224280"/>
                                        </p:tgtEl>
                                        <p:attrNameLst>
                                          <p:attrName>style.visibility</p:attrName>
                                        </p:attrNameLst>
                                      </p:cBhvr>
                                      <p:to>
                                        <p:strVal val="visible"/>
                                      </p:to>
                                    </p:set>
                                    <p:anim calcmode="discrete" valueType="clr">
                                      <p:cBhvr override="childStyle">
                                        <p:cTn id="29" dur="300"/>
                                        <p:tgtEl>
                                          <p:spTgt spid="224280"/>
                                        </p:tgtEl>
                                        <p:attrNameLst>
                                          <p:attrName>style.color</p:attrName>
                                        </p:attrNameLst>
                                      </p:cBhvr>
                                      <p:tavLst>
                                        <p:tav tm="0">
                                          <p:val>
                                            <p:clrVal>
                                              <a:schemeClr val="accent2"/>
                                            </p:clrVal>
                                          </p:val>
                                        </p:tav>
                                        <p:tav tm="50000">
                                          <p:val>
                                            <p:clrVal>
                                              <a:schemeClr val="hlink"/>
                                            </p:clrVal>
                                          </p:val>
                                        </p:tav>
                                      </p:tavLst>
                                    </p:anim>
                                    <p:anim calcmode="discrete" valueType="clr">
                                      <p:cBhvr>
                                        <p:cTn id="30" dur="300"/>
                                        <p:tgtEl>
                                          <p:spTgt spid="224280"/>
                                        </p:tgtEl>
                                        <p:attrNameLst>
                                          <p:attrName>fillcolor</p:attrName>
                                        </p:attrNameLst>
                                      </p:cBhvr>
                                      <p:tavLst>
                                        <p:tav tm="0">
                                          <p:val>
                                            <p:clrVal>
                                              <a:schemeClr val="accent2"/>
                                            </p:clrVal>
                                          </p:val>
                                        </p:tav>
                                        <p:tav tm="50000">
                                          <p:val>
                                            <p:clrVal>
                                              <a:schemeClr val="hlink"/>
                                            </p:clrVal>
                                          </p:val>
                                        </p:tav>
                                      </p:tavLst>
                                    </p:anim>
                                    <p:set>
                                      <p:cBhvr>
                                        <p:cTn id="31" dur="300"/>
                                        <p:tgtEl>
                                          <p:spTgt spid="224280"/>
                                        </p:tgtEl>
                                        <p:attrNameLst>
                                          <p:attrName>fill.type</p:attrName>
                                        </p:attrNameLst>
                                      </p:cBhvr>
                                      <p:to>
                                        <p:strVal val="solid"/>
                                      </p:to>
                                    </p:set>
                                  </p:childTnLst>
                                  <p:subTnLst>
                                    <p:audio>
                                      <p:cMediaNode>
                                        <p:cTn display="0" masterRel="sameClick">
                                          <p:stCondLst>
                                            <p:cond evt="begin" delay="0">
                                              <p:tn val="2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nodeType="clickEffect">
                                  <p:stCondLst>
                                    <p:cond delay="0"/>
                                  </p:stCondLst>
                                  <p:childTnLst>
                                    <p:animEffect transition="out" filter="barn(inVertical)">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childTnLst>
                          </p:cTn>
                        </p:par>
                        <p:par>
                          <p:cTn id="38" fill="hold">
                            <p:stCondLst>
                              <p:cond delay="500"/>
                            </p:stCondLst>
                            <p:childTnLst>
                              <p:par>
                                <p:cTn id="39" presetID="54" presetClass="exit" presetSubtype="0" decel="100000" fill="hold" grpId="0" nodeType="afterEffect">
                                  <p:stCondLst>
                                    <p:cond delay="0"/>
                                  </p:stCondLst>
                                  <p:childTnLst>
                                    <p:anim calcmode="lin" valueType="num">
                                      <p:cBhvr>
                                        <p:cTn id="40" dur="500"/>
                                        <p:tgtEl>
                                          <p:spTgt spid="31"/>
                                        </p:tgtEl>
                                        <p:attrNameLst>
                                          <p:attrName>ppt_w</p:attrName>
                                        </p:attrNameLst>
                                      </p:cBhvr>
                                      <p:tavLst>
                                        <p:tav tm="0">
                                          <p:val>
                                            <p:strVal val="ppt_w"/>
                                          </p:val>
                                        </p:tav>
                                        <p:tav tm="100000">
                                          <p:val>
                                            <p:strVal val="ppt_w*0.05"/>
                                          </p:val>
                                        </p:tav>
                                      </p:tavLst>
                                    </p:anim>
                                    <p:anim calcmode="lin" valueType="num">
                                      <p:cBhvr>
                                        <p:cTn id="41" dur="500"/>
                                        <p:tgtEl>
                                          <p:spTgt spid="31"/>
                                        </p:tgtEl>
                                        <p:attrNameLst>
                                          <p:attrName>ppt_h</p:attrName>
                                        </p:attrNameLst>
                                      </p:cBhvr>
                                      <p:tavLst>
                                        <p:tav tm="0">
                                          <p:val>
                                            <p:strVal val="ppt_h"/>
                                          </p:val>
                                        </p:tav>
                                        <p:tav tm="100000">
                                          <p:val>
                                            <p:strVal val="ppt_h"/>
                                          </p:val>
                                        </p:tav>
                                      </p:tavLst>
                                    </p:anim>
                                    <p:anim calcmode="lin" valueType="num">
                                      <p:cBhvr>
                                        <p:cTn id="42" dur="500"/>
                                        <p:tgtEl>
                                          <p:spTgt spid="31"/>
                                        </p:tgtEl>
                                        <p:attrNameLst>
                                          <p:attrName>ppt_x</p:attrName>
                                        </p:attrNameLst>
                                      </p:cBhvr>
                                      <p:tavLst>
                                        <p:tav tm="0">
                                          <p:val>
                                            <p:strVal val="ppt_x"/>
                                          </p:val>
                                        </p:tav>
                                        <p:tav tm="100000">
                                          <p:val>
                                            <p:strVal val="ppt_x-.2"/>
                                          </p:val>
                                        </p:tav>
                                      </p:tavLst>
                                    </p:anim>
                                    <p:anim calcmode="lin" valueType="num">
                                      <p:cBhvr>
                                        <p:cTn id="43" dur="500"/>
                                        <p:tgtEl>
                                          <p:spTgt spid="31"/>
                                        </p:tgtEl>
                                        <p:attrNameLst>
                                          <p:attrName>ppt_y</p:attrName>
                                        </p:attrNameLst>
                                      </p:cBhvr>
                                      <p:tavLst>
                                        <p:tav tm="0">
                                          <p:val>
                                            <p:strVal val="ppt_y"/>
                                          </p:val>
                                        </p:tav>
                                        <p:tav tm="100000">
                                          <p:val>
                                            <p:strVal val="ppt_y"/>
                                          </p:val>
                                        </p:tav>
                                      </p:tavLst>
                                    </p:anim>
                                    <p:animEffect transition="out" filter="fade">
                                      <p:cBhvr>
                                        <p:cTn id="44" dur="500"/>
                                        <p:tgtEl>
                                          <p:spTgt spid="31"/>
                                        </p:tgtEl>
                                      </p:cBhvr>
                                    </p:animEffect>
                                    <p:set>
                                      <p:cBhvr>
                                        <p:cTn id="45"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par>
                          <p:cTn id="46" fill="hold">
                            <p:stCondLst>
                              <p:cond delay="1000"/>
                            </p:stCondLst>
                            <p:childTnLst>
                              <p:par>
                                <p:cTn id="47" presetID="54" presetClass="exit" presetSubtype="0" decel="100000" fill="hold" grpId="0" nodeType="afterEffect">
                                  <p:stCondLst>
                                    <p:cond delay="0"/>
                                  </p:stCondLst>
                                  <p:childTnLst>
                                    <p:anim calcmode="lin" valueType="num">
                                      <p:cBhvr>
                                        <p:cTn id="48" dur="500"/>
                                        <p:tgtEl>
                                          <p:spTgt spid="30"/>
                                        </p:tgtEl>
                                        <p:attrNameLst>
                                          <p:attrName>ppt_w</p:attrName>
                                        </p:attrNameLst>
                                      </p:cBhvr>
                                      <p:tavLst>
                                        <p:tav tm="0">
                                          <p:val>
                                            <p:strVal val="ppt_w"/>
                                          </p:val>
                                        </p:tav>
                                        <p:tav tm="100000">
                                          <p:val>
                                            <p:strVal val="ppt_w*0.05"/>
                                          </p:val>
                                        </p:tav>
                                      </p:tavLst>
                                    </p:anim>
                                    <p:anim calcmode="lin" valueType="num">
                                      <p:cBhvr>
                                        <p:cTn id="49" dur="500"/>
                                        <p:tgtEl>
                                          <p:spTgt spid="30"/>
                                        </p:tgtEl>
                                        <p:attrNameLst>
                                          <p:attrName>ppt_h</p:attrName>
                                        </p:attrNameLst>
                                      </p:cBhvr>
                                      <p:tavLst>
                                        <p:tav tm="0">
                                          <p:val>
                                            <p:strVal val="ppt_h"/>
                                          </p:val>
                                        </p:tav>
                                        <p:tav tm="100000">
                                          <p:val>
                                            <p:strVal val="ppt_h"/>
                                          </p:val>
                                        </p:tav>
                                      </p:tavLst>
                                    </p:anim>
                                    <p:anim calcmode="lin" valueType="num">
                                      <p:cBhvr>
                                        <p:cTn id="50" dur="500"/>
                                        <p:tgtEl>
                                          <p:spTgt spid="30"/>
                                        </p:tgtEl>
                                        <p:attrNameLst>
                                          <p:attrName>ppt_x</p:attrName>
                                        </p:attrNameLst>
                                      </p:cBhvr>
                                      <p:tavLst>
                                        <p:tav tm="0">
                                          <p:val>
                                            <p:strVal val="ppt_x"/>
                                          </p:val>
                                        </p:tav>
                                        <p:tav tm="100000">
                                          <p:val>
                                            <p:strVal val="ppt_x-.2"/>
                                          </p:val>
                                        </p:tav>
                                      </p:tavLst>
                                    </p:anim>
                                    <p:anim calcmode="lin" valueType="num">
                                      <p:cBhvr>
                                        <p:cTn id="51" dur="500"/>
                                        <p:tgtEl>
                                          <p:spTgt spid="30"/>
                                        </p:tgtEl>
                                        <p:attrNameLst>
                                          <p:attrName>ppt_y</p:attrName>
                                        </p:attrNameLst>
                                      </p:cBhvr>
                                      <p:tavLst>
                                        <p:tav tm="0">
                                          <p:val>
                                            <p:strVal val="ppt_y"/>
                                          </p:val>
                                        </p:tav>
                                        <p:tav tm="100000">
                                          <p:val>
                                            <p:strVal val="ppt_y"/>
                                          </p:val>
                                        </p:tav>
                                      </p:tavLst>
                                    </p:anim>
                                    <p:animEffect transition="out" filter="fade">
                                      <p:cBhvr>
                                        <p:cTn id="52" dur="500"/>
                                        <p:tgtEl>
                                          <p:spTgt spid="30"/>
                                        </p:tgtEl>
                                      </p:cBhvr>
                                    </p:animEffect>
                                    <p:set>
                                      <p:cBhvr>
                                        <p:cTn id="53"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par>
                          <p:cTn id="54" fill="hold">
                            <p:stCondLst>
                              <p:cond delay="1500"/>
                            </p:stCondLst>
                            <p:childTnLst>
                              <p:par>
                                <p:cTn id="55" presetID="54" presetClass="exit" presetSubtype="0" decel="100000" fill="hold" grpId="0" nodeType="afterEffect">
                                  <p:stCondLst>
                                    <p:cond delay="0"/>
                                  </p:stCondLst>
                                  <p:childTnLst>
                                    <p:anim calcmode="lin" valueType="num">
                                      <p:cBhvr>
                                        <p:cTn id="56" dur="500"/>
                                        <p:tgtEl>
                                          <p:spTgt spid="29"/>
                                        </p:tgtEl>
                                        <p:attrNameLst>
                                          <p:attrName>ppt_w</p:attrName>
                                        </p:attrNameLst>
                                      </p:cBhvr>
                                      <p:tavLst>
                                        <p:tav tm="0">
                                          <p:val>
                                            <p:strVal val="ppt_w"/>
                                          </p:val>
                                        </p:tav>
                                        <p:tav tm="100000">
                                          <p:val>
                                            <p:strVal val="ppt_w*0.05"/>
                                          </p:val>
                                        </p:tav>
                                      </p:tavLst>
                                    </p:anim>
                                    <p:anim calcmode="lin" valueType="num">
                                      <p:cBhvr>
                                        <p:cTn id="57" dur="500"/>
                                        <p:tgtEl>
                                          <p:spTgt spid="29"/>
                                        </p:tgtEl>
                                        <p:attrNameLst>
                                          <p:attrName>ppt_h</p:attrName>
                                        </p:attrNameLst>
                                      </p:cBhvr>
                                      <p:tavLst>
                                        <p:tav tm="0">
                                          <p:val>
                                            <p:strVal val="ppt_h"/>
                                          </p:val>
                                        </p:tav>
                                        <p:tav tm="100000">
                                          <p:val>
                                            <p:strVal val="ppt_h"/>
                                          </p:val>
                                        </p:tav>
                                      </p:tavLst>
                                    </p:anim>
                                    <p:anim calcmode="lin" valueType="num">
                                      <p:cBhvr>
                                        <p:cTn id="58" dur="500"/>
                                        <p:tgtEl>
                                          <p:spTgt spid="29"/>
                                        </p:tgtEl>
                                        <p:attrNameLst>
                                          <p:attrName>ppt_x</p:attrName>
                                        </p:attrNameLst>
                                      </p:cBhvr>
                                      <p:tavLst>
                                        <p:tav tm="0">
                                          <p:val>
                                            <p:strVal val="ppt_x"/>
                                          </p:val>
                                        </p:tav>
                                        <p:tav tm="100000">
                                          <p:val>
                                            <p:strVal val="ppt_x-.2"/>
                                          </p:val>
                                        </p:tav>
                                      </p:tavLst>
                                    </p:anim>
                                    <p:anim calcmode="lin" valueType="num">
                                      <p:cBhvr>
                                        <p:cTn id="59" dur="500"/>
                                        <p:tgtEl>
                                          <p:spTgt spid="29"/>
                                        </p:tgtEl>
                                        <p:attrNameLst>
                                          <p:attrName>ppt_y</p:attrName>
                                        </p:attrNameLst>
                                      </p:cBhvr>
                                      <p:tavLst>
                                        <p:tav tm="0">
                                          <p:val>
                                            <p:strVal val="ppt_y"/>
                                          </p:val>
                                        </p:tav>
                                        <p:tav tm="100000">
                                          <p:val>
                                            <p:strVal val="ppt_y"/>
                                          </p:val>
                                        </p:tav>
                                      </p:tavLst>
                                    </p:anim>
                                    <p:animEffect transition="out" filter="fade">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par>
                          <p:cTn id="62" fill="hold">
                            <p:stCondLst>
                              <p:cond delay="2000"/>
                            </p:stCondLst>
                            <p:childTnLst>
                              <p:par>
                                <p:cTn id="63" presetID="54" presetClass="exit" presetSubtype="0" decel="100000" fill="hold" grpId="0" nodeType="afterEffect">
                                  <p:stCondLst>
                                    <p:cond delay="0"/>
                                  </p:stCondLst>
                                  <p:childTnLst>
                                    <p:anim calcmode="lin" valueType="num">
                                      <p:cBhvr>
                                        <p:cTn id="64" dur="500"/>
                                        <p:tgtEl>
                                          <p:spTgt spid="28"/>
                                        </p:tgtEl>
                                        <p:attrNameLst>
                                          <p:attrName>ppt_w</p:attrName>
                                        </p:attrNameLst>
                                      </p:cBhvr>
                                      <p:tavLst>
                                        <p:tav tm="0">
                                          <p:val>
                                            <p:strVal val="ppt_w"/>
                                          </p:val>
                                        </p:tav>
                                        <p:tav tm="100000">
                                          <p:val>
                                            <p:strVal val="ppt_w*0.05"/>
                                          </p:val>
                                        </p:tav>
                                      </p:tavLst>
                                    </p:anim>
                                    <p:anim calcmode="lin" valueType="num">
                                      <p:cBhvr>
                                        <p:cTn id="65" dur="500"/>
                                        <p:tgtEl>
                                          <p:spTgt spid="28"/>
                                        </p:tgtEl>
                                        <p:attrNameLst>
                                          <p:attrName>ppt_h</p:attrName>
                                        </p:attrNameLst>
                                      </p:cBhvr>
                                      <p:tavLst>
                                        <p:tav tm="0">
                                          <p:val>
                                            <p:strVal val="ppt_h"/>
                                          </p:val>
                                        </p:tav>
                                        <p:tav tm="100000">
                                          <p:val>
                                            <p:strVal val="ppt_h"/>
                                          </p:val>
                                        </p:tav>
                                      </p:tavLst>
                                    </p:anim>
                                    <p:anim calcmode="lin" valueType="num">
                                      <p:cBhvr>
                                        <p:cTn id="66" dur="500"/>
                                        <p:tgtEl>
                                          <p:spTgt spid="28"/>
                                        </p:tgtEl>
                                        <p:attrNameLst>
                                          <p:attrName>ppt_x</p:attrName>
                                        </p:attrNameLst>
                                      </p:cBhvr>
                                      <p:tavLst>
                                        <p:tav tm="0">
                                          <p:val>
                                            <p:strVal val="ppt_x"/>
                                          </p:val>
                                        </p:tav>
                                        <p:tav tm="100000">
                                          <p:val>
                                            <p:strVal val="ppt_x-.2"/>
                                          </p:val>
                                        </p:tav>
                                      </p:tavLst>
                                    </p:anim>
                                    <p:anim calcmode="lin" valueType="num">
                                      <p:cBhvr>
                                        <p:cTn id="67" dur="500"/>
                                        <p:tgtEl>
                                          <p:spTgt spid="28"/>
                                        </p:tgtEl>
                                        <p:attrNameLst>
                                          <p:attrName>ppt_y</p:attrName>
                                        </p:attrNameLst>
                                      </p:cBhvr>
                                      <p:tavLst>
                                        <p:tav tm="0">
                                          <p:val>
                                            <p:strVal val="ppt_y"/>
                                          </p:val>
                                        </p:tav>
                                        <p:tav tm="100000">
                                          <p:val>
                                            <p:strVal val="ppt_y"/>
                                          </p:val>
                                        </p:tav>
                                      </p:tavLst>
                                    </p:anim>
                                    <p:animEffect transition="out" filter="fade">
                                      <p:cBhvr>
                                        <p:cTn id="68" dur="500"/>
                                        <p:tgtEl>
                                          <p:spTgt spid="28"/>
                                        </p:tgtEl>
                                      </p:cBhvr>
                                    </p:animEffect>
                                    <p:set>
                                      <p:cBhvr>
                                        <p:cTn id="69"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childTnLst>
                          </p:cTn>
                        </p:par>
                        <p:par>
                          <p:cTn id="70" fill="hold">
                            <p:stCondLst>
                              <p:cond delay="2500"/>
                            </p:stCondLst>
                            <p:childTnLst>
                              <p:par>
                                <p:cTn id="71" presetID="54" presetClass="exit" presetSubtype="0" decel="100000" fill="hold" grpId="0" nodeType="afterEffect">
                                  <p:stCondLst>
                                    <p:cond delay="0"/>
                                  </p:stCondLst>
                                  <p:childTnLst>
                                    <p:anim calcmode="lin" valueType="num">
                                      <p:cBhvr>
                                        <p:cTn id="72" dur="500"/>
                                        <p:tgtEl>
                                          <p:spTgt spid="27"/>
                                        </p:tgtEl>
                                        <p:attrNameLst>
                                          <p:attrName>ppt_w</p:attrName>
                                        </p:attrNameLst>
                                      </p:cBhvr>
                                      <p:tavLst>
                                        <p:tav tm="0">
                                          <p:val>
                                            <p:strVal val="ppt_w"/>
                                          </p:val>
                                        </p:tav>
                                        <p:tav tm="100000">
                                          <p:val>
                                            <p:strVal val="ppt_w*0.05"/>
                                          </p:val>
                                        </p:tav>
                                      </p:tavLst>
                                    </p:anim>
                                    <p:anim calcmode="lin" valueType="num">
                                      <p:cBhvr>
                                        <p:cTn id="73" dur="500"/>
                                        <p:tgtEl>
                                          <p:spTgt spid="27"/>
                                        </p:tgtEl>
                                        <p:attrNameLst>
                                          <p:attrName>ppt_h</p:attrName>
                                        </p:attrNameLst>
                                      </p:cBhvr>
                                      <p:tavLst>
                                        <p:tav tm="0">
                                          <p:val>
                                            <p:strVal val="ppt_h"/>
                                          </p:val>
                                        </p:tav>
                                        <p:tav tm="100000">
                                          <p:val>
                                            <p:strVal val="ppt_h"/>
                                          </p:val>
                                        </p:tav>
                                      </p:tavLst>
                                    </p:anim>
                                    <p:anim calcmode="lin" valueType="num">
                                      <p:cBhvr>
                                        <p:cTn id="74" dur="500"/>
                                        <p:tgtEl>
                                          <p:spTgt spid="27"/>
                                        </p:tgtEl>
                                        <p:attrNameLst>
                                          <p:attrName>ppt_x</p:attrName>
                                        </p:attrNameLst>
                                      </p:cBhvr>
                                      <p:tavLst>
                                        <p:tav tm="0">
                                          <p:val>
                                            <p:strVal val="ppt_x"/>
                                          </p:val>
                                        </p:tav>
                                        <p:tav tm="100000">
                                          <p:val>
                                            <p:strVal val="ppt_x-.2"/>
                                          </p:val>
                                        </p:tav>
                                      </p:tavLst>
                                    </p:anim>
                                    <p:anim calcmode="lin" valueType="num">
                                      <p:cBhvr>
                                        <p:cTn id="75" dur="500"/>
                                        <p:tgtEl>
                                          <p:spTgt spid="27"/>
                                        </p:tgtEl>
                                        <p:attrNameLst>
                                          <p:attrName>ppt_y</p:attrName>
                                        </p:attrNameLst>
                                      </p:cBhvr>
                                      <p:tavLst>
                                        <p:tav tm="0">
                                          <p:val>
                                            <p:strVal val="ppt_y"/>
                                          </p:val>
                                        </p:tav>
                                        <p:tav tm="100000">
                                          <p:val>
                                            <p:strVal val="ppt_y"/>
                                          </p:val>
                                        </p:tav>
                                      </p:tavLst>
                                    </p:anim>
                                    <p:animEffect transition="out" filter="fade">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p:tgtEl>
                                      </p:cMediaNode>
                                    </p:audio>
                                  </p:subTnLst>
                                </p:cTn>
                              </p:par>
                            </p:childTnLst>
                          </p:cTn>
                        </p:par>
                        <p:par>
                          <p:cTn id="78" fill="hold">
                            <p:stCondLst>
                              <p:cond delay="3000"/>
                            </p:stCondLst>
                            <p:childTnLst>
                              <p:par>
                                <p:cTn id="79" presetID="54" presetClass="exit" presetSubtype="0" decel="100000" fill="hold" grpId="0" nodeType="afterEffect">
                                  <p:stCondLst>
                                    <p:cond delay="0"/>
                                  </p:stCondLst>
                                  <p:childTnLst>
                                    <p:anim calcmode="lin" valueType="num">
                                      <p:cBhvr>
                                        <p:cTn id="80" dur="500"/>
                                        <p:tgtEl>
                                          <p:spTgt spid="26"/>
                                        </p:tgtEl>
                                        <p:attrNameLst>
                                          <p:attrName>ppt_w</p:attrName>
                                        </p:attrNameLst>
                                      </p:cBhvr>
                                      <p:tavLst>
                                        <p:tav tm="0">
                                          <p:val>
                                            <p:strVal val="ppt_w"/>
                                          </p:val>
                                        </p:tav>
                                        <p:tav tm="100000">
                                          <p:val>
                                            <p:strVal val="ppt_w*0.05"/>
                                          </p:val>
                                        </p:tav>
                                      </p:tavLst>
                                    </p:anim>
                                    <p:anim calcmode="lin" valueType="num">
                                      <p:cBhvr>
                                        <p:cTn id="81" dur="500"/>
                                        <p:tgtEl>
                                          <p:spTgt spid="26"/>
                                        </p:tgtEl>
                                        <p:attrNameLst>
                                          <p:attrName>ppt_h</p:attrName>
                                        </p:attrNameLst>
                                      </p:cBhvr>
                                      <p:tavLst>
                                        <p:tav tm="0">
                                          <p:val>
                                            <p:strVal val="ppt_h"/>
                                          </p:val>
                                        </p:tav>
                                        <p:tav tm="100000">
                                          <p:val>
                                            <p:strVal val="ppt_h"/>
                                          </p:val>
                                        </p:tav>
                                      </p:tavLst>
                                    </p:anim>
                                    <p:anim calcmode="lin" valueType="num">
                                      <p:cBhvr>
                                        <p:cTn id="82" dur="500"/>
                                        <p:tgtEl>
                                          <p:spTgt spid="26"/>
                                        </p:tgtEl>
                                        <p:attrNameLst>
                                          <p:attrName>ppt_x</p:attrName>
                                        </p:attrNameLst>
                                      </p:cBhvr>
                                      <p:tavLst>
                                        <p:tav tm="0">
                                          <p:val>
                                            <p:strVal val="ppt_x"/>
                                          </p:val>
                                        </p:tav>
                                        <p:tav tm="100000">
                                          <p:val>
                                            <p:strVal val="ppt_x-.2"/>
                                          </p:val>
                                        </p:tav>
                                      </p:tavLst>
                                    </p:anim>
                                    <p:anim calcmode="lin" valueType="num">
                                      <p:cBhvr>
                                        <p:cTn id="83" dur="500"/>
                                        <p:tgtEl>
                                          <p:spTgt spid="26"/>
                                        </p:tgtEl>
                                        <p:attrNameLst>
                                          <p:attrName>ppt_y</p:attrName>
                                        </p:attrNameLst>
                                      </p:cBhvr>
                                      <p:tavLst>
                                        <p:tav tm="0">
                                          <p:val>
                                            <p:strVal val="ppt_y"/>
                                          </p:val>
                                        </p:tav>
                                        <p:tav tm="100000">
                                          <p:val>
                                            <p:strVal val="ppt_y"/>
                                          </p:val>
                                        </p:tav>
                                      </p:tavLst>
                                    </p:anim>
                                    <p:animEffect transition="out" filter="fade">
                                      <p:cBhvr>
                                        <p:cTn id="84" dur="500"/>
                                        <p:tgtEl>
                                          <p:spTgt spid="26"/>
                                        </p:tgtEl>
                                      </p:cBhvr>
                                    </p:animEffect>
                                    <p:set>
                                      <p:cBhvr>
                                        <p:cTn id="85"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childTnLst>
                          </p:cTn>
                        </p:par>
                        <p:par>
                          <p:cTn id="86" fill="hold">
                            <p:stCondLst>
                              <p:cond delay="3500"/>
                            </p:stCondLst>
                            <p:childTnLst>
                              <p:par>
                                <p:cTn id="87" presetID="54" presetClass="exit" presetSubtype="0" decel="100000" fill="hold" grpId="0" nodeType="afterEffect">
                                  <p:stCondLst>
                                    <p:cond delay="0"/>
                                  </p:stCondLst>
                                  <p:childTnLst>
                                    <p:anim calcmode="lin" valueType="num">
                                      <p:cBhvr>
                                        <p:cTn id="88" dur="500"/>
                                        <p:tgtEl>
                                          <p:spTgt spid="25"/>
                                        </p:tgtEl>
                                        <p:attrNameLst>
                                          <p:attrName>ppt_w</p:attrName>
                                        </p:attrNameLst>
                                      </p:cBhvr>
                                      <p:tavLst>
                                        <p:tav tm="0">
                                          <p:val>
                                            <p:strVal val="ppt_w"/>
                                          </p:val>
                                        </p:tav>
                                        <p:tav tm="100000">
                                          <p:val>
                                            <p:strVal val="ppt_w*0.05"/>
                                          </p:val>
                                        </p:tav>
                                      </p:tavLst>
                                    </p:anim>
                                    <p:anim calcmode="lin" valueType="num">
                                      <p:cBhvr>
                                        <p:cTn id="89" dur="500"/>
                                        <p:tgtEl>
                                          <p:spTgt spid="25"/>
                                        </p:tgtEl>
                                        <p:attrNameLst>
                                          <p:attrName>ppt_h</p:attrName>
                                        </p:attrNameLst>
                                      </p:cBhvr>
                                      <p:tavLst>
                                        <p:tav tm="0">
                                          <p:val>
                                            <p:strVal val="ppt_h"/>
                                          </p:val>
                                        </p:tav>
                                        <p:tav tm="100000">
                                          <p:val>
                                            <p:strVal val="ppt_h"/>
                                          </p:val>
                                        </p:tav>
                                      </p:tavLst>
                                    </p:anim>
                                    <p:anim calcmode="lin" valueType="num">
                                      <p:cBhvr>
                                        <p:cTn id="90" dur="500"/>
                                        <p:tgtEl>
                                          <p:spTgt spid="25"/>
                                        </p:tgtEl>
                                        <p:attrNameLst>
                                          <p:attrName>ppt_x</p:attrName>
                                        </p:attrNameLst>
                                      </p:cBhvr>
                                      <p:tavLst>
                                        <p:tav tm="0">
                                          <p:val>
                                            <p:strVal val="ppt_x"/>
                                          </p:val>
                                        </p:tav>
                                        <p:tav tm="100000">
                                          <p:val>
                                            <p:strVal val="ppt_x-.2"/>
                                          </p:val>
                                        </p:tav>
                                      </p:tavLst>
                                    </p:anim>
                                    <p:anim calcmode="lin" valueType="num">
                                      <p:cBhvr>
                                        <p:cTn id="91" dur="500"/>
                                        <p:tgtEl>
                                          <p:spTgt spid="25"/>
                                        </p:tgtEl>
                                        <p:attrNameLst>
                                          <p:attrName>ppt_y</p:attrName>
                                        </p:attrNameLst>
                                      </p:cBhvr>
                                      <p:tavLst>
                                        <p:tav tm="0">
                                          <p:val>
                                            <p:strVal val="ppt_y"/>
                                          </p:val>
                                        </p:tav>
                                        <p:tav tm="100000">
                                          <p:val>
                                            <p:strVal val="ppt_y"/>
                                          </p:val>
                                        </p:tav>
                                      </p:tavLst>
                                    </p:anim>
                                    <p:animEffect transition="out" filter="fade">
                                      <p:cBhvr>
                                        <p:cTn id="92" dur="500"/>
                                        <p:tgtEl>
                                          <p:spTgt spid="25"/>
                                        </p:tgtEl>
                                      </p:cBhvr>
                                    </p:animEffect>
                                    <p:set>
                                      <p:cBhvr>
                                        <p:cTn id="93"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childTnLst>
                          </p:cTn>
                        </p:par>
                        <p:par>
                          <p:cTn id="94" fill="hold">
                            <p:stCondLst>
                              <p:cond delay="4000"/>
                            </p:stCondLst>
                            <p:childTnLst>
                              <p:par>
                                <p:cTn id="95" presetID="54" presetClass="exit" presetSubtype="0" decel="100000" fill="hold" grpId="0" nodeType="afterEffect">
                                  <p:stCondLst>
                                    <p:cond delay="0"/>
                                  </p:stCondLst>
                                  <p:childTnLst>
                                    <p:anim calcmode="lin" valueType="num">
                                      <p:cBhvr>
                                        <p:cTn id="96" dur="500"/>
                                        <p:tgtEl>
                                          <p:spTgt spid="24"/>
                                        </p:tgtEl>
                                        <p:attrNameLst>
                                          <p:attrName>ppt_w</p:attrName>
                                        </p:attrNameLst>
                                      </p:cBhvr>
                                      <p:tavLst>
                                        <p:tav tm="0">
                                          <p:val>
                                            <p:strVal val="ppt_w"/>
                                          </p:val>
                                        </p:tav>
                                        <p:tav tm="100000">
                                          <p:val>
                                            <p:strVal val="ppt_w*0.05"/>
                                          </p:val>
                                        </p:tav>
                                      </p:tavLst>
                                    </p:anim>
                                    <p:anim calcmode="lin" valueType="num">
                                      <p:cBhvr>
                                        <p:cTn id="97" dur="500"/>
                                        <p:tgtEl>
                                          <p:spTgt spid="24"/>
                                        </p:tgtEl>
                                        <p:attrNameLst>
                                          <p:attrName>ppt_h</p:attrName>
                                        </p:attrNameLst>
                                      </p:cBhvr>
                                      <p:tavLst>
                                        <p:tav tm="0">
                                          <p:val>
                                            <p:strVal val="ppt_h"/>
                                          </p:val>
                                        </p:tav>
                                        <p:tav tm="100000">
                                          <p:val>
                                            <p:strVal val="ppt_h"/>
                                          </p:val>
                                        </p:tav>
                                      </p:tavLst>
                                    </p:anim>
                                    <p:anim calcmode="lin" valueType="num">
                                      <p:cBhvr>
                                        <p:cTn id="98" dur="500"/>
                                        <p:tgtEl>
                                          <p:spTgt spid="24"/>
                                        </p:tgtEl>
                                        <p:attrNameLst>
                                          <p:attrName>ppt_x</p:attrName>
                                        </p:attrNameLst>
                                      </p:cBhvr>
                                      <p:tavLst>
                                        <p:tav tm="0">
                                          <p:val>
                                            <p:strVal val="ppt_x"/>
                                          </p:val>
                                        </p:tav>
                                        <p:tav tm="100000">
                                          <p:val>
                                            <p:strVal val="ppt_x-.2"/>
                                          </p:val>
                                        </p:tav>
                                      </p:tavLst>
                                    </p:anim>
                                    <p:anim calcmode="lin" valueType="num">
                                      <p:cBhvr>
                                        <p:cTn id="99" dur="500"/>
                                        <p:tgtEl>
                                          <p:spTgt spid="24"/>
                                        </p:tgtEl>
                                        <p:attrNameLst>
                                          <p:attrName>ppt_y</p:attrName>
                                        </p:attrNameLst>
                                      </p:cBhvr>
                                      <p:tavLst>
                                        <p:tav tm="0">
                                          <p:val>
                                            <p:strVal val="ppt_y"/>
                                          </p:val>
                                        </p:tav>
                                        <p:tav tm="100000">
                                          <p:val>
                                            <p:strVal val="ppt_y"/>
                                          </p:val>
                                        </p:tav>
                                      </p:tavLst>
                                    </p:anim>
                                    <p:animEffect transition="out" filter="fade">
                                      <p:cBhvr>
                                        <p:cTn id="100" dur="500"/>
                                        <p:tgtEl>
                                          <p:spTgt spid="24"/>
                                        </p:tgtEl>
                                      </p:cBhvr>
                                    </p:animEffect>
                                    <p:set>
                                      <p:cBhvr>
                                        <p:cTn id="101"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lick.wav"/>
                                        </p:tgtEl>
                                      </p:cMediaNode>
                                    </p:audio>
                                  </p:subTnLst>
                                </p:cTn>
                              </p:par>
                            </p:childTnLst>
                          </p:cTn>
                        </p:par>
                        <p:par>
                          <p:cTn id="102" fill="hold">
                            <p:stCondLst>
                              <p:cond delay="4500"/>
                            </p:stCondLst>
                            <p:childTnLst>
                              <p:par>
                                <p:cTn id="103" presetID="54" presetClass="exit" presetSubtype="0" decel="100000" fill="hold" grpId="0" nodeType="afterEffect">
                                  <p:stCondLst>
                                    <p:cond delay="0"/>
                                  </p:stCondLst>
                                  <p:childTnLst>
                                    <p:anim calcmode="lin" valueType="num">
                                      <p:cBhvr>
                                        <p:cTn id="104" dur="500"/>
                                        <p:tgtEl>
                                          <p:spTgt spid="23"/>
                                        </p:tgtEl>
                                        <p:attrNameLst>
                                          <p:attrName>ppt_w</p:attrName>
                                        </p:attrNameLst>
                                      </p:cBhvr>
                                      <p:tavLst>
                                        <p:tav tm="0">
                                          <p:val>
                                            <p:strVal val="ppt_w"/>
                                          </p:val>
                                        </p:tav>
                                        <p:tav tm="100000">
                                          <p:val>
                                            <p:strVal val="ppt_w*0.05"/>
                                          </p:val>
                                        </p:tav>
                                      </p:tavLst>
                                    </p:anim>
                                    <p:anim calcmode="lin" valueType="num">
                                      <p:cBhvr>
                                        <p:cTn id="105" dur="500"/>
                                        <p:tgtEl>
                                          <p:spTgt spid="23"/>
                                        </p:tgtEl>
                                        <p:attrNameLst>
                                          <p:attrName>ppt_h</p:attrName>
                                        </p:attrNameLst>
                                      </p:cBhvr>
                                      <p:tavLst>
                                        <p:tav tm="0">
                                          <p:val>
                                            <p:strVal val="ppt_h"/>
                                          </p:val>
                                        </p:tav>
                                        <p:tav tm="100000">
                                          <p:val>
                                            <p:strVal val="ppt_h"/>
                                          </p:val>
                                        </p:tav>
                                      </p:tavLst>
                                    </p:anim>
                                    <p:anim calcmode="lin" valueType="num">
                                      <p:cBhvr>
                                        <p:cTn id="106" dur="500"/>
                                        <p:tgtEl>
                                          <p:spTgt spid="23"/>
                                        </p:tgtEl>
                                        <p:attrNameLst>
                                          <p:attrName>ppt_x</p:attrName>
                                        </p:attrNameLst>
                                      </p:cBhvr>
                                      <p:tavLst>
                                        <p:tav tm="0">
                                          <p:val>
                                            <p:strVal val="ppt_x"/>
                                          </p:val>
                                        </p:tav>
                                        <p:tav tm="100000">
                                          <p:val>
                                            <p:strVal val="ppt_x-.2"/>
                                          </p:val>
                                        </p:tav>
                                      </p:tavLst>
                                    </p:anim>
                                    <p:anim calcmode="lin" valueType="num">
                                      <p:cBhvr>
                                        <p:cTn id="107" dur="500"/>
                                        <p:tgtEl>
                                          <p:spTgt spid="23"/>
                                        </p:tgtEl>
                                        <p:attrNameLst>
                                          <p:attrName>ppt_y</p:attrName>
                                        </p:attrNameLst>
                                      </p:cBhvr>
                                      <p:tavLst>
                                        <p:tav tm="0">
                                          <p:val>
                                            <p:strVal val="ppt_y"/>
                                          </p:val>
                                        </p:tav>
                                        <p:tav tm="100000">
                                          <p:val>
                                            <p:strVal val="ppt_y"/>
                                          </p:val>
                                        </p:tav>
                                      </p:tavLst>
                                    </p:anim>
                                    <p:animEffect transition="out" filter="fade">
                                      <p:cBhvr>
                                        <p:cTn id="108" dur="500"/>
                                        <p:tgtEl>
                                          <p:spTgt spid="23"/>
                                        </p:tgtEl>
                                      </p:cBhvr>
                                    </p:animEffect>
                                    <p:set>
                                      <p:cBhvr>
                                        <p:cTn id="109"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click.wav"/>
                                        </p:tgtEl>
                                      </p:cMediaNode>
                                    </p:audio>
                                  </p:subTnLst>
                                </p:cTn>
                              </p:par>
                            </p:childTnLst>
                          </p:cTn>
                        </p:par>
                        <p:par>
                          <p:cTn id="110" fill="hold">
                            <p:stCondLst>
                              <p:cond delay="5000"/>
                            </p:stCondLst>
                            <p:childTnLst>
                              <p:par>
                                <p:cTn id="111" presetID="54" presetClass="exit" presetSubtype="0" decel="100000" fill="hold" grpId="0" nodeType="afterEffect">
                                  <p:stCondLst>
                                    <p:cond delay="0"/>
                                  </p:stCondLst>
                                  <p:childTnLst>
                                    <p:anim calcmode="lin" valueType="num">
                                      <p:cBhvr>
                                        <p:cTn id="112" dur="500"/>
                                        <p:tgtEl>
                                          <p:spTgt spid="22"/>
                                        </p:tgtEl>
                                        <p:attrNameLst>
                                          <p:attrName>ppt_w</p:attrName>
                                        </p:attrNameLst>
                                      </p:cBhvr>
                                      <p:tavLst>
                                        <p:tav tm="0">
                                          <p:val>
                                            <p:strVal val="ppt_w"/>
                                          </p:val>
                                        </p:tav>
                                        <p:tav tm="100000">
                                          <p:val>
                                            <p:strVal val="ppt_w*0.05"/>
                                          </p:val>
                                        </p:tav>
                                      </p:tavLst>
                                    </p:anim>
                                    <p:anim calcmode="lin" valueType="num">
                                      <p:cBhvr>
                                        <p:cTn id="113" dur="500"/>
                                        <p:tgtEl>
                                          <p:spTgt spid="22"/>
                                        </p:tgtEl>
                                        <p:attrNameLst>
                                          <p:attrName>ppt_h</p:attrName>
                                        </p:attrNameLst>
                                      </p:cBhvr>
                                      <p:tavLst>
                                        <p:tav tm="0">
                                          <p:val>
                                            <p:strVal val="ppt_h"/>
                                          </p:val>
                                        </p:tav>
                                        <p:tav tm="100000">
                                          <p:val>
                                            <p:strVal val="ppt_h"/>
                                          </p:val>
                                        </p:tav>
                                      </p:tavLst>
                                    </p:anim>
                                    <p:anim calcmode="lin" valueType="num">
                                      <p:cBhvr>
                                        <p:cTn id="114" dur="500"/>
                                        <p:tgtEl>
                                          <p:spTgt spid="22"/>
                                        </p:tgtEl>
                                        <p:attrNameLst>
                                          <p:attrName>ppt_x</p:attrName>
                                        </p:attrNameLst>
                                      </p:cBhvr>
                                      <p:tavLst>
                                        <p:tav tm="0">
                                          <p:val>
                                            <p:strVal val="ppt_x"/>
                                          </p:val>
                                        </p:tav>
                                        <p:tav tm="100000">
                                          <p:val>
                                            <p:strVal val="ppt_x-.2"/>
                                          </p:val>
                                        </p:tav>
                                      </p:tavLst>
                                    </p:anim>
                                    <p:anim calcmode="lin" valueType="num">
                                      <p:cBhvr>
                                        <p:cTn id="115" dur="500"/>
                                        <p:tgtEl>
                                          <p:spTgt spid="22"/>
                                        </p:tgtEl>
                                        <p:attrNameLst>
                                          <p:attrName>ppt_y</p:attrName>
                                        </p:attrNameLst>
                                      </p:cBhvr>
                                      <p:tavLst>
                                        <p:tav tm="0">
                                          <p:val>
                                            <p:strVal val="ppt_y"/>
                                          </p:val>
                                        </p:tav>
                                        <p:tav tm="100000">
                                          <p:val>
                                            <p:strVal val="ppt_y"/>
                                          </p:val>
                                        </p:tav>
                                      </p:tavLst>
                                    </p:anim>
                                    <p:animEffect transition="out" filter="fade">
                                      <p:cBhvr>
                                        <p:cTn id="116" dur="500"/>
                                        <p:tgtEl>
                                          <p:spTgt spid="22"/>
                                        </p:tgtEl>
                                      </p:cBhvr>
                                    </p:animEffect>
                                    <p:set>
                                      <p:cBhvr>
                                        <p:cTn id="117"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3" name="click.wav"/>
                                        </p:tgtEl>
                                      </p:cMediaNode>
                                    </p:audio>
                                  </p:subTnLst>
                                </p:cTn>
                              </p:par>
                            </p:childTnLst>
                          </p:cTn>
                        </p:par>
                        <p:par>
                          <p:cTn id="118" fill="hold">
                            <p:stCondLst>
                              <p:cond delay="5500"/>
                            </p:stCondLst>
                            <p:childTnLst>
                              <p:par>
                                <p:cTn id="119" presetID="6" presetClass="emph" presetSubtype="0" fill="hold" grpId="0" nodeType="afterEffect">
                                  <p:stCondLst>
                                    <p:cond delay="0"/>
                                  </p:stCondLst>
                                  <p:childTnLst>
                                    <p:animScale>
                                      <p:cBhvr>
                                        <p:cTn id="120" dur="500" fill="hold"/>
                                        <p:tgtEl>
                                          <p:spTgt spid="21"/>
                                        </p:tgtEl>
                                      </p:cBhvr>
                                      <p:by x="130000" y="130000"/>
                                    </p:animScale>
                                  </p:childTnLst>
                                  <p:subTnLst>
                                    <p:audio>
                                      <p:cMediaNode>
                                        <p:cTn display="0" masterRel="sameClick">
                                          <p:stCondLst>
                                            <p:cond evt="begin" delay="0">
                                              <p:tn val="119"/>
                                            </p:cond>
                                          </p:stCondLst>
                                          <p:endCondLst>
                                            <p:cond evt="onStopAudio" delay="0">
                                              <p:tgtEl>
                                                <p:sldTgt/>
                                              </p:tgtEl>
                                            </p:cond>
                                          </p:endCondLst>
                                        </p:cTn>
                                        <p:tgtEl>
                                          <p:sndTgt r:embed="rId4" name="BELL.WAV"/>
                                        </p:tgtEl>
                                      </p:cMediaNode>
                                    </p:audio>
                                  </p:subTnLst>
                                </p:cTn>
                              </p:par>
                            </p:childTnLst>
                          </p:cTn>
                        </p:par>
                      </p:childTnLst>
                    </p:cTn>
                  </p:par>
                </p:childTnLst>
              </p:cTn>
              <p:nextCondLst>
                <p:cond evt="onClick" delay="0">
                  <p:tgtEl>
                    <p:spTgt spid="32"/>
                  </p:tgtEl>
                </p:cond>
              </p:nextCondLst>
            </p:seq>
          </p:childTnLst>
        </p:cTn>
      </p:par>
    </p:tnLst>
    <p:bldLst>
      <p:bldP spid="22428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0000" b="-7000"/>
          </a:stretch>
        </a:blipFill>
        <a:effectLst/>
      </p:bgPr>
    </p:bg>
    <p:spTree>
      <p:nvGrpSpPr>
        <p:cNvPr id="1" name=""/>
        <p:cNvGrpSpPr/>
        <p:nvPr/>
      </p:nvGrpSpPr>
      <p:grpSpPr>
        <a:xfrm>
          <a:off x="0" y="0"/>
          <a:ext cx="0" cy="0"/>
          <a:chOff x="0" y="0"/>
          <a:chExt cx="0" cy="0"/>
        </a:xfrm>
      </p:grpSpPr>
      <p:pic>
        <p:nvPicPr>
          <p:cNvPr id="224265" name="Picture 9" descr="6282A33D3F464C77A9A4C1352497B7A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054068"/>
            <a:ext cx="2516188" cy="212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4266" name="Group 10"/>
          <p:cNvGrpSpPr>
            <a:grpSpLocks/>
          </p:cNvGrpSpPr>
          <p:nvPr/>
        </p:nvGrpSpPr>
        <p:grpSpPr bwMode="auto">
          <a:xfrm>
            <a:off x="2057400" y="3469420"/>
            <a:ext cx="6934200" cy="963083"/>
            <a:chOff x="960" y="3038"/>
            <a:chExt cx="4800" cy="850"/>
          </a:xfrm>
        </p:grpSpPr>
        <p:sp>
          <p:nvSpPr>
            <p:cNvPr id="56338" name="AutoShape 11"/>
            <p:cNvSpPr>
              <a:spLocks noChangeArrowheads="1"/>
            </p:cNvSpPr>
            <p:nvPr/>
          </p:nvSpPr>
          <p:spPr bwMode="gray">
            <a:xfrm>
              <a:off x="960" y="3216"/>
              <a:ext cx="4800" cy="672"/>
            </a:xfrm>
            <a:prstGeom prst="roundRect">
              <a:avLst>
                <a:gd name="adj" fmla="val 10889"/>
              </a:avLst>
            </a:prstGeom>
            <a:solidFill>
              <a:schemeClr val="bg1"/>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eaLnBrk="1" hangingPunct="1"/>
              <a:endParaRPr lang="vi-VN">
                <a:latin typeface="Times New Roman" panose="02020603050405020304" pitchFamily="18" charset="0"/>
                <a:cs typeface="Times New Roman" panose="02020603050405020304" pitchFamily="18" charset="0"/>
              </a:endParaRPr>
            </a:p>
          </p:txBody>
        </p:sp>
        <p:sp>
          <p:nvSpPr>
            <p:cNvPr id="56339" name="AutoShape 12"/>
            <p:cNvSpPr>
              <a:spLocks noChangeArrowheads="1"/>
            </p:cNvSpPr>
            <p:nvPr/>
          </p:nvSpPr>
          <p:spPr bwMode="gray">
            <a:xfrm>
              <a:off x="1104" y="3312"/>
              <a:ext cx="904" cy="550"/>
            </a:xfrm>
            <a:prstGeom prst="roundRect">
              <a:avLst>
                <a:gd name="adj" fmla="val 11921"/>
              </a:avLst>
            </a:prstGeom>
            <a:solidFill>
              <a:srgbClr val="FFFF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anose="02020603050405020304" pitchFamily="18" charset="0"/>
                <a:cs typeface="Times New Roman" panose="02020603050405020304" pitchFamily="18" charset="0"/>
              </a:endParaRPr>
            </a:p>
          </p:txBody>
        </p:sp>
        <p:sp>
          <p:nvSpPr>
            <p:cNvPr id="224269" name="Text Box 13"/>
            <p:cNvSpPr txBox="1">
              <a:spLocks noChangeArrowheads="1"/>
            </p:cNvSpPr>
            <p:nvPr/>
          </p:nvSpPr>
          <p:spPr bwMode="gray">
            <a:xfrm>
              <a:off x="1200" y="3038"/>
              <a:ext cx="1892" cy="516"/>
            </a:xfrm>
            <a:prstGeom prst="rect">
              <a:avLst/>
            </a:prstGeom>
            <a:solidFill>
              <a:srgbClr val="FFFF00"/>
            </a:solidFill>
            <a:ln>
              <a:noFill/>
            </a:ln>
            <a:effectLst>
              <a:outerShdw dist="35921" dir="2700000" algn="ctr" rotWithShape="0">
                <a:schemeClr val="tx1"/>
              </a:outerShdw>
            </a:effectLst>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defRPr/>
              </a:pPr>
              <a:r>
                <a:rPr lang="en-US" sz="32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sz="32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r>
                <a:rPr lang="en-US" sz="32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grpSp>
      <p:sp>
        <p:nvSpPr>
          <p:cNvPr id="224280" name="Rectangle 24"/>
          <p:cNvSpPr>
            <a:spLocks noChangeArrowheads="1"/>
          </p:cNvSpPr>
          <p:nvPr/>
        </p:nvSpPr>
        <p:spPr bwMode="auto">
          <a:xfrm>
            <a:off x="3791266" y="3068673"/>
            <a:ext cx="545465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dirty="0">
                <a:solidFill>
                  <a:srgbClr val="FF1D1D"/>
                </a:solidFill>
                <a:latin typeface="Times New Roman" panose="02020603050405020304" pitchFamily="18" charset="0"/>
                <a:cs typeface="Times New Roman" panose="02020603050405020304" pitchFamily="18" charset="0"/>
              </a:rPr>
              <a:t> </a:t>
            </a:r>
            <a:r>
              <a:rPr lang="en-US" sz="6600" i="1" dirty="0">
                <a:solidFill>
                  <a:srgbClr val="FF1D1D"/>
                </a:solidFill>
                <a:latin typeface="Times New Roman" panose="02020603050405020304" pitchFamily="18" charset="0"/>
                <a:cs typeface="Times New Roman" panose="02020603050405020304" pitchFamily="18" charset="0"/>
              </a:rPr>
              <a:t>A</a:t>
            </a:r>
            <a:endParaRPr lang="en-US" sz="4400" i="1" dirty="0">
              <a:latin typeface="Times New Roman" panose="02020603050405020304" pitchFamily="18" charset="0"/>
              <a:cs typeface="Times New Roman" panose="02020603050405020304" pitchFamily="18" charset="0"/>
            </a:endParaRPr>
          </a:p>
        </p:txBody>
      </p:sp>
      <p:sp>
        <p:nvSpPr>
          <p:cNvPr id="56337" name="Text Box 5"/>
          <p:cNvSpPr txBox="1">
            <a:spLocks noChangeArrowheads="1"/>
          </p:cNvSpPr>
          <p:nvPr/>
        </p:nvSpPr>
        <p:spPr bwMode="auto">
          <a:xfrm>
            <a:off x="304800" y="685800"/>
            <a:ext cx="83058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sz="4400" dirty="0">
                <a:solidFill>
                  <a:srgbClr val="0000CC"/>
                </a:solidFill>
                <a:latin typeface="Times New Roman" panose="02020603050405020304" pitchFamily="18" charset="0"/>
                <a:cs typeface="Times New Roman" panose="02020603050405020304" pitchFamily="18" charset="0"/>
              </a:rPr>
              <a:t>   </a:t>
            </a:r>
            <a:r>
              <a:rPr lang="en-US" sz="4400" dirty="0" smtClean="0">
                <a:solidFill>
                  <a:srgbClr val="0000CC"/>
                </a:solidFill>
                <a:latin typeface="Times New Roman" panose="02020603050405020304" pitchFamily="18" charset="0"/>
                <a:cs typeface="Times New Roman" panose="02020603050405020304" pitchFamily="18" charset="0"/>
              </a:rPr>
              <a:t>6. Cuộc </a:t>
            </a:r>
            <a:r>
              <a:rPr lang="en-US" sz="4400" dirty="0">
                <a:solidFill>
                  <a:srgbClr val="0000CC"/>
                </a:solidFill>
                <a:latin typeface="Times New Roman" panose="02020603050405020304" pitchFamily="18" charset="0"/>
                <a:cs typeface="Times New Roman" panose="02020603050405020304" pitchFamily="18" charset="0"/>
              </a:rPr>
              <a:t>khởi nghĩa </a:t>
            </a:r>
          </a:p>
          <a:p>
            <a:pPr algn="ctr" eaLnBrk="1" hangingPunct="1"/>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Khúc</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Thừa</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Dụ</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năm</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nào</a:t>
            </a:r>
            <a:r>
              <a:rPr lang="en-US" sz="4400" dirty="0">
                <a:solidFill>
                  <a:srgbClr val="0000CC"/>
                </a:solidFill>
                <a:latin typeface="Times New Roman" panose="02020603050405020304" pitchFamily="18" charset="0"/>
                <a:cs typeface="Times New Roman" panose="02020603050405020304" pitchFamily="18" charset="0"/>
              </a:rPr>
              <a:t>?</a:t>
            </a:r>
            <a:endParaRPr lang="en-US" sz="4000" dirty="0">
              <a:solidFill>
                <a:srgbClr val="0000CC"/>
              </a:solidFill>
              <a:latin typeface="Times New Roman" panose="02020603050405020304" pitchFamily="18" charset="0"/>
              <a:cs typeface="Times New Roman" panose="02020603050405020304" pitchFamily="18" charset="0"/>
            </a:endParaRPr>
          </a:p>
          <a:p>
            <a:pPr algn="ctr" eaLnBrk="1" hangingPunct="1"/>
            <a:r>
              <a:rPr lang="en-US" sz="4400" dirty="0">
                <a:solidFill>
                  <a:srgbClr val="0000CC"/>
                </a:solidFill>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A. 905      B.805</a:t>
            </a:r>
            <a:r>
              <a:rPr lang="en-US" sz="4000" dirty="0">
                <a:solidFill>
                  <a:srgbClr val="FF0000"/>
                </a:solidFill>
                <a:latin typeface="Times New Roman" panose="02020603050405020304" pitchFamily="18" charset="0"/>
                <a:cs typeface="Times New Roman" panose="02020603050405020304" pitchFamily="18" charset="0"/>
              </a:rPr>
              <a:t>        C.</a:t>
            </a:r>
            <a:r>
              <a:rPr lang="en-US" sz="4400" dirty="0">
                <a:solidFill>
                  <a:srgbClr val="FF0000"/>
                </a:solidFill>
                <a:latin typeface="Times New Roman" panose="02020603050405020304" pitchFamily="18" charset="0"/>
                <a:cs typeface="Times New Roman" panose="02020603050405020304" pitchFamily="18" charset="0"/>
              </a:rPr>
              <a:t>705</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1" name="AutoShape 15"/>
          <p:cNvSpPr>
            <a:spLocks noChangeArrowheads="1"/>
          </p:cNvSpPr>
          <p:nvPr/>
        </p:nvSpPr>
        <p:spPr bwMode="auto">
          <a:xfrm>
            <a:off x="4283900" y="5572175"/>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FF0000"/>
                </a:solidFill>
                <a:latin typeface="Times New Roman" panose="02020603050405020304" pitchFamily="18" charset="0"/>
                <a:cs typeface="Times New Roman" panose="02020603050405020304" pitchFamily="18" charset="0"/>
              </a:rPr>
              <a:t>0</a:t>
            </a:r>
          </a:p>
        </p:txBody>
      </p:sp>
      <p:sp>
        <p:nvSpPr>
          <p:cNvPr id="22" name="AutoShape 16"/>
          <p:cNvSpPr>
            <a:spLocks noChangeArrowheads="1"/>
          </p:cNvSpPr>
          <p:nvPr/>
        </p:nvSpPr>
        <p:spPr bwMode="auto">
          <a:xfrm>
            <a:off x="4264850" y="5578524"/>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800000"/>
                </a:solidFill>
                <a:latin typeface="Times New Roman" panose="02020603050405020304" pitchFamily="18" charset="0"/>
                <a:cs typeface="Times New Roman" panose="02020603050405020304" pitchFamily="18" charset="0"/>
              </a:rPr>
              <a:t>1</a:t>
            </a:r>
          </a:p>
        </p:txBody>
      </p:sp>
      <p:sp>
        <p:nvSpPr>
          <p:cNvPr id="23" name="AutoShape 17"/>
          <p:cNvSpPr>
            <a:spLocks noChangeArrowheads="1"/>
          </p:cNvSpPr>
          <p:nvPr/>
        </p:nvSpPr>
        <p:spPr bwMode="auto">
          <a:xfrm>
            <a:off x="426485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2</a:t>
            </a:r>
          </a:p>
        </p:txBody>
      </p:sp>
      <p:sp>
        <p:nvSpPr>
          <p:cNvPr id="24" name="AutoShape 18"/>
          <p:cNvSpPr>
            <a:spLocks noChangeArrowheads="1"/>
          </p:cNvSpPr>
          <p:nvPr/>
        </p:nvSpPr>
        <p:spPr bwMode="auto">
          <a:xfrm>
            <a:off x="426485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3</a:t>
            </a:r>
          </a:p>
        </p:txBody>
      </p:sp>
      <p:sp>
        <p:nvSpPr>
          <p:cNvPr id="25" name="AutoShape 19"/>
          <p:cNvSpPr>
            <a:spLocks noChangeArrowheads="1"/>
          </p:cNvSpPr>
          <p:nvPr/>
        </p:nvSpPr>
        <p:spPr bwMode="auto">
          <a:xfrm>
            <a:off x="424580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4</a:t>
            </a:r>
          </a:p>
        </p:txBody>
      </p:sp>
      <p:sp>
        <p:nvSpPr>
          <p:cNvPr id="26" name="AutoShape 20"/>
          <p:cNvSpPr>
            <a:spLocks noChangeArrowheads="1"/>
          </p:cNvSpPr>
          <p:nvPr/>
        </p:nvSpPr>
        <p:spPr bwMode="auto">
          <a:xfrm>
            <a:off x="4231513"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5</a:t>
            </a:r>
          </a:p>
        </p:txBody>
      </p:sp>
      <p:sp>
        <p:nvSpPr>
          <p:cNvPr id="27" name="AutoShape 25"/>
          <p:cNvSpPr>
            <a:spLocks noChangeArrowheads="1"/>
          </p:cNvSpPr>
          <p:nvPr/>
        </p:nvSpPr>
        <p:spPr bwMode="auto">
          <a:xfrm>
            <a:off x="4198175"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6</a:t>
            </a:r>
          </a:p>
        </p:txBody>
      </p:sp>
      <p:sp>
        <p:nvSpPr>
          <p:cNvPr id="28" name="AutoShape 26"/>
          <p:cNvSpPr>
            <a:spLocks noChangeArrowheads="1"/>
          </p:cNvSpPr>
          <p:nvPr/>
        </p:nvSpPr>
        <p:spPr bwMode="auto">
          <a:xfrm>
            <a:off x="4202938" y="55975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7</a:t>
            </a:r>
          </a:p>
        </p:txBody>
      </p:sp>
      <p:sp>
        <p:nvSpPr>
          <p:cNvPr id="29" name="AutoShape 27"/>
          <p:cNvSpPr>
            <a:spLocks noChangeArrowheads="1"/>
          </p:cNvSpPr>
          <p:nvPr/>
        </p:nvSpPr>
        <p:spPr bwMode="auto">
          <a:xfrm>
            <a:off x="418388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8</a:t>
            </a:r>
          </a:p>
        </p:txBody>
      </p:sp>
      <p:sp>
        <p:nvSpPr>
          <p:cNvPr id="30" name="AutoShape 28"/>
          <p:cNvSpPr>
            <a:spLocks noChangeArrowheads="1"/>
          </p:cNvSpPr>
          <p:nvPr/>
        </p:nvSpPr>
        <p:spPr bwMode="auto">
          <a:xfrm>
            <a:off x="418865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9</a:t>
            </a:r>
          </a:p>
        </p:txBody>
      </p:sp>
      <p:sp>
        <p:nvSpPr>
          <p:cNvPr id="31" name="AutoShape 29"/>
          <p:cNvSpPr>
            <a:spLocks noChangeArrowheads="1"/>
          </p:cNvSpPr>
          <p:nvPr/>
        </p:nvSpPr>
        <p:spPr bwMode="auto">
          <a:xfrm>
            <a:off x="418865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dirty="0">
                <a:solidFill>
                  <a:srgbClr val="0033CC"/>
                </a:solidFill>
                <a:latin typeface="Times New Roman" panose="02020603050405020304" pitchFamily="18" charset="0"/>
                <a:cs typeface="Times New Roman" panose="02020603050405020304" pitchFamily="18" charset="0"/>
              </a:rPr>
              <a:t>10</a:t>
            </a:r>
          </a:p>
        </p:txBody>
      </p:sp>
      <p:pic>
        <p:nvPicPr>
          <p:cNvPr id="32" name="Picture 31"/>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40833" y1="35167" x2="60667" y2="53250"/>
                        <a14:foregroundMark x1="58333" y1="45417" x2="45250" y2="56333"/>
                        <a14:foregroundMark x1="40583" y1="44833" x2="66833" y2="60500"/>
                        <a14:foregroundMark x1="56833" y1="34000" x2="40750" y2="59500"/>
                        <a14:foregroundMark x1="39083" y1="67500" x2="32250" y2="78417"/>
                        <a14:foregroundMark x1="51167" y1="44667" x2="66083" y2="60250"/>
                        <a14:foregroundMark x1="37500" y1="37833" x2="23083" y2="23417"/>
                      </a14:backgroundRemoval>
                    </a14:imgEffect>
                  </a14:imgLayer>
                </a14:imgProps>
              </a:ext>
              <a:ext uri="{28A0092B-C50C-407E-A947-70E740481C1C}">
                <a14:useLocalDpi xmlns:a14="http://schemas.microsoft.com/office/drawing/2010/main" val="0"/>
              </a:ext>
            </a:extLst>
          </a:blip>
          <a:srcRect l="17420" t="17275" r="18811" b="16637"/>
          <a:stretch/>
        </p:blipFill>
        <p:spPr>
          <a:xfrm>
            <a:off x="4095432" y="5334000"/>
            <a:ext cx="1390968" cy="1441549"/>
          </a:xfrm>
          <a:prstGeom prst="rect">
            <a:avLst/>
          </a:prstGeom>
        </p:spPr>
      </p:pic>
      <p:sp>
        <p:nvSpPr>
          <p:cNvPr id="33" name="6-Point Star 32">
            <a:hlinkClick r:id="rId9" action="ppaction://hlinksldjump"/>
          </p:cNvPr>
          <p:cNvSpPr/>
          <p:nvPr/>
        </p:nvSpPr>
        <p:spPr>
          <a:xfrm>
            <a:off x="5562600" y="5638308"/>
            <a:ext cx="1295400" cy="1213343"/>
          </a:xfrm>
          <a:prstGeom prst="star6">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1909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24265"/>
                                        </p:tgtEl>
                                        <p:attrNameLst>
                                          <p:attrName>style.visibility</p:attrName>
                                        </p:attrNameLst>
                                      </p:cBhvr>
                                      <p:to>
                                        <p:strVal val="visible"/>
                                      </p:to>
                                    </p:set>
                                    <p:animEffect transition="in" filter="wipe(down)">
                                      <p:cBhvr>
                                        <p:cTn id="7" dur="145">
                                          <p:stCondLst>
                                            <p:cond delay="0"/>
                                          </p:stCondLst>
                                        </p:cTn>
                                        <p:tgtEl>
                                          <p:spTgt spid="224265"/>
                                        </p:tgtEl>
                                      </p:cBhvr>
                                    </p:animEffect>
                                    <p:anim calcmode="lin" valueType="num">
                                      <p:cBhvr>
                                        <p:cTn id="8" dur="456" tmFilter="0,0; 0.14,0.36; 0.43,0.73; 0.71,0.91; 1.0,1.0">
                                          <p:stCondLst>
                                            <p:cond delay="0"/>
                                          </p:stCondLst>
                                        </p:cTn>
                                        <p:tgtEl>
                                          <p:spTgt spid="22426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2426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2426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2426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24265"/>
                                        </p:tgtEl>
                                        <p:attrNameLst>
                                          <p:attrName>ppt_y</p:attrName>
                                        </p:attrNameLst>
                                      </p:cBhvr>
                                      <p:tavLst>
                                        <p:tav tm="0" fmla="#ppt_y-sin(pi*$)/81">
                                          <p:val>
                                            <p:fltVal val="0"/>
                                          </p:val>
                                        </p:tav>
                                        <p:tav tm="100000">
                                          <p:val>
                                            <p:fltVal val="1"/>
                                          </p:val>
                                        </p:tav>
                                      </p:tavLst>
                                    </p:anim>
                                    <p:animScale>
                                      <p:cBhvr>
                                        <p:cTn id="13" dur="7">
                                          <p:stCondLst>
                                            <p:cond delay="162"/>
                                          </p:stCondLst>
                                        </p:cTn>
                                        <p:tgtEl>
                                          <p:spTgt spid="224265"/>
                                        </p:tgtEl>
                                      </p:cBhvr>
                                      <p:to x="100000" y="60000"/>
                                    </p:animScale>
                                    <p:animScale>
                                      <p:cBhvr>
                                        <p:cTn id="14" dur="41" decel="50000">
                                          <p:stCondLst>
                                            <p:cond delay="169"/>
                                          </p:stCondLst>
                                        </p:cTn>
                                        <p:tgtEl>
                                          <p:spTgt spid="224265"/>
                                        </p:tgtEl>
                                      </p:cBhvr>
                                      <p:to x="100000" y="100000"/>
                                    </p:animScale>
                                    <p:animScale>
                                      <p:cBhvr>
                                        <p:cTn id="15" dur="7">
                                          <p:stCondLst>
                                            <p:cond delay="328"/>
                                          </p:stCondLst>
                                        </p:cTn>
                                        <p:tgtEl>
                                          <p:spTgt spid="224265"/>
                                        </p:tgtEl>
                                      </p:cBhvr>
                                      <p:to x="100000" y="80000"/>
                                    </p:animScale>
                                    <p:animScale>
                                      <p:cBhvr>
                                        <p:cTn id="16" dur="41" decel="50000">
                                          <p:stCondLst>
                                            <p:cond delay="335"/>
                                          </p:stCondLst>
                                        </p:cTn>
                                        <p:tgtEl>
                                          <p:spTgt spid="224265"/>
                                        </p:tgtEl>
                                      </p:cBhvr>
                                      <p:to x="100000" y="100000"/>
                                    </p:animScale>
                                    <p:animScale>
                                      <p:cBhvr>
                                        <p:cTn id="17" dur="7">
                                          <p:stCondLst>
                                            <p:cond delay="410"/>
                                          </p:stCondLst>
                                        </p:cTn>
                                        <p:tgtEl>
                                          <p:spTgt spid="224265"/>
                                        </p:tgtEl>
                                      </p:cBhvr>
                                      <p:to x="100000" y="90000"/>
                                    </p:animScale>
                                    <p:animScale>
                                      <p:cBhvr>
                                        <p:cTn id="18" dur="41" decel="50000">
                                          <p:stCondLst>
                                            <p:cond delay="417"/>
                                          </p:stCondLst>
                                        </p:cTn>
                                        <p:tgtEl>
                                          <p:spTgt spid="224265"/>
                                        </p:tgtEl>
                                      </p:cBhvr>
                                      <p:to x="100000" y="100000"/>
                                    </p:animScale>
                                    <p:animScale>
                                      <p:cBhvr>
                                        <p:cTn id="19" dur="7">
                                          <p:stCondLst>
                                            <p:cond delay="452"/>
                                          </p:stCondLst>
                                        </p:cTn>
                                        <p:tgtEl>
                                          <p:spTgt spid="224265"/>
                                        </p:tgtEl>
                                      </p:cBhvr>
                                      <p:to x="100000" y="95000"/>
                                    </p:animScale>
                                    <p:animScale>
                                      <p:cBhvr>
                                        <p:cTn id="20" dur="41" decel="50000">
                                          <p:stCondLst>
                                            <p:cond delay="458"/>
                                          </p:stCondLst>
                                        </p:cTn>
                                        <p:tgtEl>
                                          <p:spTgt spid="224265"/>
                                        </p:tgtEl>
                                      </p:cBhvr>
                                      <p:to x="100000" y="100000"/>
                                    </p:animScale>
                                  </p:childTnLst>
                                </p:cTn>
                              </p:par>
                            </p:childTnLst>
                          </p:cTn>
                        </p:par>
                        <p:par>
                          <p:cTn id="21" fill="hold" nodeType="afterGroup">
                            <p:stCondLst>
                              <p:cond delay="499"/>
                            </p:stCondLst>
                            <p:childTnLst>
                              <p:par>
                                <p:cTn id="22" presetID="2" presetClass="entr" presetSubtype="8" fill="hold" nodeType="afterEffect">
                                  <p:stCondLst>
                                    <p:cond delay="0"/>
                                  </p:stCondLst>
                                  <p:childTnLst>
                                    <p:set>
                                      <p:cBhvr>
                                        <p:cTn id="23" dur="1" fill="hold">
                                          <p:stCondLst>
                                            <p:cond delay="0"/>
                                          </p:stCondLst>
                                        </p:cTn>
                                        <p:tgtEl>
                                          <p:spTgt spid="224266"/>
                                        </p:tgtEl>
                                        <p:attrNameLst>
                                          <p:attrName>style.visibility</p:attrName>
                                        </p:attrNameLst>
                                      </p:cBhvr>
                                      <p:to>
                                        <p:strVal val="visible"/>
                                      </p:to>
                                    </p:set>
                                    <p:anim calcmode="lin" valueType="num">
                                      <p:cBhvr additive="base">
                                        <p:cTn id="24" dur="500" fill="hold"/>
                                        <p:tgtEl>
                                          <p:spTgt spid="224266"/>
                                        </p:tgtEl>
                                        <p:attrNameLst>
                                          <p:attrName>ppt_x</p:attrName>
                                        </p:attrNameLst>
                                      </p:cBhvr>
                                      <p:tavLst>
                                        <p:tav tm="0">
                                          <p:val>
                                            <p:strVal val="0-#ppt_w/2"/>
                                          </p:val>
                                        </p:tav>
                                        <p:tav tm="100000">
                                          <p:val>
                                            <p:strVal val="#ppt_x"/>
                                          </p:val>
                                        </p:tav>
                                      </p:tavLst>
                                    </p:anim>
                                    <p:anim calcmode="lin" valueType="num">
                                      <p:cBhvr additive="base">
                                        <p:cTn id="25" dur="500" fill="hold"/>
                                        <p:tgtEl>
                                          <p:spTgt spid="224266"/>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999"/>
                            </p:stCondLst>
                            <p:childTnLst>
                              <p:par>
                                <p:cTn id="27" presetID="27" presetClass="entr" presetSubtype="0" repeatCount="3000" fill="hold" grpId="0" nodeType="afterEffect">
                                  <p:stCondLst>
                                    <p:cond delay="0"/>
                                  </p:stCondLst>
                                  <p:iterate type="lt">
                                    <p:tmPct val="50000"/>
                                  </p:iterate>
                                  <p:childTnLst>
                                    <p:set>
                                      <p:cBhvr>
                                        <p:cTn id="28" dur="1" fill="hold">
                                          <p:stCondLst>
                                            <p:cond delay="0"/>
                                          </p:stCondLst>
                                        </p:cTn>
                                        <p:tgtEl>
                                          <p:spTgt spid="224280"/>
                                        </p:tgtEl>
                                        <p:attrNameLst>
                                          <p:attrName>style.visibility</p:attrName>
                                        </p:attrNameLst>
                                      </p:cBhvr>
                                      <p:to>
                                        <p:strVal val="visible"/>
                                      </p:to>
                                    </p:set>
                                    <p:anim calcmode="discrete" valueType="clr">
                                      <p:cBhvr override="childStyle">
                                        <p:cTn id="29" dur="300"/>
                                        <p:tgtEl>
                                          <p:spTgt spid="224280"/>
                                        </p:tgtEl>
                                        <p:attrNameLst>
                                          <p:attrName>style.color</p:attrName>
                                        </p:attrNameLst>
                                      </p:cBhvr>
                                      <p:tavLst>
                                        <p:tav tm="0">
                                          <p:val>
                                            <p:clrVal>
                                              <a:schemeClr val="accent2"/>
                                            </p:clrVal>
                                          </p:val>
                                        </p:tav>
                                        <p:tav tm="50000">
                                          <p:val>
                                            <p:clrVal>
                                              <a:schemeClr val="hlink"/>
                                            </p:clrVal>
                                          </p:val>
                                        </p:tav>
                                      </p:tavLst>
                                    </p:anim>
                                    <p:anim calcmode="discrete" valueType="clr">
                                      <p:cBhvr>
                                        <p:cTn id="30" dur="300"/>
                                        <p:tgtEl>
                                          <p:spTgt spid="224280"/>
                                        </p:tgtEl>
                                        <p:attrNameLst>
                                          <p:attrName>fillcolor</p:attrName>
                                        </p:attrNameLst>
                                      </p:cBhvr>
                                      <p:tavLst>
                                        <p:tav tm="0">
                                          <p:val>
                                            <p:clrVal>
                                              <a:schemeClr val="accent2"/>
                                            </p:clrVal>
                                          </p:val>
                                        </p:tav>
                                        <p:tav tm="50000">
                                          <p:val>
                                            <p:clrVal>
                                              <a:schemeClr val="hlink"/>
                                            </p:clrVal>
                                          </p:val>
                                        </p:tav>
                                      </p:tavLst>
                                    </p:anim>
                                    <p:set>
                                      <p:cBhvr>
                                        <p:cTn id="31" dur="300"/>
                                        <p:tgtEl>
                                          <p:spTgt spid="224280"/>
                                        </p:tgtEl>
                                        <p:attrNameLst>
                                          <p:attrName>fill.type</p:attrName>
                                        </p:attrNameLst>
                                      </p:cBhvr>
                                      <p:to>
                                        <p:strVal val="solid"/>
                                      </p:to>
                                    </p:set>
                                  </p:childTnLst>
                                  <p:subTnLst>
                                    <p:audio>
                                      <p:cMediaNode>
                                        <p:cTn display="0" masterRel="sameClick">
                                          <p:stCondLst>
                                            <p:cond evt="begin" delay="0">
                                              <p:tn val="2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nodeType="clickEffect">
                                  <p:stCondLst>
                                    <p:cond delay="0"/>
                                  </p:stCondLst>
                                  <p:childTnLst>
                                    <p:animEffect transition="out" filter="barn(inVertical)">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childTnLst>
                          </p:cTn>
                        </p:par>
                        <p:par>
                          <p:cTn id="38" fill="hold">
                            <p:stCondLst>
                              <p:cond delay="500"/>
                            </p:stCondLst>
                            <p:childTnLst>
                              <p:par>
                                <p:cTn id="39" presetID="54" presetClass="exit" presetSubtype="0" decel="100000" fill="hold" grpId="0" nodeType="afterEffect">
                                  <p:stCondLst>
                                    <p:cond delay="0"/>
                                  </p:stCondLst>
                                  <p:childTnLst>
                                    <p:anim calcmode="lin" valueType="num">
                                      <p:cBhvr>
                                        <p:cTn id="40" dur="500"/>
                                        <p:tgtEl>
                                          <p:spTgt spid="31"/>
                                        </p:tgtEl>
                                        <p:attrNameLst>
                                          <p:attrName>ppt_w</p:attrName>
                                        </p:attrNameLst>
                                      </p:cBhvr>
                                      <p:tavLst>
                                        <p:tav tm="0">
                                          <p:val>
                                            <p:strVal val="ppt_w"/>
                                          </p:val>
                                        </p:tav>
                                        <p:tav tm="100000">
                                          <p:val>
                                            <p:strVal val="ppt_w*0.05"/>
                                          </p:val>
                                        </p:tav>
                                      </p:tavLst>
                                    </p:anim>
                                    <p:anim calcmode="lin" valueType="num">
                                      <p:cBhvr>
                                        <p:cTn id="41" dur="500"/>
                                        <p:tgtEl>
                                          <p:spTgt spid="31"/>
                                        </p:tgtEl>
                                        <p:attrNameLst>
                                          <p:attrName>ppt_h</p:attrName>
                                        </p:attrNameLst>
                                      </p:cBhvr>
                                      <p:tavLst>
                                        <p:tav tm="0">
                                          <p:val>
                                            <p:strVal val="ppt_h"/>
                                          </p:val>
                                        </p:tav>
                                        <p:tav tm="100000">
                                          <p:val>
                                            <p:strVal val="ppt_h"/>
                                          </p:val>
                                        </p:tav>
                                      </p:tavLst>
                                    </p:anim>
                                    <p:anim calcmode="lin" valueType="num">
                                      <p:cBhvr>
                                        <p:cTn id="42" dur="500"/>
                                        <p:tgtEl>
                                          <p:spTgt spid="31"/>
                                        </p:tgtEl>
                                        <p:attrNameLst>
                                          <p:attrName>ppt_x</p:attrName>
                                        </p:attrNameLst>
                                      </p:cBhvr>
                                      <p:tavLst>
                                        <p:tav tm="0">
                                          <p:val>
                                            <p:strVal val="ppt_x"/>
                                          </p:val>
                                        </p:tav>
                                        <p:tav tm="100000">
                                          <p:val>
                                            <p:strVal val="ppt_x-.2"/>
                                          </p:val>
                                        </p:tav>
                                      </p:tavLst>
                                    </p:anim>
                                    <p:anim calcmode="lin" valueType="num">
                                      <p:cBhvr>
                                        <p:cTn id="43" dur="500"/>
                                        <p:tgtEl>
                                          <p:spTgt spid="31"/>
                                        </p:tgtEl>
                                        <p:attrNameLst>
                                          <p:attrName>ppt_y</p:attrName>
                                        </p:attrNameLst>
                                      </p:cBhvr>
                                      <p:tavLst>
                                        <p:tav tm="0">
                                          <p:val>
                                            <p:strVal val="ppt_y"/>
                                          </p:val>
                                        </p:tav>
                                        <p:tav tm="100000">
                                          <p:val>
                                            <p:strVal val="ppt_y"/>
                                          </p:val>
                                        </p:tav>
                                      </p:tavLst>
                                    </p:anim>
                                    <p:animEffect transition="out" filter="fade">
                                      <p:cBhvr>
                                        <p:cTn id="44" dur="500"/>
                                        <p:tgtEl>
                                          <p:spTgt spid="31"/>
                                        </p:tgtEl>
                                      </p:cBhvr>
                                    </p:animEffect>
                                    <p:set>
                                      <p:cBhvr>
                                        <p:cTn id="45"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par>
                          <p:cTn id="46" fill="hold">
                            <p:stCondLst>
                              <p:cond delay="1000"/>
                            </p:stCondLst>
                            <p:childTnLst>
                              <p:par>
                                <p:cTn id="47" presetID="54" presetClass="exit" presetSubtype="0" decel="100000" fill="hold" grpId="0" nodeType="afterEffect">
                                  <p:stCondLst>
                                    <p:cond delay="0"/>
                                  </p:stCondLst>
                                  <p:childTnLst>
                                    <p:anim calcmode="lin" valueType="num">
                                      <p:cBhvr>
                                        <p:cTn id="48" dur="500"/>
                                        <p:tgtEl>
                                          <p:spTgt spid="30"/>
                                        </p:tgtEl>
                                        <p:attrNameLst>
                                          <p:attrName>ppt_w</p:attrName>
                                        </p:attrNameLst>
                                      </p:cBhvr>
                                      <p:tavLst>
                                        <p:tav tm="0">
                                          <p:val>
                                            <p:strVal val="ppt_w"/>
                                          </p:val>
                                        </p:tav>
                                        <p:tav tm="100000">
                                          <p:val>
                                            <p:strVal val="ppt_w*0.05"/>
                                          </p:val>
                                        </p:tav>
                                      </p:tavLst>
                                    </p:anim>
                                    <p:anim calcmode="lin" valueType="num">
                                      <p:cBhvr>
                                        <p:cTn id="49" dur="500"/>
                                        <p:tgtEl>
                                          <p:spTgt spid="30"/>
                                        </p:tgtEl>
                                        <p:attrNameLst>
                                          <p:attrName>ppt_h</p:attrName>
                                        </p:attrNameLst>
                                      </p:cBhvr>
                                      <p:tavLst>
                                        <p:tav tm="0">
                                          <p:val>
                                            <p:strVal val="ppt_h"/>
                                          </p:val>
                                        </p:tav>
                                        <p:tav tm="100000">
                                          <p:val>
                                            <p:strVal val="ppt_h"/>
                                          </p:val>
                                        </p:tav>
                                      </p:tavLst>
                                    </p:anim>
                                    <p:anim calcmode="lin" valueType="num">
                                      <p:cBhvr>
                                        <p:cTn id="50" dur="500"/>
                                        <p:tgtEl>
                                          <p:spTgt spid="30"/>
                                        </p:tgtEl>
                                        <p:attrNameLst>
                                          <p:attrName>ppt_x</p:attrName>
                                        </p:attrNameLst>
                                      </p:cBhvr>
                                      <p:tavLst>
                                        <p:tav tm="0">
                                          <p:val>
                                            <p:strVal val="ppt_x"/>
                                          </p:val>
                                        </p:tav>
                                        <p:tav tm="100000">
                                          <p:val>
                                            <p:strVal val="ppt_x-.2"/>
                                          </p:val>
                                        </p:tav>
                                      </p:tavLst>
                                    </p:anim>
                                    <p:anim calcmode="lin" valueType="num">
                                      <p:cBhvr>
                                        <p:cTn id="51" dur="500"/>
                                        <p:tgtEl>
                                          <p:spTgt spid="30"/>
                                        </p:tgtEl>
                                        <p:attrNameLst>
                                          <p:attrName>ppt_y</p:attrName>
                                        </p:attrNameLst>
                                      </p:cBhvr>
                                      <p:tavLst>
                                        <p:tav tm="0">
                                          <p:val>
                                            <p:strVal val="ppt_y"/>
                                          </p:val>
                                        </p:tav>
                                        <p:tav tm="100000">
                                          <p:val>
                                            <p:strVal val="ppt_y"/>
                                          </p:val>
                                        </p:tav>
                                      </p:tavLst>
                                    </p:anim>
                                    <p:animEffect transition="out" filter="fade">
                                      <p:cBhvr>
                                        <p:cTn id="52" dur="500"/>
                                        <p:tgtEl>
                                          <p:spTgt spid="30"/>
                                        </p:tgtEl>
                                      </p:cBhvr>
                                    </p:animEffect>
                                    <p:set>
                                      <p:cBhvr>
                                        <p:cTn id="53"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par>
                          <p:cTn id="54" fill="hold">
                            <p:stCondLst>
                              <p:cond delay="1500"/>
                            </p:stCondLst>
                            <p:childTnLst>
                              <p:par>
                                <p:cTn id="55" presetID="54" presetClass="exit" presetSubtype="0" decel="100000" fill="hold" grpId="0" nodeType="afterEffect">
                                  <p:stCondLst>
                                    <p:cond delay="0"/>
                                  </p:stCondLst>
                                  <p:childTnLst>
                                    <p:anim calcmode="lin" valueType="num">
                                      <p:cBhvr>
                                        <p:cTn id="56" dur="500"/>
                                        <p:tgtEl>
                                          <p:spTgt spid="29"/>
                                        </p:tgtEl>
                                        <p:attrNameLst>
                                          <p:attrName>ppt_w</p:attrName>
                                        </p:attrNameLst>
                                      </p:cBhvr>
                                      <p:tavLst>
                                        <p:tav tm="0">
                                          <p:val>
                                            <p:strVal val="ppt_w"/>
                                          </p:val>
                                        </p:tav>
                                        <p:tav tm="100000">
                                          <p:val>
                                            <p:strVal val="ppt_w*0.05"/>
                                          </p:val>
                                        </p:tav>
                                      </p:tavLst>
                                    </p:anim>
                                    <p:anim calcmode="lin" valueType="num">
                                      <p:cBhvr>
                                        <p:cTn id="57" dur="500"/>
                                        <p:tgtEl>
                                          <p:spTgt spid="29"/>
                                        </p:tgtEl>
                                        <p:attrNameLst>
                                          <p:attrName>ppt_h</p:attrName>
                                        </p:attrNameLst>
                                      </p:cBhvr>
                                      <p:tavLst>
                                        <p:tav tm="0">
                                          <p:val>
                                            <p:strVal val="ppt_h"/>
                                          </p:val>
                                        </p:tav>
                                        <p:tav tm="100000">
                                          <p:val>
                                            <p:strVal val="ppt_h"/>
                                          </p:val>
                                        </p:tav>
                                      </p:tavLst>
                                    </p:anim>
                                    <p:anim calcmode="lin" valueType="num">
                                      <p:cBhvr>
                                        <p:cTn id="58" dur="500"/>
                                        <p:tgtEl>
                                          <p:spTgt spid="29"/>
                                        </p:tgtEl>
                                        <p:attrNameLst>
                                          <p:attrName>ppt_x</p:attrName>
                                        </p:attrNameLst>
                                      </p:cBhvr>
                                      <p:tavLst>
                                        <p:tav tm="0">
                                          <p:val>
                                            <p:strVal val="ppt_x"/>
                                          </p:val>
                                        </p:tav>
                                        <p:tav tm="100000">
                                          <p:val>
                                            <p:strVal val="ppt_x-.2"/>
                                          </p:val>
                                        </p:tav>
                                      </p:tavLst>
                                    </p:anim>
                                    <p:anim calcmode="lin" valueType="num">
                                      <p:cBhvr>
                                        <p:cTn id="59" dur="500"/>
                                        <p:tgtEl>
                                          <p:spTgt spid="29"/>
                                        </p:tgtEl>
                                        <p:attrNameLst>
                                          <p:attrName>ppt_y</p:attrName>
                                        </p:attrNameLst>
                                      </p:cBhvr>
                                      <p:tavLst>
                                        <p:tav tm="0">
                                          <p:val>
                                            <p:strVal val="ppt_y"/>
                                          </p:val>
                                        </p:tav>
                                        <p:tav tm="100000">
                                          <p:val>
                                            <p:strVal val="ppt_y"/>
                                          </p:val>
                                        </p:tav>
                                      </p:tavLst>
                                    </p:anim>
                                    <p:animEffect transition="out" filter="fade">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par>
                          <p:cTn id="62" fill="hold">
                            <p:stCondLst>
                              <p:cond delay="2000"/>
                            </p:stCondLst>
                            <p:childTnLst>
                              <p:par>
                                <p:cTn id="63" presetID="54" presetClass="exit" presetSubtype="0" decel="100000" fill="hold" grpId="0" nodeType="afterEffect">
                                  <p:stCondLst>
                                    <p:cond delay="0"/>
                                  </p:stCondLst>
                                  <p:childTnLst>
                                    <p:anim calcmode="lin" valueType="num">
                                      <p:cBhvr>
                                        <p:cTn id="64" dur="500"/>
                                        <p:tgtEl>
                                          <p:spTgt spid="28"/>
                                        </p:tgtEl>
                                        <p:attrNameLst>
                                          <p:attrName>ppt_w</p:attrName>
                                        </p:attrNameLst>
                                      </p:cBhvr>
                                      <p:tavLst>
                                        <p:tav tm="0">
                                          <p:val>
                                            <p:strVal val="ppt_w"/>
                                          </p:val>
                                        </p:tav>
                                        <p:tav tm="100000">
                                          <p:val>
                                            <p:strVal val="ppt_w*0.05"/>
                                          </p:val>
                                        </p:tav>
                                      </p:tavLst>
                                    </p:anim>
                                    <p:anim calcmode="lin" valueType="num">
                                      <p:cBhvr>
                                        <p:cTn id="65" dur="500"/>
                                        <p:tgtEl>
                                          <p:spTgt spid="28"/>
                                        </p:tgtEl>
                                        <p:attrNameLst>
                                          <p:attrName>ppt_h</p:attrName>
                                        </p:attrNameLst>
                                      </p:cBhvr>
                                      <p:tavLst>
                                        <p:tav tm="0">
                                          <p:val>
                                            <p:strVal val="ppt_h"/>
                                          </p:val>
                                        </p:tav>
                                        <p:tav tm="100000">
                                          <p:val>
                                            <p:strVal val="ppt_h"/>
                                          </p:val>
                                        </p:tav>
                                      </p:tavLst>
                                    </p:anim>
                                    <p:anim calcmode="lin" valueType="num">
                                      <p:cBhvr>
                                        <p:cTn id="66" dur="500"/>
                                        <p:tgtEl>
                                          <p:spTgt spid="28"/>
                                        </p:tgtEl>
                                        <p:attrNameLst>
                                          <p:attrName>ppt_x</p:attrName>
                                        </p:attrNameLst>
                                      </p:cBhvr>
                                      <p:tavLst>
                                        <p:tav tm="0">
                                          <p:val>
                                            <p:strVal val="ppt_x"/>
                                          </p:val>
                                        </p:tav>
                                        <p:tav tm="100000">
                                          <p:val>
                                            <p:strVal val="ppt_x-.2"/>
                                          </p:val>
                                        </p:tav>
                                      </p:tavLst>
                                    </p:anim>
                                    <p:anim calcmode="lin" valueType="num">
                                      <p:cBhvr>
                                        <p:cTn id="67" dur="500"/>
                                        <p:tgtEl>
                                          <p:spTgt spid="28"/>
                                        </p:tgtEl>
                                        <p:attrNameLst>
                                          <p:attrName>ppt_y</p:attrName>
                                        </p:attrNameLst>
                                      </p:cBhvr>
                                      <p:tavLst>
                                        <p:tav tm="0">
                                          <p:val>
                                            <p:strVal val="ppt_y"/>
                                          </p:val>
                                        </p:tav>
                                        <p:tav tm="100000">
                                          <p:val>
                                            <p:strVal val="ppt_y"/>
                                          </p:val>
                                        </p:tav>
                                      </p:tavLst>
                                    </p:anim>
                                    <p:animEffect transition="out" filter="fade">
                                      <p:cBhvr>
                                        <p:cTn id="68" dur="500"/>
                                        <p:tgtEl>
                                          <p:spTgt spid="28"/>
                                        </p:tgtEl>
                                      </p:cBhvr>
                                    </p:animEffect>
                                    <p:set>
                                      <p:cBhvr>
                                        <p:cTn id="69"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childTnLst>
                          </p:cTn>
                        </p:par>
                        <p:par>
                          <p:cTn id="70" fill="hold">
                            <p:stCondLst>
                              <p:cond delay="2500"/>
                            </p:stCondLst>
                            <p:childTnLst>
                              <p:par>
                                <p:cTn id="71" presetID="54" presetClass="exit" presetSubtype="0" decel="100000" fill="hold" grpId="0" nodeType="afterEffect">
                                  <p:stCondLst>
                                    <p:cond delay="0"/>
                                  </p:stCondLst>
                                  <p:childTnLst>
                                    <p:anim calcmode="lin" valueType="num">
                                      <p:cBhvr>
                                        <p:cTn id="72" dur="500"/>
                                        <p:tgtEl>
                                          <p:spTgt spid="27"/>
                                        </p:tgtEl>
                                        <p:attrNameLst>
                                          <p:attrName>ppt_w</p:attrName>
                                        </p:attrNameLst>
                                      </p:cBhvr>
                                      <p:tavLst>
                                        <p:tav tm="0">
                                          <p:val>
                                            <p:strVal val="ppt_w"/>
                                          </p:val>
                                        </p:tav>
                                        <p:tav tm="100000">
                                          <p:val>
                                            <p:strVal val="ppt_w*0.05"/>
                                          </p:val>
                                        </p:tav>
                                      </p:tavLst>
                                    </p:anim>
                                    <p:anim calcmode="lin" valueType="num">
                                      <p:cBhvr>
                                        <p:cTn id="73" dur="500"/>
                                        <p:tgtEl>
                                          <p:spTgt spid="27"/>
                                        </p:tgtEl>
                                        <p:attrNameLst>
                                          <p:attrName>ppt_h</p:attrName>
                                        </p:attrNameLst>
                                      </p:cBhvr>
                                      <p:tavLst>
                                        <p:tav tm="0">
                                          <p:val>
                                            <p:strVal val="ppt_h"/>
                                          </p:val>
                                        </p:tav>
                                        <p:tav tm="100000">
                                          <p:val>
                                            <p:strVal val="ppt_h"/>
                                          </p:val>
                                        </p:tav>
                                      </p:tavLst>
                                    </p:anim>
                                    <p:anim calcmode="lin" valueType="num">
                                      <p:cBhvr>
                                        <p:cTn id="74" dur="500"/>
                                        <p:tgtEl>
                                          <p:spTgt spid="27"/>
                                        </p:tgtEl>
                                        <p:attrNameLst>
                                          <p:attrName>ppt_x</p:attrName>
                                        </p:attrNameLst>
                                      </p:cBhvr>
                                      <p:tavLst>
                                        <p:tav tm="0">
                                          <p:val>
                                            <p:strVal val="ppt_x"/>
                                          </p:val>
                                        </p:tav>
                                        <p:tav tm="100000">
                                          <p:val>
                                            <p:strVal val="ppt_x-.2"/>
                                          </p:val>
                                        </p:tav>
                                      </p:tavLst>
                                    </p:anim>
                                    <p:anim calcmode="lin" valueType="num">
                                      <p:cBhvr>
                                        <p:cTn id="75" dur="500"/>
                                        <p:tgtEl>
                                          <p:spTgt spid="27"/>
                                        </p:tgtEl>
                                        <p:attrNameLst>
                                          <p:attrName>ppt_y</p:attrName>
                                        </p:attrNameLst>
                                      </p:cBhvr>
                                      <p:tavLst>
                                        <p:tav tm="0">
                                          <p:val>
                                            <p:strVal val="ppt_y"/>
                                          </p:val>
                                        </p:tav>
                                        <p:tav tm="100000">
                                          <p:val>
                                            <p:strVal val="ppt_y"/>
                                          </p:val>
                                        </p:tav>
                                      </p:tavLst>
                                    </p:anim>
                                    <p:animEffect transition="out" filter="fade">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p:tgtEl>
                                      </p:cMediaNode>
                                    </p:audio>
                                  </p:subTnLst>
                                </p:cTn>
                              </p:par>
                            </p:childTnLst>
                          </p:cTn>
                        </p:par>
                        <p:par>
                          <p:cTn id="78" fill="hold">
                            <p:stCondLst>
                              <p:cond delay="3000"/>
                            </p:stCondLst>
                            <p:childTnLst>
                              <p:par>
                                <p:cTn id="79" presetID="54" presetClass="exit" presetSubtype="0" decel="100000" fill="hold" grpId="0" nodeType="afterEffect">
                                  <p:stCondLst>
                                    <p:cond delay="0"/>
                                  </p:stCondLst>
                                  <p:childTnLst>
                                    <p:anim calcmode="lin" valueType="num">
                                      <p:cBhvr>
                                        <p:cTn id="80" dur="500"/>
                                        <p:tgtEl>
                                          <p:spTgt spid="26"/>
                                        </p:tgtEl>
                                        <p:attrNameLst>
                                          <p:attrName>ppt_w</p:attrName>
                                        </p:attrNameLst>
                                      </p:cBhvr>
                                      <p:tavLst>
                                        <p:tav tm="0">
                                          <p:val>
                                            <p:strVal val="ppt_w"/>
                                          </p:val>
                                        </p:tav>
                                        <p:tav tm="100000">
                                          <p:val>
                                            <p:strVal val="ppt_w*0.05"/>
                                          </p:val>
                                        </p:tav>
                                      </p:tavLst>
                                    </p:anim>
                                    <p:anim calcmode="lin" valueType="num">
                                      <p:cBhvr>
                                        <p:cTn id="81" dur="500"/>
                                        <p:tgtEl>
                                          <p:spTgt spid="26"/>
                                        </p:tgtEl>
                                        <p:attrNameLst>
                                          <p:attrName>ppt_h</p:attrName>
                                        </p:attrNameLst>
                                      </p:cBhvr>
                                      <p:tavLst>
                                        <p:tav tm="0">
                                          <p:val>
                                            <p:strVal val="ppt_h"/>
                                          </p:val>
                                        </p:tav>
                                        <p:tav tm="100000">
                                          <p:val>
                                            <p:strVal val="ppt_h"/>
                                          </p:val>
                                        </p:tav>
                                      </p:tavLst>
                                    </p:anim>
                                    <p:anim calcmode="lin" valueType="num">
                                      <p:cBhvr>
                                        <p:cTn id="82" dur="500"/>
                                        <p:tgtEl>
                                          <p:spTgt spid="26"/>
                                        </p:tgtEl>
                                        <p:attrNameLst>
                                          <p:attrName>ppt_x</p:attrName>
                                        </p:attrNameLst>
                                      </p:cBhvr>
                                      <p:tavLst>
                                        <p:tav tm="0">
                                          <p:val>
                                            <p:strVal val="ppt_x"/>
                                          </p:val>
                                        </p:tav>
                                        <p:tav tm="100000">
                                          <p:val>
                                            <p:strVal val="ppt_x-.2"/>
                                          </p:val>
                                        </p:tav>
                                      </p:tavLst>
                                    </p:anim>
                                    <p:anim calcmode="lin" valueType="num">
                                      <p:cBhvr>
                                        <p:cTn id="83" dur="500"/>
                                        <p:tgtEl>
                                          <p:spTgt spid="26"/>
                                        </p:tgtEl>
                                        <p:attrNameLst>
                                          <p:attrName>ppt_y</p:attrName>
                                        </p:attrNameLst>
                                      </p:cBhvr>
                                      <p:tavLst>
                                        <p:tav tm="0">
                                          <p:val>
                                            <p:strVal val="ppt_y"/>
                                          </p:val>
                                        </p:tav>
                                        <p:tav tm="100000">
                                          <p:val>
                                            <p:strVal val="ppt_y"/>
                                          </p:val>
                                        </p:tav>
                                      </p:tavLst>
                                    </p:anim>
                                    <p:animEffect transition="out" filter="fade">
                                      <p:cBhvr>
                                        <p:cTn id="84" dur="500"/>
                                        <p:tgtEl>
                                          <p:spTgt spid="26"/>
                                        </p:tgtEl>
                                      </p:cBhvr>
                                    </p:animEffect>
                                    <p:set>
                                      <p:cBhvr>
                                        <p:cTn id="85"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childTnLst>
                          </p:cTn>
                        </p:par>
                        <p:par>
                          <p:cTn id="86" fill="hold">
                            <p:stCondLst>
                              <p:cond delay="3500"/>
                            </p:stCondLst>
                            <p:childTnLst>
                              <p:par>
                                <p:cTn id="87" presetID="54" presetClass="exit" presetSubtype="0" decel="100000" fill="hold" grpId="0" nodeType="afterEffect">
                                  <p:stCondLst>
                                    <p:cond delay="0"/>
                                  </p:stCondLst>
                                  <p:childTnLst>
                                    <p:anim calcmode="lin" valueType="num">
                                      <p:cBhvr>
                                        <p:cTn id="88" dur="500"/>
                                        <p:tgtEl>
                                          <p:spTgt spid="25"/>
                                        </p:tgtEl>
                                        <p:attrNameLst>
                                          <p:attrName>ppt_w</p:attrName>
                                        </p:attrNameLst>
                                      </p:cBhvr>
                                      <p:tavLst>
                                        <p:tav tm="0">
                                          <p:val>
                                            <p:strVal val="ppt_w"/>
                                          </p:val>
                                        </p:tav>
                                        <p:tav tm="100000">
                                          <p:val>
                                            <p:strVal val="ppt_w*0.05"/>
                                          </p:val>
                                        </p:tav>
                                      </p:tavLst>
                                    </p:anim>
                                    <p:anim calcmode="lin" valueType="num">
                                      <p:cBhvr>
                                        <p:cTn id="89" dur="500"/>
                                        <p:tgtEl>
                                          <p:spTgt spid="25"/>
                                        </p:tgtEl>
                                        <p:attrNameLst>
                                          <p:attrName>ppt_h</p:attrName>
                                        </p:attrNameLst>
                                      </p:cBhvr>
                                      <p:tavLst>
                                        <p:tav tm="0">
                                          <p:val>
                                            <p:strVal val="ppt_h"/>
                                          </p:val>
                                        </p:tav>
                                        <p:tav tm="100000">
                                          <p:val>
                                            <p:strVal val="ppt_h"/>
                                          </p:val>
                                        </p:tav>
                                      </p:tavLst>
                                    </p:anim>
                                    <p:anim calcmode="lin" valueType="num">
                                      <p:cBhvr>
                                        <p:cTn id="90" dur="500"/>
                                        <p:tgtEl>
                                          <p:spTgt spid="25"/>
                                        </p:tgtEl>
                                        <p:attrNameLst>
                                          <p:attrName>ppt_x</p:attrName>
                                        </p:attrNameLst>
                                      </p:cBhvr>
                                      <p:tavLst>
                                        <p:tav tm="0">
                                          <p:val>
                                            <p:strVal val="ppt_x"/>
                                          </p:val>
                                        </p:tav>
                                        <p:tav tm="100000">
                                          <p:val>
                                            <p:strVal val="ppt_x-.2"/>
                                          </p:val>
                                        </p:tav>
                                      </p:tavLst>
                                    </p:anim>
                                    <p:anim calcmode="lin" valueType="num">
                                      <p:cBhvr>
                                        <p:cTn id="91" dur="500"/>
                                        <p:tgtEl>
                                          <p:spTgt spid="25"/>
                                        </p:tgtEl>
                                        <p:attrNameLst>
                                          <p:attrName>ppt_y</p:attrName>
                                        </p:attrNameLst>
                                      </p:cBhvr>
                                      <p:tavLst>
                                        <p:tav tm="0">
                                          <p:val>
                                            <p:strVal val="ppt_y"/>
                                          </p:val>
                                        </p:tav>
                                        <p:tav tm="100000">
                                          <p:val>
                                            <p:strVal val="ppt_y"/>
                                          </p:val>
                                        </p:tav>
                                      </p:tavLst>
                                    </p:anim>
                                    <p:animEffect transition="out" filter="fade">
                                      <p:cBhvr>
                                        <p:cTn id="92" dur="500"/>
                                        <p:tgtEl>
                                          <p:spTgt spid="25"/>
                                        </p:tgtEl>
                                      </p:cBhvr>
                                    </p:animEffect>
                                    <p:set>
                                      <p:cBhvr>
                                        <p:cTn id="93"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childTnLst>
                          </p:cTn>
                        </p:par>
                        <p:par>
                          <p:cTn id="94" fill="hold">
                            <p:stCondLst>
                              <p:cond delay="4000"/>
                            </p:stCondLst>
                            <p:childTnLst>
                              <p:par>
                                <p:cTn id="95" presetID="54" presetClass="exit" presetSubtype="0" decel="100000" fill="hold" grpId="0" nodeType="afterEffect">
                                  <p:stCondLst>
                                    <p:cond delay="0"/>
                                  </p:stCondLst>
                                  <p:childTnLst>
                                    <p:anim calcmode="lin" valueType="num">
                                      <p:cBhvr>
                                        <p:cTn id="96" dur="500"/>
                                        <p:tgtEl>
                                          <p:spTgt spid="24"/>
                                        </p:tgtEl>
                                        <p:attrNameLst>
                                          <p:attrName>ppt_w</p:attrName>
                                        </p:attrNameLst>
                                      </p:cBhvr>
                                      <p:tavLst>
                                        <p:tav tm="0">
                                          <p:val>
                                            <p:strVal val="ppt_w"/>
                                          </p:val>
                                        </p:tav>
                                        <p:tav tm="100000">
                                          <p:val>
                                            <p:strVal val="ppt_w*0.05"/>
                                          </p:val>
                                        </p:tav>
                                      </p:tavLst>
                                    </p:anim>
                                    <p:anim calcmode="lin" valueType="num">
                                      <p:cBhvr>
                                        <p:cTn id="97" dur="500"/>
                                        <p:tgtEl>
                                          <p:spTgt spid="24"/>
                                        </p:tgtEl>
                                        <p:attrNameLst>
                                          <p:attrName>ppt_h</p:attrName>
                                        </p:attrNameLst>
                                      </p:cBhvr>
                                      <p:tavLst>
                                        <p:tav tm="0">
                                          <p:val>
                                            <p:strVal val="ppt_h"/>
                                          </p:val>
                                        </p:tav>
                                        <p:tav tm="100000">
                                          <p:val>
                                            <p:strVal val="ppt_h"/>
                                          </p:val>
                                        </p:tav>
                                      </p:tavLst>
                                    </p:anim>
                                    <p:anim calcmode="lin" valueType="num">
                                      <p:cBhvr>
                                        <p:cTn id="98" dur="500"/>
                                        <p:tgtEl>
                                          <p:spTgt spid="24"/>
                                        </p:tgtEl>
                                        <p:attrNameLst>
                                          <p:attrName>ppt_x</p:attrName>
                                        </p:attrNameLst>
                                      </p:cBhvr>
                                      <p:tavLst>
                                        <p:tav tm="0">
                                          <p:val>
                                            <p:strVal val="ppt_x"/>
                                          </p:val>
                                        </p:tav>
                                        <p:tav tm="100000">
                                          <p:val>
                                            <p:strVal val="ppt_x-.2"/>
                                          </p:val>
                                        </p:tav>
                                      </p:tavLst>
                                    </p:anim>
                                    <p:anim calcmode="lin" valueType="num">
                                      <p:cBhvr>
                                        <p:cTn id="99" dur="500"/>
                                        <p:tgtEl>
                                          <p:spTgt spid="24"/>
                                        </p:tgtEl>
                                        <p:attrNameLst>
                                          <p:attrName>ppt_y</p:attrName>
                                        </p:attrNameLst>
                                      </p:cBhvr>
                                      <p:tavLst>
                                        <p:tav tm="0">
                                          <p:val>
                                            <p:strVal val="ppt_y"/>
                                          </p:val>
                                        </p:tav>
                                        <p:tav tm="100000">
                                          <p:val>
                                            <p:strVal val="ppt_y"/>
                                          </p:val>
                                        </p:tav>
                                      </p:tavLst>
                                    </p:anim>
                                    <p:animEffect transition="out" filter="fade">
                                      <p:cBhvr>
                                        <p:cTn id="100" dur="500"/>
                                        <p:tgtEl>
                                          <p:spTgt spid="24"/>
                                        </p:tgtEl>
                                      </p:cBhvr>
                                    </p:animEffect>
                                    <p:set>
                                      <p:cBhvr>
                                        <p:cTn id="101"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lick.wav"/>
                                        </p:tgtEl>
                                      </p:cMediaNode>
                                    </p:audio>
                                  </p:subTnLst>
                                </p:cTn>
                              </p:par>
                            </p:childTnLst>
                          </p:cTn>
                        </p:par>
                        <p:par>
                          <p:cTn id="102" fill="hold">
                            <p:stCondLst>
                              <p:cond delay="4500"/>
                            </p:stCondLst>
                            <p:childTnLst>
                              <p:par>
                                <p:cTn id="103" presetID="54" presetClass="exit" presetSubtype="0" decel="100000" fill="hold" grpId="0" nodeType="afterEffect">
                                  <p:stCondLst>
                                    <p:cond delay="0"/>
                                  </p:stCondLst>
                                  <p:childTnLst>
                                    <p:anim calcmode="lin" valueType="num">
                                      <p:cBhvr>
                                        <p:cTn id="104" dur="500"/>
                                        <p:tgtEl>
                                          <p:spTgt spid="23"/>
                                        </p:tgtEl>
                                        <p:attrNameLst>
                                          <p:attrName>ppt_w</p:attrName>
                                        </p:attrNameLst>
                                      </p:cBhvr>
                                      <p:tavLst>
                                        <p:tav tm="0">
                                          <p:val>
                                            <p:strVal val="ppt_w"/>
                                          </p:val>
                                        </p:tav>
                                        <p:tav tm="100000">
                                          <p:val>
                                            <p:strVal val="ppt_w*0.05"/>
                                          </p:val>
                                        </p:tav>
                                      </p:tavLst>
                                    </p:anim>
                                    <p:anim calcmode="lin" valueType="num">
                                      <p:cBhvr>
                                        <p:cTn id="105" dur="500"/>
                                        <p:tgtEl>
                                          <p:spTgt spid="23"/>
                                        </p:tgtEl>
                                        <p:attrNameLst>
                                          <p:attrName>ppt_h</p:attrName>
                                        </p:attrNameLst>
                                      </p:cBhvr>
                                      <p:tavLst>
                                        <p:tav tm="0">
                                          <p:val>
                                            <p:strVal val="ppt_h"/>
                                          </p:val>
                                        </p:tav>
                                        <p:tav tm="100000">
                                          <p:val>
                                            <p:strVal val="ppt_h"/>
                                          </p:val>
                                        </p:tav>
                                      </p:tavLst>
                                    </p:anim>
                                    <p:anim calcmode="lin" valueType="num">
                                      <p:cBhvr>
                                        <p:cTn id="106" dur="500"/>
                                        <p:tgtEl>
                                          <p:spTgt spid="23"/>
                                        </p:tgtEl>
                                        <p:attrNameLst>
                                          <p:attrName>ppt_x</p:attrName>
                                        </p:attrNameLst>
                                      </p:cBhvr>
                                      <p:tavLst>
                                        <p:tav tm="0">
                                          <p:val>
                                            <p:strVal val="ppt_x"/>
                                          </p:val>
                                        </p:tav>
                                        <p:tav tm="100000">
                                          <p:val>
                                            <p:strVal val="ppt_x-.2"/>
                                          </p:val>
                                        </p:tav>
                                      </p:tavLst>
                                    </p:anim>
                                    <p:anim calcmode="lin" valueType="num">
                                      <p:cBhvr>
                                        <p:cTn id="107" dur="500"/>
                                        <p:tgtEl>
                                          <p:spTgt spid="23"/>
                                        </p:tgtEl>
                                        <p:attrNameLst>
                                          <p:attrName>ppt_y</p:attrName>
                                        </p:attrNameLst>
                                      </p:cBhvr>
                                      <p:tavLst>
                                        <p:tav tm="0">
                                          <p:val>
                                            <p:strVal val="ppt_y"/>
                                          </p:val>
                                        </p:tav>
                                        <p:tav tm="100000">
                                          <p:val>
                                            <p:strVal val="ppt_y"/>
                                          </p:val>
                                        </p:tav>
                                      </p:tavLst>
                                    </p:anim>
                                    <p:animEffect transition="out" filter="fade">
                                      <p:cBhvr>
                                        <p:cTn id="108" dur="500"/>
                                        <p:tgtEl>
                                          <p:spTgt spid="23"/>
                                        </p:tgtEl>
                                      </p:cBhvr>
                                    </p:animEffect>
                                    <p:set>
                                      <p:cBhvr>
                                        <p:cTn id="109"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click.wav"/>
                                        </p:tgtEl>
                                      </p:cMediaNode>
                                    </p:audio>
                                  </p:subTnLst>
                                </p:cTn>
                              </p:par>
                            </p:childTnLst>
                          </p:cTn>
                        </p:par>
                        <p:par>
                          <p:cTn id="110" fill="hold">
                            <p:stCondLst>
                              <p:cond delay="5000"/>
                            </p:stCondLst>
                            <p:childTnLst>
                              <p:par>
                                <p:cTn id="111" presetID="54" presetClass="exit" presetSubtype="0" decel="100000" fill="hold" grpId="0" nodeType="afterEffect">
                                  <p:stCondLst>
                                    <p:cond delay="0"/>
                                  </p:stCondLst>
                                  <p:childTnLst>
                                    <p:anim calcmode="lin" valueType="num">
                                      <p:cBhvr>
                                        <p:cTn id="112" dur="500"/>
                                        <p:tgtEl>
                                          <p:spTgt spid="22"/>
                                        </p:tgtEl>
                                        <p:attrNameLst>
                                          <p:attrName>ppt_w</p:attrName>
                                        </p:attrNameLst>
                                      </p:cBhvr>
                                      <p:tavLst>
                                        <p:tav tm="0">
                                          <p:val>
                                            <p:strVal val="ppt_w"/>
                                          </p:val>
                                        </p:tav>
                                        <p:tav tm="100000">
                                          <p:val>
                                            <p:strVal val="ppt_w*0.05"/>
                                          </p:val>
                                        </p:tav>
                                      </p:tavLst>
                                    </p:anim>
                                    <p:anim calcmode="lin" valueType="num">
                                      <p:cBhvr>
                                        <p:cTn id="113" dur="500"/>
                                        <p:tgtEl>
                                          <p:spTgt spid="22"/>
                                        </p:tgtEl>
                                        <p:attrNameLst>
                                          <p:attrName>ppt_h</p:attrName>
                                        </p:attrNameLst>
                                      </p:cBhvr>
                                      <p:tavLst>
                                        <p:tav tm="0">
                                          <p:val>
                                            <p:strVal val="ppt_h"/>
                                          </p:val>
                                        </p:tav>
                                        <p:tav tm="100000">
                                          <p:val>
                                            <p:strVal val="ppt_h"/>
                                          </p:val>
                                        </p:tav>
                                      </p:tavLst>
                                    </p:anim>
                                    <p:anim calcmode="lin" valueType="num">
                                      <p:cBhvr>
                                        <p:cTn id="114" dur="500"/>
                                        <p:tgtEl>
                                          <p:spTgt spid="22"/>
                                        </p:tgtEl>
                                        <p:attrNameLst>
                                          <p:attrName>ppt_x</p:attrName>
                                        </p:attrNameLst>
                                      </p:cBhvr>
                                      <p:tavLst>
                                        <p:tav tm="0">
                                          <p:val>
                                            <p:strVal val="ppt_x"/>
                                          </p:val>
                                        </p:tav>
                                        <p:tav tm="100000">
                                          <p:val>
                                            <p:strVal val="ppt_x-.2"/>
                                          </p:val>
                                        </p:tav>
                                      </p:tavLst>
                                    </p:anim>
                                    <p:anim calcmode="lin" valueType="num">
                                      <p:cBhvr>
                                        <p:cTn id="115" dur="500"/>
                                        <p:tgtEl>
                                          <p:spTgt spid="22"/>
                                        </p:tgtEl>
                                        <p:attrNameLst>
                                          <p:attrName>ppt_y</p:attrName>
                                        </p:attrNameLst>
                                      </p:cBhvr>
                                      <p:tavLst>
                                        <p:tav tm="0">
                                          <p:val>
                                            <p:strVal val="ppt_y"/>
                                          </p:val>
                                        </p:tav>
                                        <p:tav tm="100000">
                                          <p:val>
                                            <p:strVal val="ppt_y"/>
                                          </p:val>
                                        </p:tav>
                                      </p:tavLst>
                                    </p:anim>
                                    <p:animEffect transition="out" filter="fade">
                                      <p:cBhvr>
                                        <p:cTn id="116" dur="500"/>
                                        <p:tgtEl>
                                          <p:spTgt spid="22"/>
                                        </p:tgtEl>
                                      </p:cBhvr>
                                    </p:animEffect>
                                    <p:set>
                                      <p:cBhvr>
                                        <p:cTn id="117"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3" name="click.wav"/>
                                        </p:tgtEl>
                                      </p:cMediaNode>
                                    </p:audio>
                                  </p:subTnLst>
                                </p:cTn>
                              </p:par>
                            </p:childTnLst>
                          </p:cTn>
                        </p:par>
                        <p:par>
                          <p:cTn id="118" fill="hold">
                            <p:stCondLst>
                              <p:cond delay="5500"/>
                            </p:stCondLst>
                            <p:childTnLst>
                              <p:par>
                                <p:cTn id="119" presetID="6" presetClass="emph" presetSubtype="0" fill="hold" grpId="0" nodeType="afterEffect">
                                  <p:stCondLst>
                                    <p:cond delay="0"/>
                                  </p:stCondLst>
                                  <p:childTnLst>
                                    <p:animScale>
                                      <p:cBhvr>
                                        <p:cTn id="120" dur="500" fill="hold"/>
                                        <p:tgtEl>
                                          <p:spTgt spid="21"/>
                                        </p:tgtEl>
                                      </p:cBhvr>
                                      <p:by x="130000" y="130000"/>
                                    </p:animScale>
                                  </p:childTnLst>
                                  <p:subTnLst>
                                    <p:audio>
                                      <p:cMediaNode>
                                        <p:cTn display="0" masterRel="sameClick">
                                          <p:stCondLst>
                                            <p:cond evt="begin" delay="0">
                                              <p:tn val="119"/>
                                            </p:cond>
                                          </p:stCondLst>
                                          <p:endCondLst>
                                            <p:cond evt="onStopAudio" delay="0">
                                              <p:tgtEl>
                                                <p:sldTgt/>
                                              </p:tgtEl>
                                            </p:cond>
                                          </p:endCondLst>
                                        </p:cTn>
                                        <p:tgtEl>
                                          <p:sndTgt r:embed="rId4" name="BELL.WAV"/>
                                        </p:tgtEl>
                                      </p:cMediaNode>
                                    </p:audio>
                                  </p:subTnLst>
                                </p:cTn>
                              </p:par>
                            </p:childTnLst>
                          </p:cTn>
                        </p:par>
                      </p:childTnLst>
                    </p:cTn>
                  </p:par>
                </p:childTnLst>
              </p:cTn>
              <p:nextCondLst>
                <p:cond evt="onClick" delay="0">
                  <p:tgtEl>
                    <p:spTgt spid="32"/>
                  </p:tgtEl>
                </p:cond>
              </p:nextCondLst>
            </p:seq>
          </p:childTnLst>
        </p:cTn>
      </p:par>
    </p:tnLst>
    <p:bldLst>
      <p:bldP spid="22428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4000" r="-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8077200" y="5489363"/>
            <a:ext cx="746464" cy="1219200"/>
            <a:chOff x="2334491" y="533400"/>
            <a:chExt cx="3990109" cy="5334000"/>
          </a:xfrm>
          <a:solidFill>
            <a:srgbClr val="A1FDFC"/>
          </a:solidFill>
        </p:grpSpPr>
        <p:sp>
          <p:nvSpPr>
            <p:cNvPr id="6" name="Snip  1"/>
            <p:cNvSpPr/>
            <p:nvPr/>
          </p:nvSpPr>
          <p:spPr>
            <a:xfrm rot="10800000">
              <a:off x="2362200" y="533400"/>
              <a:ext cx="3962400" cy="228600"/>
            </a:xfrm>
            <a:prstGeom prst="snip2SameRect">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Frame 6"/>
            <p:cNvSpPr/>
            <p:nvPr/>
          </p:nvSpPr>
          <p:spPr>
            <a:xfrm>
              <a:off x="2514600" y="762000"/>
              <a:ext cx="3657600" cy="4876800"/>
            </a:xfrm>
            <a:prstGeom prst="frame">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8" name="Snip"/>
            <p:cNvSpPr/>
            <p:nvPr/>
          </p:nvSpPr>
          <p:spPr>
            <a:xfrm>
              <a:off x="2334491" y="5638800"/>
              <a:ext cx="3962400" cy="228600"/>
            </a:xfrm>
            <a:prstGeom prst="snip2SameRect">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9" name="Group 8"/>
          <p:cNvGrpSpPr/>
          <p:nvPr/>
        </p:nvGrpSpPr>
        <p:grpSpPr>
          <a:xfrm>
            <a:off x="8173100" y="5609423"/>
            <a:ext cx="559848" cy="975360"/>
            <a:chOff x="2807186" y="1219200"/>
            <a:chExt cx="2755414" cy="4953000"/>
          </a:xfrm>
          <a:solidFill>
            <a:srgbClr val="A1FDFC"/>
          </a:solidFill>
        </p:grpSpPr>
        <p:sp>
          <p:nvSpPr>
            <p:cNvPr id="10" name="Rectangle 6">
              <a:hlinkClick r:id="rId4" action="ppaction://hlinksldjump"/>
            </p:cNvPr>
            <p:cNvSpPr/>
            <p:nvPr/>
          </p:nvSpPr>
          <p:spPr>
            <a:xfrm>
              <a:off x="2807186" y="1219200"/>
              <a:ext cx="2732809" cy="4953000"/>
            </a:xfrm>
            <a:prstGeom prst="rect">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Flowchart: Or 10"/>
            <p:cNvSpPr/>
            <p:nvPr/>
          </p:nvSpPr>
          <p:spPr>
            <a:xfrm>
              <a:off x="5181600" y="2895600"/>
              <a:ext cx="381000" cy="381000"/>
            </a:xfrm>
            <a:prstGeom prst="flowChartOr">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2" name="Rounded Rectangle 1"/>
          <p:cNvSpPr/>
          <p:nvPr/>
        </p:nvSpPr>
        <p:spPr>
          <a:xfrm>
            <a:off x="727355" y="1676400"/>
            <a:ext cx="80010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b="1" dirty="0">
                <a:solidFill>
                  <a:srgbClr val="FF0000"/>
                </a:solidFill>
                <a:latin typeface="Times New Roman" panose="02020603050405020304" pitchFamily="18" charset="0"/>
                <a:cs typeface="Times New Roman" panose="02020603050405020304" pitchFamily="18" charset="0"/>
              </a:rPr>
              <a:t>Ngô Quyền dùng kế gì để đánh giặc?</a:t>
            </a:r>
          </a:p>
        </p:txBody>
      </p:sp>
      <p:sp>
        <p:nvSpPr>
          <p:cNvPr id="3" name="Horizontal Scroll 2"/>
          <p:cNvSpPr/>
          <p:nvPr/>
        </p:nvSpPr>
        <p:spPr>
          <a:xfrm>
            <a:off x="1176695" y="2750489"/>
            <a:ext cx="6934200" cy="2898562"/>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600" b="1" dirty="0">
                <a:solidFill>
                  <a:srgbClr val="0000FF"/>
                </a:solidFill>
                <a:latin typeface="Times New Roman" panose="02020603050405020304" pitchFamily="18" charset="0"/>
                <a:cs typeface="Times New Roman" panose="02020603050405020304" pitchFamily="18" charset="0"/>
              </a:rPr>
              <a:t>Lợi dụng thuỷ triều chôn cọc g</a:t>
            </a:r>
            <a:r>
              <a:rPr lang="en-US" sz="3600" b="1" dirty="0" smtClean="0">
                <a:solidFill>
                  <a:srgbClr val="0000FF"/>
                </a:solidFill>
                <a:latin typeface="Times New Roman" panose="02020603050405020304" pitchFamily="18" charset="0"/>
                <a:cs typeface="Times New Roman" panose="02020603050405020304" pitchFamily="18" charset="0"/>
              </a:rPr>
              <a:t>ỗ có đầu </a:t>
            </a:r>
            <a:r>
              <a:rPr lang="en-US" sz="3600" b="1" dirty="0">
                <a:solidFill>
                  <a:srgbClr val="0000FF"/>
                </a:solidFill>
                <a:latin typeface="Times New Roman" panose="02020603050405020304" pitchFamily="18" charset="0"/>
                <a:cs typeface="Times New Roman" panose="02020603050405020304" pitchFamily="18" charset="0"/>
              </a:rPr>
              <a:t>nhọn xuống nơi hiểm yếu ở cửa sông Bạch Đằng.</a:t>
            </a:r>
          </a:p>
        </p:txBody>
      </p:sp>
    </p:spTree>
    <p:extLst>
      <p:ext uri="{BB962C8B-B14F-4D97-AF65-F5344CB8AC3E}">
        <p14:creationId xmlns:p14="http://schemas.microsoft.com/office/powerpoint/2010/main" val="274489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7"/>
          <p:cNvSpPr txBox="1">
            <a:spLocks noChangeArrowheads="1"/>
          </p:cNvSpPr>
          <p:nvPr/>
        </p:nvSpPr>
        <p:spPr bwMode="gray">
          <a:xfrm>
            <a:off x="1513346" y="4114800"/>
            <a:ext cx="6553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3600" b="1" dirty="0">
                <a:cs typeface="Times New Roman" panose="02020603050405020304" pitchFamily="18" charset="0"/>
              </a:rPr>
              <a:t>Nhân dân ta làm theo tất cả các yêu cầu của chúng.</a:t>
            </a:r>
          </a:p>
        </p:txBody>
      </p:sp>
      <p:sp>
        <p:nvSpPr>
          <p:cNvPr id="6147" name="Text Box 10"/>
          <p:cNvSpPr txBox="1">
            <a:spLocks noChangeArrowheads="1"/>
          </p:cNvSpPr>
          <p:nvPr/>
        </p:nvSpPr>
        <p:spPr bwMode="gray">
          <a:xfrm>
            <a:off x="1524000" y="2895600"/>
            <a:ext cx="6329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3600" b="1">
                <a:cs typeface="Times New Roman" panose="02020603050405020304" pitchFamily="18" charset="0"/>
              </a:rPr>
              <a:t>Nhân dân ta đã liên tục nổi dậy các cuộc đấu tranh</a:t>
            </a:r>
          </a:p>
        </p:txBody>
      </p:sp>
      <p:sp>
        <p:nvSpPr>
          <p:cNvPr id="6148" name="Text Box 25"/>
          <p:cNvSpPr txBox="1">
            <a:spLocks noChangeArrowheads="1"/>
          </p:cNvSpPr>
          <p:nvPr/>
        </p:nvSpPr>
        <p:spPr bwMode="gray">
          <a:xfrm>
            <a:off x="1524000" y="1693863"/>
            <a:ext cx="6705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3600" b="1" dirty="0">
                <a:cs typeface="Times New Roman" panose="02020603050405020304" pitchFamily="18" charset="0"/>
              </a:rPr>
              <a:t>Nhân dân ta học theo tập tục của người Hán.</a:t>
            </a:r>
          </a:p>
        </p:txBody>
      </p:sp>
      <p:grpSp>
        <p:nvGrpSpPr>
          <p:cNvPr id="10" name="Group 38"/>
          <p:cNvGrpSpPr>
            <a:grpSpLocks/>
          </p:cNvGrpSpPr>
          <p:nvPr/>
        </p:nvGrpSpPr>
        <p:grpSpPr bwMode="auto">
          <a:xfrm>
            <a:off x="173753" y="2427321"/>
            <a:ext cx="1127294" cy="1525823"/>
            <a:chOff x="150" y="1175"/>
            <a:chExt cx="604" cy="767"/>
          </a:xfrm>
        </p:grpSpPr>
        <p:grpSp>
          <p:nvGrpSpPr>
            <p:cNvPr id="6177" name="Group 39"/>
            <p:cNvGrpSpPr>
              <a:grpSpLocks/>
            </p:cNvGrpSpPr>
            <p:nvPr/>
          </p:nvGrpSpPr>
          <p:grpSpPr bwMode="auto">
            <a:xfrm rot="5400000">
              <a:off x="68" y="1257"/>
              <a:ext cx="767" cy="604"/>
              <a:chOff x="1869" y="1751"/>
              <a:chExt cx="2473" cy="1874"/>
            </a:xfrm>
          </p:grpSpPr>
          <p:sp>
            <p:nvSpPr>
              <p:cNvPr id="65576" name="AutoShape 40"/>
              <p:cNvSpPr>
                <a:spLocks noChangeArrowheads="1"/>
              </p:cNvSpPr>
              <p:nvPr/>
            </p:nvSpPr>
            <p:spPr bwMode="gray">
              <a:xfrm rot="16200000" flipH="1">
                <a:off x="1818" y="246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5577" name="AutoShape 41"/>
              <p:cNvSpPr>
                <a:spLocks noChangeArrowheads="1"/>
              </p:cNvSpPr>
              <p:nvPr/>
            </p:nvSpPr>
            <p:spPr bwMode="gray">
              <a:xfrm rot="5400000" flipH="1">
                <a:off x="3594" y="2458"/>
                <a:ext cx="310"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5578" name="AutoShape 42"/>
              <p:cNvSpPr>
                <a:spLocks noChangeArrowheads="1"/>
              </p:cNvSpPr>
              <p:nvPr/>
            </p:nvSpPr>
            <p:spPr bwMode="gray">
              <a:xfrm rot="10800000" flipH="1">
                <a:off x="2719"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182" name="Oval 43"/>
              <p:cNvSpPr>
                <a:spLocks noChangeArrowheads="1"/>
              </p:cNvSpPr>
              <p:nvPr/>
            </p:nvSpPr>
            <p:spPr bwMode="gray">
              <a:xfrm>
                <a:off x="2726" y="1751"/>
                <a:ext cx="1616" cy="1614"/>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183" name="Oval 44"/>
              <p:cNvSpPr>
                <a:spLocks noChangeArrowheads="1"/>
              </p:cNvSpPr>
              <p:nvPr/>
            </p:nvSpPr>
            <p:spPr bwMode="gray">
              <a:xfrm>
                <a:off x="2904"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5581" name="Oval 45"/>
              <p:cNvSpPr>
                <a:spLocks noChangeArrowheads="1"/>
              </p:cNvSpPr>
              <p:nvPr/>
            </p:nvSpPr>
            <p:spPr bwMode="gray">
              <a:xfrm>
                <a:off x="3585" y="2111"/>
                <a:ext cx="527" cy="101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185" name="Oval 46"/>
              <p:cNvSpPr>
                <a:spLocks noChangeArrowheads="1"/>
              </p:cNvSpPr>
              <p:nvPr/>
            </p:nvSpPr>
            <p:spPr bwMode="gray">
              <a:xfrm>
                <a:off x="3514" y="2125"/>
                <a:ext cx="527" cy="101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latin typeface="Times New Roman" panose="02020603050405020304" pitchFamily="18" charset="0"/>
                  <a:cs typeface="Times New Roman" panose="02020603050405020304" pitchFamily="18" charset="0"/>
                </a:endParaRPr>
              </a:p>
            </p:txBody>
          </p:sp>
          <p:sp>
            <p:nvSpPr>
              <p:cNvPr id="65583" name="Oval 47"/>
              <p:cNvSpPr>
                <a:spLocks noChangeArrowheads="1"/>
              </p:cNvSpPr>
              <p:nvPr/>
            </p:nvSpPr>
            <p:spPr bwMode="gray">
              <a:xfrm>
                <a:off x="3141" y="2146"/>
                <a:ext cx="1099" cy="101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187" name="Oval 48"/>
              <p:cNvSpPr>
                <a:spLocks noChangeArrowheads="1"/>
              </p:cNvSpPr>
              <p:nvPr/>
            </p:nvSpPr>
            <p:spPr bwMode="gray">
              <a:xfrm>
                <a:off x="3199" y="2125"/>
                <a:ext cx="1096" cy="101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latin typeface="Times New Roman" panose="02020603050405020304" pitchFamily="18" charset="0"/>
                  <a:cs typeface="Times New Roman" panose="02020603050405020304" pitchFamily="18" charset="0"/>
                </a:endParaRPr>
              </a:p>
            </p:txBody>
          </p:sp>
        </p:grpSp>
        <p:sp>
          <p:nvSpPr>
            <p:cNvPr id="65585" name="Text Box 49"/>
            <p:cNvSpPr txBox="1">
              <a:spLocks noChangeArrowheads="1"/>
            </p:cNvSpPr>
            <p:nvPr/>
          </p:nvSpPr>
          <p:spPr bwMode="gray">
            <a:xfrm>
              <a:off x="338" y="1577"/>
              <a:ext cx="266"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a:t>
              </a:r>
            </a:p>
          </p:txBody>
        </p:sp>
      </p:grpSp>
      <p:grpSp>
        <p:nvGrpSpPr>
          <p:cNvPr id="12" name="Group 50"/>
          <p:cNvGrpSpPr>
            <a:grpSpLocks/>
          </p:cNvGrpSpPr>
          <p:nvPr/>
        </p:nvGrpSpPr>
        <p:grpSpPr bwMode="auto">
          <a:xfrm>
            <a:off x="199324" y="4154977"/>
            <a:ext cx="1115584" cy="1201254"/>
            <a:chOff x="150" y="1173"/>
            <a:chExt cx="580" cy="615"/>
          </a:xfrm>
        </p:grpSpPr>
        <p:grpSp>
          <p:nvGrpSpPr>
            <p:cNvPr id="6166" name="Group 51"/>
            <p:cNvGrpSpPr>
              <a:grpSpLocks/>
            </p:cNvGrpSpPr>
            <p:nvPr/>
          </p:nvGrpSpPr>
          <p:grpSpPr bwMode="auto">
            <a:xfrm rot="5400000">
              <a:off x="132" y="1191"/>
              <a:ext cx="615" cy="580"/>
              <a:chOff x="1862" y="1824"/>
              <a:chExt cx="1983" cy="1801"/>
            </a:xfrm>
          </p:grpSpPr>
          <p:sp>
            <p:nvSpPr>
              <p:cNvPr id="65588" name="AutoShape 52"/>
              <p:cNvSpPr>
                <a:spLocks noChangeArrowheads="1"/>
              </p:cNvSpPr>
              <p:nvPr/>
            </p:nvSpPr>
            <p:spPr bwMode="gray">
              <a:xfrm rot="16200000" flipH="1">
                <a:off x="1811" y="2462"/>
                <a:ext cx="310"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5589" name="AutoShape 53"/>
              <p:cNvSpPr>
                <a:spLocks noChangeArrowheads="1"/>
              </p:cNvSpPr>
              <p:nvPr/>
            </p:nvSpPr>
            <p:spPr bwMode="gray">
              <a:xfrm rot="5400000" flipH="1">
                <a:off x="3589" y="2464"/>
                <a:ext cx="310" cy="202"/>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5590" name="AutoShape 54"/>
              <p:cNvSpPr>
                <a:spLocks noChangeArrowheads="1"/>
              </p:cNvSpPr>
              <p:nvPr/>
            </p:nvSpPr>
            <p:spPr bwMode="gray">
              <a:xfrm rot="10800000" flipH="1">
                <a:off x="2714" y="3415"/>
                <a:ext cx="304" cy="21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171" name="Oval 5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172" name="Oval 5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5593" name="Oval 57"/>
              <p:cNvSpPr>
                <a:spLocks noChangeArrowheads="1"/>
              </p:cNvSpPr>
              <p:nvPr/>
            </p:nvSpPr>
            <p:spPr bwMode="gray">
              <a:xfrm>
                <a:off x="2667" y="2209"/>
                <a:ext cx="429" cy="8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174" name="Oval 58"/>
              <p:cNvSpPr>
                <a:spLocks noChangeArrowheads="1"/>
              </p:cNvSpPr>
              <p:nvPr/>
            </p:nvSpPr>
            <p:spPr bwMode="gray">
              <a:xfrm>
                <a:off x="2671" y="2213"/>
                <a:ext cx="429" cy="838"/>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latin typeface="Times New Roman" panose="02020603050405020304" pitchFamily="18" charset="0"/>
                  <a:cs typeface="Times New Roman" panose="02020603050405020304" pitchFamily="18" charset="0"/>
                </a:endParaRPr>
              </a:p>
            </p:txBody>
          </p:sp>
          <p:sp>
            <p:nvSpPr>
              <p:cNvPr id="65595" name="Oval 59"/>
              <p:cNvSpPr>
                <a:spLocks noChangeArrowheads="1"/>
              </p:cNvSpPr>
              <p:nvPr/>
            </p:nvSpPr>
            <p:spPr bwMode="gray">
              <a:xfrm>
                <a:off x="2323" y="2207"/>
                <a:ext cx="1100" cy="83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176" name="Oval 60"/>
              <p:cNvSpPr>
                <a:spLocks noChangeArrowheads="1"/>
              </p:cNvSpPr>
              <p:nvPr/>
            </p:nvSpPr>
            <p:spPr bwMode="gray">
              <a:xfrm>
                <a:off x="2337" y="2213"/>
                <a:ext cx="1096" cy="83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latin typeface="Times New Roman" panose="02020603050405020304" pitchFamily="18" charset="0"/>
                  <a:cs typeface="Times New Roman" panose="02020603050405020304" pitchFamily="18" charset="0"/>
                </a:endParaRPr>
              </a:p>
            </p:txBody>
          </p:sp>
        </p:grpSp>
        <p:sp>
          <p:nvSpPr>
            <p:cNvPr id="65597" name="Text Box 61"/>
            <p:cNvSpPr txBox="1">
              <a:spLocks noChangeArrowheads="1"/>
            </p:cNvSpPr>
            <p:nvPr/>
          </p:nvSpPr>
          <p:spPr bwMode="gray">
            <a:xfrm>
              <a:off x="367" y="1296"/>
              <a:ext cx="231" cy="268"/>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a:t>
              </a:r>
            </a:p>
          </p:txBody>
        </p:sp>
      </p:grpSp>
      <p:sp>
        <p:nvSpPr>
          <p:cNvPr id="65615" name="Text Box 79">
            <a:hlinkClick r:id="rId4" action="ppaction://hlinksldjump"/>
          </p:cNvPr>
          <p:cNvSpPr txBox="1">
            <a:spLocks noChangeArrowheads="1"/>
          </p:cNvSpPr>
          <p:nvPr/>
        </p:nvSpPr>
        <p:spPr bwMode="auto">
          <a:xfrm>
            <a:off x="342940" y="242197"/>
            <a:ext cx="87778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3600" b="1" dirty="0">
                <a:solidFill>
                  <a:srgbClr val="0000FF"/>
                </a:solidFill>
                <a:cs typeface="Times New Roman" panose="02020603050405020304" pitchFamily="18" charset="0"/>
              </a:rPr>
              <a:t> </a:t>
            </a:r>
            <a:r>
              <a:rPr lang="en-US" sz="3600" b="1" dirty="0" smtClean="0">
                <a:solidFill>
                  <a:srgbClr val="0000FF"/>
                </a:solidFill>
                <a:cs typeface="Times New Roman" panose="02020603050405020304" pitchFamily="18" charset="0"/>
              </a:rPr>
              <a:t>7. Trước </a:t>
            </a:r>
            <a:r>
              <a:rPr lang="en-US" sz="3600" b="1" dirty="0">
                <a:solidFill>
                  <a:srgbClr val="0000FF"/>
                </a:solidFill>
                <a:cs typeface="Times New Roman" panose="02020603050405020304" pitchFamily="18" charset="0"/>
              </a:rPr>
              <a:t>sự áp bức, bóc lột nặng nề của bọn đô hộ, nhân dân ta đã phản ứng ra sao?</a:t>
            </a:r>
          </a:p>
        </p:txBody>
      </p:sp>
      <p:sp>
        <p:nvSpPr>
          <p:cNvPr id="84" name="Text Box 25"/>
          <p:cNvSpPr txBox="1">
            <a:spLocks noChangeArrowheads="1"/>
          </p:cNvSpPr>
          <p:nvPr/>
        </p:nvSpPr>
        <p:spPr bwMode="gray">
          <a:xfrm>
            <a:off x="1523999" y="2906712"/>
            <a:ext cx="6645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3600" b="1" dirty="0">
                <a:solidFill>
                  <a:srgbClr val="FF0000"/>
                </a:solidFill>
                <a:cs typeface="Times New Roman" panose="02020603050405020304" pitchFamily="18" charset="0"/>
              </a:rPr>
              <a:t>Nhân dân ta đã liên tục nổi dậy các cuộc đấu tranh.</a:t>
            </a:r>
          </a:p>
        </p:txBody>
      </p:sp>
      <p:grpSp>
        <p:nvGrpSpPr>
          <p:cNvPr id="18" name="Group 26"/>
          <p:cNvGrpSpPr>
            <a:grpSpLocks/>
          </p:cNvGrpSpPr>
          <p:nvPr/>
        </p:nvGrpSpPr>
        <p:grpSpPr bwMode="auto">
          <a:xfrm>
            <a:off x="236472" y="1651030"/>
            <a:ext cx="1048568" cy="1181478"/>
            <a:chOff x="159" y="1178"/>
            <a:chExt cx="567" cy="624"/>
          </a:xfrm>
        </p:grpSpPr>
        <p:grpSp>
          <p:nvGrpSpPr>
            <p:cNvPr id="6155" name="Group 27"/>
            <p:cNvGrpSpPr>
              <a:grpSpLocks/>
            </p:cNvGrpSpPr>
            <p:nvPr/>
          </p:nvGrpSpPr>
          <p:grpSpPr bwMode="auto">
            <a:xfrm rot="5400000">
              <a:off x="131" y="1206"/>
              <a:ext cx="624" cy="567"/>
              <a:chOff x="1868" y="1824"/>
              <a:chExt cx="2009" cy="1753"/>
            </a:xfrm>
          </p:grpSpPr>
          <p:sp>
            <p:nvSpPr>
              <p:cNvPr id="88" name="AutoShape 28"/>
              <p:cNvSpPr>
                <a:spLocks noChangeArrowheads="1"/>
              </p:cNvSpPr>
              <p:nvPr/>
            </p:nvSpPr>
            <p:spPr bwMode="gray">
              <a:xfrm rot="16200000" flipH="1">
                <a:off x="1817" y="2461"/>
                <a:ext cx="309"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9" name="AutoShape 29"/>
              <p:cNvSpPr>
                <a:spLocks noChangeArrowheads="1"/>
              </p:cNvSpPr>
              <p:nvPr/>
            </p:nvSpPr>
            <p:spPr bwMode="gray">
              <a:xfrm rot="5400000" flipH="1">
                <a:off x="3621" y="2430"/>
                <a:ext cx="309" cy="202"/>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0" name="AutoShape 30"/>
              <p:cNvSpPr>
                <a:spLocks noChangeArrowheads="1"/>
              </p:cNvSpPr>
              <p:nvPr/>
            </p:nvSpPr>
            <p:spPr bwMode="gray">
              <a:xfrm rot="10800000" flipH="1">
                <a:off x="2719" y="3371"/>
                <a:ext cx="305"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160"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161"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3" name="Oval 33"/>
              <p:cNvSpPr>
                <a:spLocks noChangeArrowheads="1"/>
              </p:cNvSpPr>
              <p:nvPr/>
            </p:nvSpPr>
            <p:spPr bwMode="gray">
              <a:xfrm>
                <a:off x="2674" y="2240"/>
                <a:ext cx="419" cy="77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163" name="Oval 34"/>
              <p:cNvSpPr>
                <a:spLocks noChangeArrowheads="1"/>
              </p:cNvSpPr>
              <p:nvPr/>
            </p:nvSpPr>
            <p:spPr bwMode="gray">
              <a:xfrm>
                <a:off x="2675" y="2246"/>
                <a:ext cx="419" cy="772"/>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latin typeface="Times New Roman" panose="02020603050405020304" pitchFamily="18" charset="0"/>
                  <a:cs typeface="Times New Roman" panose="02020603050405020304" pitchFamily="18" charset="0"/>
                </a:endParaRPr>
              </a:p>
            </p:txBody>
          </p:sp>
          <p:sp>
            <p:nvSpPr>
              <p:cNvPr id="95" name="Oval 35"/>
              <p:cNvSpPr>
                <a:spLocks noChangeArrowheads="1"/>
              </p:cNvSpPr>
              <p:nvPr/>
            </p:nvSpPr>
            <p:spPr bwMode="gray">
              <a:xfrm>
                <a:off x="2329" y="2183"/>
                <a:ext cx="1097" cy="77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165" name="Oval 36"/>
              <p:cNvSpPr>
                <a:spLocks noChangeArrowheads="1"/>
              </p:cNvSpPr>
              <p:nvPr/>
            </p:nvSpPr>
            <p:spPr bwMode="gray">
              <a:xfrm>
                <a:off x="2337" y="2246"/>
                <a:ext cx="1096" cy="772"/>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latin typeface="Times New Roman" panose="02020603050405020304" pitchFamily="18" charset="0"/>
                  <a:cs typeface="Times New Roman" panose="02020603050405020304" pitchFamily="18" charset="0"/>
                </a:endParaRPr>
              </a:p>
            </p:txBody>
          </p:sp>
        </p:grpSp>
        <p:sp>
          <p:nvSpPr>
            <p:cNvPr id="87" name="Text Box 37"/>
            <p:cNvSpPr txBox="1">
              <a:spLocks noChangeArrowheads="1"/>
            </p:cNvSpPr>
            <p:nvPr/>
          </p:nvSpPr>
          <p:spPr bwMode="gray">
            <a:xfrm>
              <a:off x="379" y="1326"/>
              <a:ext cx="214" cy="26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28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a:t>
              </a:r>
            </a:p>
          </p:txBody>
        </p:sp>
      </p:grpSp>
      <p:grpSp>
        <p:nvGrpSpPr>
          <p:cNvPr id="20" name="Group 26"/>
          <p:cNvGrpSpPr>
            <a:grpSpLocks/>
          </p:cNvGrpSpPr>
          <p:nvPr/>
        </p:nvGrpSpPr>
        <p:grpSpPr bwMode="auto">
          <a:xfrm>
            <a:off x="202752" y="2900901"/>
            <a:ext cx="1066800" cy="1121637"/>
            <a:chOff x="149" y="1175"/>
            <a:chExt cx="581" cy="623"/>
          </a:xfrm>
          <a:solidFill>
            <a:srgbClr val="1344E1"/>
          </a:solidFill>
        </p:grpSpPr>
        <p:grpSp>
          <p:nvGrpSpPr>
            <p:cNvPr id="21" name="Group 27"/>
            <p:cNvGrpSpPr>
              <a:grpSpLocks/>
            </p:cNvGrpSpPr>
            <p:nvPr/>
          </p:nvGrpSpPr>
          <p:grpSpPr bwMode="auto">
            <a:xfrm rot="5400000">
              <a:off x="128" y="1196"/>
              <a:ext cx="623" cy="581"/>
              <a:chOff x="1868" y="1824"/>
              <a:chExt cx="2009" cy="1807"/>
            </a:xfrm>
            <a:grpFill/>
          </p:grpSpPr>
          <p:sp>
            <p:nvSpPr>
              <p:cNvPr id="65564" name="AutoShape 28"/>
              <p:cNvSpPr>
                <a:spLocks noChangeArrowheads="1"/>
              </p:cNvSpPr>
              <p:nvPr/>
            </p:nvSpPr>
            <p:spPr bwMode="gray">
              <a:xfrm rot="16200000" flipH="1">
                <a:off x="1817" y="2518"/>
                <a:ext cx="307" cy="206"/>
              </a:xfrm>
              <a:prstGeom prst="upArrow">
                <a:avLst>
                  <a:gd name="adj1" fmla="val 51676"/>
                  <a:gd name="adj2" fmla="val 100000"/>
                </a:avLst>
              </a:prstGeom>
              <a:grp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5565" name="AutoShape 29"/>
              <p:cNvSpPr>
                <a:spLocks noChangeArrowheads="1"/>
              </p:cNvSpPr>
              <p:nvPr/>
            </p:nvSpPr>
            <p:spPr bwMode="gray">
              <a:xfrm rot="5400000" flipH="1">
                <a:off x="3621" y="2484"/>
                <a:ext cx="310" cy="203"/>
              </a:xfrm>
              <a:prstGeom prst="upArrow">
                <a:avLst>
                  <a:gd name="adj1" fmla="val 51676"/>
                  <a:gd name="adj2" fmla="val 100000"/>
                </a:avLst>
              </a:prstGeom>
              <a:grp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5566" name="AutoShape 30"/>
              <p:cNvSpPr>
                <a:spLocks noChangeArrowheads="1"/>
              </p:cNvSpPr>
              <p:nvPr/>
            </p:nvSpPr>
            <p:spPr bwMode="gray">
              <a:xfrm rot="10800000" flipH="1">
                <a:off x="2718" y="3426"/>
                <a:ext cx="306" cy="205"/>
              </a:xfrm>
              <a:prstGeom prst="upArrow">
                <a:avLst>
                  <a:gd name="adj1" fmla="val 51676"/>
                  <a:gd name="adj2" fmla="val 100000"/>
                </a:avLst>
              </a:prstGeom>
              <a:grp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350" name="Oval 31"/>
              <p:cNvSpPr>
                <a:spLocks noChangeArrowheads="1"/>
              </p:cNvSpPr>
              <p:nvPr/>
            </p:nvSpPr>
            <p:spPr bwMode="gray">
              <a:xfrm>
                <a:off x="2078" y="1824"/>
                <a:ext cx="1615" cy="1615"/>
              </a:xfrm>
              <a:prstGeom prst="ellipse">
                <a:avLst/>
              </a:prstGeom>
              <a:grpFill/>
              <a:ln w="57150" algn="ctr">
                <a:solidFill>
                  <a:srgbClr val="FF0000"/>
                </a:solidFill>
                <a:round/>
                <a:headEnd/>
                <a:tailEnd/>
              </a:ln>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351" name="Oval 32"/>
              <p:cNvSpPr>
                <a:spLocks noChangeArrowheads="1"/>
              </p:cNvSpPr>
              <p:nvPr/>
            </p:nvSpPr>
            <p:spPr bwMode="gray">
              <a:xfrm>
                <a:off x="2170" y="1915"/>
                <a:ext cx="1430" cy="1430"/>
              </a:xfrm>
              <a:prstGeom prst="ellipse">
                <a:avLst/>
              </a:prstGeom>
              <a:solidFill>
                <a:schemeClr val="bg2">
                  <a:lumMod val="75000"/>
                </a:schemeClr>
              </a:solidFill>
              <a:ln w="9525" algn="ctr">
                <a:noFill/>
                <a:round/>
                <a:headEnd/>
                <a:tailEnd/>
              </a:ln>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5569" name="Oval 33"/>
              <p:cNvSpPr>
                <a:spLocks noChangeArrowheads="1"/>
              </p:cNvSpPr>
              <p:nvPr/>
            </p:nvSpPr>
            <p:spPr bwMode="gray">
              <a:xfrm>
                <a:off x="2620" y="2117"/>
                <a:ext cx="527" cy="101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353" name="Oval 34"/>
              <p:cNvSpPr>
                <a:spLocks noChangeArrowheads="1"/>
              </p:cNvSpPr>
              <p:nvPr/>
            </p:nvSpPr>
            <p:spPr bwMode="gray">
              <a:xfrm>
                <a:off x="2621" y="2124"/>
                <a:ext cx="528" cy="1016"/>
              </a:xfrm>
              <a:prstGeom prst="ellipse">
                <a:avLst/>
              </a:prstGeom>
              <a:solidFill>
                <a:srgbClr val="990000"/>
              </a:solidFill>
              <a:ln w="9525" algn="ctr">
                <a:solidFill>
                  <a:schemeClr val="tx1"/>
                </a:solidFill>
                <a:round/>
                <a:headEnd/>
                <a:tailEnd/>
              </a:ln>
            </p:spPr>
            <p:txBody>
              <a:bodyPr wrap="none"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5571" name="Oval 35"/>
              <p:cNvSpPr>
                <a:spLocks noChangeArrowheads="1"/>
              </p:cNvSpPr>
              <p:nvPr/>
            </p:nvSpPr>
            <p:spPr bwMode="gray">
              <a:xfrm>
                <a:off x="2328" y="2117"/>
                <a:ext cx="1099" cy="1016"/>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355" name="Oval 36"/>
              <p:cNvSpPr>
                <a:spLocks noChangeArrowheads="1"/>
              </p:cNvSpPr>
              <p:nvPr/>
            </p:nvSpPr>
            <p:spPr bwMode="gray">
              <a:xfrm>
                <a:off x="2337" y="2124"/>
                <a:ext cx="1096" cy="1016"/>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grpSp>
        <p:sp>
          <p:nvSpPr>
            <p:cNvPr id="65573" name="Text Box 37"/>
            <p:cNvSpPr txBox="1">
              <a:spLocks noChangeArrowheads="1"/>
            </p:cNvSpPr>
            <p:nvPr/>
          </p:nvSpPr>
          <p:spPr bwMode="gray">
            <a:xfrm>
              <a:off x="342" y="1296"/>
              <a:ext cx="266"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a:t>
              </a:r>
            </a:p>
          </p:txBody>
        </p:sp>
      </p:grpSp>
      <p:sp>
        <p:nvSpPr>
          <p:cNvPr id="55" name="AutoShape 15"/>
          <p:cNvSpPr>
            <a:spLocks noChangeArrowheads="1"/>
          </p:cNvSpPr>
          <p:nvPr/>
        </p:nvSpPr>
        <p:spPr bwMode="auto">
          <a:xfrm>
            <a:off x="4283900" y="5572175"/>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FF0000"/>
                </a:solidFill>
                <a:latin typeface="Times New Roman" panose="02020603050405020304" pitchFamily="18" charset="0"/>
                <a:cs typeface="Times New Roman" panose="02020603050405020304" pitchFamily="18" charset="0"/>
              </a:rPr>
              <a:t>0</a:t>
            </a:r>
          </a:p>
        </p:txBody>
      </p:sp>
      <p:sp>
        <p:nvSpPr>
          <p:cNvPr id="56" name="AutoShape 16"/>
          <p:cNvSpPr>
            <a:spLocks noChangeArrowheads="1"/>
          </p:cNvSpPr>
          <p:nvPr/>
        </p:nvSpPr>
        <p:spPr bwMode="auto">
          <a:xfrm>
            <a:off x="4264850" y="5578524"/>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800000"/>
                </a:solidFill>
                <a:latin typeface="Times New Roman" panose="02020603050405020304" pitchFamily="18" charset="0"/>
                <a:cs typeface="Times New Roman" panose="02020603050405020304" pitchFamily="18" charset="0"/>
              </a:rPr>
              <a:t>1</a:t>
            </a:r>
          </a:p>
        </p:txBody>
      </p:sp>
      <p:sp>
        <p:nvSpPr>
          <p:cNvPr id="57" name="AutoShape 17"/>
          <p:cNvSpPr>
            <a:spLocks noChangeArrowheads="1"/>
          </p:cNvSpPr>
          <p:nvPr/>
        </p:nvSpPr>
        <p:spPr bwMode="auto">
          <a:xfrm>
            <a:off x="426485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2</a:t>
            </a:r>
          </a:p>
        </p:txBody>
      </p:sp>
      <p:sp>
        <p:nvSpPr>
          <p:cNvPr id="58" name="AutoShape 18"/>
          <p:cNvSpPr>
            <a:spLocks noChangeArrowheads="1"/>
          </p:cNvSpPr>
          <p:nvPr/>
        </p:nvSpPr>
        <p:spPr bwMode="auto">
          <a:xfrm>
            <a:off x="426485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3</a:t>
            </a:r>
          </a:p>
        </p:txBody>
      </p:sp>
      <p:sp>
        <p:nvSpPr>
          <p:cNvPr id="59" name="AutoShape 19"/>
          <p:cNvSpPr>
            <a:spLocks noChangeArrowheads="1"/>
          </p:cNvSpPr>
          <p:nvPr/>
        </p:nvSpPr>
        <p:spPr bwMode="auto">
          <a:xfrm>
            <a:off x="424580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4</a:t>
            </a:r>
          </a:p>
        </p:txBody>
      </p:sp>
      <p:sp>
        <p:nvSpPr>
          <p:cNvPr id="60" name="AutoShape 20"/>
          <p:cNvSpPr>
            <a:spLocks noChangeArrowheads="1"/>
          </p:cNvSpPr>
          <p:nvPr/>
        </p:nvSpPr>
        <p:spPr bwMode="auto">
          <a:xfrm>
            <a:off x="4231513"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5</a:t>
            </a:r>
          </a:p>
        </p:txBody>
      </p:sp>
      <p:sp>
        <p:nvSpPr>
          <p:cNvPr id="61" name="AutoShape 25"/>
          <p:cNvSpPr>
            <a:spLocks noChangeArrowheads="1"/>
          </p:cNvSpPr>
          <p:nvPr/>
        </p:nvSpPr>
        <p:spPr bwMode="auto">
          <a:xfrm>
            <a:off x="4198175"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6</a:t>
            </a:r>
          </a:p>
        </p:txBody>
      </p:sp>
      <p:sp>
        <p:nvSpPr>
          <p:cNvPr id="62" name="AutoShape 26"/>
          <p:cNvSpPr>
            <a:spLocks noChangeArrowheads="1"/>
          </p:cNvSpPr>
          <p:nvPr/>
        </p:nvSpPr>
        <p:spPr bwMode="auto">
          <a:xfrm>
            <a:off x="4202938" y="55975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7</a:t>
            </a:r>
          </a:p>
        </p:txBody>
      </p:sp>
      <p:sp>
        <p:nvSpPr>
          <p:cNvPr id="63" name="AutoShape 27"/>
          <p:cNvSpPr>
            <a:spLocks noChangeArrowheads="1"/>
          </p:cNvSpPr>
          <p:nvPr/>
        </p:nvSpPr>
        <p:spPr bwMode="auto">
          <a:xfrm>
            <a:off x="418388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8</a:t>
            </a:r>
          </a:p>
        </p:txBody>
      </p:sp>
      <p:sp>
        <p:nvSpPr>
          <p:cNvPr id="64" name="AutoShape 28"/>
          <p:cNvSpPr>
            <a:spLocks noChangeArrowheads="1"/>
          </p:cNvSpPr>
          <p:nvPr/>
        </p:nvSpPr>
        <p:spPr bwMode="auto">
          <a:xfrm>
            <a:off x="418865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9</a:t>
            </a:r>
          </a:p>
        </p:txBody>
      </p:sp>
      <p:sp>
        <p:nvSpPr>
          <p:cNvPr id="65" name="AutoShape 29"/>
          <p:cNvSpPr>
            <a:spLocks noChangeArrowheads="1"/>
          </p:cNvSpPr>
          <p:nvPr/>
        </p:nvSpPr>
        <p:spPr bwMode="auto">
          <a:xfrm>
            <a:off x="418865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dirty="0">
                <a:solidFill>
                  <a:srgbClr val="0033CC"/>
                </a:solidFill>
                <a:latin typeface="Times New Roman" panose="02020603050405020304" pitchFamily="18" charset="0"/>
                <a:cs typeface="Times New Roman" panose="02020603050405020304" pitchFamily="18" charset="0"/>
              </a:rPr>
              <a:t>10</a:t>
            </a:r>
          </a:p>
        </p:txBody>
      </p:sp>
      <p:pic>
        <p:nvPicPr>
          <p:cNvPr id="66" name="Picture 65"/>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40833" y1="35167" x2="60667" y2="53250"/>
                        <a14:foregroundMark x1="58333" y1="45417" x2="45250" y2="56333"/>
                        <a14:foregroundMark x1="40583" y1="44833" x2="66833" y2="60500"/>
                        <a14:foregroundMark x1="56833" y1="34000" x2="40750" y2="59500"/>
                        <a14:foregroundMark x1="39083" y1="67500" x2="32250" y2="78417"/>
                        <a14:foregroundMark x1="51167" y1="44667" x2="66083" y2="60250"/>
                        <a14:foregroundMark x1="37500" y1="37833" x2="23083" y2="23417"/>
                      </a14:backgroundRemoval>
                    </a14:imgEffect>
                  </a14:imgLayer>
                </a14:imgProps>
              </a:ext>
              <a:ext uri="{28A0092B-C50C-407E-A947-70E740481C1C}">
                <a14:useLocalDpi xmlns:a14="http://schemas.microsoft.com/office/drawing/2010/main" val="0"/>
              </a:ext>
            </a:extLst>
          </a:blip>
          <a:srcRect l="17420" t="17275" r="18811" b="16637"/>
          <a:stretch/>
        </p:blipFill>
        <p:spPr>
          <a:xfrm>
            <a:off x="4095432" y="5334000"/>
            <a:ext cx="1390968" cy="1441549"/>
          </a:xfrm>
          <a:prstGeom prst="rect">
            <a:avLst/>
          </a:prstGeom>
        </p:spPr>
      </p:pic>
      <p:sp>
        <p:nvSpPr>
          <p:cNvPr id="67" name="6-Point Star 66">
            <a:hlinkClick r:id="rId7" action="ppaction://hlinksldjump"/>
          </p:cNvPr>
          <p:cNvSpPr/>
          <p:nvPr/>
        </p:nvSpPr>
        <p:spPr>
          <a:xfrm>
            <a:off x="5562600" y="5638308"/>
            <a:ext cx="1295400" cy="1213343"/>
          </a:xfrm>
          <a:prstGeom prst="star6">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467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5615">
                                            <p:txEl>
                                              <p:pRg st="0" end="0"/>
                                            </p:txEl>
                                          </p:spTgt>
                                        </p:tgtEl>
                                        <p:attrNameLst>
                                          <p:attrName>style.visibility</p:attrName>
                                        </p:attrNameLst>
                                      </p:cBhvr>
                                      <p:to>
                                        <p:strVal val="visible"/>
                                      </p:to>
                                    </p:set>
                                    <p:animEffect transition="in" filter="checkerboard(across)">
                                      <p:cBhvr>
                                        <p:cTn id="7" dur="500"/>
                                        <p:tgtEl>
                                          <p:spTgt spid="65615">
                                            <p:txEl>
                                              <p:pRg st="0" end="0"/>
                                            </p:txEl>
                                          </p:spTgt>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 calcmode="lin" valueType="num">
                                      <p:cBhvr>
                                        <p:cTn id="12" dur="500" fill="hold"/>
                                        <p:tgtEl>
                                          <p:spTgt spid="18"/>
                                        </p:tgtEl>
                                        <p:attrNameLst>
                                          <p:attrName>style.rotation</p:attrName>
                                        </p:attrNameLst>
                                      </p:cBhvr>
                                      <p:tavLst>
                                        <p:tav tm="0">
                                          <p:val>
                                            <p:fltVal val="360"/>
                                          </p:val>
                                        </p:tav>
                                        <p:tav tm="100000">
                                          <p:val>
                                            <p:fltVal val="0"/>
                                          </p:val>
                                        </p:tav>
                                      </p:tavLst>
                                    </p:anim>
                                    <p:animEffect transition="in" filter="fade">
                                      <p:cBhvr>
                                        <p:cTn id="13" dur="500"/>
                                        <p:tgtEl>
                                          <p:spTgt spid="18"/>
                                        </p:tgtEl>
                                      </p:cBhvr>
                                    </p:animEffect>
                                  </p:childTnLst>
                                </p:cTn>
                              </p:par>
                              <p:par>
                                <p:cTn id="14" presetID="49" presetClass="entr" presetSubtype="0" decel="10000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 calcmode="lin" valueType="num">
                                      <p:cBhvr>
                                        <p:cTn id="18" dur="500" fill="hold"/>
                                        <p:tgtEl>
                                          <p:spTgt spid="10"/>
                                        </p:tgtEl>
                                        <p:attrNameLst>
                                          <p:attrName>style.rotation</p:attrName>
                                        </p:attrNameLst>
                                      </p:cBhvr>
                                      <p:tavLst>
                                        <p:tav tm="0">
                                          <p:val>
                                            <p:fltVal val="360"/>
                                          </p:val>
                                        </p:tav>
                                        <p:tav tm="100000">
                                          <p:val>
                                            <p:fltVal val="0"/>
                                          </p:val>
                                        </p:tav>
                                      </p:tavLst>
                                    </p:anim>
                                    <p:animEffect transition="in" filter="fade">
                                      <p:cBhvr>
                                        <p:cTn id="19" dur="500"/>
                                        <p:tgtEl>
                                          <p:spTgt spid="10"/>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style.rotation</p:attrName>
                                        </p:attrNameLst>
                                      </p:cBhvr>
                                      <p:tavLst>
                                        <p:tav tm="0">
                                          <p:val>
                                            <p:fltVal val="360"/>
                                          </p:val>
                                        </p:tav>
                                        <p:tav tm="100000">
                                          <p:val>
                                            <p:fltVal val="0"/>
                                          </p:val>
                                        </p:tav>
                                      </p:tavLst>
                                    </p:anim>
                                    <p:animEffect transition="in" filter="fade">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ox(in)">
                                      <p:cBhvr>
                                        <p:cTn id="30" dur="500"/>
                                        <p:tgtEl>
                                          <p:spTgt spid="20"/>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strips(downRight)">
                                      <p:cBhvr>
                                        <p:cTn id="3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66"/>
                    </p:tgtEl>
                  </p:cond>
                </p:stCondLst>
                <p:endSync evt="end" delay="0">
                  <p:rtn val="all"/>
                </p:endSync>
                <p:childTnLst>
                  <p:par>
                    <p:cTn id="35" fill="hold">
                      <p:stCondLst>
                        <p:cond delay="0"/>
                      </p:stCondLst>
                      <p:childTnLst>
                        <p:par>
                          <p:cTn id="36" fill="hold">
                            <p:stCondLst>
                              <p:cond delay="0"/>
                            </p:stCondLst>
                            <p:childTnLst>
                              <p:par>
                                <p:cTn id="37" presetID="16" presetClass="exit" presetSubtype="21" fill="hold" nodeType="clickEffect">
                                  <p:stCondLst>
                                    <p:cond delay="0"/>
                                  </p:stCondLst>
                                  <p:childTnLst>
                                    <p:animEffect transition="out" filter="barn(inVertical)">
                                      <p:cBhvr>
                                        <p:cTn id="38" dur="500"/>
                                        <p:tgtEl>
                                          <p:spTgt spid="66"/>
                                        </p:tgtEl>
                                      </p:cBhvr>
                                    </p:animEffect>
                                    <p:set>
                                      <p:cBhvr>
                                        <p:cTn id="39" dur="1" fill="hold">
                                          <p:stCondLst>
                                            <p:cond delay="499"/>
                                          </p:stCondLst>
                                        </p:cTn>
                                        <p:tgtEl>
                                          <p:spTgt spid="66"/>
                                        </p:tgtEl>
                                        <p:attrNameLst>
                                          <p:attrName>style.visibility</p:attrName>
                                        </p:attrNameLst>
                                      </p:cBhvr>
                                      <p:to>
                                        <p:strVal val="hidden"/>
                                      </p:to>
                                    </p:set>
                                  </p:childTnLst>
                                </p:cTn>
                              </p:par>
                            </p:childTnLst>
                          </p:cTn>
                        </p:par>
                        <p:par>
                          <p:cTn id="40" fill="hold">
                            <p:stCondLst>
                              <p:cond delay="500"/>
                            </p:stCondLst>
                            <p:childTnLst>
                              <p:par>
                                <p:cTn id="41" presetID="54" presetClass="exit" presetSubtype="0" decel="100000" fill="hold" grpId="0" nodeType="afterEffect">
                                  <p:stCondLst>
                                    <p:cond delay="0"/>
                                  </p:stCondLst>
                                  <p:childTnLst>
                                    <p:anim calcmode="lin" valueType="num">
                                      <p:cBhvr>
                                        <p:cTn id="42" dur="500"/>
                                        <p:tgtEl>
                                          <p:spTgt spid="65"/>
                                        </p:tgtEl>
                                        <p:attrNameLst>
                                          <p:attrName>ppt_w</p:attrName>
                                        </p:attrNameLst>
                                      </p:cBhvr>
                                      <p:tavLst>
                                        <p:tav tm="0">
                                          <p:val>
                                            <p:strVal val="ppt_w"/>
                                          </p:val>
                                        </p:tav>
                                        <p:tav tm="100000">
                                          <p:val>
                                            <p:strVal val="ppt_w*0.05"/>
                                          </p:val>
                                        </p:tav>
                                      </p:tavLst>
                                    </p:anim>
                                    <p:anim calcmode="lin" valueType="num">
                                      <p:cBhvr>
                                        <p:cTn id="43" dur="500"/>
                                        <p:tgtEl>
                                          <p:spTgt spid="65"/>
                                        </p:tgtEl>
                                        <p:attrNameLst>
                                          <p:attrName>ppt_h</p:attrName>
                                        </p:attrNameLst>
                                      </p:cBhvr>
                                      <p:tavLst>
                                        <p:tav tm="0">
                                          <p:val>
                                            <p:strVal val="ppt_h"/>
                                          </p:val>
                                        </p:tav>
                                        <p:tav tm="100000">
                                          <p:val>
                                            <p:strVal val="ppt_h"/>
                                          </p:val>
                                        </p:tav>
                                      </p:tavLst>
                                    </p:anim>
                                    <p:anim calcmode="lin" valueType="num">
                                      <p:cBhvr>
                                        <p:cTn id="44" dur="500"/>
                                        <p:tgtEl>
                                          <p:spTgt spid="65"/>
                                        </p:tgtEl>
                                        <p:attrNameLst>
                                          <p:attrName>ppt_x</p:attrName>
                                        </p:attrNameLst>
                                      </p:cBhvr>
                                      <p:tavLst>
                                        <p:tav tm="0">
                                          <p:val>
                                            <p:strVal val="ppt_x"/>
                                          </p:val>
                                        </p:tav>
                                        <p:tav tm="100000">
                                          <p:val>
                                            <p:strVal val="ppt_x-.2"/>
                                          </p:val>
                                        </p:tav>
                                      </p:tavLst>
                                    </p:anim>
                                    <p:anim calcmode="lin" valueType="num">
                                      <p:cBhvr>
                                        <p:cTn id="45" dur="500"/>
                                        <p:tgtEl>
                                          <p:spTgt spid="65"/>
                                        </p:tgtEl>
                                        <p:attrNameLst>
                                          <p:attrName>ppt_y</p:attrName>
                                        </p:attrNameLst>
                                      </p:cBhvr>
                                      <p:tavLst>
                                        <p:tav tm="0">
                                          <p:val>
                                            <p:strVal val="ppt_y"/>
                                          </p:val>
                                        </p:tav>
                                        <p:tav tm="100000">
                                          <p:val>
                                            <p:strVal val="ppt_y"/>
                                          </p:val>
                                        </p:tav>
                                      </p:tavLst>
                                    </p:anim>
                                    <p:animEffect transition="out" filter="fade">
                                      <p:cBhvr>
                                        <p:cTn id="46" dur="500"/>
                                        <p:tgtEl>
                                          <p:spTgt spid="65"/>
                                        </p:tgtEl>
                                      </p:cBhvr>
                                    </p:animEffect>
                                    <p:set>
                                      <p:cBhvr>
                                        <p:cTn id="47" dur="1" fill="hold">
                                          <p:stCondLst>
                                            <p:cond delay="499"/>
                                          </p:stCondLst>
                                        </p:cTn>
                                        <p:tgtEl>
                                          <p:spTgt spid="6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8" fill="hold">
                            <p:stCondLst>
                              <p:cond delay="1000"/>
                            </p:stCondLst>
                            <p:childTnLst>
                              <p:par>
                                <p:cTn id="49" presetID="54" presetClass="exit" presetSubtype="0" decel="100000" fill="hold" grpId="0" nodeType="afterEffect">
                                  <p:stCondLst>
                                    <p:cond delay="0"/>
                                  </p:stCondLst>
                                  <p:childTnLst>
                                    <p:anim calcmode="lin" valueType="num">
                                      <p:cBhvr>
                                        <p:cTn id="50" dur="500"/>
                                        <p:tgtEl>
                                          <p:spTgt spid="64"/>
                                        </p:tgtEl>
                                        <p:attrNameLst>
                                          <p:attrName>ppt_w</p:attrName>
                                        </p:attrNameLst>
                                      </p:cBhvr>
                                      <p:tavLst>
                                        <p:tav tm="0">
                                          <p:val>
                                            <p:strVal val="ppt_w"/>
                                          </p:val>
                                        </p:tav>
                                        <p:tav tm="100000">
                                          <p:val>
                                            <p:strVal val="ppt_w*0.05"/>
                                          </p:val>
                                        </p:tav>
                                      </p:tavLst>
                                    </p:anim>
                                    <p:anim calcmode="lin" valueType="num">
                                      <p:cBhvr>
                                        <p:cTn id="51" dur="500"/>
                                        <p:tgtEl>
                                          <p:spTgt spid="64"/>
                                        </p:tgtEl>
                                        <p:attrNameLst>
                                          <p:attrName>ppt_h</p:attrName>
                                        </p:attrNameLst>
                                      </p:cBhvr>
                                      <p:tavLst>
                                        <p:tav tm="0">
                                          <p:val>
                                            <p:strVal val="ppt_h"/>
                                          </p:val>
                                        </p:tav>
                                        <p:tav tm="100000">
                                          <p:val>
                                            <p:strVal val="ppt_h"/>
                                          </p:val>
                                        </p:tav>
                                      </p:tavLst>
                                    </p:anim>
                                    <p:anim calcmode="lin" valueType="num">
                                      <p:cBhvr>
                                        <p:cTn id="52" dur="500"/>
                                        <p:tgtEl>
                                          <p:spTgt spid="64"/>
                                        </p:tgtEl>
                                        <p:attrNameLst>
                                          <p:attrName>ppt_x</p:attrName>
                                        </p:attrNameLst>
                                      </p:cBhvr>
                                      <p:tavLst>
                                        <p:tav tm="0">
                                          <p:val>
                                            <p:strVal val="ppt_x"/>
                                          </p:val>
                                        </p:tav>
                                        <p:tav tm="100000">
                                          <p:val>
                                            <p:strVal val="ppt_x-.2"/>
                                          </p:val>
                                        </p:tav>
                                      </p:tavLst>
                                    </p:anim>
                                    <p:anim calcmode="lin" valueType="num">
                                      <p:cBhvr>
                                        <p:cTn id="53" dur="500"/>
                                        <p:tgtEl>
                                          <p:spTgt spid="64"/>
                                        </p:tgtEl>
                                        <p:attrNameLst>
                                          <p:attrName>ppt_y</p:attrName>
                                        </p:attrNameLst>
                                      </p:cBhvr>
                                      <p:tavLst>
                                        <p:tav tm="0">
                                          <p:val>
                                            <p:strVal val="ppt_y"/>
                                          </p:val>
                                        </p:tav>
                                        <p:tav tm="100000">
                                          <p:val>
                                            <p:strVal val="ppt_y"/>
                                          </p:val>
                                        </p:tav>
                                      </p:tavLst>
                                    </p:anim>
                                    <p:animEffect transition="out" filter="fade">
                                      <p:cBhvr>
                                        <p:cTn id="54" dur="500"/>
                                        <p:tgtEl>
                                          <p:spTgt spid="64"/>
                                        </p:tgtEl>
                                      </p:cBhvr>
                                    </p:animEffect>
                                    <p:set>
                                      <p:cBhvr>
                                        <p:cTn id="55" dur="1" fill="hold">
                                          <p:stCondLst>
                                            <p:cond delay="499"/>
                                          </p:stCondLst>
                                        </p:cTn>
                                        <p:tgtEl>
                                          <p:spTgt spid="64"/>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6" fill="hold">
                            <p:stCondLst>
                              <p:cond delay="1500"/>
                            </p:stCondLst>
                            <p:childTnLst>
                              <p:par>
                                <p:cTn id="57" presetID="54" presetClass="exit" presetSubtype="0" decel="100000" fill="hold" grpId="0" nodeType="afterEffect">
                                  <p:stCondLst>
                                    <p:cond delay="0"/>
                                  </p:stCondLst>
                                  <p:childTnLst>
                                    <p:anim calcmode="lin" valueType="num">
                                      <p:cBhvr>
                                        <p:cTn id="58" dur="500"/>
                                        <p:tgtEl>
                                          <p:spTgt spid="63"/>
                                        </p:tgtEl>
                                        <p:attrNameLst>
                                          <p:attrName>ppt_w</p:attrName>
                                        </p:attrNameLst>
                                      </p:cBhvr>
                                      <p:tavLst>
                                        <p:tav tm="0">
                                          <p:val>
                                            <p:strVal val="ppt_w"/>
                                          </p:val>
                                        </p:tav>
                                        <p:tav tm="100000">
                                          <p:val>
                                            <p:strVal val="ppt_w*0.05"/>
                                          </p:val>
                                        </p:tav>
                                      </p:tavLst>
                                    </p:anim>
                                    <p:anim calcmode="lin" valueType="num">
                                      <p:cBhvr>
                                        <p:cTn id="59" dur="500"/>
                                        <p:tgtEl>
                                          <p:spTgt spid="63"/>
                                        </p:tgtEl>
                                        <p:attrNameLst>
                                          <p:attrName>ppt_h</p:attrName>
                                        </p:attrNameLst>
                                      </p:cBhvr>
                                      <p:tavLst>
                                        <p:tav tm="0">
                                          <p:val>
                                            <p:strVal val="ppt_h"/>
                                          </p:val>
                                        </p:tav>
                                        <p:tav tm="100000">
                                          <p:val>
                                            <p:strVal val="ppt_h"/>
                                          </p:val>
                                        </p:tav>
                                      </p:tavLst>
                                    </p:anim>
                                    <p:anim calcmode="lin" valueType="num">
                                      <p:cBhvr>
                                        <p:cTn id="60" dur="500"/>
                                        <p:tgtEl>
                                          <p:spTgt spid="63"/>
                                        </p:tgtEl>
                                        <p:attrNameLst>
                                          <p:attrName>ppt_x</p:attrName>
                                        </p:attrNameLst>
                                      </p:cBhvr>
                                      <p:tavLst>
                                        <p:tav tm="0">
                                          <p:val>
                                            <p:strVal val="ppt_x"/>
                                          </p:val>
                                        </p:tav>
                                        <p:tav tm="100000">
                                          <p:val>
                                            <p:strVal val="ppt_x-.2"/>
                                          </p:val>
                                        </p:tav>
                                      </p:tavLst>
                                    </p:anim>
                                    <p:anim calcmode="lin" valueType="num">
                                      <p:cBhvr>
                                        <p:cTn id="61" dur="500"/>
                                        <p:tgtEl>
                                          <p:spTgt spid="63"/>
                                        </p:tgtEl>
                                        <p:attrNameLst>
                                          <p:attrName>ppt_y</p:attrName>
                                        </p:attrNameLst>
                                      </p:cBhvr>
                                      <p:tavLst>
                                        <p:tav tm="0">
                                          <p:val>
                                            <p:strVal val="ppt_y"/>
                                          </p:val>
                                        </p:tav>
                                        <p:tav tm="100000">
                                          <p:val>
                                            <p:strVal val="ppt_y"/>
                                          </p:val>
                                        </p:tav>
                                      </p:tavLst>
                                    </p:anim>
                                    <p:animEffect transition="out" filter="fade">
                                      <p:cBhvr>
                                        <p:cTn id="62" dur="500"/>
                                        <p:tgtEl>
                                          <p:spTgt spid="63"/>
                                        </p:tgtEl>
                                      </p:cBhvr>
                                    </p:animEffect>
                                    <p:set>
                                      <p:cBhvr>
                                        <p:cTn id="63" dur="1" fill="hold">
                                          <p:stCondLst>
                                            <p:cond delay="499"/>
                                          </p:stCondLst>
                                        </p:cTn>
                                        <p:tgtEl>
                                          <p:spTgt spid="63"/>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4" fill="hold">
                            <p:stCondLst>
                              <p:cond delay="2000"/>
                            </p:stCondLst>
                            <p:childTnLst>
                              <p:par>
                                <p:cTn id="65" presetID="54" presetClass="exit" presetSubtype="0" decel="100000" fill="hold" grpId="0" nodeType="afterEffect">
                                  <p:stCondLst>
                                    <p:cond delay="0"/>
                                  </p:stCondLst>
                                  <p:childTnLst>
                                    <p:anim calcmode="lin" valueType="num">
                                      <p:cBhvr>
                                        <p:cTn id="66" dur="500"/>
                                        <p:tgtEl>
                                          <p:spTgt spid="62"/>
                                        </p:tgtEl>
                                        <p:attrNameLst>
                                          <p:attrName>ppt_w</p:attrName>
                                        </p:attrNameLst>
                                      </p:cBhvr>
                                      <p:tavLst>
                                        <p:tav tm="0">
                                          <p:val>
                                            <p:strVal val="ppt_w"/>
                                          </p:val>
                                        </p:tav>
                                        <p:tav tm="100000">
                                          <p:val>
                                            <p:strVal val="ppt_w*0.05"/>
                                          </p:val>
                                        </p:tav>
                                      </p:tavLst>
                                    </p:anim>
                                    <p:anim calcmode="lin" valueType="num">
                                      <p:cBhvr>
                                        <p:cTn id="67" dur="500"/>
                                        <p:tgtEl>
                                          <p:spTgt spid="62"/>
                                        </p:tgtEl>
                                        <p:attrNameLst>
                                          <p:attrName>ppt_h</p:attrName>
                                        </p:attrNameLst>
                                      </p:cBhvr>
                                      <p:tavLst>
                                        <p:tav tm="0">
                                          <p:val>
                                            <p:strVal val="ppt_h"/>
                                          </p:val>
                                        </p:tav>
                                        <p:tav tm="100000">
                                          <p:val>
                                            <p:strVal val="ppt_h"/>
                                          </p:val>
                                        </p:tav>
                                      </p:tavLst>
                                    </p:anim>
                                    <p:anim calcmode="lin" valueType="num">
                                      <p:cBhvr>
                                        <p:cTn id="68" dur="500"/>
                                        <p:tgtEl>
                                          <p:spTgt spid="62"/>
                                        </p:tgtEl>
                                        <p:attrNameLst>
                                          <p:attrName>ppt_x</p:attrName>
                                        </p:attrNameLst>
                                      </p:cBhvr>
                                      <p:tavLst>
                                        <p:tav tm="0">
                                          <p:val>
                                            <p:strVal val="ppt_x"/>
                                          </p:val>
                                        </p:tav>
                                        <p:tav tm="100000">
                                          <p:val>
                                            <p:strVal val="ppt_x-.2"/>
                                          </p:val>
                                        </p:tav>
                                      </p:tavLst>
                                    </p:anim>
                                    <p:anim calcmode="lin" valueType="num">
                                      <p:cBhvr>
                                        <p:cTn id="69" dur="500"/>
                                        <p:tgtEl>
                                          <p:spTgt spid="62"/>
                                        </p:tgtEl>
                                        <p:attrNameLst>
                                          <p:attrName>ppt_y</p:attrName>
                                        </p:attrNameLst>
                                      </p:cBhvr>
                                      <p:tavLst>
                                        <p:tav tm="0">
                                          <p:val>
                                            <p:strVal val="ppt_y"/>
                                          </p:val>
                                        </p:tav>
                                        <p:tav tm="100000">
                                          <p:val>
                                            <p:strVal val="ppt_y"/>
                                          </p:val>
                                        </p:tav>
                                      </p:tavLst>
                                    </p:anim>
                                    <p:animEffect transition="out" filter="fade">
                                      <p:cBhvr>
                                        <p:cTn id="70" dur="500"/>
                                        <p:tgtEl>
                                          <p:spTgt spid="62"/>
                                        </p:tgtEl>
                                      </p:cBhvr>
                                    </p:animEffect>
                                    <p:set>
                                      <p:cBhvr>
                                        <p:cTn id="71" dur="1" fill="hold">
                                          <p:stCondLst>
                                            <p:cond delay="499"/>
                                          </p:stCondLst>
                                        </p:cTn>
                                        <p:tgtEl>
                                          <p:spTgt spid="62"/>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72" fill="hold">
                            <p:stCondLst>
                              <p:cond delay="2500"/>
                            </p:stCondLst>
                            <p:childTnLst>
                              <p:par>
                                <p:cTn id="73" presetID="54" presetClass="exit" presetSubtype="0" decel="100000" fill="hold" grpId="0" nodeType="afterEffect">
                                  <p:stCondLst>
                                    <p:cond delay="0"/>
                                  </p:stCondLst>
                                  <p:childTnLst>
                                    <p:anim calcmode="lin" valueType="num">
                                      <p:cBhvr>
                                        <p:cTn id="74" dur="500"/>
                                        <p:tgtEl>
                                          <p:spTgt spid="61"/>
                                        </p:tgtEl>
                                        <p:attrNameLst>
                                          <p:attrName>ppt_w</p:attrName>
                                        </p:attrNameLst>
                                      </p:cBhvr>
                                      <p:tavLst>
                                        <p:tav tm="0">
                                          <p:val>
                                            <p:strVal val="ppt_w"/>
                                          </p:val>
                                        </p:tav>
                                        <p:tav tm="100000">
                                          <p:val>
                                            <p:strVal val="ppt_w*0.05"/>
                                          </p:val>
                                        </p:tav>
                                      </p:tavLst>
                                    </p:anim>
                                    <p:anim calcmode="lin" valueType="num">
                                      <p:cBhvr>
                                        <p:cTn id="75" dur="500"/>
                                        <p:tgtEl>
                                          <p:spTgt spid="61"/>
                                        </p:tgtEl>
                                        <p:attrNameLst>
                                          <p:attrName>ppt_h</p:attrName>
                                        </p:attrNameLst>
                                      </p:cBhvr>
                                      <p:tavLst>
                                        <p:tav tm="0">
                                          <p:val>
                                            <p:strVal val="ppt_h"/>
                                          </p:val>
                                        </p:tav>
                                        <p:tav tm="100000">
                                          <p:val>
                                            <p:strVal val="ppt_h"/>
                                          </p:val>
                                        </p:tav>
                                      </p:tavLst>
                                    </p:anim>
                                    <p:anim calcmode="lin" valueType="num">
                                      <p:cBhvr>
                                        <p:cTn id="76" dur="500"/>
                                        <p:tgtEl>
                                          <p:spTgt spid="61"/>
                                        </p:tgtEl>
                                        <p:attrNameLst>
                                          <p:attrName>ppt_x</p:attrName>
                                        </p:attrNameLst>
                                      </p:cBhvr>
                                      <p:tavLst>
                                        <p:tav tm="0">
                                          <p:val>
                                            <p:strVal val="ppt_x"/>
                                          </p:val>
                                        </p:tav>
                                        <p:tav tm="100000">
                                          <p:val>
                                            <p:strVal val="ppt_x-.2"/>
                                          </p:val>
                                        </p:tav>
                                      </p:tavLst>
                                    </p:anim>
                                    <p:anim calcmode="lin" valueType="num">
                                      <p:cBhvr>
                                        <p:cTn id="77" dur="500"/>
                                        <p:tgtEl>
                                          <p:spTgt spid="61"/>
                                        </p:tgtEl>
                                        <p:attrNameLst>
                                          <p:attrName>ppt_y</p:attrName>
                                        </p:attrNameLst>
                                      </p:cBhvr>
                                      <p:tavLst>
                                        <p:tav tm="0">
                                          <p:val>
                                            <p:strVal val="ppt_y"/>
                                          </p:val>
                                        </p:tav>
                                        <p:tav tm="100000">
                                          <p:val>
                                            <p:strVal val="ppt_y"/>
                                          </p:val>
                                        </p:tav>
                                      </p:tavLst>
                                    </p:anim>
                                    <p:animEffect transition="out" filter="fade">
                                      <p:cBhvr>
                                        <p:cTn id="78" dur="500"/>
                                        <p:tgtEl>
                                          <p:spTgt spid="61"/>
                                        </p:tgtEl>
                                      </p:cBhvr>
                                    </p:animEffect>
                                    <p:set>
                                      <p:cBhvr>
                                        <p:cTn id="79" dur="1" fill="hold">
                                          <p:stCondLst>
                                            <p:cond delay="499"/>
                                          </p:stCondLst>
                                        </p:cTn>
                                        <p:tgtEl>
                                          <p:spTgt spid="61"/>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80" fill="hold">
                            <p:stCondLst>
                              <p:cond delay="3000"/>
                            </p:stCondLst>
                            <p:childTnLst>
                              <p:par>
                                <p:cTn id="81" presetID="54" presetClass="exit" presetSubtype="0" decel="100000" fill="hold" grpId="0" nodeType="afterEffect">
                                  <p:stCondLst>
                                    <p:cond delay="0"/>
                                  </p:stCondLst>
                                  <p:childTnLst>
                                    <p:anim calcmode="lin" valueType="num">
                                      <p:cBhvr>
                                        <p:cTn id="82" dur="500"/>
                                        <p:tgtEl>
                                          <p:spTgt spid="60"/>
                                        </p:tgtEl>
                                        <p:attrNameLst>
                                          <p:attrName>ppt_w</p:attrName>
                                        </p:attrNameLst>
                                      </p:cBhvr>
                                      <p:tavLst>
                                        <p:tav tm="0">
                                          <p:val>
                                            <p:strVal val="ppt_w"/>
                                          </p:val>
                                        </p:tav>
                                        <p:tav tm="100000">
                                          <p:val>
                                            <p:strVal val="ppt_w*0.05"/>
                                          </p:val>
                                        </p:tav>
                                      </p:tavLst>
                                    </p:anim>
                                    <p:anim calcmode="lin" valueType="num">
                                      <p:cBhvr>
                                        <p:cTn id="83" dur="500"/>
                                        <p:tgtEl>
                                          <p:spTgt spid="60"/>
                                        </p:tgtEl>
                                        <p:attrNameLst>
                                          <p:attrName>ppt_h</p:attrName>
                                        </p:attrNameLst>
                                      </p:cBhvr>
                                      <p:tavLst>
                                        <p:tav tm="0">
                                          <p:val>
                                            <p:strVal val="ppt_h"/>
                                          </p:val>
                                        </p:tav>
                                        <p:tav tm="100000">
                                          <p:val>
                                            <p:strVal val="ppt_h"/>
                                          </p:val>
                                        </p:tav>
                                      </p:tavLst>
                                    </p:anim>
                                    <p:anim calcmode="lin" valueType="num">
                                      <p:cBhvr>
                                        <p:cTn id="84" dur="500"/>
                                        <p:tgtEl>
                                          <p:spTgt spid="60"/>
                                        </p:tgtEl>
                                        <p:attrNameLst>
                                          <p:attrName>ppt_x</p:attrName>
                                        </p:attrNameLst>
                                      </p:cBhvr>
                                      <p:tavLst>
                                        <p:tav tm="0">
                                          <p:val>
                                            <p:strVal val="ppt_x"/>
                                          </p:val>
                                        </p:tav>
                                        <p:tav tm="100000">
                                          <p:val>
                                            <p:strVal val="ppt_x-.2"/>
                                          </p:val>
                                        </p:tav>
                                      </p:tavLst>
                                    </p:anim>
                                    <p:anim calcmode="lin" valueType="num">
                                      <p:cBhvr>
                                        <p:cTn id="85" dur="500"/>
                                        <p:tgtEl>
                                          <p:spTgt spid="60"/>
                                        </p:tgtEl>
                                        <p:attrNameLst>
                                          <p:attrName>ppt_y</p:attrName>
                                        </p:attrNameLst>
                                      </p:cBhvr>
                                      <p:tavLst>
                                        <p:tav tm="0">
                                          <p:val>
                                            <p:strVal val="ppt_y"/>
                                          </p:val>
                                        </p:tav>
                                        <p:tav tm="100000">
                                          <p:val>
                                            <p:strVal val="ppt_y"/>
                                          </p:val>
                                        </p:tav>
                                      </p:tavLst>
                                    </p:anim>
                                    <p:animEffect transition="out" filter="fade">
                                      <p:cBhvr>
                                        <p:cTn id="86" dur="500"/>
                                        <p:tgtEl>
                                          <p:spTgt spid="60"/>
                                        </p:tgtEl>
                                      </p:cBhvr>
                                    </p:animEffect>
                                    <p:set>
                                      <p:cBhvr>
                                        <p:cTn id="87" dur="1" fill="hold">
                                          <p:stCondLst>
                                            <p:cond delay="499"/>
                                          </p:stCondLst>
                                        </p:cTn>
                                        <p:tgtEl>
                                          <p:spTgt spid="60"/>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8" fill="hold">
                            <p:stCondLst>
                              <p:cond delay="3500"/>
                            </p:stCondLst>
                            <p:childTnLst>
                              <p:par>
                                <p:cTn id="89" presetID="54" presetClass="exit" presetSubtype="0" decel="100000" fill="hold" grpId="0" nodeType="afterEffect">
                                  <p:stCondLst>
                                    <p:cond delay="0"/>
                                  </p:stCondLst>
                                  <p:childTnLst>
                                    <p:anim calcmode="lin" valueType="num">
                                      <p:cBhvr>
                                        <p:cTn id="90" dur="500"/>
                                        <p:tgtEl>
                                          <p:spTgt spid="59"/>
                                        </p:tgtEl>
                                        <p:attrNameLst>
                                          <p:attrName>ppt_w</p:attrName>
                                        </p:attrNameLst>
                                      </p:cBhvr>
                                      <p:tavLst>
                                        <p:tav tm="0">
                                          <p:val>
                                            <p:strVal val="ppt_w"/>
                                          </p:val>
                                        </p:tav>
                                        <p:tav tm="100000">
                                          <p:val>
                                            <p:strVal val="ppt_w*0.05"/>
                                          </p:val>
                                        </p:tav>
                                      </p:tavLst>
                                    </p:anim>
                                    <p:anim calcmode="lin" valueType="num">
                                      <p:cBhvr>
                                        <p:cTn id="91" dur="500"/>
                                        <p:tgtEl>
                                          <p:spTgt spid="59"/>
                                        </p:tgtEl>
                                        <p:attrNameLst>
                                          <p:attrName>ppt_h</p:attrName>
                                        </p:attrNameLst>
                                      </p:cBhvr>
                                      <p:tavLst>
                                        <p:tav tm="0">
                                          <p:val>
                                            <p:strVal val="ppt_h"/>
                                          </p:val>
                                        </p:tav>
                                        <p:tav tm="100000">
                                          <p:val>
                                            <p:strVal val="ppt_h"/>
                                          </p:val>
                                        </p:tav>
                                      </p:tavLst>
                                    </p:anim>
                                    <p:anim calcmode="lin" valueType="num">
                                      <p:cBhvr>
                                        <p:cTn id="92" dur="500"/>
                                        <p:tgtEl>
                                          <p:spTgt spid="59"/>
                                        </p:tgtEl>
                                        <p:attrNameLst>
                                          <p:attrName>ppt_x</p:attrName>
                                        </p:attrNameLst>
                                      </p:cBhvr>
                                      <p:tavLst>
                                        <p:tav tm="0">
                                          <p:val>
                                            <p:strVal val="ppt_x"/>
                                          </p:val>
                                        </p:tav>
                                        <p:tav tm="100000">
                                          <p:val>
                                            <p:strVal val="ppt_x-.2"/>
                                          </p:val>
                                        </p:tav>
                                      </p:tavLst>
                                    </p:anim>
                                    <p:anim calcmode="lin" valueType="num">
                                      <p:cBhvr>
                                        <p:cTn id="93" dur="500"/>
                                        <p:tgtEl>
                                          <p:spTgt spid="59"/>
                                        </p:tgtEl>
                                        <p:attrNameLst>
                                          <p:attrName>ppt_y</p:attrName>
                                        </p:attrNameLst>
                                      </p:cBhvr>
                                      <p:tavLst>
                                        <p:tav tm="0">
                                          <p:val>
                                            <p:strVal val="ppt_y"/>
                                          </p:val>
                                        </p:tav>
                                        <p:tav tm="100000">
                                          <p:val>
                                            <p:strVal val="ppt_y"/>
                                          </p:val>
                                        </p:tav>
                                      </p:tavLst>
                                    </p:anim>
                                    <p:animEffect transition="out" filter="fade">
                                      <p:cBhvr>
                                        <p:cTn id="94" dur="500"/>
                                        <p:tgtEl>
                                          <p:spTgt spid="59"/>
                                        </p:tgtEl>
                                      </p:cBhvr>
                                    </p:animEffect>
                                    <p:set>
                                      <p:cBhvr>
                                        <p:cTn id="95" dur="1" fill="hold">
                                          <p:stCondLst>
                                            <p:cond delay="499"/>
                                          </p:stCondLst>
                                        </p:cTn>
                                        <p:tgtEl>
                                          <p:spTgt spid="59"/>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6" fill="hold">
                            <p:stCondLst>
                              <p:cond delay="4000"/>
                            </p:stCondLst>
                            <p:childTnLst>
                              <p:par>
                                <p:cTn id="97" presetID="54" presetClass="exit" presetSubtype="0" decel="100000" fill="hold" grpId="0" nodeType="afterEffect">
                                  <p:stCondLst>
                                    <p:cond delay="0"/>
                                  </p:stCondLst>
                                  <p:childTnLst>
                                    <p:anim calcmode="lin" valueType="num">
                                      <p:cBhvr>
                                        <p:cTn id="98" dur="500"/>
                                        <p:tgtEl>
                                          <p:spTgt spid="58"/>
                                        </p:tgtEl>
                                        <p:attrNameLst>
                                          <p:attrName>ppt_w</p:attrName>
                                        </p:attrNameLst>
                                      </p:cBhvr>
                                      <p:tavLst>
                                        <p:tav tm="0">
                                          <p:val>
                                            <p:strVal val="ppt_w"/>
                                          </p:val>
                                        </p:tav>
                                        <p:tav tm="100000">
                                          <p:val>
                                            <p:strVal val="ppt_w*0.05"/>
                                          </p:val>
                                        </p:tav>
                                      </p:tavLst>
                                    </p:anim>
                                    <p:anim calcmode="lin" valueType="num">
                                      <p:cBhvr>
                                        <p:cTn id="99" dur="500"/>
                                        <p:tgtEl>
                                          <p:spTgt spid="58"/>
                                        </p:tgtEl>
                                        <p:attrNameLst>
                                          <p:attrName>ppt_h</p:attrName>
                                        </p:attrNameLst>
                                      </p:cBhvr>
                                      <p:tavLst>
                                        <p:tav tm="0">
                                          <p:val>
                                            <p:strVal val="ppt_h"/>
                                          </p:val>
                                        </p:tav>
                                        <p:tav tm="100000">
                                          <p:val>
                                            <p:strVal val="ppt_h"/>
                                          </p:val>
                                        </p:tav>
                                      </p:tavLst>
                                    </p:anim>
                                    <p:anim calcmode="lin" valueType="num">
                                      <p:cBhvr>
                                        <p:cTn id="100" dur="500"/>
                                        <p:tgtEl>
                                          <p:spTgt spid="58"/>
                                        </p:tgtEl>
                                        <p:attrNameLst>
                                          <p:attrName>ppt_x</p:attrName>
                                        </p:attrNameLst>
                                      </p:cBhvr>
                                      <p:tavLst>
                                        <p:tav tm="0">
                                          <p:val>
                                            <p:strVal val="ppt_x"/>
                                          </p:val>
                                        </p:tav>
                                        <p:tav tm="100000">
                                          <p:val>
                                            <p:strVal val="ppt_x-.2"/>
                                          </p:val>
                                        </p:tav>
                                      </p:tavLst>
                                    </p:anim>
                                    <p:anim calcmode="lin" valueType="num">
                                      <p:cBhvr>
                                        <p:cTn id="101" dur="500"/>
                                        <p:tgtEl>
                                          <p:spTgt spid="58"/>
                                        </p:tgtEl>
                                        <p:attrNameLst>
                                          <p:attrName>ppt_y</p:attrName>
                                        </p:attrNameLst>
                                      </p:cBhvr>
                                      <p:tavLst>
                                        <p:tav tm="0">
                                          <p:val>
                                            <p:strVal val="ppt_y"/>
                                          </p:val>
                                        </p:tav>
                                        <p:tav tm="100000">
                                          <p:val>
                                            <p:strVal val="ppt_y"/>
                                          </p:val>
                                        </p:tav>
                                      </p:tavLst>
                                    </p:anim>
                                    <p:animEffect transition="out" filter="fade">
                                      <p:cBhvr>
                                        <p:cTn id="102" dur="500"/>
                                        <p:tgtEl>
                                          <p:spTgt spid="58"/>
                                        </p:tgtEl>
                                      </p:cBhvr>
                                    </p:animEffect>
                                    <p:set>
                                      <p:cBhvr>
                                        <p:cTn id="103" dur="1" fill="hold">
                                          <p:stCondLst>
                                            <p:cond delay="499"/>
                                          </p:stCondLst>
                                        </p:cTn>
                                        <p:tgtEl>
                                          <p:spTgt spid="58"/>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childTnLst>
                          </p:cTn>
                        </p:par>
                        <p:par>
                          <p:cTn id="104" fill="hold">
                            <p:stCondLst>
                              <p:cond delay="4500"/>
                            </p:stCondLst>
                            <p:childTnLst>
                              <p:par>
                                <p:cTn id="105" presetID="54" presetClass="exit" presetSubtype="0" decel="100000" fill="hold" grpId="0" nodeType="afterEffect">
                                  <p:stCondLst>
                                    <p:cond delay="0"/>
                                  </p:stCondLst>
                                  <p:childTnLst>
                                    <p:anim calcmode="lin" valueType="num">
                                      <p:cBhvr>
                                        <p:cTn id="106" dur="500"/>
                                        <p:tgtEl>
                                          <p:spTgt spid="57"/>
                                        </p:tgtEl>
                                        <p:attrNameLst>
                                          <p:attrName>ppt_w</p:attrName>
                                        </p:attrNameLst>
                                      </p:cBhvr>
                                      <p:tavLst>
                                        <p:tav tm="0">
                                          <p:val>
                                            <p:strVal val="ppt_w"/>
                                          </p:val>
                                        </p:tav>
                                        <p:tav tm="100000">
                                          <p:val>
                                            <p:strVal val="ppt_w*0.05"/>
                                          </p:val>
                                        </p:tav>
                                      </p:tavLst>
                                    </p:anim>
                                    <p:anim calcmode="lin" valueType="num">
                                      <p:cBhvr>
                                        <p:cTn id="107" dur="500"/>
                                        <p:tgtEl>
                                          <p:spTgt spid="57"/>
                                        </p:tgtEl>
                                        <p:attrNameLst>
                                          <p:attrName>ppt_h</p:attrName>
                                        </p:attrNameLst>
                                      </p:cBhvr>
                                      <p:tavLst>
                                        <p:tav tm="0">
                                          <p:val>
                                            <p:strVal val="ppt_h"/>
                                          </p:val>
                                        </p:tav>
                                        <p:tav tm="100000">
                                          <p:val>
                                            <p:strVal val="ppt_h"/>
                                          </p:val>
                                        </p:tav>
                                      </p:tavLst>
                                    </p:anim>
                                    <p:anim calcmode="lin" valueType="num">
                                      <p:cBhvr>
                                        <p:cTn id="108" dur="500"/>
                                        <p:tgtEl>
                                          <p:spTgt spid="57"/>
                                        </p:tgtEl>
                                        <p:attrNameLst>
                                          <p:attrName>ppt_x</p:attrName>
                                        </p:attrNameLst>
                                      </p:cBhvr>
                                      <p:tavLst>
                                        <p:tav tm="0">
                                          <p:val>
                                            <p:strVal val="ppt_x"/>
                                          </p:val>
                                        </p:tav>
                                        <p:tav tm="100000">
                                          <p:val>
                                            <p:strVal val="ppt_x-.2"/>
                                          </p:val>
                                        </p:tav>
                                      </p:tavLst>
                                    </p:anim>
                                    <p:anim calcmode="lin" valueType="num">
                                      <p:cBhvr>
                                        <p:cTn id="109" dur="500"/>
                                        <p:tgtEl>
                                          <p:spTgt spid="57"/>
                                        </p:tgtEl>
                                        <p:attrNameLst>
                                          <p:attrName>ppt_y</p:attrName>
                                        </p:attrNameLst>
                                      </p:cBhvr>
                                      <p:tavLst>
                                        <p:tav tm="0">
                                          <p:val>
                                            <p:strVal val="ppt_y"/>
                                          </p:val>
                                        </p:tav>
                                        <p:tav tm="100000">
                                          <p:val>
                                            <p:strVal val="ppt_y"/>
                                          </p:val>
                                        </p:tav>
                                      </p:tavLst>
                                    </p:anim>
                                    <p:animEffect transition="out" filter="fade">
                                      <p:cBhvr>
                                        <p:cTn id="110" dur="500"/>
                                        <p:tgtEl>
                                          <p:spTgt spid="57"/>
                                        </p:tgtEl>
                                      </p:cBhvr>
                                    </p:animEffect>
                                    <p:set>
                                      <p:cBhvr>
                                        <p:cTn id="111" dur="1" fill="hold">
                                          <p:stCondLst>
                                            <p:cond delay="499"/>
                                          </p:stCondLst>
                                        </p:cTn>
                                        <p:tgtEl>
                                          <p:spTgt spid="57"/>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par>
                          <p:cTn id="112" fill="hold">
                            <p:stCondLst>
                              <p:cond delay="5000"/>
                            </p:stCondLst>
                            <p:childTnLst>
                              <p:par>
                                <p:cTn id="113" presetID="54" presetClass="exit" presetSubtype="0" decel="100000" fill="hold" grpId="0" nodeType="afterEffect">
                                  <p:stCondLst>
                                    <p:cond delay="0"/>
                                  </p:stCondLst>
                                  <p:childTnLst>
                                    <p:anim calcmode="lin" valueType="num">
                                      <p:cBhvr>
                                        <p:cTn id="114" dur="500"/>
                                        <p:tgtEl>
                                          <p:spTgt spid="56"/>
                                        </p:tgtEl>
                                        <p:attrNameLst>
                                          <p:attrName>ppt_w</p:attrName>
                                        </p:attrNameLst>
                                      </p:cBhvr>
                                      <p:tavLst>
                                        <p:tav tm="0">
                                          <p:val>
                                            <p:strVal val="ppt_w"/>
                                          </p:val>
                                        </p:tav>
                                        <p:tav tm="100000">
                                          <p:val>
                                            <p:strVal val="ppt_w*0.05"/>
                                          </p:val>
                                        </p:tav>
                                      </p:tavLst>
                                    </p:anim>
                                    <p:anim calcmode="lin" valueType="num">
                                      <p:cBhvr>
                                        <p:cTn id="115" dur="500"/>
                                        <p:tgtEl>
                                          <p:spTgt spid="56"/>
                                        </p:tgtEl>
                                        <p:attrNameLst>
                                          <p:attrName>ppt_h</p:attrName>
                                        </p:attrNameLst>
                                      </p:cBhvr>
                                      <p:tavLst>
                                        <p:tav tm="0">
                                          <p:val>
                                            <p:strVal val="ppt_h"/>
                                          </p:val>
                                        </p:tav>
                                        <p:tav tm="100000">
                                          <p:val>
                                            <p:strVal val="ppt_h"/>
                                          </p:val>
                                        </p:tav>
                                      </p:tavLst>
                                    </p:anim>
                                    <p:anim calcmode="lin" valueType="num">
                                      <p:cBhvr>
                                        <p:cTn id="116" dur="500"/>
                                        <p:tgtEl>
                                          <p:spTgt spid="56"/>
                                        </p:tgtEl>
                                        <p:attrNameLst>
                                          <p:attrName>ppt_x</p:attrName>
                                        </p:attrNameLst>
                                      </p:cBhvr>
                                      <p:tavLst>
                                        <p:tav tm="0">
                                          <p:val>
                                            <p:strVal val="ppt_x"/>
                                          </p:val>
                                        </p:tav>
                                        <p:tav tm="100000">
                                          <p:val>
                                            <p:strVal val="ppt_x-.2"/>
                                          </p:val>
                                        </p:tav>
                                      </p:tavLst>
                                    </p:anim>
                                    <p:anim calcmode="lin" valueType="num">
                                      <p:cBhvr>
                                        <p:cTn id="117" dur="500"/>
                                        <p:tgtEl>
                                          <p:spTgt spid="56"/>
                                        </p:tgtEl>
                                        <p:attrNameLst>
                                          <p:attrName>ppt_y</p:attrName>
                                        </p:attrNameLst>
                                      </p:cBhvr>
                                      <p:tavLst>
                                        <p:tav tm="0">
                                          <p:val>
                                            <p:strVal val="ppt_y"/>
                                          </p:val>
                                        </p:tav>
                                        <p:tav tm="100000">
                                          <p:val>
                                            <p:strVal val="ppt_y"/>
                                          </p:val>
                                        </p:tav>
                                      </p:tavLst>
                                    </p:anim>
                                    <p:animEffect transition="out" filter="fade">
                                      <p:cBhvr>
                                        <p:cTn id="118" dur="500"/>
                                        <p:tgtEl>
                                          <p:spTgt spid="56"/>
                                        </p:tgtEl>
                                      </p:cBhvr>
                                    </p:animEffect>
                                    <p:set>
                                      <p:cBhvr>
                                        <p:cTn id="119" dur="1" fill="hold">
                                          <p:stCondLst>
                                            <p:cond delay="499"/>
                                          </p:stCondLst>
                                        </p:cTn>
                                        <p:tgtEl>
                                          <p:spTgt spid="56"/>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20" fill="hold">
                            <p:stCondLst>
                              <p:cond delay="5500"/>
                            </p:stCondLst>
                            <p:childTnLst>
                              <p:par>
                                <p:cTn id="121" presetID="6" presetClass="emph" presetSubtype="0" fill="hold" grpId="0" nodeType="afterEffect">
                                  <p:stCondLst>
                                    <p:cond delay="0"/>
                                  </p:stCondLst>
                                  <p:childTnLst>
                                    <p:animScale>
                                      <p:cBhvr>
                                        <p:cTn id="122" dur="500" fill="hold"/>
                                        <p:tgtEl>
                                          <p:spTgt spid="55"/>
                                        </p:tgtEl>
                                      </p:cBhvr>
                                      <p:by x="130000" y="130000"/>
                                    </p:animScale>
                                  </p:childTnLst>
                                  <p:subTnLst>
                                    <p:audio>
                                      <p:cMediaNode>
                                        <p:cTn display="0" masterRel="sameClick">
                                          <p:stCondLst>
                                            <p:cond evt="begin" delay="0">
                                              <p:tn val="121"/>
                                            </p:cond>
                                          </p:stCondLst>
                                          <p:endCondLst>
                                            <p:cond evt="onStopAudio" delay="0">
                                              <p:tgtEl>
                                                <p:sldTgt/>
                                              </p:tgtEl>
                                            </p:cond>
                                          </p:endCondLst>
                                        </p:cTn>
                                        <p:tgtEl>
                                          <p:sndTgt r:embed="rId3" name="BELL.WAV"/>
                                        </p:tgtEl>
                                      </p:cMediaNode>
                                    </p:audio>
                                  </p:subTnLst>
                                </p:cTn>
                              </p:par>
                            </p:childTnLst>
                          </p:cTn>
                        </p:par>
                      </p:childTnLst>
                    </p:cTn>
                  </p:par>
                </p:childTnLst>
              </p:cTn>
              <p:nextCondLst>
                <p:cond evt="onClick" delay="0">
                  <p:tgtEl>
                    <p:spTgt spid="66"/>
                  </p:tgtEl>
                </p:cond>
              </p:nextCondLst>
            </p:seq>
          </p:childTnLst>
        </p:cTn>
      </p:par>
    </p:tnLst>
    <p:bldLst>
      <p:bldP spid="84" grpId="0"/>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7"/>
          <p:cNvSpPr txBox="1">
            <a:spLocks noChangeArrowheads="1"/>
          </p:cNvSpPr>
          <p:nvPr/>
        </p:nvSpPr>
        <p:spPr bwMode="gray">
          <a:xfrm>
            <a:off x="1548752" y="4535487"/>
            <a:ext cx="7107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3600" b="1" dirty="0">
                <a:cs typeface="Times New Roman" panose="02020603050405020304" pitchFamily="18" charset="0"/>
              </a:rPr>
              <a:t>Khởi nghĩa Hai Bà Trưng</a:t>
            </a:r>
            <a:endParaRPr lang="en-US" sz="3600" dirty="0">
              <a:cs typeface="Times New Roman" panose="02020603050405020304" pitchFamily="18" charset="0"/>
            </a:endParaRPr>
          </a:p>
        </p:txBody>
      </p:sp>
      <p:sp>
        <p:nvSpPr>
          <p:cNvPr id="7171" name="Text Box 10"/>
          <p:cNvSpPr txBox="1">
            <a:spLocks noChangeArrowheads="1"/>
          </p:cNvSpPr>
          <p:nvPr/>
        </p:nvSpPr>
        <p:spPr bwMode="gray">
          <a:xfrm>
            <a:off x="1519238" y="2216150"/>
            <a:ext cx="6938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3600" b="1">
                <a:cs typeface="Times New Roman" panose="02020603050405020304" pitchFamily="18" charset="0"/>
              </a:rPr>
              <a:t>Khởi nghĩa Mai Thúc Loan</a:t>
            </a:r>
            <a:endParaRPr lang="en-US" sz="3200" b="1">
              <a:cs typeface="Times New Roman" panose="02020603050405020304" pitchFamily="18" charset="0"/>
              <a:sym typeface="Symbol" pitchFamily="18" charset="2"/>
            </a:endParaRPr>
          </a:p>
        </p:txBody>
      </p:sp>
      <p:sp>
        <p:nvSpPr>
          <p:cNvPr id="7172" name="Text Box 25"/>
          <p:cNvSpPr txBox="1">
            <a:spLocks noChangeArrowheads="1"/>
          </p:cNvSpPr>
          <p:nvPr/>
        </p:nvSpPr>
        <p:spPr bwMode="gray">
          <a:xfrm>
            <a:off x="1525588" y="3327752"/>
            <a:ext cx="7008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3600" b="1" dirty="0">
                <a:cs typeface="Times New Roman" panose="02020603050405020304" pitchFamily="18" charset="0"/>
              </a:rPr>
              <a:t>Khởi nghĩa Lí Bí</a:t>
            </a:r>
            <a:r>
              <a:rPr lang="en-US" sz="3200" b="1" dirty="0">
                <a:cs typeface="Times New Roman" panose="02020603050405020304" pitchFamily="18" charset="0"/>
                <a:sym typeface="Symbol" pitchFamily="18" charset="2"/>
              </a:rPr>
              <a:t>	</a:t>
            </a:r>
          </a:p>
        </p:txBody>
      </p:sp>
      <p:grpSp>
        <p:nvGrpSpPr>
          <p:cNvPr id="10" name="Group 38"/>
          <p:cNvGrpSpPr>
            <a:grpSpLocks/>
          </p:cNvGrpSpPr>
          <p:nvPr/>
        </p:nvGrpSpPr>
        <p:grpSpPr bwMode="auto">
          <a:xfrm>
            <a:off x="459147" y="2668939"/>
            <a:ext cx="1003305" cy="1363663"/>
            <a:chOff x="149" y="1176"/>
            <a:chExt cx="631" cy="859"/>
          </a:xfrm>
        </p:grpSpPr>
        <p:grpSp>
          <p:nvGrpSpPr>
            <p:cNvPr id="7201" name="Group 39"/>
            <p:cNvGrpSpPr>
              <a:grpSpLocks/>
            </p:cNvGrpSpPr>
            <p:nvPr/>
          </p:nvGrpSpPr>
          <p:grpSpPr bwMode="auto">
            <a:xfrm rot="5400000">
              <a:off x="35" y="1290"/>
              <a:ext cx="859" cy="631"/>
              <a:chOff x="1868" y="1669"/>
              <a:chExt cx="2768" cy="1962"/>
            </a:xfrm>
          </p:grpSpPr>
          <p:sp>
            <p:nvSpPr>
              <p:cNvPr id="65576" name="AutoShape 40"/>
              <p:cNvSpPr>
                <a:spLocks noChangeArrowheads="1"/>
              </p:cNvSpPr>
              <p:nvPr/>
            </p:nvSpPr>
            <p:spPr bwMode="gray">
              <a:xfrm rot="16200000" flipH="1">
                <a:off x="1817" y="246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5577" name="AutoShape 41"/>
              <p:cNvSpPr>
                <a:spLocks noChangeArrowheads="1"/>
              </p:cNvSpPr>
              <p:nvPr/>
            </p:nvSpPr>
            <p:spPr bwMode="gray">
              <a:xfrm rot="5400000" flipH="1">
                <a:off x="3595" y="2469"/>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5578" name="AutoShape 42"/>
              <p:cNvSpPr>
                <a:spLocks noChangeArrowheads="1"/>
              </p:cNvSpPr>
              <p:nvPr/>
            </p:nvSpPr>
            <p:spPr bwMode="gray">
              <a:xfrm rot="10800000" flipH="1">
                <a:off x="2719" y="3423"/>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7206" name="Oval 43"/>
              <p:cNvSpPr>
                <a:spLocks noChangeArrowheads="1"/>
              </p:cNvSpPr>
              <p:nvPr/>
            </p:nvSpPr>
            <p:spPr bwMode="gray">
              <a:xfrm>
                <a:off x="3009" y="1669"/>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207" name="Oval 44"/>
              <p:cNvSpPr>
                <a:spLocks noChangeArrowheads="1"/>
              </p:cNvSpPr>
              <p:nvPr/>
            </p:nvSpPr>
            <p:spPr bwMode="gray">
              <a:xfrm>
                <a:off x="3206" y="1840"/>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5581" name="Oval 45"/>
              <p:cNvSpPr>
                <a:spLocks noChangeArrowheads="1"/>
              </p:cNvSpPr>
              <p:nvPr/>
            </p:nvSpPr>
            <p:spPr bwMode="gray">
              <a:xfrm>
                <a:off x="3552" y="1936"/>
                <a:ext cx="527" cy="10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7209" name="Oval 46"/>
              <p:cNvSpPr>
                <a:spLocks noChangeArrowheads="1"/>
              </p:cNvSpPr>
              <p:nvPr/>
            </p:nvSpPr>
            <p:spPr bwMode="gray">
              <a:xfrm>
                <a:off x="3463" y="1968"/>
                <a:ext cx="527" cy="101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latin typeface="Times New Roman" panose="02020603050405020304" pitchFamily="18" charset="0"/>
                  <a:cs typeface="Times New Roman" panose="02020603050405020304" pitchFamily="18" charset="0"/>
                </a:endParaRPr>
              </a:p>
            </p:txBody>
          </p:sp>
          <p:sp>
            <p:nvSpPr>
              <p:cNvPr id="65583" name="Oval 47"/>
              <p:cNvSpPr>
                <a:spLocks noChangeArrowheads="1"/>
              </p:cNvSpPr>
              <p:nvPr/>
            </p:nvSpPr>
            <p:spPr bwMode="gray">
              <a:xfrm>
                <a:off x="3096" y="2088"/>
                <a:ext cx="1099" cy="10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7211" name="Oval 48"/>
              <p:cNvSpPr>
                <a:spLocks noChangeArrowheads="1"/>
              </p:cNvSpPr>
              <p:nvPr/>
            </p:nvSpPr>
            <p:spPr bwMode="gray">
              <a:xfrm>
                <a:off x="3453" y="2051"/>
                <a:ext cx="1096" cy="101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latin typeface="Times New Roman" panose="02020603050405020304" pitchFamily="18" charset="0"/>
                  <a:cs typeface="Times New Roman" panose="02020603050405020304" pitchFamily="18" charset="0"/>
                </a:endParaRPr>
              </a:p>
            </p:txBody>
          </p:sp>
        </p:grpSp>
        <p:sp>
          <p:nvSpPr>
            <p:cNvPr id="65585" name="Text Box 49"/>
            <p:cNvSpPr txBox="1">
              <a:spLocks noChangeArrowheads="1"/>
            </p:cNvSpPr>
            <p:nvPr/>
          </p:nvSpPr>
          <p:spPr bwMode="gray">
            <a:xfrm>
              <a:off x="338" y="1606"/>
              <a:ext cx="266"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a:t>
              </a:r>
            </a:p>
          </p:txBody>
        </p:sp>
      </p:grpSp>
      <p:grpSp>
        <p:nvGrpSpPr>
          <p:cNvPr id="12" name="Group 50"/>
          <p:cNvGrpSpPr>
            <a:grpSpLocks/>
          </p:cNvGrpSpPr>
          <p:nvPr/>
        </p:nvGrpSpPr>
        <p:grpSpPr bwMode="auto">
          <a:xfrm>
            <a:off x="540895" y="3688129"/>
            <a:ext cx="920761" cy="1504950"/>
            <a:chOff x="145" y="1177"/>
            <a:chExt cx="579" cy="948"/>
          </a:xfrm>
        </p:grpSpPr>
        <p:grpSp>
          <p:nvGrpSpPr>
            <p:cNvPr id="7190" name="Group 51"/>
            <p:cNvGrpSpPr>
              <a:grpSpLocks/>
            </p:cNvGrpSpPr>
            <p:nvPr/>
          </p:nvGrpSpPr>
          <p:grpSpPr bwMode="auto">
            <a:xfrm rot="5400000">
              <a:off x="-39" y="1361"/>
              <a:ext cx="948" cy="579"/>
              <a:chOff x="1873" y="1839"/>
              <a:chExt cx="3053" cy="1797"/>
            </a:xfrm>
          </p:grpSpPr>
          <p:sp>
            <p:nvSpPr>
              <p:cNvPr id="65588" name="AutoShape 52"/>
              <p:cNvSpPr>
                <a:spLocks noChangeArrowheads="1"/>
              </p:cNvSpPr>
              <p:nvPr/>
            </p:nvSpPr>
            <p:spPr bwMode="gray">
              <a:xfrm rot="16200000" flipH="1">
                <a:off x="1822" y="246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5589" name="AutoShape 53"/>
              <p:cNvSpPr>
                <a:spLocks noChangeArrowheads="1"/>
              </p:cNvSpPr>
              <p:nvPr/>
            </p:nvSpPr>
            <p:spPr bwMode="gray">
              <a:xfrm rot="5400000" flipH="1">
                <a:off x="3594" y="2472"/>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5590" name="AutoShape 54"/>
              <p:cNvSpPr>
                <a:spLocks noChangeArrowheads="1"/>
              </p:cNvSpPr>
              <p:nvPr/>
            </p:nvSpPr>
            <p:spPr bwMode="gray">
              <a:xfrm rot="10800000" flipH="1">
                <a:off x="2719" y="3428"/>
                <a:ext cx="306"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7195" name="Oval 55"/>
              <p:cNvSpPr>
                <a:spLocks noChangeArrowheads="1"/>
              </p:cNvSpPr>
              <p:nvPr/>
            </p:nvSpPr>
            <p:spPr bwMode="gray">
              <a:xfrm>
                <a:off x="3311" y="2010"/>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196" name="Oval 56"/>
              <p:cNvSpPr>
                <a:spLocks noChangeArrowheads="1"/>
              </p:cNvSpPr>
              <p:nvPr/>
            </p:nvSpPr>
            <p:spPr bwMode="gray">
              <a:xfrm>
                <a:off x="3404" y="1839"/>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5593" name="Oval 57"/>
              <p:cNvSpPr>
                <a:spLocks noChangeArrowheads="1"/>
              </p:cNvSpPr>
              <p:nvPr/>
            </p:nvSpPr>
            <p:spPr bwMode="gray">
              <a:xfrm>
                <a:off x="3937" y="2009"/>
                <a:ext cx="527" cy="101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7198" name="Oval 58"/>
              <p:cNvSpPr>
                <a:spLocks noChangeArrowheads="1"/>
              </p:cNvSpPr>
              <p:nvPr/>
            </p:nvSpPr>
            <p:spPr bwMode="gray">
              <a:xfrm>
                <a:off x="3934" y="2199"/>
                <a:ext cx="527" cy="101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latin typeface="Times New Roman" panose="02020603050405020304" pitchFamily="18" charset="0"/>
                  <a:cs typeface="Times New Roman" panose="02020603050405020304" pitchFamily="18" charset="0"/>
                </a:endParaRPr>
              </a:p>
            </p:txBody>
          </p:sp>
          <p:sp>
            <p:nvSpPr>
              <p:cNvPr id="65595" name="Oval 59"/>
              <p:cNvSpPr>
                <a:spLocks noChangeArrowheads="1"/>
              </p:cNvSpPr>
              <p:nvPr/>
            </p:nvSpPr>
            <p:spPr bwMode="gray">
              <a:xfrm>
                <a:off x="3492" y="2087"/>
                <a:ext cx="1101" cy="101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7200" name="Oval 60"/>
              <p:cNvSpPr>
                <a:spLocks noChangeArrowheads="1"/>
              </p:cNvSpPr>
              <p:nvPr/>
            </p:nvSpPr>
            <p:spPr bwMode="gray">
              <a:xfrm>
                <a:off x="3453" y="2125"/>
                <a:ext cx="1096" cy="101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latin typeface="Times New Roman" panose="02020603050405020304" pitchFamily="18" charset="0"/>
                  <a:cs typeface="Times New Roman" panose="02020603050405020304" pitchFamily="18" charset="0"/>
                </a:endParaRPr>
              </a:p>
            </p:txBody>
          </p:sp>
        </p:grpSp>
        <p:sp>
          <p:nvSpPr>
            <p:cNvPr id="65597" name="Text Box 61"/>
            <p:cNvSpPr txBox="1">
              <a:spLocks noChangeArrowheads="1"/>
            </p:cNvSpPr>
            <p:nvPr/>
          </p:nvSpPr>
          <p:spPr bwMode="gray">
            <a:xfrm>
              <a:off x="331" y="1681"/>
              <a:ext cx="279"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a:t>
              </a:r>
            </a:p>
          </p:txBody>
        </p:sp>
      </p:grpSp>
      <p:sp>
        <p:nvSpPr>
          <p:cNvPr id="7175" name="Text Box 79">
            <a:hlinkClick r:id="rId4" action="ppaction://hlinksldjump"/>
          </p:cNvPr>
          <p:cNvSpPr txBox="1">
            <a:spLocks noChangeArrowheads="1"/>
          </p:cNvSpPr>
          <p:nvPr/>
        </p:nvSpPr>
        <p:spPr bwMode="auto">
          <a:xfrm>
            <a:off x="0" y="537845"/>
            <a:ext cx="9144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4000" b="1" dirty="0">
                <a:solidFill>
                  <a:srgbClr val="0000FF"/>
                </a:solidFill>
                <a:cs typeface="Times New Roman" panose="02020603050405020304" pitchFamily="18" charset="0"/>
              </a:rPr>
              <a:t> </a:t>
            </a:r>
            <a:r>
              <a:rPr lang="en-US" sz="4000" b="1" dirty="0" smtClean="0">
                <a:solidFill>
                  <a:srgbClr val="0000FF"/>
                </a:solidFill>
                <a:cs typeface="Times New Roman" panose="02020603050405020304" pitchFamily="18" charset="0"/>
              </a:rPr>
              <a:t>8. </a:t>
            </a:r>
            <a:r>
              <a:rPr lang="en-US" sz="3600" b="1" dirty="0" smtClean="0">
                <a:solidFill>
                  <a:srgbClr val="0000FF"/>
                </a:solidFill>
                <a:cs typeface="Times New Roman" panose="02020603050405020304" pitchFamily="18" charset="0"/>
              </a:rPr>
              <a:t>Mở </a:t>
            </a:r>
            <a:r>
              <a:rPr lang="en-US" sz="3600" b="1" dirty="0">
                <a:solidFill>
                  <a:srgbClr val="0000FF"/>
                </a:solidFill>
                <a:cs typeface="Times New Roman" panose="02020603050405020304" pitchFamily="18" charset="0"/>
              </a:rPr>
              <a:t>đầu cho các cuộc khởi nghĩa </a:t>
            </a:r>
            <a:r>
              <a:rPr lang="en-US" sz="3600" b="1" dirty="0" smtClean="0">
                <a:solidFill>
                  <a:srgbClr val="0000FF"/>
                </a:solidFill>
                <a:cs typeface="Times New Roman" panose="02020603050405020304" pitchFamily="18" charset="0"/>
              </a:rPr>
              <a:t>chống lại các nước phong kiến phương Bắc là</a:t>
            </a:r>
            <a:r>
              <a:rPr lang="en-US" sz="3600" b="1" dirty="0">
                <a:solidFill>
                  <a:srgbClr val="0000FF"/>
                </a:solidFill>
                <a:cs typeface="Times New Roman" panose="02020603050405020304" pitchFamily="18" charset="0"/>
              </a:rPr>
              <a:t>:</a:t>
            </a:r>
          </a:p>
        </p:txBody>
      </p:sp>
      <p:sp>
        <p:nvSpPr>
          <p:cNvPr id="84" name="Text Box 25"/>
          <p:cNvSpPr txBox="1">
            <a:spLocks noChangeArrowheads="1"/>
          </p:cNvSpPr>
          <p:nvPr/>
        </p:nvSpPr>
        <p:spPr bwMode="gray">
          <a:xfrm>
            <a:off x="1548752" y="4535487"/>
            <a:ext cx="6338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3600" b="1" dirty="0">
                <a:solidFill>
                  <a:srgbClr val="FF0000"/>
                </a:solidFill>
                <a:cs typeface="Times New Roman" panose="02020603050405020304" pitchFamily="18" charset="0"/>
              </a:rPr>
              <a:t>Khởi nghĩa Hai Bà Trưng</a:t>
            </a:r>
            <a:endParaRPr lang="en-US" sz="3600" dirty="0">
              <a:solidFill>
                <a:srgbClr val="FF0000"/>
              </a:solidFill>
              <a:cs typeface="Times New Roman" panose="02020603050405020304" pitchFamily="18" charset="0"/>
            </a:endParaRPr>
          </a:p>
        </p:txBody>
      </p:sp>
      <p:grpSp>
        <p:nvGrpSpPr>
          <p:cNvPr id="18" name="Group 26"/>
          <p:cNvGrpSpPr>
            <a:grpSpLocks/>
          </p:cNvGrpSpPr>
          <p:nvPr/>
        </p:nvGrpSpPr>
        <p:grpSpPr bwMode="auto">
          <a:xfrm>
            <a:off x="487414" y="1831974"/>
            <a:ext cx="896878" cy="990600"/>
            <a:chOff x="163" y="1178"/>
            <a:chExt cx="564" cy="624"/>
          </a:xfrm>
        </p:grpSpPr>
        <p:grpSp>
          <p:nvGrpSpPr>
            <p:cNvPr id="7179" name="Group 27"/>
            <p:cNvGrpSpPr>
              <a:grpSpLocks/>
            </p:cNvGrpSpPr>
            <p:nvPr/>
          </p:nvGrpSpPr>
          <p:grpSpPr bwMode="auto">
            <a:xfrm rot="5400000">
              <a:off x="133" y="1208"/>
              <a:ext cx="624" cy="564"/>
              <a:chOff x="1869" y="1824"/>
              <a:chExt cx="2008" cy="1745"/>
            </a:xfrm>
          </p:grpSpPr>
          <p:sp>
            <p:nvSpPr>
              <p:cNvPr id="88" name="AutoShape 28"/>
              <p:cNvSpPr>
                <a:spLocks noChangeArrowheads="1"/>
              </p:cNvSpPr>
              <p:nvPr/>
            </p:nvSpPr>
            <p:spPr bwMode="gray">
              <a:xfrm rot="16200000" flipH="1">
                <a:off x="1817" y="2456"/>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9" name="AutoShape 29"/>
              <p:cNvSpPr>
                <a:spLocks noChangeArrowheads="1"/>
              </p:cNvSpPr>
              <p:nvPr/>
            </p:nvSpPr>
            <p:spPr bwMode="gray">
              <a:xfrm rot="5400000" flipH="1">
                <a:off x="3621" y="2424"/>
                <a:ext cx="309"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0" name="AutoShape 30"/>
              <p:cNvSpPr>
                <a:spLocks noChangeArrowheads="1"/>
              </p:cNvSpPr>
              <p:nvPr/>
            </p:nvSpPr>
            <p:spPr bwMode="gray">
              <a:xfrm rot="10800000" flipH="1">
                <a:off x="2718" y="3365"/>
                <a:ext cx="306"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718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18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3" name="Oval 33"/>
              <p:cNvSpPr>
                <a:spLocks noChangeArrowheads="1"/>
              </p:cNvSpPr>
              <p:nvPr/>
            </p:nvSpPr>
            <p:spPr bwMode="gray">
              <a:xfrm>
                <a:off x="2620" y="2121"/>
                <a:ext cx="527" cy="101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7187" name="Oval 34"/>
              <p:cNvSpPr>
                <a:spLocks noChangeArrowheads="1"/>
              </p:cNvSpPr>
              <p:nvPr/>
            </p:nvSpPr>
            <p:spPr bwMode="gray">
              <a:xfrm>
                <a:off x="2622" y="2127"/>
                <a:ext cx="527" cy="101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latin typeface="Times New Roman" panose="02020603050405020304" pitchFamily="18" charset="0"/>
                  <a:cs typeface="Times New Roman" panose="02020603050405020304" pitchFamily="18" charset="0"/>
                </a:endParaRPr>
              </a:p>
            </p:txBody>
          </p:sp>
          <p:sp>
            <p:nvSpPr>
              <p:cNvPr id="95" name="Oval 35"/>
              <p:cNvSpPr>
                <a:spLocks noChangeArrowheads="1"/>
              </p:cNvSpPr>
              <p:nvPr/>
            </p:nvSpPr>
            <p:spPr bwMode="gray">
              <a:xfrm>
                <a:off x="2328" y="2056"/>
                <a:ext cx="1098" cy="101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7189" name="Oval 36"/>
              <p:cNvSpPr>
                <a:spLocks noChangeArrowheads="1"/>
              </p:cNvSpPr>
              <p:nvPr/>
            </p:nvSpPr>
            <p:spPr bwMode="gray">
              <a:xfrm>
                <a:off x="2337" y="2127"/>
                <a:ext cx="1096" cy="101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latin typeface="Times New Roman" panose="02020603050405020304" pitchFamily="18" charset="0"/>
                  <a:cs typeface="Times New Roman" panose="02020603050405020304" pitchFamily="18" charset="0"/>
                </a:endParaRPr>
              </a:p>
            </p:txBody>
          </p:sp>
        </p:grpSp>
        <p:sp>
          <p:nvSpPr>
            <p:cNvPr id="87" name="Text Box 37"/>
            <p:cNvSpPr txBox="1">
              <a:spLocks noChangeArrowheads="1"/>
            </p:cNvSpPr>
            <p:nvPr/>
          </p:nvSpPr>
          <p:spPr bwMode="gray">
            <a:xfrm>
              <a:off x="343" y="1296"/>
              <a:ext cx="279"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a:t>
              </a:r>
            </a:p>
          </p:txBody>
        </p:sp>
      </p:grpSp>
      <p:grpSp>
        <p:nvGrpSpPr>
          <p:cNvPr id="20" name="Group 26"/>
          <p:cNvGrpSpPr>
            <a:grpSpLocks/>
          </p:cNvGrpSpPr>
          <p:nvPr/>
        </p:nvGrpSpPr>
        <p:grpSpPr bwMode="auto">
          <a:xfrm>
            <a:off x="538540" y="4255205"/>
            <a:ext cx="923912" cy="989013"/>
            <a:chOff x="149" y="1175"/>
            <a:chExt cx="581" cy="623"/>
          </a:xfrm>
          <a:solidFill>
            <a:srgbClr val="1344E1"/>
          </a:solidFill>
        </p:grpSpPr>
        <p:grpSp>
          <p:nvGrpSpPr>
            <p:cNvPr id="21" name="Group 27"/>
            <p:cNvGrpSpPr>
              <a:grpSpLocks/>
            </p:cNvGrpSpPr>
            <p:nvPr/>
          </p:nvGrpSpPr>
          <p:grpSpPr bwMode="auto">
            <a:xfrm rot="5400000">
              <a:off x="128" y="1196"/>
              <a:ext cx="623" cy="581"/>
              <a:chOff x="1868" y="1824"/>
              <a:chExt cx="2009" cy="1807"/>
            </a:xfrm>
            <a:grpFill/>
          </p:grpSpPr>
          <p:sp>
            <p:nvSpPr>
              <p:cNvPr id="65564" name="AutoShape 28"/>
              <p:cNvSpPr>
                <a:spLocks noChangeArrowheads="1"/>
              </p:cNvSpPr>
              <p:nvPr/>
            </p:nvSpPr>
            <p:spPr bwMode="gray">
              <a:xfrm rot="16200000" flipH="1">
                <a:off x="1817" y="2518"/>
                <a:ext cx="307" cy="206"/>
              </a:xfrm>
              <a:prstGeom prst="upArrow">
                <a:avLst>
                  <a:gd name="adj1" fmla="val 51676"/>
                  <a:gd name="adj2" fmla="val 100000"/>
                </a:avLst>
              </a:prstGeom>
              <a:grp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5565" name="AutoShape 29"/>
              <p:cNvSpPr>
                <a:spLocks noChangeArrowheads="1"/>
              </p:cNvSpPr>
              <p:nvPr/>
            </p:nvSpPr>
            <p:spPr bwMode="gray">
              <a:xfrm rot="5400000" flipH="1">
                <a:off x="3621" y="2484"/>
                <a:ext cx="310" cy="203"/>
              </a:xfrm>
              <a:prstGeom prst="upArrow">
                <a:avLst>
                  <a:gd name="adj1" fmla="val 51676"/>
                  <a:gd name="adj2" fmla="val 100000"/>
                </a:avLst>
              </a:prstGeom>
              <a:grp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5566" name="AutoShape 30"/>
              <p:cNvSpPr>
                <a:spLocks noChangeArrowheads="1"/>
              </p:cNvSpPr>
              <p:nvPr/>
            </p:nvSpPr>
            <p:spPr bwMode="gray">
              <a:xfrm rot="10800000" flipH="1">
                <a:off x="2718" y="3426"/>
                <a:ext cx="306" cy="205"/>
              </a:xfrm>
              <a:prstGeom prst="upArrow">
                <a:avLst>
                  <a:gd name="adj1" fmla="val 51676"/>
                  <a:gd name="adj2" fmla="val 100000"/>
                </a:avLst>
              </a:prstGeom>
              <a:grp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350" name="Oval 31"/>
              <p:cNvSpPr>
                <a:spLocks noChangeArrowheads="1"/>
              </p:cNvSpPr>
              <p:nvPr/>
            </p:nvSpPr>
            <p:spPr bwMode="gray">
              <a:xfrm>
                <a:off x="2078" y="1824"/>
                <a:ext cx="1615" cy="1615"/>
              </a:xfrm>
              <a:prstGeom prst="ellipse">
                <a:avLst/>
              </a:prstGeom>
              <a:grpFill/>
              <a:ln w="57150" algn="ctr">
                <a:solidFill>
                  <a:srgbClr val="FF0000"/>
                </a:solidFill>
                <a:round/>
                <a:headEnd/>
                <a:tailEnd/>
              </a:ln>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351" name="Oval 32"/>
              <p:cNvSpPr>
                <a:spLocks noChangeArrowheads="1"/>
              </p:cNvSpPr>
              <p:nvPr/>
            </p:nvSpPr>
            <p:spPr bwMode="gray">
              <a:xfrm>
                <a:off x="2170" y="1915"/>
                <a:ext cx="1430" cy="1430"/>
              </a:xfrm>
              <a:prstGeom prst="ellipse">
                <a:avLst/>
              </a:prstGeom>
              <a:solidFill>
                <a:schemeClr val="bg2">
                  <a:lumMod val="75000"/>
                </a:schemeClr>
              </a:solidFill>
              <a:ln w="9525" algn="ctr">
                <a:noFill/>
                <a:round/>
                <a:headEnd/>
                <a:tailEnd/>
              </a:ln>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5569" name="Oval 33"/>
              <p:cNvSpPr>
                <a:spLocks noChangeArrowheads="1"/>
              </p:cNvSpPr>
              <p:nvPr/>
            </p:nvSpPr>
            <p:spPr bwMode="gray">
              <a:xfrm>
                <a:off x="2620" y="2117"/>
                <a:ext cx="527" cy="101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353" name="Oval 34"/>
              <p:cNvSpPr>
                <a:spLocks noChangeArrowheads="1"/>
              </p:cNvSpPr>
              <p:nvPr/>
            </p:nvSpPr>
            <p:spPr bwMode="gray">
              <a:xfrm>
                <a:off x="2621" y="2124"/>
                <a:ext cx="528" cy="1016"/>
              </a:xfrm>
              <a:prstGeom prst="ellipse">
                <a:avLst/>
              </a:prstGeom>
              <a:solidFill>
                <a:srgbClr val="990000"/>
              </a:solidFill>
              <a:ln w="9525" algn="ctr">
                <a:solidFill>
                  <a:schemeClr val="tx1"/>
                </a:solidFill>
                <a:round/>
                <a:headEnd/>
                <a:tailEnd/>
              </a:ln>
            </p:spPr>
            <p:txBody>
              <a:bodyPr wrap="none"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5571" name="Oval 35"/>
              <p:cNvSpPr>
                <a:spLocks noChangeArrowheads="1"/>
              </p:cNvSpPr>
              <p:nvPr/>
            </p:nvSpPr>
            <p:spPr bwMode="gray">
              <a:xfrm>
                <a:off x="2328" y="2117"/>
                <a:ext cx="1099" cy="1016"/>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355" name="Oval 36"/>
              <p:cNvSpPr>
                <a:spLocks noChangeArrowheads="1"/>
              </p:cNvSpPr>
              <p:nvPr/>
            </p:nvSpPr>
            <p:spPr bwMode="gray">
              <a:xfrm>
                <a:off x="2337" y="2124"/>
                <a:ext cx="1096" cy="1016"/>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grpSp>
        <p:sp>
          <p:nvSpPr>
            <p:cNvPr id="65573" name="Text Box 37"/>
            <p:cNvSpPr txBox="1">
              <a:spLocks noChangeArrowheads="1"/>
            </p:cNvSpPr>
            <p:nvPr/>
          </p:nvSpPr>
          <p:spPr bwMode="gray">
            <a:xfrm>
              <a:off x="299" y="1272"/>
              <a:ext cx="326"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a:t>
              </a:r>
            </a:p>
          </p:txBody>
        </p:sp>
      </p:grpSp>
      <p:sp>
        <p:nvSpPr>
          <p:cNvPr id="55" name="AutoShape 15"/>
          <p:cNvSpPr>
            <a:spLocks noChangeArrowheads="1"/>
          </p:cNvSpPr>
          <p:nvPr/>
        </p:nvSpPr>
        <p:spPr bwMode="auto">
          <a:xfrm>
            <a:off x="3998468" y="5572175"/>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FF0000"/>
                </a:solidFill>
                <a:latin typeface="Times New Roman" panose="02020603050405020304" pitchFamily="18" charset="0"/>
                <a:cs typeface="Times New Roman" panose="02020603050405020304" pitchFamily="18" charset="0"/>
              </a:rPr>
              <a:t>0</a:t>
            </a:r>
          </a:p>
        </p:txBody>
      </p:sp>
      <p:sp>
        <p:nvSpPr>
          <p:cNvPr id="56" name="AutoShape 16"/>
          <p:cNvSpPr>
            <a:spLocks noChangeArrowheads="1"/>
          </p:cNvSpPr>
          <p:nvPr/>
        </p:nvSpPr>
        <p:spPr bwMode="auto">
          <a:xfrm>
            <a:off x="3979418" y="5578524"/>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800000"/>
                </a:solidFill>
                <a:latin typeface="Times New Roman" panose="02020603050405020304" pitchFamily="18" charset="0"/>
                <a:cs typeface="Times New Roman" panose="02020603050405020304" pitchFamily="18" charset="0"/>
              </a:rPr>
              <a:t>1</a:t>
            </a:r>
          </a:p>
        </p:txBody>
      </p:sp>
      <p:sp>
        <p:nvSpPr>
          <p:cNvPr id="57" name="AutoShape 17"/>
          <p:cNvSpPr>
            <a:spLocks noChangeArrowheads="1"/>
          </p:cNvSpPr>
          <p:nvPr/>
        </p:nvSpPr>
        <p:spPr bwMode="auto">
          <a:xfrm>
            <a:off x="39794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2</a:t>
            </a:r>
          </a:p>
        </p:txBody>
      </p:sp>
      <p:sp>
        <p:nvSpPr>
          <p:cNvPr id="58" name="AutoShape 18"/>
          <p:cNvSpPr>
            <a:spLocks noChangeArrowheads="1"/>
          </p:cNvSpPr>
          <p:nvPr/>
        </p:nvSpPr>
        <p:spPr bwMode="auto">
          <a:xfrm>
            <a:off x="39794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3</a:t>
            </a:r>
          </a:p>
        </p:txBody>
      </p:sp>
      <p:sp>
        <p:nvSpPr>
          <p:cNvPr id="59" name="AutoShape 19"/>
          <p:cNvSpPr>
            <a:spLocks noChangeArrowheads="1"/>
          </p:cNvSpPr>
          <p:nvPr/>
        </p:nvSpPr>
        <p:spPr bwMode="auto">
          <a:xfrm>
            <a:off x="396036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4</a:t>
            </a:r>
          </a:p>
        </p:txBody>
      </p:sp>
      <p:sp>
        <p:nvSpPr>
          <p:cNvPr id="60" name="AutoShape 20"/>
          <p:cNvSpPr>
            <a:spLocks noChangeArrowheads="1"/>
          </p:cNvSpPr>
          <p:nvPr/>
        </p:nvSpPr>
        <p:spPr bwMode="auto">
          <a:xfrm>
            <a:off x="3946081"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5</a:t>
            </a:r>
          </a:p>
        </p:txBody>
      </p:sp>
      <p:sp>
        <p:nvSpPr>
          <p:cNvPr id="61" name="AutoShape 25"/>
          <p:cNvSpPr>
            <a:spLocks noChangeArrowheads="1"/>
          </p:cNvSpPr>
          <p:nvPr/>
        </p:nvSpPr>
        <p:spPr bwMode="auto">
          <a:xfrm>
            <a:off x="3912743"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6</a:t>
            </a:r>
          </a:p>
        </p:txBody>
      </p:sp>
      <p:sp>
        <p:nvSpPr>
          <p:cNvPr id="62" name="AutoShape 26"/>
          <p:cNvSpPr>
            <a:spLocks noChangeArrowheads="1"/>
          </p:cNvSpPr>
          <p:nvPr/>
        </p:nvSpPr>
        <p:spPr bwMode="auto">
          <a:xfrm>
            <a:off x="3917506" y="55975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7</a:t>
            </a:r>
          </a:p>
        </p:txBody>
      </p:sp>
      <p:sp>
        <p:nvSpPr>
          <p:cNvPr id="63" name="AutoShape 27"/>
          <p:cNvSpPr>
            <a:spLocks noChangeArrowheads="1"/>
          </p:cNvSpPr>
          <p:nvPr/>
        </p:nvSpPr>
        <p:spPr bwMode="auto">
          <a:xfrm>
            <a:off x="3898456"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8</a:t>
            </a:r>
          </a:p>
        </p:txBody>
      </p:sp>
      <p:sp>
        <p:nvSpPr>
          <p:cNvPr id="64" name="AutoShape 28"/>
          <p:cNvSpPr>
            <a:spLocks noChangeArrowheads="1"/>
          </p:cNvSpPr>
          <p:nvPr/>
        </p:nvSpPr>
        <p:spPr bwMode="auto">
          <a:xfrm>
            <a:off x="39032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9</a:t>
            </a:r>
          </a:p>
        </p:txBody>
      </p:sp>
      <p:sp>
        <p:nvSpPr>
          <p:cNvPr id="65" name="AutoShape 29"/>
          <p:cNvSpPr>
            <a:spLocks noChangeArrowheads="1"/>
          </p:cNvSpPr>
          <p:nvPr/>
        </p:nvSpPr>
        <p:spPr bwMode="auto">
          <a:xfrm>
            <a:off x="39032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dirty="0">
                <a:solidFill>
                  <a:srgbClr val="0033CC"/>
                </a:solidFill>
                <a:latin typeface="Times New Roman" panose="02020603050405020304" pitchFamily="18" charset="0"/>
                <a:cs typeface="Times New Roman" panose="02020603050405020304" pitchFamily="18" charset="0"/>
              </a:rPr>
              <a:t>10</a:t>
            </a:r>
          </a:p>
        </p:txBody>
      </p:sp>
      <p:pic>
        <p:nvPicPr>
          <p:cNvPr id="66" name="Picture 65"/>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40833" y1="35167" x2="60667" y2="53250"/>
                        <a14:foregroundMark x1="58333" y1="45417" x2="45250" y2="56333"/>
                        <a14:foregroundMark x1="40583" y1="44833" x2="66833" y2="60500"/>
                        <a14:foregroundMark x1="56833" y1="34000" x2="40750" y2="59500"/>
                        <a14:foregroundMark x1="39083" y1="67500" x2="32250" y2="78417"/>
                        <a14:foregroundMark x1="51167" y1="44667" x2="66083" y2="60250"/>
                        <a14:foregroundMark x1="37500" y1="37833" x2="23083" y2="23417"/>
                      </a14:backgroundRemoval>
                    </a14:imgEffect>
                  </a14:imgLayer>
                </a14:imgProps>
              </a:ext>
              <a:ext uri="{28A0092B-C50C-407E-A947-70E740481C1C}">
                <a14:useLocalDpi xmlns:a14="http://schemas.microsoft.com/office/drawing/2010/main" val="0"/>
              </a:ext>
            </a:extLst>
          </a:blip>
          <a:srcRect l="17420" t="17275" r="18811" b="16637"/>
          <a:stretch/>
        </p:blipFill>
        <p:spPr>
          <a:xfrm>
            <a:off x="3810000" y="5334000"/>
            <a:ext cx="1390968" cy="1441549"/>
          </a:xfrm>
          <a:prstGeom prst="rect">
            <a:avLst/>
          </a:prstGeom>
        </p:spPr>
      </p:pic>
      <p:sp>
        <p:nvSpPr>
          <p:cNvPr id="67" name="6-Point Star 66">
            <a:hlinkClick r:id="rId7" action="ppaction://hlinksldjump"/>
          </p:cNvPr>
          <p:cNvSpPr/>
          <p:nvPr/>
        </p:nvSpPr>
        <p:spPr>
          <a:xfrm>
            <a:off x="5562600" y="5638308"/>
            <a:ext cx="1295400" cy="1213343"/>
          </a:xfrm>
          <a:prstGeom prst="star6">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802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360"/>
                                          </p:val>
                                        </p:tav>
                                        <p:tav tm="100000">
                                          <p:val>
                                            <p:fltVal val="0"/>
                                          </p:val>
                                        </p:tav>
                                      </p:tavLst>
                                    </p:anim>
                                    <p:animEffect transition="in" filter="fade">
                                      <p:cBhvr>
                                        <p:cTn id="10" dur="500"/>
                                        <p:tgtEl>
                                          <p:spTgt spid="18"/>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style.rotation</p:attrName>
                                        </p:attrNameLst>
                                      </p:cBhvr>
                                      <p:tavLst>
                                        <p:tav tm="0">
                                          <p:val>
                                            <p:fltVal val="360"/>
                                          </p:val>
                                        </p:tav>
                                        <p:tav tm="100000">
                                          <p:val>
                                            <p:fltVal val="0"/>
                                          </p:val>
                                        </p:tav>
                                      </p:tavLst>
                                    </p:anim>
                                    <p:animEffect transition="in" filter="fade">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500"/>
                                        <p:tgtEl>
                                          <p:spTgt spid="20"/>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strips(downRight)">
                                      <p:cBhvr>
                                        <p:cTn id="3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66"/>
                    </p:tgtEl>
                  </p:cond>
                </p:stCondLst>
                <p:endSync evt="end" delay="0">
                  <p:rtn val="all"/>
                </p:endSync>
                <p:childTnLst>
                  <p:par>
                    <p:cTn id="32" fill="hold">
                      <p:stCondLst>
                        <p:cond delay="0"/>
                      </p:stCondLst>
                      <p:childTnLst>
                        <p:par>
                          <p:cTn id="33" fill="hold">
                            <p:stCondLst>
                              <p:cond delay="0"/>
                            </p:stCondLst>
                            <p:childTnLst>
                              <p:par>
                                <p:cTn id="34" presetID="16" presetClass="exit" presetSubtype="21" fill="hold" nodeType="clickEffect">
                                  <p:stCondLst>
                                    <p:cond delay="0"/>
                                  </p:stCondLst>
                                  <p:childTnLst>
                                    <p:animEffect transition="out" filter="barn(inVertical)">
                                      <p:cBhvr>
                                        <p:cTn id="35" dur="500"/>
                                        <p:tgtEl>
                                          <p:spTgt spid="66"/>
                                        </p:tgtEl>
                                      </p:cBhvr>
                                    </p:animEffect>
                                    <p:set>
                                      <p:cBhvr>
                                        <p:cTn id="36" dur="1" fill="hold">
                                          <p:stCondLst>
                                            <p:cond delay="499"/>
                                          </p:stCondLst>
                                        </p:cTn>
                                        <p:tgtEl>
                                          <p:spTgt spid="66"/>
                                        </p:tgtEl>
                                        <p:attrNameLst>
                                          <p:attrName>style.visibility</p:attrName>
                                        </p:attrNameLst>
                                      </p:cBhvr>
                                      <p:to>
                                        <p:strVal val="hidden"/>
                                      </p:to>
                                    </p:set>
                                  </p:childTnLst>
                                </p:cTn>
                              </p:par>
                            </p:childTnLst>
                          </p:cTn>
                        </p:par>
                        <p:par>
                          <p:cTn id="37" fill="hold">
                            <p:stCondLst>
                              <p:cond delay="500"/>
                            </p:stCondLst>
                            <p:childTnLst>
                              <p:par>
                                <p:cTn id="38" presetID="54" presetClass="exit" presetSubtype="0" decel="100000" fill="hold" grpId="0" nodeType="afterEffect">
                                  <p:stCondLst>
                                    <p:cond delay="0"/>
                                  </p:stCondLst>
                                  <p:childTnLst>
                                    <p:anim calcmode="lin" valueType="num">
                                      <p:cBhvr>
                                        <p:cTn id="39" dur="500"/>
                                        <p:tgtEl>
                                          <p:spTgt spid="65"/>
                                        </p:tgtEl>
                                        <p:attrNameLst>
                                          <p:attrName>ppt_w</p:attrName>
                                        </p:attrNameLst>
                                      </p:cBhvr>
                                      <p:tavLst>
                                        <p:tav tm="0">
                                          <p:val>
                                            <p:strVal val="ppt_w"/>
                                          </p:val>
                                        </p:tav>
                                        <p:tav tm="100000">
                                          <p:val>
                                            <p:strVal val="ppt_w*0.05"/>
                                          </p:val>
                                        </p:tav>
                                      </p:tavLst>
                                    </p:anim>
                                    <p:anim calcmode="lin" valueType="num">
                                      <p:cBhvr>
                                        <p:cTn id="40" dur="500"/>
                                        <p:tgtEl>
                                          <p:spTgt spid="65"/>
                                        </p:tgtEl>
                                        <p:attrNameLst>
                                          <p:attrName>ppt_h</p:attrName>
                                        </p:attrNameLst>
                                      </p:cBhvr>
                                      <p:tavLst>
                                        <p:tav tm="0">
                                          <p:val>
                                            <p:strVal val="ppt_h"/>
                                          </p:val>
                                        </p:tav>
                                        <p:tav tm="100000">
                                          <p:val>
                                            <p:strVal val="ppt_h"/>
                                          </p:val>
                                        </p:tav>
                                      </p:tavLst>
                                    </p:anim>
                                    <p:anim calcmode="lin" valueType="num">
                                      <p:cBhvr>
                                        <p:cTn id="41" dur="500"/>
                                        <p:tgtEl>
                                          <p:spTgt spid="65"/>
                                        </p:tgtEl>
                                        <p:attrNameLst>
                                          <p:attrName>ppt_x</p:attrName>
                                        </p:attrNameLst>
                                      </p:cBhvr>
                                      <p:tavLst>
                                        <p:tav tm="0">
                                          <p:val>
                                            <p:strVal val="ppt_x"/>
                                          </p:val>
                                        </p:tav>
                                        <p:tav tm="100000">
                                          <p:val>
                                            <p:strVal val="ppt_x-.2"/>
                                          </p:val>
                                        </p:tav>
                                      </p:tavLst>
                                    </p:anim>
                                    <p:anim calcmode="lin" valueType="num">
                                      <p:cBhvr>
                                        <p:cTn id="42" dur="500"/>
                                        <p:tgtEl>
                                          <p:spTgt spid="65"/>
                                        </p:tgtEl>
                                        <p:attrNameLst>
                                          <p:attrName>ppt_y</p:attrName>
                                        </p:attrNameLst>
                                      </p:cBhvr>
                                      <p:tavLst>
                                        <p:tav tm="0">
                                          <p:val>
                                            <p:strVal val="ppt_y"/>
                                          </p:val>
                                        </p:tav>
                                        <p:tav tm="100000">
                                          <p:val>
                                            <p:strVal val="ppt_y"/>
                                          </p:val>
                                        </p:tav>
                                      </p:tavLst>
                                    </p:anim>
                                    <p:animEffect transition="out" filter="fade">
                                      <p:cBhvr>
                                        <p:cTn id="43" dur="500"/>
                                        <p:tgtEl>
                                          <p:spTgt spid="65"/>
                                        </p:tgtEl>
                                      </p:cBhvr>
                                    </p:animEffect>
                                    <p:set>
                                      <p:cBhvr>
                                        <p:cTn id="44" dur="1" fill="hold">
                                          <p:stCondLst>
                                            <p:cond delay="499"/>
                                          </p:stCondLst>
                                        </p:cTn>
                                        <p:tgtEl>
                                          <p:spTgt spid="65"/>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5" fill="hold">
                            <p:stCondLst>
                              <p:cond delay="1000"/>
                            </p:stCondLst>
                            <p:childTnLst>
                              <p:par>
                                <p:cTn id="46" presetID="54" presetClass="exit" presetSubtype="0" decel="100000" fill="hold" grpId="0" nodeType="afterEffect">
                                  <p:stCondLst>
                                    <p:cond delay="0"/>
                                  </p:stCondLst>
                                  <p:childTnLst>
                                    <p:anim calcmode="lin" valueType="num">
                                      <p:cBhvr>
                                        <p:cTn id="47" dur="500"/>
                                        <p:tgtEl>
                                          <p:spTgt spid="64"/>
                                        </p:tgtEl>
                                        <p:attrNameLst>
                                          <p:attrName>ppt_w</p:attrName>
                                        </p:attrNameLst>
                                      </p:cBhvr>
                                      <p:tavLst>
                                        <p:tav tm="0">
                                          <p:val>
                                            <p:strVal val="ppt_w"/>
                                          </p:val>
                                        </p:tav>
                                        <p:tav tm="100000">
                                          <p:val>
                                            <p:strVal val="ppt_w*0.05"/>
                                          </p:val>
                                        </p:tav>
                                      </p:tavLst>
                                    </p:anim>
                                    <p:anim calcmode="lin" valueType="num">
                                      <p:cBhvr>
                                        <p:cTn id="48" dur="500"/>
                                        <p:tgtEl>
                                          <p:spTgt spid="64"/>
                                        </p:tgtEl>
                                        <p:attrNameLst>
                                          <p:attrName>ppt_h</p:attrName>
                                        </p:attrNameLst>
                                      </p:cBhvr>
                                      <p:tavLst>
                                        <p:tav tm="0">
                                          <p:val>
                                            <p:strVal val="ppt_h"/>
                                          </p:val>
                                        </p:tav>
                                        <p:tav tm="100000">
                                          <p:val>
                                            <p:strVal val="ppt_h"/>
                                          </p:val>
                                        </p:tav>
                                      </p:tavLst>
                                    </p:anim>
                                    <p:anim calcmode="lin" valueType="num">
                                      <p:cBhvr>
                                        <p:cTn id="49" dur="500"/>
                                        <p:tgtEl>
                                          <p:spTgt spid="64"/>
                                        </p:tgtEl>
                                        <p:attrNameLst>
                                          <p:attrName>ppt_x</p:attrName>
                                        </p:attrNameLst>
                                      </p:cBhvr>
                                      <p:tavLst>
                                        <p:tav tm="0">
                                          <p:val>
                                            <p:strVal val="ppt_x"/>
                                          </p:val>
                                        </p:tav>
                                        <p:tav tm="100000">
                                          <p:val>
                                            <p:strVal val="ppt_x-.2"/>
                                          </p:val>
                                        </p:tav>
                                      </p:tavLst>
                                    </p:anim>
                                    <p:anim calcmode="lin" valueType="num">
                                      <p:cBhvr>
                                        <p:cTn id="50" dur="500"/>
                                        <p:tgtEl>
                                          <p:spTgt spid="64"/>
                                        </p:tgtEl>
                                        <p:attrNameLst>
                                          <p:attrName>ppt_y</p:attrName>
                                        </p:attrNameLst>
                                      </p:cBhvr>
                                      <p:tavLst>
                                        <p:tav tm="0">
                                          <p:val>
                                            <p:strVal val="ppt_y"/>
                                          </p:val>
                                        </p:tav>
                                        <p:tav tm="100000">
                                          <p:val>
                                            <p:strVal val="ppt_y"/>
                                          </p:val>
                                        </p:tav>
                                      </p:tavLst>
                                    </p:anim>
                                    <p:animEffect transition="out" filter="fade">
                                      <p:cBhvr>
                                        <p:cTn id="51" dur="500"/>
                                        <p:tgtEl>
                                          <p:spTgt spid="64"/>
                                        </p:tgtEl>
                                      </p:cBhvr>
                                    </p:animEffect>
                                    <p:set>
                                      <p:cBhvr>
                                        <p:cTn id="52" dur="1" fill="hold">
                                          <p:stCondLst>
                                            <p:cond delay="499"/>
                                          </p:stCondLst>
                                        </p:cTn>
                                        <p:tgtEl>
                                          <p:spTgt spid="64"/>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53" fill="hold">
                            <p:stCondLst>
                              <p:cond delay="1500"/>
                            </p:stCondLst>
                            <p:childTnLst>
                              <p:par>
                                <p:cTn id="54" presetID="54" presetClass="exit" presetSubtype="0" decel="100000" fill="hold" grpId="0" nodeType="afterEffect">
                                  <p:stCondLst>
                                    <p:cond delay="0"/>
                                  </p:stCondLst>
                                  <p:childTnLst>
                                    <p:anim calcmode="lin" valueType="num">
                                      <p:cBhvr>
                                        <p:cTn id="55" dur="500"/>
                                        <p:tgtEl>
                                          <p:spTgt spid="63"/>
                                        </p:tgtEl>
                                        <p:attrNameLst>
                                          <p:attrName>ppt_w</p:attrName>
                                        </p:attrNameLst>
                                      </p:cBhvr>
                                      <p:tavLst>
                                        <p:tav tm="0">
                                          <p:val>
                                            <p:strVal val="ppt_w"/>
                                          </p:val>
                                        </p:tav>
                                        <p:tav tm="100000">
                                          <p:val>
                                            <p:strVal val="ppt_w*0.05"/>
                                          </p:val>
                                        </p:tav>
                                      </p:tavLst>
                                    </p:anim>
                                    <p:anim calcmode="lin" valueType="num">
                                      <p:cBhvr>
                                        <p:cTn id="56" dur="500"/>
                                        <p:tgtEl>
                                          <p:spTgt spid="63"/>
                                        </p:tgtEl>
                                        <p:attrNameLst>
                                          <p:attrName>ppt_h</p:attrName>
                                        </p:attrNameLst>
                                      </p:cBhvr>
                                      <p:tavLst>
                                        <p:tav tm="0">
                                          <p:val>
                                            <p:strVal val="ppt_h"/>
                                          </p:val>
                                        </p:tav>
                                        <p:tav tm="100000">
                                          <p:val>
                                            <p:strVal val="ppt_h"/>
                                          </p:val>
                                        </p:tav>
                                      </p:tavLst>
                                    </p:anim>
                                    <p:anim calcmode="lin" valueType="num">
                                      <p:cBhvr>
                                        <p:cTn id="57" dur="500"/>
                                        <p:tgtEl>
                                          <p:spTgt spid="63"/>
                                        </p:tgtEl>
                                        <p:attrNameLst>
                                          <p:attrName>ppt_x</p:attrName>
                                        </p:attrNameLst>
                                      </p:cBhvr>
                                      <p:tavLst>
                                        <p:tav tm="0">
                                          <p:val>
                                            <p:strVal val="ppt_x"/>
                                          </p:val>
                                        </p:tav>
                                        <p:tav tm="100000">
                                          <p:val>
                                            <p:strVal val="ppt_x-.2"/>
                                          </p:val>
                                        </p:tav>
                                      </p:tavLst>
                                    </p:anim>
                                    <p:anim calcmode="lin" valueType="num">
                                      <p:cBhvr>
                                        <p:cTn id="58" dur="500"/>
                                        <p:tgtEl>
                                          <p:spTgt spid="63"/>
                                        </p:tgtEl>
                                        <p:attrNameLst>
                                          <p:attrName>ppt_y</p:attrName>
                                        </p:attrNameLst>
                                      </p:cBhvr>
                                      <p:tavLst>
                                        <p:tav tm="0">
                                          <p:val>
                                            <p:strVal val="ppt_y"/>
                                          </p:val>
                                        </p:tav>
                                        <p:tav tm="100000">
                                          <p:val>
                                            <p:strVal val="ppt_y"/>
                                          </p:val>
                                        </p:tav>
                                      </p:tavLst>
                                    </p:anim>
                                    <p:animEffect transition="out" filter="fade">
                                      <p:cBhvr>
                                        <p:cTn id="59" dur="500"/>
                                        <p:tgtEl>
                                          <p:spTgt spid="63"/>
                                        </p:tgtEl>
                                      </p:cBhvr>
                                    </p:animEffect>
                                    <p:set>
                                      <p:cBhvr>
                                        <p:cTn id="60" dur="1" fill="hold">
                                          <p:stCondLst>
                                            <p:cond delay="499"/>
                                          </p:stCondLst>
                                        </p:cTn>
                                        <p:tgtEl>
                                          <p:spTgt spid="63"/>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61" fill="hold">
                            <p:stCondLst>
                              <p:cond delay="2000"/>
                            </p:stCondLst>
                            <p:childTnLst>
                              <p:par>
                                <p:cTn id="62" presetID="54" presetClass="exit" presetSubtype="0" decel="100000" fill="hold" grpId="0" nodeType="afterEffect">
                                  <p:stCondLst>
                                    <p:cond delay="0"/>
                                  </p:stCondLst>
                                  <p:childTnLst>
                                    <p:anim calcmode="lin" valueType="num">
                                      <p:cBhvr>
                                        <p:cTn id="63" dur="500"/>
                                        <p:tgtEl>
                                          <p:spTgt spid="62"/>
                                        </p:tgtEl>
                                        <p:attrNameLst>
                                          <p:attrName>ppt_w</p:attrName>
                                        </p:attrNameLst>
                                      </p:cBhvr>
                                      <p:tavLst>
                                        <p:tav tm="0">
                                          <p:val>
                                            <p:strVal val="ppt_w"/>
                                          </p:val>
                                        </p:tav>
                                        <p:tav tm="100000">
                                          <p:val>
                                            <p:strVal val="ppt_w*0.05"/>
                                          </p:val>
                                        </p:tav>
                                      </p:tavLst>
                                    </p:anim>
                                    <p:anim calcmode="lin" valueType="num">
                                      <p:cBhvr>
                                        <p:cTn id="64" dur="500"/>
                                        <p:tgtEl>
                                          <p:spTgt spid="62"/>
                                        </p:tgtEl>
                                        <p:attrNameLst>
                                          <p:attrName>ppt_h</p:attrName>
                                        </p:attrNameLst>
                                      </p:cBhvr>
                                      <p:tavLst>
                                        <p:tav tm="0">
                                          <p:val>
                                            <p:strVal val="ppt_h"/>
                                          </p:val>
                                        </p:tav>
                                        <p:tav tm="100000">
                                          <p:val>
                                            <p:strVal val="ppt_h"/>
                                          </p:val>
                                        </p:tav>
                                      </p:tavLst>
                                    </p:anim>
                                    <p:anim calcmode="lin" valueType="num">
                                      <p:cBhvr>
                                        <p:cTn id="65" dur="500"/>
                                        <p:tgtEl>
                                          <p:spTgt spid="62"/>
                                        </p:tgtEl>
                                        <p:attrNameLst>
                                          <p:attrName>ppt_x</p:attrName>
                                        </p:attrNameLst>
                                      </p:cBhvr>
                                      <p:tavLst>
                                        <p:tav tm="0">
                                          <p:val>
                                            <p:strVal val="ppt_x"/>
                                          </p:val>
                                        </p:tav>
                                        <p:tav tm="100000">
                                          <p:val>
                                            <p:strVal val="ppt_x-.2"/>
                                          </p:val>
                                        </p:tav>
                                      </p:tavLst>
                                    </p:anim>
                                    <p:anim calcmode="lin" valueType="num">
                                      <p:cBhvr>
                                        <p:cTn id="66" dur="500"/>
                                        <p:tgtEl>
                                          <p:spTgt spid="62"/>
                                        </p:tgtEl>
                                        <p:attrNameLst>
                                          <p:attrName>ppt_y</p:attrName>
                                        </p:attrNameLst>
                                      </p:cBhvr>
                                      <p:tavLst>
                                        <p:tav tm="0">
                                          <p:val>
                                            <p:strVal val="ppt_y"/>
                                          </p:val>
                                        </p:tav>
                                        <p:tav tm="100000">
                                          <p:val>
                                            <p:strVal val="ppt_y"/>
                                          </p:val>
                                        </p:tav>
                                      </p:tavLst>
                                    </p:anim>
                                    <p:animEffect transition="out" filter="fade">
                                      <p:cBhvr>
                                        <p:cTn id="67" dur="500"/>
                                        <p:tgtEl>
                                          <p:spTgt spid="62"/>
                                        </p:tgtEl>
                                      </p:cBhvr>
                                    </p:animEffect>
                                    <p:set>
                                      <p:cBhvr>
                                        <p:cTn id="68" dur="1" fill="hold">
                                          <p:stCondLst>
                                            <p:cond delay="499"/>
                                          </p:stCondLst>
                                        </p:cTn>
                                        <p:tgtEl>
                                          <p:spTgt spid="6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9" fill="hold">
                            <p:stCondLst>
                              <p:cond delay="2500"/>
                            </p:stCondLst>
                            <p:childTnLst>
                              <p:par>
                                <p:cTn id="70" presetID="54" presetClass="exit" presetSubtype="0" decel="100000" fill="hold" grpId="0" nodeType="afterEffect">
                                  <p:stCondLst>
                                    <p:cond delay="0"/>
                                  </p:stCondLst>
                                  <p:childTnLst>
                                    <p:anim calcmode="lin" valueType="num">
                                      <p:cBhvr>
                                        <p:cTn id="71" dur="500"/>
                                        <p:tgtEl>
                                          <p:spTgt spid="61"/>
                                        </p:tgtEl>
                                        <p:attrNameLst>
                                          <p:attrName>ppt_w</p:attrName>
                                        </p:attrNameLst>
                                      </p:cBhvr>
                                      <p:tavLst>
                                        <p:tav tm="0">
                                          <p:val>
                                            <p:strVal val="ppt_w"/>
                                          </p:val>
                                        </p:tav>
                                        <p:tav tm="100000">
                                          <p:val>
                                            <p:strVal val="ppt_w*0.05"/>
                                          </p:val>
                                        </p:tav>
                                      </p:tavLst>
                                    </p:anim>
                                    <p:anim calcmode="lin" valueType="num">
                                      <p:cBhvr>
                                        <p:cTn id="72" dur="500"/>
                                        <p:tgtEl>
                                          <p:spTgt spid="61"/>
                                        </p:tgtEl>
                                        <p:attrNameLst>
                                          <p:attrName>ppt_h</p:attrName>
                                        </p:attrNameLst>
                                      </p:cBhvr>
                                      <p:tavLst>
                                        <p:tav tm="0">
                                          <p:val>
                                            <p:strVal val="ppt_h"/>
                                          </p:val>
                                        </p:tav>
                                        <p:tav tm="100000">
                                          <p:val>
                                            <p:strVal val="ppt_h"/>
                                          </p:val>
                                        </p:tav>
                                      </p:tavLst>
                                    </p:anim>
                                    <p:anim calcmode="lin" valueType="num">
                                      <p:cBhvr>
                                        <p:cTn id="73" dur="500"/>
                                        <p:tgtEl>
                                          <p:spTgt spid="61"/>
                                        </p:tgtEl>
                                        <p:attrNameLst>
                                          <p:attrName>ppt_x</p:attrName>
                                        </p:attrNameLst>
                                      </p:cBhvr>
                                      <p:tavLst>
                                        <p:tav tm="0">
                                          <p:val>
                                            <p:strVal val="ppt_x"/>
                                          </p:val>
                                        </p:tav>
                                        <p:tav tm="100000">
                                          <p:val>
                                            <p:strVal val="ppt_x-.2"/>
                                          </p:val>
                                        </p:tav>
                                      </p:tavLst>
                                    </p:anim>
                                    <p:anim calcmode="lin" valueType="num">
                                      <p:cBhvr>
                                        <p:cTn id="74" dur="500"/>
                                        <p:tgtEl>
                                          <p:spTgt spid="61"/>
                                        </p:tgtEl>
                                        <p:attrNameLst>
                                          <p:attrName>ppt_y</p:attrName>
                                        </p:attrNameLst>
                                      </p:cBhvr>
                                      <p:tavLst>
                                        <p:tav tm="0">
                                          <p:val>
                                            <p:strVal val="ppt_y"/>
                                          </p:val>
                                        </p:tav>
                                        <p:tav tm="100000">
                                          <p:val>
                                            <p:strVal val="ppt_y"/>
                                          </p:val>
                                        </p:tav>
                                      </p:tavLst>
                                    </p:anim>
                                    <p:animEffect transition="out" filter="fade">
                                      <p:cBhvr>
                                        <p:cTn id="75" dur="500"/>
                                        <p:tgtEl>
                                          <p:spTgt spid="61"/>
                                        </p:tgtEl>
                                      </p:cBhvr>
                                    </p:animEffect>
                                    <p:set>
                                      <p:cBhvr>
                                        <p:cTn id="76" dur="1" fill="hold">
                                          <p:stCondLst>
                                            <p:cond delay="499"/>
                                          </p:stCondLst>
                                        </p:cTn>
                                        <p:tgtEl>
                                          <p:spTgt spid="61"/>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7" fill="hold">
                            <p:stCondLst>
                              <p:cond delay="3000"/>
                            </p:stCondLst>
                            <p:childTnLst>
                              <p:par>
                                <p:cTn id="78" presetID="54" presetClass="exit" presetSubtype="0" decel="100000" fill="hold" grpId="0" nodeType="afterEffect">
                                  <p:stCondLst>
                                    <p:cond delay="0"/>
                                  </p:stCondLst>
                                  <p:childTnLst>
                                    <p:anim calcmode="lin" valueType="num">
                                      <p:cBhvr>
                                        <p:cTn id="79" dur="500"/>
                                        <p:tgtEl>
                                          <p:spTgt spid="60"/>
                                        </p:tgtEl>
                                        <p:attrNameLst>
                                          <p:attrName>ppt_w</p:attrName>
                                        </p:attrNameLst>
                                      </p:cBhvr>
                                      <p:tavLst>
                                        <p:tav tm="0">
                                          <p:val>
                                            <p:strVal val="ppt_w"/>
                                          </p:val>
                                        </p:tav>
                                        <p:tav tm="100000">
                                          <p:val>
                                            <p:strVal val="ppt_w*0.05"/>
                                          </p:val>
                                        </p:tav>
                                      </p:tavLst>
                                    </p:anim>
                                    <p:anim calcmode="lin" valueType="num">
                                      <p:cBhvr>
                                        <p:cTn id="80" dur="500"/>
                                        <p:tgtEl>
                                          <p:spTgt spid="60"/>
                                        </p:tgtEl>
                                        <p:attrNameLst>
                                          <p:attrName>ppt_h</p:attrName>
                                        </p:attrNameLst>
                                      </p:cBhvr>
                                      <p:tavLst>
                                        <p:tav tm="0">
                                          <p:val>
                                            <p:strVal val="ppt_h"/>
                                          </p:val>
                                        </p:tav>
                                        <p:tav tm="100000">
                                          <p:val>
                                            <p:strVal val="ppt_h"/>
                                          </p:val>
                                        </p:tav>
                                      </p:tavLst>
                                    </p:anim>
                                    <p:anim calcmode="lin" valueType="num">
                                      <p:cBhvr>
                                        <p:cTn id="81" dur="500"/>
                                        <p:tgtEl>
                                          <p:spTgt spid="60"/>
                                        </p:tgtEl>
                                        <p:attrNameLst>
                                          <p:attrName>ppt_x</p:attrName>
                                        </p:attrNameLst>
                                      </p:cBhvr>
                                      <p:tavLst>
                                        <p:tav tm="0">
                                          <p:val>
                                            <p:strVal val="ppt_x"/>
                                          </p:val>
                                        </p:tav>
                                        <p:tav tm="100000">
                                          <p:val>
                                            <p:strVal val="ppt_x-.2"/>
                                          </p:val>
                                        </p:tav>
                                      </p:tavLst>
                                    </p:anim>
                                    <p:anim calcmode="lin" valueType="num">
                                      <p:cBhvr>
                                        <p:cTn id="82" dur="500"/>
                                        <p:tgtEl>
                                          <p:spTgt spid="60"/>
                                        </p:tgtEl>
                                        <p:attrNameLst>
                                          <p:attrName>ppt_y</p:attrName>
                                        </p:attrNameLst>
                                      </p:cBhvr>
                                      <p:tavLst>
                                        <p:tav tm="0">
                                          <p:val>
                                            <p:strVal val="ppt_y"/>
                                          </p:val>
                                        </p:tav>
                                        <p:tav tm="100000">
                                          <p:val>
                                            <p:strVal val="ppt_y"/>
                                          </p:val>
                                        </p:tav>
                                      </p:tavLst>
                                    </p:anim>
                                    <p:animEffect transition="out" filter="fade">
                                      <p:cBhvr>
                                        <p:cTn id="83" dur="500"/>
                                        <p:tgtEl>
                                          <p:spTgt spid="60"/>
                                        </p:tgtEl>
                                      </p:cBhvr>
                                    </p:animEffect>
                                    <p:set>
                                      <p:cBhvr>
                                        <p:cTn id="84" dur="1" fill="hold">
                                          <p:stCondLst>
                                            <p:cond delay="499"/>
                                          </p:stCondLst>
                                        </p:cTn>
                                        <p:tgtEl>
                                          <p:spTgt spid="60"/>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childTnLst>
                          </p:cTn>
                        </p:par>
                        <p:par>
                          <p:cTn id="85" fill="hold">
                            <p:stCondLst>
                              <p:cond delay="3500"/>
                            </p:stCondLst>
                            <p:childTnLst>
                              <p:par>
                                <p:cTn id="86" presetID="54" presetClass="exit" presetSubtype="0" decel="100000" fill="hold" grpId="0" nodeType="afterEffect">
                                  <p:stCondLst>
                                    <p:cond delay="0"/>
                                  </p:stCondLst>
                                  <p:childTnLst>
                                    <p:anim calcmode="lin" valueType="num">
                                      <p:cBhvr>
                                        <p:cTn id="87" dur="500"/>
                                        <p:tgtEl>
                                          <p:spTgt spid="59"/>
                                        </p:tgtEl>
                                        <p:attrNameLst>
                                          <p:attrName>ppt_w</p:attrName>
                                        </p:attrNameLst>
                                      </p:cBhvr>
                                      <p:tavLst>
                                        <p:tav tm="0">
                                          <p:val>
                                            <p:strVal val="ppt_w"/>
                                          </p:val>
                                        </p:tav>
                                        <p:tav tm="100000">
                                          <p:val>
                                            <p:strVal val="ppt_w*0.05"/>
                                          </p:val>
                                        </p:tav>
                                      </p:tavLst>
                                    </p:anim>
                                    <p:anim calcmode="lin" valueType="num">
                                      <p:cBhvr>
                                        <p:cTn id="88" dur="500"/>
                                        <p:tgtEl>
                                          <p:spTgt spid="59"/>
                                        </p:tgtEl>
                                        <p:attrNameLst>
                                          <p:attrName>ppt_h</p:attrName>
                                        </p:attrNameLst>
                                      </p:cBhvr>
                                      <p:tavLst>
                                        <p:tav tm="0">
                                          <p:val>
                                            <p:strVal val="ppt_h"/>
                                          </p:val>
                                        </p:tav>
                                        <p:tav tm="100000">
                                          <p:val>
                                            <p:strVal val="ppt_h"/>
                                          </p:val>
                                        </p:tav>
                                      </p:tavLst>
                                    </p:anim>
                                    <p:anim calcmode="lin" valueType="num">
                                      <p:cBhvr>
                                        <p:cTn id="89" dur="500"/>
                                        <p:tgtEl>
                                          <p:spTgt spid="59"/>
                                        </p:tgtEl>
                                        <p:attrNameLst>
                                          <p:attrName>ppt_x</p:attrName>
                                        </p:attrNameLst>
                                      </p:cBhvr>
                                      <p:tavLst>
                                        <p:tav tm="0">
                                          <p:val>
                                            <p:strVal val="ppt_x"/>
                                          </p:val>
                                        </p:tav>
                                        <p:tav tm="100000">
                                          <p:val>
                                            <p:strVal val="ppt_x-.2"/>
                                          </p:val>
                                        </p:tav>
                                      </p:tavLst>
                                    </p:anim>
                                    <p:anim calcmode="lin" valueType="num">
                                      <p:cBhvr>
                                        <p:cTn id="90" dur="500"/>
                                        <p:tgtEl>
                                          <p:spTgt spid="59"/>
                                        </p:tgtEl>
                                        <p:attrNameLst>
                                          <p:attrName>ppt_y</p:attrName>
                                        </p:attrNameLst>
                                      </p:cBhvr>
                                      <p:tavLst>
                                        <p:tav tm="0">
                                          <p:val>
                                            <p:strVal val="ppt_y"/>
                                          </p:val>
                                        </p:tav>
                                        <p:tav tm="100000">
                                          <p:val>
                                            <p:strVal val="ppt_y"/>
                                          </p:val>
                                        </p:tav>
                                      </p:tavLst>
                                    </p:anim>
                                    <p:animEffect transition="out" filter="fade">
                                      <p:cBhvr>
                                        <p:cTn id="91" dur="500"/>
                                        <p:tgtEl>
                                          <p:spTgt spid="59"/>
                                        </p:tgtEl>
                                      </p:cBhvr>
                                    </p:animEffect>
                                    <p:set>
                                      <p:cBhvr>
                                        <p:cTn id="92" dur="1" fill="hold">
                                          <p:stCondLst>
                                            <p:cond delay="499"/>
                                          </p:stCondLst>
                                        </p:cTn>
                                        <p:tgtEl>
                                          <p:spTgt spid="59"/>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par>
                          <p:cTn id="93" fill="hold">
                            <p:stCondLst>
                              <p:cond delay="4000"/>
                            </p:stCondLst>
                            <p:childTnLst>
                              <p:par>
                                <p:cTn id="94" presetID="54" presetClass="exit" presetSubtype="0" decel="100000" fill="hold" grpId="0" nodeType="afterEffect">
                                  <p:stCondLst>
                                    <p:cond delay="0"/>
                                  </p:stCondLst>
                                  <p:childTnLst>
                                    <p:anim calcmode="lin" valueType="num">
                                      <p:cBhvr>
                                        <p:cTn id="95" dur="500"/>
                                        <p:tgtEl>
                                          <p:spTgt spid="58"/>
                                        </p:tgtEl>
                                        <p:attrNameLst>
                                          <p:attrName>ppt_w</p:attrName>
                                        </p:attrNameLst>
                                      </p:cBhvr>
                                      <p:tavLst>
                                        <p:tav tm="0">
                                          <p:val>
                                            <p:strVal val="ppt_w"/>
                                          </p:val>
                                        </p:tav>
                                        <p:tav tm="100000">
                                          <p:val>
                                            <p:strVal val="ppt_w*0.05"/>
                                          </p:val>
                                        </p:tav>
                                      </p:tavLst>
                                    </p:anim>
                                    <p:anim calcmode="lin" valueType="num">
                                      <p:cBhvr>
                                        <p:cTn id="96" dur="500"/>
                                        <p:tgtEl>
                                          <p:spTgt spid="58"/>
                                        </p:tgtEl>
                                        <p:attrNameLst>
                                          <p:attrName>ppt_h</p:attrName>
                                        </p:attrNameLst>
                                      </p:cBhvr>
                                      <p:tavLst>
                                        <p:tav tm="0">
                                          <p:val>
                                            <p:strVal val="ppt_h"/>
                                          </p:val>
                                        </p:tav>
                                        <p:tav tm="100000">
                                          <p:val>
                                            <p:strVal val="ppt_h"/>
                                          </p:val>
                                        </p:tav>
                                      </p:tavLst>
                                    </p:anim>
                                    <p:anim calcmode="lin" valueType="num">
                                      <p:cBhvr>
                                        <p:cTn id="97" dur="500"/>
                                        <p:tgtEl>
                                          <p:spTgt spid="58"/>
                                        </p:tgtEl>
                                        <p:attrNameLst>
                                          <p:attrName>ppt_x</p:attrName>
                                        </p:attrNameLst>
                                      </p:cBhvr>
                                      <p:tavLst>
                                        <p:tav tm="0">
                                          <p:val>
                                            <p:strVal val="ppt_x"/>
                                          </p:val>
                                        </p:tav>
                                        <p:tav tm="100000">
                                          <p:val>
                                            <p:strVal val="ppt_x-.2"/>
                                          </p:val>
                                        </p:tav>
                                      </p:tavLst>
                                    </p:anim>
                                    <p:anim calcmode="lin" valueType="num">
                                      <p:cBhvr>
                                        <p:cTn id="98" dur="500"/>
                                        <p:tgtEl>
                                          <p:spTgt spid="58"/>
                                        </p:tgtEl>
                                        <p:attrNameLst>
                                          <p:attrName>ppt_y</p:attrName>
                                        </p:attrNameLst>
                                      </p:cBhvr>
                                      <p:tavLst>
                                        <p:tav tm="0">
                                          <p:val>
                                            <p:strVal val="ppt_y"/>
                                          </p:val>
                                        </p:tav>
                                        <p:tav tm="100000">
                                          <p:val>
                                            <p:strVal val="ppt_y"/>
                                          </p:val>
                                        </p:tav>
                                      </p:tavLst>
                                    </p:anim>
                                    <p:animEffect transition="out" filter="fade">
                                      <p:cBhvr>
                                        <p:cTn id="99" dur="500"/>
                                        <p:tgtEl>
                                          <p:spTgt spid="58"/>
                                        </p:tgtEl>
                                      </p:cBhvr>
                                    </p:animEffect>
                                    <p:set>
                                      <p:cBhvr>
                                        <p:cTn id="100" dur="1" fill="hold">
                                          <p:stCondLst>
                                            <p:cond delay="499"/>
                                          </p:stCondLst>
                                        </p:cTn>
                                        <p:tgtEl>
                                          <p:spTgt spid="58"/>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childTnLst>
                          </p:cTn>
                        </p:par>
                        <p:par>
                          <p:cTn id="101" fill="hold">
                            <p:stCondLst>
                              <p:cond delay="4500"/>
                            </p:stCondLst>
                            <p:childTnLst>
                              <p:par>
                                <p:cTn id="102" presetID="54" presetClass="exit" presetSubtype="0" decel="100000" fill="hold" grpId="0" nodeType="afterEffect">
                                  <p:stCondLst>
                                    <p:cond delay="0"/>
                                  </p:stCondLst>
                                  <p:childTnLst>
                                    <p:anim calcmode="lin" valueType="num">
                                      <p:cBhvr>
                                        <p:cTn id="103" dur="500"/>
                                        <p:tgtEl>
                                          <p:spTgt spid="57"/>
                                        </p:tgtEl>
                                        <p:attrNameLst>
                                          <p:attrName>ppt_w</p:attrName>
                                        </p:attrNameLst>
                                      </p:cBhvr>
                                      <p:tavLst>
                                        <p:tav tm="0">
                                          <p:val>
                                            <p:strVal val="ppt_w"/>
                                          </p:val>
                                        </p:tav>
                                        <p:tav tm="100000">
                                          <p:val>
                                            <p:strVal val="ppt_w*0.05"/>
                                          </p:val>
                                        </p:tav>
                                      </p:tavLst>
                                    </p:anim>
                                    <p:anim calcmode="lin" valueType="num">
                                      <p:cBhvr>
                                        <p:cTn id="104" dur="500"/>
                                        <p:tgtEl>
                                          <p:spTgt spid="57"/>
                                        </p:tgtEl>
                                        <p:attrNameLst>
                                          <p:attrName>ppt_h</p:attrName>
                                        </p:attrNameLst>
                                      </p:cBhvr>
                                      <p:tavLst>
                                        <p:tav tm="0">
                                          <p:val>
                                            <p:strVal val="ppt_h"/>
                                          </p:val>
                                        </p:tav>
                                        <p:tav tm="100000">
                                          <p:val>
                                            <p:strVal val="ppt_h"/>
                                          </p:val>
                                        </p:tav>
                                      </p:tavLst>
                                    </p:anim>
                                    <p:anim calcmode="lin" valueType="num">
                                      <p:cBhvr>
                                        <p:cTn id="105" dur="500"/>
                                        <p:tgtEl>
                                          <p:spTgt spid="57"/>
                                        </p:tgtEl>
                                        <p:attrNameLst>
                                          <p:attrName>ppt_x</p:attrName>
                                        </p:attrNameLst>
                                      </p:cBhvr>
                                      <p:tavLst>
                                        <p:tav tm="0">
                                          <p:val>
                                            <p:strVal val="ppt_x"/>
                                          </p:val>
                                        </p:tav>
                                        <p:tav tm="100000">
                                          <p:val>
                                            <p:strVal val="ppt_x-.2"/>
                                          </p:val>
                                        </p:tav>
                                      </p:tavLst>
                                    </p:anim>
                                    <p:anim calcmode="lin" valueType="num">
                                      <p:cBhvr>
                                        <p:cTn id="106" dur="500"/>
                                        <p:tgtEl>
                                          <p:spTgt spid="57"/>
                                        </p:tgtEl>
                                        <p:attrNameLst>
                                          <p:attrName>ppt_y</p:attrName>
                                        </p:attrNameLst>
                                      </p:cBhvr>
                                      <p:tavLst>
                                        <p:tav tm="0">
                                          <p:val>
                                            <p:strVal val="ppt_y"/>
                                          </p:val>
                                        </p:tav>
                                        <p:tav tm="100000">
                                          <p:val>
                                            <p:strVal val="ppt_y"/>
                                          </p:val>
                                        </p:tav>
                                      </p:tavLst>
                                    </p:anim>
                                    <p:animEffect transition="out" filter="fade">
                                      <p:cBhvr>
                                        <p:cTn id="107" dur="500"/>
                                        <p:tgtEl>
                                          <p:spTgt spid="57"/>
                                        </p:tgtEl>
                                      </p:cBhvr>
                                    </p:animEffect>
                                    <p:set>
                                      <p:cBhvr>
                                        <p:cTn id="108" dur="1" fill="hold">
                                          <p:stCondLst>
                                            <p:cond delay="499"/>
                                          </p:stCondLst>
                                        </p:cTn>
                                        <p:tgtEl>
                                          <p:spTgt spid="5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2" name="click.wav"/>
                                        </p:tgtEl>
                                      </p:cMediaNode>
                                    </p:audio>
                                  </p:subTnLst>
                                </p:cTn>
                              </p:par>
                            </p:childTnLst>
                          </p:cTn>
                        </p:par>
                        <p:par>
                          <p:cTn id="109" fill="hold">
                            <p:stCondLst>
                              <p:cond delay="5000"/>
                            </p:stCondLst>
                            <p:childTnLst>
                              <p:par>
                                <p:cTn id="110" presetID="54" presetClass="exit" presetSubtype="0" decel="100000" fill="hold" grpId="0" nodeType="afterEffect">
                                  <p:stCondLst>
                                    <p:cond delay="0"/>
                                  </p:stCondLst>
                                  <p:childTnLst>
                                    <p:anim calcmode="lin" valueType="num">
                                      <p:cBhvr>
                                        <p:cTn id="111" dur="500"/>
                                        <p:tgtEl>
                                          <p:spTgt spid="56"/>
                                        </p:tgtEl>
                                        <p:attrNameLst>
                                          <p:attrName>ppt_w</p:attrName>
                                        </p:attrNameLst>
                                      </p:cBhvr>
                                      <p:tavLst>
                                        <p:tav tm="0">
                                          <p:val>
                                            <p:strVal val="ppt_w"/>
                                          </p:val>
                                        </p:tav>
                                        <p:tav tm="100000">
                                          <p:val>
                                            <p:strVal val="ppt_w*0.05"/>
                                          </p:val>
                                        </p:tav>
                                      </p:tavLst>
                                    </p:anim>
                                    <p:anim calcmode="lin" valueType="num">
                                      <p:cBhvr>
                                        <p:cTn id="112" dur="500"/>
                                        <p:tgtEl>
                                          <p:spTgt spid="56"/>
                                        </p:tgtEl>
                                        <p:attrNameLst>
                                          <p:attrName>ppt_h</p:attrName>
                                        </p:attrNameLst>
                                      </p:cBhvr>
                                      <p:tavLst>
                                        <p:tav tm="0">
                                          <p:val>
                                            <p:strVal val="ppt_h"/>
                                          </p:val>
                                        </p:tav>
                                        <p:tav tm="100000">
                                          <p:val>
                                            <p:strVal val="ppt_h"/>
                                          </p:val>
                                        </p:tav>
                                      </p:tavLst>
                                    </p:anim>
                                    <p:anim calcmode="lin" valueType="num">
                                      <p:cBhvr>
                                        <p:cTn id="113" dur="500"/>
                                        <p:tgtEl>
                                          <p:spTgt spid="56"/>
                                        </p:tgtEl>
                                        <p:attrNameLst>
                                          <p:attrName>ppt_x</p:attrName>
                                        </p:attrNameLst>
                                      </p:cBhvr>
                                      <p:tavLst>
                                        <p:tav tm="0">
                                          <p:val>
                                            <p:strVal val="ppt_x"/>
                                          </p:val>
                                        </p:tav>
                                        <p:tav tm="100000">
                                          <p:val>
                                            <p:strVal val="ppt_x-.2"/>
                                          </p:val>
                                        </p:tav>
                                      </p:tavLst>
                                    </p:anim>
                                    <p:anim calcmode="lin" valueType="num">
                                      <p:cBhvr>
                                        <p:cTn id="114" dur="500"/>
                                        <p:tgtEl>
                                          <p:spTgt spid="56"/>
                                        </p:tgtEl>
                                        <p:attrNameLst>
                                          <p:attrName>ppt_y</p:attrName>
                                        </p:attrNameLst>
                                      </p:cBhvr>
                                      <p:tavLst>
                                        <p:tav tm="0">
                                          <p:val>
                                            <p:strVal val="ppt_y"/>
                                          </p:val>
                                        </p:tav>
                                        <p:tav tm="100000">
                                          <p:val>
                                            <p:strVal val="ppt_y"/>
                                          </p:val>
                                        </p:tav>
                                      </p:tavLst>
                                    </p:anim>
                                    <p:animEffect transition="out" filter="fade">
                                      <p:cBhvr>
                                        <p:cTn id="115" dur="500"/>
                                        <p:tgtEl>
                                          <p:spTgt spid="56"/>
                                        </p:tgtEl>
                                      </p:cBhvr>
                                    </p:animEffect>
                                    <p:set>
                                      <p:cBhvr>
                                        <p:cTn id="116" dur="1" fill="hold">
                                          <p:stCondLst>
                                            <p:cond delay="499"/>
                                          </p:stCondLst>
                                        </p:cTn>
                                        <p:tgtEl>
                                          <p:spTgt spid="56"/>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7" fill="hold">
                            <p:stCondLst>
                              <p:cond delay="5500"/>
                            </p:stCondLst>
                            <p:childTnLst>
                              <p:par>
                                <p:cTn id="118" presetID="6" presetClass="emph" presetSubtype="0" fill="hold" grpId="0" nodeType="afterEffect">
                                  <p:stCondLst>
                                    <p:cond delay="0"/>
                                  </p:stCondLst>
                                  <p:childTnLst>
                                    <p:animScale>
                                      <p:cBhvr>
                                        <p:cTn id="119" dur="500" fill="hold"/>
                                        <p:tgtEl>
                                          <p:spTgt spid="55"/>
                                        </p:tgtEl>
                                      </p:cBhvr>
                                      <p:by x="130000" y="130000"/>
                                    </p:animScale>
                                  </p:childTnLst>
                                  <p:subTnLst>
                                    <p:audio>
                                      <p:cMediaNode>
                                        <p:cTn display="0" masterRel="sameClick">
                                          <p:stCondLst>
                                            <p:cond evt="begin" delay="0">
                                              <p:tn val="118"/>
                                            </p:cond>
                                          </p:stCondLst>
                                          <p:endCondLst>
                                            <p:cond evt="onStopAudio" delay="0">
                                              <p:tgtEl>
                                                <p:sldTgt/>
                                              </p:tgtEl>
                                            </p:cond>
                                          </p:endCondLst>
                                        </p:cTn>
                                        <p:tgtEl>
                                          <p:sndTgt r:embed="rId3" name="BELL.WAV"/>
                                        </p:tgtEl>
                                      </p:cMediaNode>
                                    </p:audio>
                                  </p:subTnLst>
                                </p:cTn>
                              </p:par>
                            </p:childTnLst>
                          </p:cTn>
                        </p:par>
                      </p:childTnLst>
                    </p:cTn>
                  </p:par>
                </p:childTnLst>
              </p:cTn>
              <p:nextCondLst>
                <p:cond evt="onClick" delay="0">
                  <p:tgtEl>
                    <p:spTgt spid="66"/>
                  </p:tgtEl>
                </p:cond>
              </p:nextCondLst>
            </p:seq>
          </p:childTnLst>
        </p:cTn>
      </p:par>
    </p:tnLst>
    <p:bldLst>
      <p:bldP spid="84" grpId="0"/>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63000"/>
          </a:schemeClr>
        </a:solidFill>
        <a:effectLst/>
      </p:bgPr>
    </p:bg>
    <p:spTree>
      <p:nvGrpSpPr>
        <p:cNvPr id="1" name=""/>
        <p:cNvGrpSpPr/>
        <p:nvPr/>
      </p:nvGrpSpPr>
      <p:grpSpPr>
        <a:xfrm>
          <a:off x="0" y="0"/>
          <a:ext cx="0" cy="0"/>
          <a:chOff x="0" y="0"/>
          <a:chExt cx="0" cy="0"/>
        </a:xfrm>
      </p:grpSpPr>
      <p:sp>
        <p:nvSpPr>
          <p:cNvPr id="34819" name="Rectangle 1"/>
          <p:cNvSpPr>
            <a:spLocks noChangeArrowheads="1"/>
          </p:cNvSpPr>
          <p:nvPr/>
        </p:nvSpPr>
        <p:spPr bwMode="auto">
          <a:xfrm>
            <a:off x="276384" y="457200"/>
            <a:ext cx="8458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000" b="1" dirty="0" smtClean="0">
                <a:solidFill>
                  <a:srgbClr val="000000"/>
                </a:solidFill>
                <a:latin typeface="Times New Roman" panose="02020603050405020304" pitchFamily="18" charset="0"/>
                <a:cs typeface="Times New Roman" panose="02020603050405020304" pitchFamily="18" charset="0"/>
              </a:rPr>
              <a:t>9. Nam </a:t>
            </a:r>
            <a:r>
              <a:rPr lang="en-US" sz="4000" b="1" dirty="0">
                <a:solidFill>
                  <a:srgbClr val="000000"/>
                </a:solidFill>
                <a:latin typeface="Times New Roman" panose="02020603050405020304" pitchFamily="18" charset="0"/>
                <a:cs typeface="Times New Roman" panose="02020603050405020304" pitchFamily="18" charset="0"/>
              </a:rPr>
              <a:t>Hán đánh nước ta lần này với lực lượng như thế nào? Do ai chỉ huy?</a:t>
            </a:r>
          </a:p>
          <a:p>
            <a:pPr marL="742950" indent="-742950">
              <a:buFont typeface="+mj-lt"/>
              <a:buAutoNum type="alphaUcPeriod"/>
            </a:pPr>
            <a:r>
              <a:rPr lang="en-US" sz="4000" b="1" dirty="0" smtClean="0">
                <a:solidFill>
                  <a:srgbClr val="0000FF"/>
                </a:solidFill>
                <a:latin typeface="Times New Roman" panose="02020603050405020304" pitchFamily="18" charset="0"/>
                <a:cs typeface="Times New Roman" panose="02020603050405020304" pitchFamily="18" charset="0"/>
              </a:rPr>
              <a:t>Nam </a:t>
            </a:r>
            <a:r>
              <a:rPr lang="en-US" sz="4000" b="1" dirty="0">
                <a:solidFill>
                  <a:srgbClr val="0000FF"/>
                </a:solidFill>
                <a:latin typeface="Times New Roman" panose="02020603050405020304" pitchFamily="18" charset="0"/>
                <a:cs typeface="Times New Roman" panose="02020603050405020304" pitchFamily="18" charset="0"/>
              </a:rPr>
              <a:t>Hán đưa đạo quân rất </a:t>
            </a:r>
            <a:r>
              <a:rPr lang="en-US" sz="4000" b="1" dirty="0" smtClean="0">
                <a:solidFill>
                  <a:srgbClr val="0000FF"/>
                </a:solidFill>
                <a:latin typeface="Times New Roman" panose="02020603050405020304" pitchFamily="18" charset="0"/>
                <a:cs typeface="Times New Roman" panose="02020603050405020304" pitchFamily="18" charset="0"/>
              </a:rPr>
              <a:t>   đông</a:t>
            </a:r>
            <a:r>
              <a:rPr lang="en-US" sz="4000" b="1" dirty="0">
                <a:solidFill>
                  <a:srgbClr val="0000FF"/>
                </a:solidFill>
                <a:latin typeface="Times New Roman" panose="02020603050405020304" pitchFamily="18" charset="0"/>
                <a:cs typeface="Times New Roman" panose="02020603050405020304" pitchFamily="18" charset="0"/>
              </a:rPr>
              <a:t>, do thái tử Hoằng Tháo chỉ </a:t>
            </a:r>
            <a:r>
              <a:rPr lang="en-US" sz="4000" b="1" dirty="0" smtClean="0">
                <a:solidFill>
                  <a:srgbClr val="0000FF"/>
                </a:solidFill>
                <a:latin typeface="Times New Roman" panose="02020603050405020304" pitchFamily="18" charset="0"/>
                <a:cs typeface="Times New Roman" panose="02020603050405020304" pitchFamily="18" charset="0"/>
              </a:rPr>
              <a:t>huy.</a:t>
            </a:r>
          </a:p>
          <a:p>
            <a:pPr marL="742950" indent="-742950">
              <a:buFont typeface="+mj-lt"/>
              <a:buAutoNum type="alphaUcPeriod"/>
            </a:pPr>
            <a:r>
              <a:rPr lang="en-US" sz="4000" b="1" dirty="0" smtClean="0">
                <a:solidFill>
                  <a:srgbClr val="0000FF"/>
                </a:solidFill>
                <a:latin typeface="Times New Roman" panose="02020603050405020304" pitchFamily="18" charset="0"/>
                <a:cs typeface="Times New Roman" panose="02020603050405020304" pitchFamily="18" charset="0"/>
              </a:rPr>
              <a:t>Đưa </a:t>
            </a:r>
            <a:r>
              <a:rPr lang="en-US" sz="4000" b="1" dirty="0">
                <a:solidFill>
                  <a:srgbClr val="0000FF"/>
                </a:solidFill>
                <a:latin typeface="Times New Roman" panose="02020603050405020304" pitchFamily="18" charset="0"/>
                <a:cs typeface="Times New Roman" panose="02020603050405020304" pitchFamily="18" charset="0"/>
              </a:rPr>
              <a:t>lực lượng rất đông, do vua Nam Hán chỉ huy.</a:t>
            </a:r>
          </a:p>
        </p:txBody>
      </p:sp>
      <p:sp>
        <p:nvSpPr>
          <p:cNvPr id="4" name="AutoShape 15"/>
          <p:cNvSpPr>
            <a:spLocks noChangeArrowheads="1"/>
          </p:cNvSpPr>
          <p:nvPr/>
        </p:nvSpPr>
        <p:spPr bwMode="auto">
          <a:xfrm>
            <a:off x="3998468" y="5572175"/>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FF0000"/>
                </a:solidFill>
                <a:latin typeface="Times New Roman" panose="02020603050405020304" pitchFamily="18" charset="0"/>
                <a:cs typeface="Times New Roman" panose="02020603050405020304" pitchFamily="18" charset="0"/>
              </a:rPr>
              <a:t>0</a:t>
            </a:r>
          </a:p>
        </p:txBody>
      </p:sp>
      <p:sp>
        <p:nvSpPr>
          <p:cNvPr id="5" name="AutoShape 16"/>
          <p:cNvSpPr>
            <a:spLocks noChangeArrowheads="1"/>
          </p:cNvSpPr>
          <p:nvPr/>
        </p:nvSpPr>
        <p:spPr bwMode="auto">
          <a:xfrm>
            <a:off x="3979418" y="5578524"/>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800000"/>
                </a:solidFill>
                <a:latin typeface="Times New Roman" panose="02020603050405020304" pitchFamily="18" charset="0"/>
                <a:cs typeface="Times New Roman" panose="02020603050405020304" pitchFamily="18" charset="0"/>
              </a:rPr>
              <a:t>1</a:t>
            </a:r>
          </a:p>
        </p:txBody>
      </p:sp>
      <p:sp>
        <p:nvSpPr>
          <p:cNvPr id="6" name="AutoShape 17"/>
          <p:cNvSpPr>
            <a:spLocks noChangeArrowheads="1"/>
          </p:cNvSpPr>
          <p:nvPr/>
        </p:nvSpPr>
        <p:spPr bwMode="auto">
          <a:xfrm>
            <a:off x="39794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2</a:t>
            </a:r>
          </a:p>
        </p:txBody>
      </p:sp>
      <p:sp>
        <p:nvSpPr>
          <p:cNvPr id="7" name="AutoShape 18"/>
          <p:cNvSpPr>
            <a:spLocks noChangeArrowheads="1"/>
          </p:cNvSpPr>
          <p:nvPr/>
        </p:nvSpPr>
        <p:spPr bwMode="auto">
          <a:xfrm>
            <a:off x="39794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3</a:t>
            </a:r>
          </a:p>
        </p:txBody>
      </p:sp>
      <p:sp>
        <p:nvSpPr>
          <p:cNvPr id="8" name="AutoShape 19"/>
          <p:cNvSpPr>
            <a:spLocks noChangeArrowheads="1"/>
          </p:cNvSpPr>
          <p:nvPr/>
        </p:nvSpPr>
        <p:spPr bwMode="auto">
          <a:xfrm>
            <a:off x="396036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4</a:t>
            </a:r>
          </a:p>
        </p:txBody>
      </p:sp>
      <p:sp>
        <p:nvSpPr>
          <p:cNvPr id="9" name="AutoShape 20"/>
          <p:cNvSpPr>
            <a:spLocks noChangeArrowheads="1"/>
          </p:cNvSpPr>
          <p:nvPr/>
        </p:nvSpPr>
        <p:spPr bwMode="auto">
          <a:xfrm>
            <a:off x="3946081"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5</a:t>
            </a:r>
          </a:p>
        </p:txBody>
      </p:sp>
      <p:sp>
        <p:nvSpPr>
          <p:cNvPr id="10" name="AutoShape 25"/>
          <p:cNvSpPr>
            <a:spLocks noChangeArrowheads="1"/>
          </p:cNvSpPr>
          <p:nvPr/>
        </p:nvSpPr>
        <p:spPr bwMode="auto">
          <a:xfrm>
            <a:off x="3912743"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6</a:t>
            </a:r>
          </a:p>
        </p:txBody>
      </p:sp>
      <p:sp>
        <p:nvSpPr>
          <p:cNvPr id="11" name="AutoShape 26"/>
          <p:cNvSpPr>
            <a:spLocks noChangeArrowheads="1"/>
          </p:cNvSpPr>
          <p:nvPr/>
        </p:nvSpPr>
        <p:spPr bwMode="auto">
          <a:xfrm>
            <a:off x="3917506" y="55975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7</a:t>
            </a:r>
          </a:p>
        </p:txBody>
      </p:sp>
      <p:sp>
        <p:nvSpPr>
          <p:cNvPr id="12" name="AutoShape 27"/>
          <p:cNvSpPr>
            <a:spLocks noChangeArrowheads="1"/>
          </p:cNvSpPr>
          <p:nvPr/>
        </p:nvSpPr>
        <p:spPr bwMode="auto">
          <a:xfrm>
            <a:off x="3898456"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8</a:t>
            </a:r>
          </a:p>
        </p:txBody>
      </p:sp>
      <p:sp>
        <p:nvSpPr>
          <p:cNvPr id="13" name="AutoShape 28"/>
          <p:cNvSpPr>
            <a:spLocks noChangeArrowheads="1"/>
          </p:cNvSpPr>
          <p:nvPr/>
        </p:nvSpPr>
        <p:spPr bwMode="auto">
          <a:xfrm>
            <a:off x="39032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9</a:t>
            </a:r>
          </a:p>
        </p:txBody>
      </p:sp>
      <p:sp>
        <p:nvSpPr>
          <p:cNvPr id="14" name="AutoShape 29"/>
          <p:cNvSpPr>
            <a:spLocks noChangeArrowheads="1"/>
          </p:cNvSpPr>
          <p:nvPr/>
        </p:nvSpPr>
        <p:spPr bwMode="auto">
          <a:xfrm>
            <a:off x="39032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dirty="0">
                <a:solidFill>
                  <a:srgbClr val="0033CC"/>
                </a:solidFill>
                <a:latin typeface="Times New Roman" panose="02020603050405020304" pitchFamily="18" charset="0"/>
                <a:cs typeface="Times New Roman" panose="02020603050405020304" pitchFamily="18" charset="0"/>
              </a:rPr>
              <a:t>10</a:t>
            </a:r>
          </a:p>
        </p:txBody>
      </p:sp>
      <p:pic>
        <p:nvPicPr>
          <p:cNvPr id="15" name="Picture 1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40833" y1="35167" x2="60667" y2="53250"/>
                        <a14:foregroundMark x1="58333" y1="45417" x2="45250" y2="56333"/>
                        <a14:foregroundMark x1="40583" y1="44833" x2="66833" y2="60500"/>
                        <a14:foregroundMark x1="56833" y1="34000" x2="40750" y2="59500"/>
                        <a14:foregroundMark x1="39083" y1="67500" x2="32250" y2="78417"/>
                        <a14:foregroundMark x1="51167" y1="44667" x2="66083" y2="60250"/>
                        <a14:foregroundMark x1="37500" y1="37833" x2="23083" y2="23417"/>
                      </a14:backgroundRemoval>
                    </a14:imgEffect>
                  </a14:imgLayer>
                </a14:imgProps>
              </a:ext>
              <a:ext uri="{28A0092B-C50C-407E-A947-70E740481C1C}">
                <a14:useLocalDpi xmlns:a14="http://schemas.microsoft.com/office/drawing/2010/main" val="0"/>
              </a:ext>
            </a:extLst>
          </a:blip>
          <a:srcRect l="17420" t="17275" r="18811" b="16637"/>
          <a:stretch/>
        </p:blipFill>
        <p:spPr>
          <a:xfrm>
            <a:off x="3810000" y="5410200"/>
            <a:ext cx="1390968" cy="1441549"/>
          </a:xfrm>
          <a:prstGeom prst="rect">
            <a:avLst/>
          </a:prstGeom>
        </p:spPr>
      </p:pic>
      <p:sp>
        <p:nvSpPr>
          <p:cNvPr id="2" name="Donut 1"/>
          <p:cNvSpPr/>
          <p:nvPr/>
        </p:nvSpPr>
        <p:spPr>
          <a:xfrm>
            <a:off x="76200" y="2285337"/>
            <a:ext cx="914400" cy="838200"/>
          </a:xfrm>
          <a:prstGeom prst="donut">
            <a:avLst>
              <a:gd name="adj" fmla="val 939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6-Point Star 17">
            <a:hlinkClick r:id="rId6" action="ppaction://hlinksldjump"/>
          </p:cNvPr>
          <p:cNvSpPr/>
          <p:nvPr/>
        </p:nvSpPr>
        <p:spPr>
          <a:xfrm>
            <a:off x="5562600" y="5638308"/>
            <a:ext cx="1295400" cy="1213343"/>
          </a:xfrm>
          <a:prstGeom prst="star6">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82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par>
                          <p:cTn id="14" fill="hold">
                            <p:stCondLst>
                              <p:cond delay="500"/>
                            </p:stCondLst>
                            <p:childTnLst>
                              <p:par>
                                <p:cTn id="15" presetID="54" presetClass="exit" presetSubtype="0" decel="100000" fill="hold" grpId="0" nodeType="afterEffect">
                                  <p:stCondLst>
                                    <p:cond delay="0"/>
                                  </p:stCondLst>
                                  <p:childTnLst>
                                    <p:anim calcmode="lin" valueType="num">
                                      <p:cBhvr>
                                        <p:cTn id="16" dur="500"/>
                                        <p:tgtEl>
                                          <p:spTgt spid="14"/>
                                        </p:tgtEl>
                                        <p:attrNameLst>
                                          <p:attrName>ppt_w</p:attrName>
                                        </p:attrNameLst>
                                      </p:cBhvr>
                                      <p:tavLst>
                                        <p:tav tm="0">
                                          <p:val>
                                            <p:strVal val="ppt_w"/>
                                          </p:val>
                                        </p:tav>
                                        <p:tav tm="100000">
                                          <p:val>
                                            <p:strVal val="ppt_w*0.05"/>
                                          </p:val>
                                        </p:tav>
                                      </p:tavLst>
                                    </p:anim>
                                    <p:anim calcmode="lin" valueType="num">
                                      <p:cBhvr>
                                        <p:cTn id="17" dur="500"/>
                                        <p:tgtEl>
                                          <p:spTgt spid="14"/>
                                        </p:tgtEl>
                                        <p:attrNameLst>
                                          <p:attrName>ppt_h</p:attrName>
                                        </p:attrNameLst>
                                      </p:cBhvr>
                                      <p:tavLst>
                                        <p:tav tm="0">
                                          <p:val>
                                            <p:strVal val="ppt_h"/>
                                          </p:val>
                                        </p:tav>
                                        <p:tav tm="100000">
                                          <p:val>
                                            <p:strVal val="ppt_h"/>
                                          </p:val>
                                        </p:tav>
                                      </p:tavLst>
                                    </p:anim>
                                    <p:anim calcmode="lin" valueType="num">
                                      <p:cBhvr>
                                        <p:cTn id="18" dur="500"/>
                                        <p:tgtEl>
                                          <p:spTgt spid="14"/>
                                        </p:tgtEl>
                                        <p:attrNameLst>
                                          <p:attrName>ppt_x</p:attrName>
                                        </p:attrNameLst>
                                      </p:cBhvr>
                                      <p:tavLst>
                                        <p:tav tm="0">
                                          <p:val>
                                            <p:strVal val="ppt_x"/>
                                          </p:val>
                                        </p:tav>
                                        <p:tav tm="100000">
                                          <p:val>
                                            <p:strVal val="ppt_x-.2"/>
                                          </p:val>
                                        </p:tav>
                                      </p:tavLst>
                                    </p:anim>
                                    <p:anim calcmode="lin" valueType="num">
                                      <p:cBhvr>
                                        <p:cTn id="19" dur="500"/>
                                        <p:tgtEl>
                                          <p:spTgt spid="14"/>
                                        </p:tgtEl>
                                        <p:attrNameLst>
                                          <p:attrName>ppt_y</p:attrName>
                                        </p:attrNameLst>
                                      </p:cBhvr>
                                      <p:tavLst>
                                        <p:tav tm="0">
                                          <p:val>
                                            <p:strVal val="ppt_y"/>
                                          </p:val>
                                        </p:tav>
                                        <p:tav tm="100000">
                                          <p:val>
                                            <p:strVal val="ppt_y"/>
                                          </p:val>
                                        </p:tav>
                                      </p:tavLst>
                                    </p:anim>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par>
                          <p:cTn id="22" fill="hold">
                            <p:stCondLst>
                              <p:cond delay="1000"/>
                            </p:stCondLst>
                            <p:childTnLst>
                              <p:par>
                                <p:cTn id="23" presetID="54" presetClass="exit" presetSubtype="0" decel="100000" fill="hold" grpId="0" nodeType="afterEffect">
                                  <p:stCondLst>
                                    <p:cond delay="0"/>
                                  </p:stCondLst>
                                  <p:childTnLst>
                                    <p:anim calcmode="lin" valueType="num">
                                      <p:cBhvr>
                                        <p:cTn id="24" dur="500"/>
                                        <p:tgtEl>
                                          <p:spTgt spid="13"/>
                                        </p:tgtEl>
                                        <p:attrNameLst>
                                          <p:attrName>ppt_w</p:attrName>
                                        </p:attrNameLst>
                                      </p:cBhvr>
                                      <p:tavLst>
                                        <p:tav tm="0">
                                          <p:val>
                                            <p:strVal val="ppt_w"/>
                                          </p:val>
                                        </p:tav>
                                        <p:tav tm="100000">
                                          <p:val>
                                            <p:strVal val="ppt_w*0.05"/>
                                          </p:val>
                                        </p:tav>
                                      </p:tavLst>
                                    </p:anim>
                                    <p:anim calcmode="lin" valueType="num">
                                      <p:cBhvr>
                                        <p:cTn id="25" dur="500"/>
                                        <p:tgtEl>
                                          <p:spTgt spid="13"/>
                                        </p:tgtEl>
                                        <p:attrNameLst>
                                          <p:attrName>ppt_h</p:attrName>
                                        </p:attrNameLst>
                                      </p:cBhvr>
                                      <p:tavLst>
                                        <p:tav tm="0">
                                          <p:val>
                                            <p:strVal val="ppt_h"/>
                                          </p:val>
                                        </p:tav>
                                        <p:tav tm="100000">
                                          <p:val>
                                            <p:strVal val="ppt_h"/>
                                          </p:val>
                                        </p:tav>
                                      </p:tavLst>
                                    </p:anim>
                                    <p:anim calcmode="lin" valueType="num">
                                      <p:cBhvr>
                                        <p:cTn id="26" dur="500"/>
                                        <p:tgtEl>
                                          <p:spTgt spid="13"/>
                                        </p:tgtEl>
                                        <p:attrNameLst>
                                          <p:attrName>ppt_x</p:attrName>
                                        </p:attrNameLst>
                                      </p:cBhvr>
                                      <p:tavLst>
                                        <p:tav tm="0">
                                          <p:val>
                                            <p:strVal val="ppt_x"/>
                                          </p:val>
                                        </p:tav>
                                        <p:tav tm="100000">
                                          <p:val>
                                            <p:strVal val="ppt_x-.2"/>
                                          </p:val>
                                        </p:tav>
                                      </p:tavLst>
                                    </p:anim>
                                    <p:anim calcmode="lin" valueType="num">
                                      <p:cBhvr>
                                        <p:cTn id="27" dur="500"/>
                                        <p:tgtEl>
                                          <p:spTgt spid="13"/>
                                        </p:tgtEl>
                                        <p:attrNameLst>
                                          <p:attrName>ppt_y</p:attrName>
                                        </p:attrNameLst>
                                      </p:cBhvr>
                                      <p:tavLst>
                                        <p:tav tm="0">
                                          <p:val>
                                            <p:strVal val="ppt_y"/>
                                          </p:val>
                                        </p:tav>
                                        <p:tav tm="100000">
                                          <p:val>
                                            <p:strVal val="ppt_y"/>
                                          </p:val>
                                        </p:tav>
                                      </p:tavLst>
                                    </p:anim>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30" fill="hold">
                            <p:stCondLst>
                              <p:cond delay="1500"/>
                            </p:stCondLst>
                            <p:childTnLst>
                              <p:par>
                                <p:cTn id="31" presetID="54" presetClass="exit" presetSubtype="0" decel="100000" fill="hold" grpId="0" nodeType="afterEffect">
                                  <p:stCondLst>
                                    <p:cond delay="0"/>
                                  </p:stCondLst>
                                  <p:childTnLst>
                                    <p:anim calcmode="lin" valueType="num">
                                      <p:cBhvr>
                                        <p:cTn id="32" dur="500"/>
                                        <p:tgtEl>
                                          <p:spTgt spid="12"/>
                                        </p:tgtEl>
                                        <p:attrNameLst>
                                          <p:attrName>ppt_w</p:attrName>
                                        </p:attrNameLst>
                                      </p:cBhvr>
                                      <p:tavLst>
                                        <p:tav tm="0">
                                          <p:val>
                                            <p:strVal val="ppt_w"/>
                                          </p:val>
                                        </p:tav>
                                        <p:tav tm="100000">
                                          <p:val>
                                            <p:strVal val="ppt_w*0.05"/>
                                          </p:val>
                                        </p:tav>
                                      </p:tavLst>
                                    </p:anim>
                                    <p:anim calcmode="lin" valueType="num">
                                      <p:cBhvr>
                                        <p:cTn id="33" dur="500"/>
                                        <p:tgtEl>
                                          <p:spTgt spid="12"/>
                                        </p:tgtEl>
                                        <p:attrNameLst>
                                          <p:attrName>ppt_h</p:attrName>
                                        </p:attrNameLst>
                                      </p:cBhvr>
                                      <p:tavLst>
                                        <p:tav tm="0">
                                          <p:val>
                                            <p:strVal val="ppt_h"/>
                                          </p:val>
                                        </p:tav>
                                        <p:tav tm="100000">
                                          <p:val>
                                            <p:strVal val="ppt_h"/>
                                          </p:val>
                                        </p:tav>
                                      </p:tavLst>
                                    </p:anim>
                                    <p:anim calcmode="lin" valueType="num">
                                      <p:cBhvr>
                                        <p:cTn id="34" dur="500"/>
                                        <p:tgtEl>
                                          <p:spTgt spid="12"/>
                                        </p:tgtEl>
                                        <p:attrNameLst>
                                          <p:attrName>ppt_x</p:attrName>
                                        </p:attrNameLst>
                                      </p:cBhvr>
                                      <p:tavLst>
                                        <p:tav tm="0">
                                          <p:val>
                                            <p:strVal val="ppt_x"/>
                                          </p:val>
                                        </p:tav>
                                        <p:tav tm="100000">
                                          <p:val>
                                            <p:strVal val="ppt_x-.2"/>
                                          </p:val>
                                        </p:tav>
                                      </p:tavLst>
                                    </p:anim>
                                    <p:anim calcmode="lin" valueType="num">
                                      <p:cBhvr>
                                        <p:cTn id="35" dur="500"/>
                                        <p:tgtEl>
                                          <p:spTgt spid="12"/>
                                        </p:tgtEl>
                                        <p:attrNameLst>
                                          <p:attrName>ppt_y</p:attrName>
                                        </p:attrNameLst>
                                      </p:cBhvr>
                                      <p:tavLst>
                                        <p:tav tm="0">
                                          <p:val>
                                            <p:strVal val="ppt_y"/>
                                          </p:val>
                                        </p:tav>
                                        <p:tav tm="100000">
                                          <p:val>
                                            <p:strVal val="ppt_y"/>
                                          </p:val>
                                        </p:tav>
                                      </p:tavLst>
                                    </p:anim>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8" fill="hold">
                            <p:stCondLst>
                              <p:cond delay="2000"/>
                            </p:stCondLst>
                            <p:childTnLst>
                              <p:par>
                                <p:cTn id="39" presetID="54" presetClass="exit" presetSubtype="0" decel="100000" fill="hold" grpId="0" nodeType="afterEffect">
                                  <p:stCondLst>
                                    <p:cond delay="0"/>
                                  </p:stCondLst>
                                  <p:childTnLst>
                                    <p:anim calcmode="lin" valueType="num">
                                      <p:cBhvr>
                                        <p:cTn id="40" dur="500"/>
                                        <p:tgtEl>
                                          <p:spTgt spid="11"/>
                                        </p:tgtEl>
                                        <p:attrNameLst>
                                          <p:attrName>ppt_w</p:attrName>
                                        </p:attrNameLst>
                                      </p:cBhvr>
                                      <p:tavLst>
                                        <p:tav tm="0">
                                          <p:val>
                                            <p:strVal val="ppt_w"/>
                                          </p:val>
                                        </p:tav>
                                        <p:tav tm="100000">
                                          <p:val>
                                            <p:strVal val="ppt_w*0.05"/>
                                          </p:val>
                                        </p:tav>
                                      </p:tavLst>
                                    </p:anim>
                                    <p:anim calcmode="lin" valueType="num">
                                      <p:cBhvr>
                                        <p:cTn id="41" dur="500"/>
                                        <p:tgtEl>
                                          <p:spTgt spid="11"/>
                                        </p:tgtEl>
                                        <p:attrNameLst>
                                          <p:attrName>ppt_h</p:attrName>
                                        </p:attrNameLst>
                                      </p:cBhvr>
                                      <p:tavLst>
                                        <p:tav tm="0">
                                          <p:val>
                                            <p:strVal val="ppt_h"/>
                                          </p:val>
                                        </p:tav>
                                        <p:tav tm="100000">
                                          <p:val>
                                            <p:strVal val="ppt_h"/>
                                          </p:val>
                                        </p:tav>
                                      </p:tavLst>
                                    </p:anim>
                                    <p:anim calcmode="lin" valueType="num">
                                      <p:cBhvr>
                                        <p:cTn id="42" dur="500"/>
                                        <p:tgtEl>
                                          <p:spTgt spid="11"/>
                                        </p:tgtEl>
                                        <p:attrNameLst>
                                          <p:attrName>ppt_x</p:attrName>
                                        </p:attrNameLst>
                                      </p:cBhvr>
                                      <p:tavLst>
                                        <p:tav tm="0">
                                          <p:val>
                                            <p:strVal val="ppt_x"/>
                                          </p:val>
                                        </p:tav>
                                        <p:tav tm="100000">
                                          <p:val>
                                            <p:strVal val="ppt_x-.2"/>
                                          </p:val>
                                        </p:tav>
                                      </p:tavLst>
                                    </p:anim>
                                    <p:anim calcmode="lin" valueType="num">
                                      <p:cBhvr>
                                        <p:cTn id="43" dur="500"/>
                                        <p:tgtEl>
                                          <p:spTgt spid="11"/>
                                        </p:tgtEl>
                                        <p:attrNameLst>
                                          <p:attrName>ppt_y</p:attrName>
                                        </p:attrNameLst>
                                      </p:cBhvr>
                                      <p:tavLst>
                                        <p:tav tm="0">
                                          <p:val>
                                            <p:strVal val="ppt_y"/>
                                          </p:val>
                                        </p:tav>
                                        <p:tav tm="100000">
                                          <p:val>
                                            <p:strVal val="ppt_y"/>
                                          </p:val>
                                        </p:tav>
                                      </p:tavLst>
                                    </p:anim>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6" fill="hold">
                            <p:stCondLst>
                              <p:cond delay="2500"/>
                            </p:stCondLst>
                            <p:childTnLst>
                              <p:par>
                                <p:cTn id="47" presetID="54" presetClass="exit" presetSubtype="0" decel="100000" fill="hold" grpId="0" nodeType="afterEffect">
                                  <p:stCondLst>
                                    <p:cond delay="0"/>
                                  </p:stCondLst>
                                  <p:childTnLst>
                                    <p:anim calcmode="lin" valueType="num">
                                      <p:cBhvr>
                                        <p:cTn id="48" dur="500"/>
                                        <p:tgtEl>
                                          <p:spTgt spid="10"/>
                                        </p:tgtEl>
                                        <p:attrNameLst>
                                          <p:attrName>ppt_w</p:attrName>
                                        </p:attrNameLst>
                                      </p:cBhvr>
                                      <p:tavLst>
                                        <p:tav tm="0">
                                          <p:val>
                                            <p:strVal val="ppt_w"/>
                                          </p:val>
                                        </p:tav>
                                        <p:tav tm="100000">
                                          <p:val>
                                            <p:strVal val="ppt_w*0.05"/>
                                          </p:val>
                                        </p:tav>
                                      </p:tavLst>
                                    </p:anim>
                                    <p:anim calcmode="lin" valueType="num">
                                      <p:cBhvr>
                                        <p:cTn id="49" dur="500"/>
                                        <p:tgtEl>
                                          <p:spTgt spid="10"/>
                                        </p:tgtEl>
                                        <p:attrNameLst>
                                          <p:attrName>ppt_h</p:attrName>
                                        </p:attrNameLst>
                                      </p:cBhvr>
                                      <p:tavLst>
                                        <p:tav tm="0">
                                          <p:val>
                                            <p:strVal val="ppt_h"/>
                                          </p:val>
                                        </p:tav>
                                        <p:tav tm="100000">
                                          <p:val>
                                            <p:strVal val="ppt_h"/>
                                          </p:val>
                                        </p:tav>
                                      </p:tavLst>
                                    </p:anim>
                                    <p:anim calcmode="lin" valueType="num">
                                      <p:cBhvr>
                                        <p:cTn id="50" dur="500"/>
                                        <p:tgtEl>
                                          <p:spTgt spid="10"/>
                                        </p:tgtEl>
                                        <p:attrNameLst>
                                          <p:attrName>ppt_x</p:attrName>
                                        </p:attrNameLst>
                                      </p:cBhvr>
                                      <p:tavLst>
                                        <p:tav tm="0">
                                          <p:val>
                                            <p:strVal val="ppt_x"/>
                                          </p:val>
                                        </p:tav>
                                        <p:tav tm="100000">
                                          <p:val>
                                            <p:strVal val="ppt_x-.2"/>
                                          </p:val>
                                        </p:tav>
                                      </p:tavLst>
                                    </p:anim>
                                    <p:anim calcmode="lin" valueType="num">
                                      <p:cBhvr>
                                        <p:cTn id="51" dur="500"/>
                                        <p:tgtEl>
                                          <p:spTgt spid="10"/>
                                        </p:tgtEl>
                                        <p:attrNameLst>
                                          <p:attrName>ppt_y</p:attrName>
                                        </p:attrNameLst>
                                      </p:cBhvr>
                                      <p:tavLst>
                                        <p:tav tm="0">
                                          <p:val>
                                            <p:strVal val="ppt_y"/>
                                          </p:val>
                                        </p:tav>
                                        <p:tav tm="100000">
                                          <p:val>
                                            <p:strVal val="ppt_y"/>
                                          </p:val>
                                        </p:tav>
                                      </p:tavLst>
                                    </p:anim>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4" fill="hold">
                            <p:stCondLst>
                              <p:cond delay="3000"/>
                            </p:stCondLst>
                            <p:childTnLst>
                              <p:par>
                                <p:cTn id="55" presetID="54" presetClass="exit" presetSubtype="0" decel="100000" fill="hold" grpId="0" nodeType="afterEffect">
                                  <p:stCondLst>
                                    <p:cond delay="0"/>
                                  </p:stCondLst>
                                  <p:childTnLst>
                                    <p:anim calcmode="lin" valueType="num">
                                      <p:cBhvr>
                                        <p:cTn id="56" dur="500"/>
                                        <p:tgtEl>
                                          <p:spTgt spid="9"/>
                                        </p:tgtEl>
                                        <p:attrNameLst>
                                          <p:attrName>ppt_w</p:attrName>
                                        </p:attrNameLst>
                                      </p:cBhvr>
                                      <p:tavLst>
                                        <p:tav tm="0">
                                          <p:val>
                                            <p:strVal val="ppt_w"/>
                                          </p:val>
                                        </p:tav>
                                        <p:tav tm="100000">
                                          <p:val>
                                            <p:strVal val="ppt_w*0.05"/>
                                          </p:val>
                                        </p:tav>
                                      </p:tavLst>
                                    </p:anim>
                                    <p:anim calcmode="lin" valueType="num">
                                      <p:cBhvr>
                                        <p:cTn id="57" dur="500"/>
                                        <p:tgtEl>
                                          <p:spTgt spid="9"/>
                                        </p:tgtEl>
                                        <p:attrNameLst>
                                          <p:attrName>ppt_h</p:attrName>
                                        </p:attrNameLst>
                                      </p:cBhvr>
                                      <p:tavLst>
                                        <p:tav tm="0">
                                          <p:val>
                                            <p:strVal val="ppt_h"/>
                                          </p:val>
                                        </p:tav>
                                        <p:tav tm="100000">
                                          <p:val>
                                            <p:strVal val="ppt_h"/>
                                          </p:val>
                                        </p:tav>
                                      </p:tavLst>
                                    </p:anim>
                                    <p:anim calcmode="lin" valueType="num">
                                      <p:cBhvr>
                                        <p:cTn id="58" dur="500"/>
                                        <p:tgtEl>
                                          <p:spTgt spid="9"/>
                                        </p:tgtEl>
                                        <p:attrNameLst>
                                          <p:attrName>ppt_x</p:attrName>
                                        </p:attrNameLst>
                                      </p:cBhvr>
                                      <p:tavLst>
                                        <p:tav tm="0">
                                          <p:val>
                                            <p:strVal val="ppt_x"/>
                                          </p:val>
                                        </p:tav>
                                        <p:tav tm="100000">
                                          <p:val>
                                            <p:strVal val="ppt_x-.2"/>
                                          </p:val>
                                        </p:tav>
                                      </p:tavLst>
                                    </p:anim>
                                    <p:anim calcmode="lin" valueType="num">
                                      <p:cBhvr>
                                        <p:cTn id="59" dur="500"/>
                                        <p:tgtEl>
                                          <p:spTgt spid="9"/>
                                        </p:tgtEl>
                                        <p:attrNameLst>
                                          <p:attrName>ppt_y</p:attrName>
                                        </p:attrNameLst>
                                      </p:cBhvr>
                                      <p:tavLst>
                                        <p:tav tm="0">
                                          <p:val>
                                            <p:strVal val="ppt_y"/>
                                          </p:val>
                                        </p:tav>
                                        <p:tav tm="100000">
                                          <p:val>
                                            <p:strVal val="ppt_y"/>
                                          </p:val>
                                        </p:tav>
                                      </p:tavLst>
                                    </p:anim>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62" fill="hold">
                            <p:stCondLst>
                              <p:cond delay="3500"/>
                            </p:stCondLst>
                            <p:childTnLst>
                              <p:par>
                                <p:cTn id="63" presetID="54" presetClass="exit" presetSubtype="0" decel="100000" fill="hold" grpId="0" nodeType="afterEffect">
                                  <p:stCondLst>
                                    <p:cond delay="0"/>
                                  </p:stCondLst>
                                  <p:childTnLst>
                                    <p:anim calcmode="lin" valueType="num">
                                      <p:cBhvr>
                                        <p:cTn id="64" dur="500"/>
                                        <p:tgtEl>
                                          <p:spTgt spid="8"/>
                                        </p:tgtEl>
                                        <p:attrNameLst>
                                          <p:attrName>ppt_w</p:attrName>
                                        </p:attrNameLst>
                                      </p:cBhvr>
                                      <p:tavLst>
                                        <p:tav tm="0">
                                          <p:val>
                                            <p:strVal val="ppt_w"/>
                                          </p:val>
                                        </p:tav>
                                        <p:tav tm="100000">
                                          <p:val>
                                            <p:strVal val="ppt_w*0.05"/>
                                          </p:val>
                                        </p:tav>
                                      </p:tavLst>
                                    </p:anim>
                                    <p:anim calcmode="lin" valueType="num">
                                      <p:cBhvr>
                                        <p:cTn id="65" dur="500"/>
                                        <p:tgtEl>
                                          <p:spTgt spid="8"/>
                                        </p:tgtEl>
                                        <p:attrNameLst>
                                          <p:attrName>ppt_h</p:attrName>
                                        </p:attrNameLst>
                                      </p:cBhvr>
                                      <p:tavLst>
                                        <p:tav tm="0">
                                          <p:val>
                                            <p:strVal val="ppt_h"/>
                                          </p:val>
                                        </p:tav>
                                        <p:tav tm="100000">
                                          <p:val>
                                            <p:strVal val="ppt_h"/>
                                          </p:val>
                                        </p:tav>
                                      </p:tavLst>
                                    </p:anim>
                                    <p:anim calcmode="lin" valueType="num">
                                      <p:cBhvr>
                                        <p:cTn id="66" dur="500"/>
                                        <p:tgtEl>
                                          <p:spTgt spid="8"/>
                                        </p:tgtEl>
                                        <p:attrNameLst>
                                          <p:attrName>ppt_x</p:attrName>
                                        </p:attrNameLst>
                                      </p:cBhvr>
                                      <p:tavLst>
                                        <p:tav tm="0">
                                          <p:val>
                                            <p:strVal val="ppt_x"/>
                                          </p:val>
                                        </p:tav>
                                        <p:tav tm="100000">
                                          <p:val>
                                            <p:strVal val="ppt_x-.2"/>
                                          </p:val>
                                        </p:tav>
                                      </p:tavLst>
                                    </p:anim>
                                    <p:anim calcmode="lin" valueType="num">
                                      <p:cBhvr>
                                        <p:cTn id="67" dur="500"/>
                                        <p:tgtEl>
                                          <p:spTgt spid="8"/>
                                        </p:tgtEl>
                                        <p:attrNameLst>
                                          <p:attrName>ppt_y</p:attrName>
                                        </p:attrNameLst>
                                      </p:cBhvr>
                                      <p:tavLst>
                                        <p:tav tm="0">
                                          <p:val>
                                            <p:strVal val="ppt_y"/>
                                          </p:val>
                                        </p:tav>
                                        <p:tav tm="100000">
                                          <p:val>
                                            <p:strVal val="ppt_y"/>
                                          </p:val>
                                        </p:tav>
                                      </p:tavLst>
                                    </p:anim>
                                    <p:animEffect transition="out" filter="fade">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par>
                          <p:cTn id="70" fill="hold">
                            <p:stCondLst>
                              <p:cond delay="4000"/>
                            </p:stCondLst>
                            <p:childTnLst>
                              <p:par>
                                <p:cTn id="71" presetID="54" presetClass="exit" presetSubtype="0" decel="100000" fill="hold" grpId="0" nodeType="afterEffect">
                                  <p:stCondLst>
                                    <p:cond delay="0"/>
                                  </p:stCondLst>
                                  <p:childTnLst>
                                    <p:anim calcmode="lin" valueType="num">
                                      <p:cBhvr>
                                        <p:cTn id="72" dur="500"/>
                                        <p:tgtEl>
                                          <p:spTgt spid="7"/>
                                        </p:tgtEl>
                                        <p:attrNameLst>
                                          <p:attrName>ppt_w</p:attrName>
                                        </p:attrNameLst>
                                      </p:cBhvr>
                                      <p:tavLst>
                                        <p:tav tm="0">
                                          <p:val>
                                            <p:strVal val="ppt_w"/>
                                          </p:val>
                                        </p:tav>
                                        <p:tav tm="100000">
                                          <p:val>
                                            <p:strVal val="ppt_w*0.05"/>
                                          </p:val>
                                        </p:tav>
                                      </p:tavLst>
                                    </p:anim>
                                    <p:anim calcmode="lin" valueType="num">
                                      <p:cBhvr>
                                        <p:cTn id="73" dur="500"/>
                                        <p:tgtEl>
                                          <p:spTgt spid="7"/>
                                        </p:tgtEl>
                                        <p:attrNameLst>
                                          <p:attrName>ppt_h</p:attrName>
                                        </p:attrNameLst>
                                      </p:cBhvr>
                                      <p:tavLst>
                                        <p:tav tm="0">
                                          <p:val>
                                            <p:strVal val="ppt_h"/>
                                          </p:val>
                                        </p:tav>
                                        <p:tav tm="100000">
                                          <p:val>
                                            <p:strVal val="ppt_h"/>
                                          </p:val>
                                        </p:tav>
                                      </p:tavLst>
                                    </p:anim>
                                    <p:anim calcmode="lin" valueType="num">
                                      <p:cBhvr>
                                        <p:cTn id="74" dur="500"/>
                                        <p:tgtEl>
                                          <p:spTgt spid="7"/>
                                        </p:tgtEl>
                                        <p:attrNameLst>
                                          <p:attrName>ppt_x</p:attrName>
                                        </p:attrNameLst>
                                      </p:cBhvr>
                                      <p:tavLst>
                                        <p:tav tm="0">
                                          <p:val>
                                            <p:strVal val="ppt_x"/>
                                          </p:val>
                                        </p:tav>
                                        <p:tav tm="100000">
                                          <p:val>
                                            <p:strVal val="ppt_x-.2"/>
                                          </p:val>
                                        </p:tav>
                                      </p:tavLst>
                                    </p:anim>
                                    <p:anim calcmode="lin" valueType="num">
                                      <p:cBhvr>
                                        <p:cTn id="75" dur="500"/>
                                        <p:tgtEl>
                                          <p:spTgt spid="7"/>
                                        </p:tgtEl>
                                        <p:attrNameLst>
                                          <p:attrName>ppt_y</p:attrName>
                                        </p:attrNameLst>
                                      </p:cBhvr>
                                      <p:tavLst>
                                        <p:tav tm="0">
                                          <p:val>
                                            <p:strVal val="ppt_y"/>
                                          </p:val>
                                        </p:tav>
                                        <p:tav tm="100000">
                                          <p:val>
                                            <p:strVal val="ppt_y"/>
                                          </p:val>
                                        </p:tav>
                                      </p:tavLst>
                                    </p:anim>
                                    <p:animEffect transition="out" filter="fade">
                                      <p:cBhvr>
                                        <p:cTn id="76" dur="500"/>
                                        <p:tgtEl>
                                          <p:spTgt spid="7"/>
                                        </p:tgtEl>
                                      </p:cBhvr>
                                    </p:animEffect>
                                    <p:set>
                                      <p:cBhvr>
                                        <p:cTn id="77"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click.wav"/>
                                        </p:tgtEl>
                                      </p:cMediaNode>
                                    </p:audio>
                                  </p:subTnLst>
                                </p:cTn>
                              </p:par>
                            </p:childTnLst>
                          </p:cTn>
                        </p:par>
                        <p:par>
                          <p:cTn id="78" fill="hold">
                            <p:stCondLst>
                              <p:cond delay="4500"/>
                            </p:stCondLst>
                            <p:childTnLst>
                              <p:par>
                                <p:cTn id="79" presetID="54" presetClass="exit" presetSubtype="0" decel="100000" fill="hold" grpId="0" nodeType="afterEffect">
                                  <p:stCondLst>
                                    <p:cond delay="0"/>
                                  </p:stCondLst>
                                  <p:childTnLst>
                                    <p:anim calcmode="lin" valueType="num">
                                      <p:cBhvr>
                                        <p:cTn id="80" dur="500"/>
                                        <p:tgtEl>
                                          <p:spTgt spid="6"/>
                                        </p:tgtEl>
                                        <p:attrNameLst>
                                          <p:attrName>ppt_w</p:attrName>
                                        </p:attrNameLst>
                                      </p:cBhvr>
                                      <p:tavLst>
                                        <p:tav tm="0">
                                          <p:val>
                                            <p:strVal val="ppt_w"/>
                                          </p:val>
                                        </p:tav>
                                        <p:tav tm="100000">
                                          <p:val>
                                            <p:strVal val="ppt_w*0.05"/>
                                          </p:val>
                                        </p:tav>
                                      </p:tavLst>
                                    </p:anim>
                                    <p:anim calcmode="lin" valueType="num">
                                      <p:cBhvr>
                                        <p:cTn id="81" dur="500"/>
                                        <p:tgtEl>
                                          <p:spTgt spid="6"/>
                                        </p:tgtEl>
                                        <p:attrNameLst>
                                          <p:attrName>ppt_h</p:attrName>
                                        </p:attrNameLst>
                                      </p:cBhvr>
                                      <p:tavLst>
                                        <p:tav tm="0">
                                          <p:val>
                                            <p:strVal val="ppt_h"/>
                                          </p:val>
                                        </p:tav>
                                        <p:tav tm="100000">
                                          <p:val>
                                            <p:strVal val="ppt_h"/>
                                          </p:val>
                                        </p:tav>
                                      </p:tavLst>
                                    </p:anim>
                                    <p:anim calcmode="lin" valueType="num">
                                      <p:cBhvr>
                                        <p:cTn id="82" dur="500"/>
                                        <p:tgtEl>
                                          <p:spTgt spid="6"/>
                                        </p:tgtEl>
                                        <p:attrNameLst>
                                          <p:attrName>ppt_x</p:attrName>
                                        </p:attrNameLst>
                                      </p:cBhvr>
                                      <p:tavLst>
                                        <p:tav tm="0">
                                          <p:val>
                                            <p:strVal val="ppt_x"/>
                                          </p:val>
                                        </p:tav>
                                        <p:tav tm="100000">
                                          <p:val>
                                            <p:strVal val="ppt_x-.2"/>
                                          </p:val>
                                        </p:tav>
                                      </p:tavLst>
                                    </p:anim>
                                    <p:anim calcmode="lin" valueType="num">
                                      <p:cBhvr>
                                        <p:cTn id="83" dur="500"/>
                                        <p:tgtEl>
                                          <p:spTgt spid="6"/>
                                        </p:tgtEl>
                                        <p:attrNameLst>
                                          <p:attrName>ppt_y</p:attrName>
                                        </p:attrNameLst>
                                      </p:cBhvr>
                                      <p:tavLst>
                                        <p:tav tm="0">
                                          <p:val>
                                            <p:strVal val="ppt_y"/>
                                          </p:val>
                                        </p:tav>
                                        <p:tav tm="100000">
                                          <p:val>
                                            <p:strVal val="ppt_y"/>
                                          </p:val>
                                        </p:tav>
                                      </p:tavLst>
                                    </p:anim>
                                    <p:animEffect transition="out" filter="fade">
                                      <p:cBhvr>
                                        <p:cTn id="84" dur="500"/>
                                        <p:tgtEl>
                                          <p:spTgt spid="6"/>
                                        </p:tgtEl>
                                      </p:cBhvr>
                                    </p:animEffect>
                                    <p:set>
                                      <p:cBhvr>
                                        <p:cTn id="8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childTnLst>
                          </p:cTn>
                        </p:par>
                        <p:par>
                          <p:cTn id="86" fill="hold">
                            <p:stCondLst>
                              <p:cond delay="5000"/>
                            </p:stCondLst>
                            <p:childTnLst>
                              <p:par>
                                <p:cTn id="87" presetID="54" presetClass="exit" presetSubtype="0" decel="100000" fill="hold" grpId="0" nodeType="afterEffect">
                                  <p:stCondLst>
                                    <p:cond delay="0"/>
                                  </p:stCondLst>
                                  <p:childTnLst>
                                    <p:anim calcmode="lin" valueType="num">
                                      <p:cBhvr>
                                        <p:cTn id="88" dur="500"/>
                                        <p:tgtEl>
                                          <p:spTgt spid="5"/>
                                        </p:tgtEl>
                                        <p:attrNameLst>
                                          <p:attrName>ppt_w</p:attrName>
                                        </p:attrNameLst>
                                      </p:cBhvr>
                                      <p:tavLst>
                                        <p:tav tm="0">
                                          <p:val>
                                            <p:strVal val="ppt_w"/>
                                          </p:val>
                                        </p:tav>
                                        <p:tav tm="100000">
                                          <p:val>
                                            <p:strVal val="ppt_w*0.05"/>
                                          </p:val>
                                        </p:tav>
                                      </p:tavLst>
                                    </p:anim>
                                    <p:anim calcmode="lin" valueType="num">
                                      <p:cBhvr>
                                        <p:cTn id="89" dur="500"/>
                                        <p:tgtEl>
                                          <p:spTgt spid="5"/>
                                        </p:tgtEl>
                                        <p:attrNameLst>
                                          <p:attrName>ppt_h</p:attrName>
                                        </p:attrNameLst>
                                      </p:cBhvr>
                                      <p:tavLst>
                                        <p:tav tm="0">
                                          <p:val>
                                            <p:strVal val="ppt_h"/>
                                          </p:val>
                                        </p:tav>
                                        <p:tav tm="100000">
                                          <p:val>
                                            <p:strVal val="ppt_h"/>
                                          </p:val>
                                        </p:tav>
                                      </p:tavLst>
                                    </p:anim>
                                    <p:anim calcmode="lin" valueType="num">
                                      <p:cBhvr>
                                        <p:cTn id="90" dur="500"/>
                                        <p:tgtEl>
                                          <p:spTgt spid="5"/>
                                        </p:tgtEl>
                                        <p:attrNameLst>
                                          <p:attrName>ppt_x</p:attrName>
                                        </p:attrNameLst>
                                      </p:cBhvr>
                                      <p:tavLst>
                                        <p:tav tm="0">
                                          <p:val>
                                            <p:strVal val="ppt_x"/>
                                          </p:val>
                                        </p:tav>
                                        <p:tav tm="100000">
                                          <p:val>
                                            <p:strVal val="ppt_x-.2"/>
                                          </p:val>
                                        </p:tav>
                                      </p:tavLst>
                                    </p:anim>
                                    <p:anim calcmode="lin" valueType="num">
                                      <p:cBhvr>
                                        <p:cTn id="91" dur="500"/>
                                        <p:tgtEl>
                                          <p:spTgt spid="5"/>
                                        </p:tgtEl>
                                        <p:attrNameLst>
                                          <p:attrName>ppt_y</p:attrName>
                                        </p:attrNameLst>
                                      </p:cBhvr>
                                      <p:tavLst>
                                        <p:tav tm="0">
                                          <p:val>
                                            <p:strVal val="ppt_y"/>
                                          </p:val>
                                        </p:tav>
                                        <p:tav tm="100000">
                                          <p:val>
                                            <p:strVal val="ppt_y"/>
                                          </p:val>
                                        </p:tav>
                                      </p:tavLst>
                                    </p:anim>
                                    <p:animEffect transition="out" filter="fade">
                                      <p:cBhvr>
                                        <p:cTn id="92" dur="500"/>
                                        <p:tgtEl>
                                          <p:spTgt spid="5"/>
                                        </p:tgtEl>
                                      </p:cBhvr>
                                    </p:animEffect>
                                    <p:set>
                                      <p:cBhvr>
                                        <p:cTn id="9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2" name="click.wav"/>
                                        </p:tgtEl>
                                      </p:cMediaNode>
                                    </p:audio>
                                  </p:subTnLst>
                                </p:cTn>
                              </p:par>
                            </p:childTnLst>
                          </p:cTn>
                        </p:par>
                        <p:par>
                          <p:cTn id="94" fill="hold">
                            <p:stCondLst>
                              <p:cond delay="5500"/>
                            </p:stCondLst>
                            <p:childTnLst>
                              <p:par>
                                <p:cTn id="95" presetID="6" presetClass="emph" presetSubtype="0" fill="hold" grpId="0" nodeType="afterEffect">
                                  <p:stCondLst>
                                    <p:cond delay="0"/>
                                  </p:stCondLst>
                                  <p:childTnLst>
                                    <p:animScale>
                                      <p:cBhvr>
                                        <p:cTn id="96" dur="500" fill="hold"/>
                                        <p:tgtEl>
                                          <p:spTgt spid="4"/>
                                        </p:tgtEl>
                                      </p:cBhvr>
                                      <p:by x="130000" y="130000"/>
                                    </p:animScale>
                                  </p:childTnLst>
                                  <p:subTnLst>
                                    <p:audio>
                                      <p:cMediaNode>
                                        <p:cTn display="0" masterRel="sameClick">
                                          <p:stCondLst>
                                            <p:cond evt="begin" delay="0">
                                              <p:tn val="95"/>
                                            </p:cond>
                                          </p:stCondLst>
                                          <p:endCondLst>
                                            <p:cond evt="onStopAudio" delay="0">
                                              <p:tgtEl>
                                                <p:sldTgt/>
                                              </p:tgtEl>
                                            </p:cond>
                                          </p:endCondLst>
                                        </p:cTn>
                                        <p:tgtEl>
                                          <p:sndTgt r:embed="rId3" name="BELL.WAV"/>
                                        </p:tgtEl>
                                      </p:cMediaNode>
                                    </p:audio>
                                  </p:subTnLst>
                                </p:cTn>
                              </p:par>
                            </p:childTnLst>
                          </p:cTn>
                        </p:par>
                      </p:childTnLst>
                    </p:cTn>
                  </p:par>
                </p:childTnLst>
              </p:cTn>
              <p:nextCondLst>
                <p:cond evt="onClick" delay="0">
                  <p:tgtEl>
                    <p:spTgt spid="15"/>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4"/>
          <p:cNvSpPr>
            <a:spLocks noChangeArrowheads="1"/>
          </p:cNvSpPr>
          <p:nvPr/>
        </p:nvSpPr>
        <p:spPr bwMode="auto">
          <a:xfrm>
            <a:off x="385763" y="3527425"/>
            <a:ext cx="3657600" cy="1427162"/>
          </a:xfrm>
          <a:prstGeom prst="roundRect">
            <a:avLst>
              <a:gd name="adj" fmla="val 16667"/>
            </a:avLst>
          </a:prstGeom>
          <a:solidFill>
            <a:srgbClr val="FFFF99"/>
          </a:solidFill>
          <a:ln w="38100">
            <a:solidFill>
              <a:srgbClr val="CC6600"/>
            </a:solidFill>
            <a:round/>
            <a:headEnd/>
            <a:tailEnd/>
          </a:ln>
        </p:spPr>
        <p:txBody>
          <a:bodyPr wrap="none" anchor="ctr"/>
          <a:lstStyle/>
          <a:p>
            <a:pPr algn="ctr"/>
            <a:endParaRPr lang="en-US" sz="3200" b="1">
              <a:solidFill>
                <a:srgbClr val="280CCE"/>
              </a:solidFill>
              <a:latin typeface="Times New Roman" panose="02020603050405020304" pitchFamily="18" charset="0"/>
              <a:cs typeface="Times New Roman" panose="02020603050405020304" pitchFamily="18" charset="0"/>
            </a:endParaRPr>
          </a:p>
        </p:txBody>
      </p:sp>
      <p:sp>
        <p:nvSpPr>
          <p:cNvPr id="390149" name="AutoShape 5"/>
          <p:cNvSpPr>
            <a:spLocks noChangeArrowheads="1"/>
          </p:cNvSpPr>
          <p:nvPr/>
        </p:nvSpPr>
        <p:spPr bwMode="auto">
          <a:xfrm>
            <a:off x="4935538" y="3525216"/>
            <a:ext cx="4000500" cy="1427162"/>
          </a:xfrm>
          <a:prstGeom prst="roundRect">
            <a:avLst>
              <a:gd name="adj" fmla="val 16667"/>
            </a:avLst>
          </a:prstGeom>
          <a:solidFill>
            <a:srgbClr val="FFFF99"/>
          </a:solidFill>
          <a:ln w="38100">
            <a:solidFill>
              <a:srgbClr val="CC6600"/>
            </a:solidFill>
            <a:round/>
            <a:headEnd/>
            <a:tailEnd/>
          </a:ln>
        </p:spPr>
        <p:txBody>
          <a:bodyPr wrap="none" anchor="ctr"/>
          <a:lstStyle/>
          <a:p>
            <a:pPr algn="ctr"/>
            <a:endParaRPr lang="en-US" sz="4000" b="1">
              <a:solidFill>
                <a:srgbClr val="280CCE"/>
              </a:solidFill>
              <a:latin typeface="Times New Roman" panose="02020603050405020304" pitchFamily="18" charset="0"/>
              <a:cs typeface="Times New Roman" panose="02020603050405020304" pitchFamily="18" charset="0"/>
            </a:endParaRPr>
          </a:p>
        </p:txBody>
      </p:sp>
      <p:sp>
        <p:nvSpPr>
          <p:cNvPr id="37892" name="AutoShape 6"/>
          <p:cNvSpPr>
            <a:spLocks noChangeArrowheads="1"/>
          </p:cNvSpPr>
          <p:nvPr/>
        </p:nvSpPr>
        <p:spPr bwMode="auto">
          <a:xfrm>
            <a:off x="384175" y="2081213"/>
            <a:ext cx="3657600" cy="1293812"/>
          </a:xfrm>
          <a:prstGeom prst="roundRect">
            <a:avLst>
              <a:gd name="adj" fmla="val 16667"/>
            </a:avLst>
          </a:prstGeom>
          <a:solidFill>
            <a:srgbClr val="FFFF99"/>
          </a:solidFill>
          <a:ln w="38100">
            <a:solidFill>
              <a:srgbClr val="CC6600"/>
            </a:solidFill>
            <a:round/>
            <a:headEnd/>
            <a:tailEnd/>
          </a:ln>
        </p:spPr>
        <p:txBody>
          <a:bodyPr wrap="none" anchor="ctr"/>
          <a:lstStyle/>
          <a:p>
            <a:pPr algn="ctr"/>
            <a:endParaRPr lang="en-US" sz="4000" b="1">
              <a:solidFill>
                <a:srgbClr val="280CCE"/>
              </a:solidFill>
              <a:latin typeface="Times New Roman" panose="02020603050405020304" pitchFamily="18" charset="0"/>
              <a:cs typeface="Times New Roman" panose="02020603050405020304" pitchFamily="18" charset="0"/>
            </a:endParaRPr>
          </a:p>
        </p:txBody>
      </p:sp>
      <p:sp>
        <p:nvSpPr>
          <p:cNvPr id="37893" name="AutoShape 7"/>
          <p:cNvSpPr>
            <a:spLocks noChangeArrowheads="1"/>
          </p:cNvSpPr>
          <p:nvPr/>
        </p:nvSpPr>
        <p:spPr bwMode="auto">
          <a:xfrm>
            <a:off x="4855400" y="2057400"/>
            <a:ext cx="4080638" cy="1317625"/>
          </a:xfrm>
          <a:prstGeom prst="roundRect">
            <a:avLst>
              <a:gd name="adj" fmla="val 16667"/>
            </a:avLst>
          </a:prstGeom>
          <a:solidFill>
            <a:srgbClr val="FFFF99"/>
          </a:solidFill>
          <a:ln w="38100">
            <a:solidFill>
              <a:srgbClr val="CC6600"/>
            </a:solidFill>
            <a:round/>
            <a:headEnd/>
            <a:tailEnd/>
          </a:ln>
        </p:spPr>
        <p:txBody>
          <a:bodyPr wrap="none" anchor="ctr"/>
          <a:lstStyle/>
          <a:p>
            <a:pPr algn="ctr"/>
            <a:r>
              <a:rPr lang="en-US" sz="4000" b="1" dirty="0">
                <a:solidFill>
                  <a:srgbClr val="280CCE"/>
                </a:solidFill>
                <a:latin typeface="Times New Roman" panose="02020603050405020304" pitchFamily="18" charset="0"/>
                <a:cs typeface="Times New Roman" panose="02020603050405020304" pitchFamily="18" charset="0"/>
              </a:rPr>
              <a:t>B. Đường bộ</a:t>
            </a:r>
          </a:p>
        </p:txBody>
      </p:sp>
      <p:sp>
        <p:nvSpPr>
          <p:cNvPr id="37895" name="Rectangle 1"/>
          <p:cNvSpPr>
            <a:spLocks noChangeArrowheads="1"/>
          </p:cNvSpPr>
          <p:nvPr/>
        </p:nvSpPr>
        <p:spPr bwMode="auto">
          <a:xfrm>
            <a:off x="384175" y="228600"/>
            <a:ext cx="8531225" cy="1570038"/>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p>
            <a:r>
              <a:rPr lang="en-US" sz="4800" b="1" dirty="0" smtClean="0">
                <a:solidFill>
                  <a:srgbClr val="280CCE"/>
                </a:solidFill>
                <a:latin typeface="Times New Roman" panose="02020603050405020304" pitchFamily="18" charset="0"/>
                <a:cs typeface="Times New Roman" panose="02020603050405020304" pitchFamily="18" charset="0"/>
              </a:rPr>
              <a:t>10. </a:t>
            </a:r>
            <a:r>
              <a:rPr lang="en-US" sz="4800" b="1" dirty="0">
                <a:solidFill>
                  <a:srgbClr val="280CCE"/>
                </a:solidFill>
                <a:latin typeface="Times New Roman" panose="02020603050405020304" pitchFamily="18" charset="0"/>
                <a:cs typeface="Times New Roman" panose="02020603050405020304" pitchFamily="18" charset="0"/>
              </a:rPr>
              <a:t>Quân Nam Hán tấn công nước ta bằng đường nào ?</a:t>
            </a:r>
          </a:p>
        </p:txBody>
      </p:sp>
      <p:sp>
        <p:nvSpPr>
          <p:cNvPr id="37896" name="Rectangle 1"/>
          <p:cNvSpPr>
            <a:spLocks noChangeArrowheads="1"/>
          </p:cNvSpPr>
          <p:nvPr/>
        </p:nvSpPr>
        <p:spPr bwMode="auto">
          <a:xfrm>
            <a:off x="5407850" y="3917950"/>
            <a:ext cx="31149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280CCE"/>
                </a:solidFill>
                <a:latin typeface="Times New Roman" panose="02020603050405020304" pitchFamily="18" charset="0"/>
                <a:cs typeface="Times New Roman" panose="02020603050405020304" pitchFamily="18" charset="0"/>
              </a:rPr>
              <a:t>D</a:t>
            </a:r>
            <a:r>
              <a:rPr lang="en-US" sz="3600" b="1" dirty="0" smtClean="0">
                <a:solidFill>
                  <a:srgbClr val="280CCE"/>
                </a:solidFill>
                <a:latin typeface="Times New Roman" panose="02020603050405020304" pitchFamily="18" charset="0"/>
                <a:cs typeface="Times New Roman" panose="02020603050405020304" pitchFamily="18" charset="0"/>
              </a:rPr>
              <a:t>. </a:t>
            </a:r>
            <a:r>
              <a:rPr lang="en-US" sz="3600" b="1" dirty="0">
                <a:solidFill>
                  <a:srgbClr val="280CCE"/>
                </a:solidFill>
                <a:latin typeface="Times New Roman" panose="02020603050405020304" pitchFamily="18" charset="0"/>
                <a:cs typeface="Times New Roman" panose="02020603050405020304" pitchFamily="18" charset="0"/>
              </a:rPr>
              <a:t>Đường thủy</a:t>
            </a:r>
          </a:p>
        </p:txBody>
      </p:sp>
      <p:sp>
        <p:nvSpPr>
          <p:cNvPr id="37897" name="Rectangle 2"/>
          <p:cNvSpPr>
            <a:spLocks noChangeArrowheads="1"/>
          </p:cNvSpPr>
          <p:nvPr/>
        </p:nvSpPr>
        <p:spPr bwMode="auto">
          <a:xfrm>
            <a:off x="385763" y="3727450"/>
            <a:ext cx="3546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600" b="1">
                <a:solidFill>
                  <a:srgbClr val="280CCE"/>
                </a:solidFill>
                <a:latin typeface="Times New Roman" panose="02020603050405020304" pitchFamily="18" charset="0"/>
                <a:cs typeface="Times New Roman" panose="02020603050405020304" pitchFamily="18" charset="0"/>
              </a:rPr>
              <a:t>C. Đường thủy và bộ</a:t>
            </a:r>
          </a:p>
        </p:txBody>
      </p:sp>
      <p:sp>
        <p:nvSpPr>
          <p:cNvPr id="37898" name="Rectangle 3"/>
          <p:cNvSpPr>
            <a:spLocks noChangeArrowheads="1"/>
          </p:cNvSpPr>
          <p:nvPr/>
        </p:nvSpPr>
        <p:spPr bwMode="auto">
          <a:xfrm>
            <a:off x="533400" y="2166938"/>
            <a:ext cx="3398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600" b="1" dirty="0" smtClean="0">
                <a:solidFill>
                  <a:srgbClr val="280CCE"/>
                </a:solidFill>
                <a:latin typeface="Times New Roman" panose="02020603050405020304" pitchFamily="18" charset="0"/>
                <a:cs typeface="Times New Roman" panose="02020603050405020304" pitchFamily="18" charset="0"/>
              </a:rPr>
              <a:t>A</a:t>
            </a:r>
            <a:r>
              <a:rPr lang="en-US" sz="3600" b="1" dirty="0" smtClean="0">
                <a:solidFill>
                  <a:srgbClr val="280CCE"/>
                </a:solidFill>
                <a:latin typeface="Times New Roman" panose="02020603050405020304" pitchFamily="18" charset="0"/>
                <a:cs typeface="Times New Roman" panose="02020603050405020304" pitchFamily="18" charset="0"/>
              </a:rPr>
              <a:t>. </a:t>
            </a:r>
            <a:r>
              <a:rPr lang="en-US" sz="3600" b="1" dirty="0">
                <a:solidFill>
                  <a:srgbClr val="280CCE"/>
                </a:solidFill>
                <a:latin typeface="Times New Roman" panose="02020603050405020304" pitchFamily="18" charset="0"/>
                <a:cs typeface="Times New Roman" panose="02020603050405020304" pitchFamily="18" charset="0"/>
              </a:rPr>
              <a:t>Đường hàng không</a:t>
            </a:r>
          </a:p>
        </p:txBody>
      </p:sp>
      <p:sp>
        <p:nvSpPr>
          <p:cNvPr id="12" name="AutoShape 15"/>
          <p:cNvSpPr>
            <a:spLocks noChangeArrowheads="1"/>
          </p:cNvSpPr>
          <p:nvPr/>
        </p:nvSpPr>
        <p:spPr bwMode="auto">
          <a:xfrm>
            <a:off x="4283900" y="5572175"/>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FF0000"/>
                </a:solidFill>
                <a:latin typeface="Times New Roman" panose="02020603050405020304" pitchFamily="18" charset="0"/>
                <a:cs typeface="Times New Roman" panose="02020603050405020304" pitchFamily="18" charset="0"/>
              </a:rPr>
              <a:t>0</a:t>
            </a:r>
          </a:p>
        </p:txBody>
      </p:sp>
      <p:sp>
        <p:nvSpPr>
          <p:cNvPr id="13" name="AutoShape 16"/>
          <p:cNvSpPr>
            <a:spLocks noChangeArrowheads="1"/>
          </p:cNvSpPr>
          <p:nvPr/>
        </p:nvSpPr>
        <p:spPr bwMode="auto">
          <a:xfrm>
            <a:off x="4264850" y="5578524"/>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800000"/>
                </a:solidFill>
                <a:latin typeface="Times New Roman" panose="02020603050405020304" pitchFamily="18" charset="0"/>
                <a:cs typeface="Times New Roman" panose="02020603050405020304" pitchFamily="18" charset="0"/>
              </a:rPr>
              <a:t>1</a:t>
            </a:r>
          </a:p>
        </p:txBody>
      </p:sp>
      <p:sp>
        <p:nvSpPr>
          <p:cNvPr id="14" name="AutoShape 17"/>
          <p:cNvSpPr>
            <a:spLocks noChangeArrowheads="1"/>
          </p:cNvSpPr>
          <p:nvPr/>
        </p:nvSpPr>
        <p:spPr bwMode="auto">
          <a:xfrm>
            <a:off x="426485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2</a:t>
            </a:r>
          </a:p>
        </p:txBody>
      </p:sp>
      <p:sp>
        <p:nvSpPr>
          <p:cNvPr id="15" name="AutoShape 18"/>
          <p:cNvSpPr>
            <a:spLocks noChangeArrowheads="1"/>
          </p:cNvSpPr>
          <p:nvPr/>
        </p:nvSpPr>
        <p:spPr bwMode="auto">
          <a:xfrm>
            <a:off x="426485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3</a:t>
            </a:r>
          </a:p>
        </p:txBody>
      </p:sp>
      <p:sp>
        <p:nvSpPr>
          <p:cNvPr id="16" name="AutoShape 19"/>
          <p:cNvSpPr>
            <a:spLocks noChangeArrowheads="1"/>
          </p:cNvSpPr>
          <p:nvPr/>
        </p:nvSpPr>
        <p:spPr bwMode="auto">
          <a:xfrm>
            <a:off x="424580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4</a:t>
            </a:r>
          </a:p>
        </p:txBody>
      </p:sp>
      <p:sp>
        <p:nvSpPr>
          <p:cNvPr id="17" name="AutoShape 20"/>
          <p:cNvSpPr>
            <a:spLocks noChangeArrowheads="1"/>
          </p:cNvSpPr>
          <p:nvPr/>
        </p:nvSpPr>
        <p:spPr bwMode="auto">
          <a:xfrm>
            <a:off x="4231513"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5</a:t>
            </a:r>
          </a:p>
        </p:txBody>
      </p:sp>
      <p:sp>
        <p:nvSpPr>
          <p:cNvPr id="18" name="AutoShape 25"/>
          <p:cNvSpPr>
            <a:spLocks noChangeArrowheads="1"/>
          </p:cNvSpPr>
          <p:nvPr/>
        </p:nvSpPr>
        <p:spPr bwMode="auto">
          <a:xfrm>
            <a:off x="4198175"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6</a:t>
            </a:r>
          </a:p>
        </p:txBody>
      </p:sp>
      <p:sp>
        <p:nvSpPr>
          <p:cNvPr id="19" name="AutoShape 26"/>
          <p:cNvSpPr>
            <a:spLocks noChangeArrowheads="1"/>
          </p:cNvSpPr>
          <p:nvPr/>
        </p:nvSpPr>
        <p:spPr bwMode="auto">
          <a:xfrm>
            <a:off x="4202938" y="55975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7</a:t>
            </a:r>
          </a:p>
        </p:txBody>
      </p:sp>
      <p:sp>
        <p:nvSpPr>
          <p:cNvPr id="20" name="AutoShape 27"/>
          <p:cNvSpPr>
            <a:spLocks noChangeArrowheads="1"/>
          </p:cNvSpPr>
          <p:nvPr/>
        </p:nvSpPr>
        <p:spPr bwMode="auto">
          <a:xfrm>
            <a:off x="418388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8</a:t>
            </a:r>
          </a:p>
        </p:txBody>
      </p:sp>
      <p:sp>
        <p:nvSpPr>
          <p:cNvPr id="21" name="AutoShape 28"/>
          <p:cNvSpPr>
            <a:spLocks noChangeArrowheads="1"/>
          </p:cNvSpPr>
          <p:nvPr/>
        </p:nvSpPr>
        <p:spPr bwMode="auto">
          <a:xfrm>
            <a:off x="418865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9</a:t>
            </a:r>
          </a:p>
        </p:txBody>
      </p:sp>
      <p:sp>
        <p:nvSpPr>
          <p:cNvPr id="22" name="AutoShape 29"/>
          <p:cNvSpPr>
            <a:spLocks noChangeArrowheads="1"/>
          </p:cNvSpPr>
          <p:nvPr/>
        </p:nvSpPr>
        <p:spPr bwMode="auto">
          <a:xfrm>
            <a:off x="4188650"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dirty="0">
                <a:solidFill>
                  <a:srgbClr val="0033CC"/>
                </a:solidFill>
                <a:latin typeface="Times New Roman" panose="02020603050405020304" pitchFamily="18" charset="0"/>
                <a:cs typeface="Times New Roman" panose="02020603050405020304" pitchFamily="18" charset="0"/>
              </a:rPr>
              <a:t>10</a:t>
            </a:r>
          </a:p>
        </p:txBody>
      </p:sp>
      <p:pic>
        <p:nvPicPr>
          <p:cNvPr id="23" name="Picture 22"/>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40833" y1="35167" x2="60667" y2="53250"/>
                        <a14:foregroundMark x1="58333" y1="45417" x2="45250" y2="56333"/>
                        <a14:foregroundMark x1="40583" y1="44833" x2="66833" y2="60500"/>
                        <a14:foregroundMark x1="56833" y1="34000" x2="40750" y2="59500"/>
                        <a14:foregroundMark x1="39083" y1="67500" x2="32250" y2="78417"/>
                        <a14:foregroundMark x1="51167" y1="44667" x2="66083" y2="60250"/>
                        <a14:foregroundMark x1="37500" y1="37833" x2="23083" y2="23417"/>
                      </a14:backgroundRemoval>
                    </a14:imgEffect>
                  </a14:imgLayer>
                </a14:imgProps>
              </a:ext>
              <a:ext uri="{28A0092B-C50C-407E-A947-70E740481C1C}">
                <a14:useLocalDpi xmlns:a14="http://schemas.microsoft.com/office/drawing/2010/main" val="0"/>
              </a:ext>
            </a:extLst>
          </a:blip>
          <a:srcRect l="17420" t="17275" r="18811" b="16637"/>
          <a:stretch/>
        </p:blipFill>
        <p:spPr>
          <a:xfrm>
            <a:off x="4095432" y="5334000"/>
            <a:ext cx="1390968" cy="1441549"/>
          </a:xfrm>
          <a:prstGeom prst="rect">
            <a:avLst/>
          </a:prstGeom>
        </p:spPr>
      </p:pic>
      <p:sp>
        <p:nvSpPr>
          <p:cNvPr id="24" name="6-Point Star 23">
            <a:hlinkClick r:id="rId7" action="ppaction://hlinksldjump"/>
          </p:cNvPr>
          <p:cNvSpPr/>
          <p:nvPr/>
        </p:nvSpPr>
        <p:spPr>
          <a:xfrm>
            <a:off x="5715000" y="5486400"/>
            <a:ext cx="1295400" cy="1213343"/>
          </a:xfrm>
          <a:prstGeom prst="star6">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9427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390149"/>
                                        </p:tgtEl>
                                        <p:attrNameLst>
                                          <p:attrName>style.color</p:attrName>
                                        </p:attrNameLst>
                                      </p:cBhvr>
                                      <p:by>
                                        <p:hsl h="7200000" s="0" l="0"/>
                                      </p:by>
                                    </p:animClr>
                                    <p:animClr clrSpc="hsl" dir="cw">
                                      <p:cBhvr>
                                        <p:cTn id="7" dur="500" fill="hold"/>
                                        <p:tgtEl>
                                          <p:spTgt spid="390149"/>
                                        </p:tgtEl>
                                        <p:attrNameLst>
                                          <p:attrName>fillcolor</p:attrName>
                                        </p:attrNameLst>
                                      </p:cBhvr>
                                      <p:by>
                                        <p:hsl h="7200000" s="0" l="0"/>
                                      </p:by>
                                    </p:animClr>
                                    <p:animClr clrSpc="hsl" dir="cw">
                                      <p:cBhvr>
                                        <p:cTn id="8" dur="500" fill="hold"/>
                                        <p:tgtEl>
                                          <p:spTgt spid="390149"/>
                                        </p:tgtEl>
                                        <p:attrNameLst>
                                          <p:attrName>stroke.color</p:attrName>
                                        </p:attrNameLst>
                                      </p:cBhvr>
                                      <p:by>
                                        <p:hsl h="7200000" s="0" l="0"/>
                                      </p:by>
                                    </p:animClr>
                                    <p:set>
                                      <p:cBhvr>
                                        <p:cTn id="9" dur="500" fill="hold"/>
                                        <p:tgtEl>
                                          <p:spTgt spid="39014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childTnLst>
                          </p:cTn>
                        </p:par>
                        <p:par>
                          <p:cTn id="16" fill="hold">
                            <p:stCondLst>
                              <p:cond delay="500"/>
                            </p:stCondLst>
                            <p:childTnLst>
                              <p:par>
                                <p:cTn id="17" presetID="54" presetClass="exit" presetSubtype="0" decel="100000" fill="hold" grpId="0" nodeType="afterEffect">
                                  <p:stCondLst>
                                    <p:cond delay="0"/>
                                  </p:stCondLst>
                                  <p:childTnLst>
                                    <p:anim calcmode="lin" valueType="num">
                                      <p:cBhvr>
                                        <p:cTn id="18" dur="500"/>
                                        <p:tgtEl>
                                          <p:spTgt spid="22"/>
                                        </p:tgtEl>
                                        <p:attrNameLst>
                                          <p:attrName>ppt_w</p:attrName>
                                        </p:attrNameLst>
                                      </p:cBhvr>
                                      <p:tavLst>
                                        <p:tav tm="0">
                                          <p:val>
                                            <p:strVal val="ppt_w"/>
                                          </p:val>
                                        </p:tav>
                                        <p:tav tm="100000">
                                          <p:val>
                                            <p:strVal val="ppt_w*0.05"/>
                                          </p:val>
                                        </p:tav>
                                      </p:tavLst>
                                    </p:anim>
                                    <p:anim calcmode="lin" valueType="num">
                                      <p:cBhvr>
                                        <p:cTn id="19" dur="500"/>
                                        <p:tgtEl>
                                          <p:spTgt spid="22"/>
                                        </p:tgtEl>
                                        <p:attrNameLst>
                                          <p:attrName>ppt_h</p:attrName>
                                        </p:attrNameLst>
                                      </p:cBhvr>
                                      <p:tavLst>
                                        <p:tav tm="0">
                                          <p:val>
                                            <p:strVal val="ppt_h"/>
                                          </p:val>
                                        </p:tav>
                                        <p:tav tm="100000">
                                          <p:val>
                                            <p:strVal val="ppt_h"/>
                                          </p:val>
                                        </p:tav>
                                      </p:tavLst>
                                    </p:anim>
                                    <p:anim calcmode="lin" valueType="num">
                                      <p:cBhvr>
                                        <p:cTn id="20" dur="500"/>
                                        <p:tgtEl>
                                          <p:spTgt spid="22"/>
                                        </p:tgtEl>
                                        <p:attrNameLst>
                                          <p:attrName>ppt_x</p:attrName>
                                        </p:attrNameLst>
                                      </p:cBhvr>
                                      <p:tavLst>
                                        <p:tav tm="0">
                                          <p:val>
                                            <p:strVal val="ppt_x"/>
                                          </p:val>
                                        </p:tav>
                                        <p:tav tm="100000">
                                          <p:val>
                                            <p:strVal val="ppt_x-.2"/>
                                          </p:val>
                                        </p:tav>
                                      </p:tavLst>
                                    </p:anim>
                                    <p:anim calcmode="lin" valueType="num">
                                      <p:cBhvr>
                                        <p:cTn id="21" dur="500"/>
                                        <p:tgtEl>
                                          <p:spTgt spid="22"/>
                                        </p:tgtEl>
                                        <p:attrNameLst>
                                          <p:attrName>ppt_y</p:attrName>
                                        </p:attrNameLst>
                                      </p:cBhvr>
                                      <p:tavLst>
                                        <p:tav tm="0">
                                          <p:val>
                                            <p:strVal val="ppt_y"/>
                                          </p:val>
                                        </p:tav>
                                        <p:tav tm="100000">
                                          <p:val>
                                            <p:strVal val="ppt_y"/>
                                          </p:val>
                                        </p:tav>
                                      </p:tavLst>
                                    </p:anim>
                                    <p:animEffect transition="out" filter="fade">
                                      <p:cBhvr>
                                        <p:cTn id="22" dur="500"/>
                                        <p:tgtEl>
                                          <p:spTgt spid="22"/>
                                        </p:tgtEl>
                                      </p:cBhvr>
                                    </p:animEffect>
                                    <p:set>
                                      <p:cBhvr>
                                        <p:cTn id="23"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4" fill="hold">
                            <p:stCondLst>
                              <p:cond delay="1000"/>
                            </p:stCondLst>
                            <p:childTnLst>
                              <p:par>
                                <p:cTn id="25" presetID="54" presetClass="exit" presetSubtype="0" decel="100000" fill="hold" grpId="0" nodeType="afterEffect">
                                  <p:stCondLst>
                                    <p:cond delay="0"/>
                                  </p:stCondLst>
                                  <p:childTnLst>
                                    <p:anim calcmode="lin" valueType="num">
                                      <p:cBhvr>
                                        <p:cTn id="26" dur="500"/>
                                        <p:tgtEl>
                                          <p:spTgt spid="21"/>
                                        </p:tgtEl>
                                        <p:attrNameLst>
                                          <p:attrName>ppt_w</p:attrName>
                                        </p:attrNameLst>
                                      </p:cBhvr>
                                      <p:tavLst>
                                        <p:tav tm="0">
                                          <p:val>
                                            <p:strVal val="ppt_w"/>
                                          </p:val>
                                        </p:tav>
                                        <p:tav tm="100000">
                                          <p:val>
                                            <p:strVal val="ppt_w*0.05"/>
                                          </p:val>
                                        </p:tav>
                                      </p:tavLst>
                                    </p:anim>
                                    <p:anim calcmode="lin" valueType="num">
                                      <p:cBhvr>
                                        <p:cTn id="27" dur="500"/>
                                        <p:tgtEl>
                                          <p:spTgt spid="21"/>
                                        </p:tgtEl>
                                        <p:attrNameLst>
                                          <p:attrName>ppt_h</p:attrName>
                                        </p:attrNameLst>
                                      </p:cBhvr>
                                      <p:tavLst>
                                        <p:tav tm="0">
                                          <p:val>
                                            <p:strVal val="ppt_h"/>
                                          </p:val>
                                        </p:tav>
                                        <p:tav tm="100000">
                                          <p:val>
                                            <p:strVal val="ppt_h"/>
                                          </p:val>
                                        </p:tav>
                                      </p:tavLst>
                                    </p:anim>
                                    <p:anim calcmode="lin" valueType="num">
                                      <p:cBhvr>
                                        <p:cTn id="28" dur="500"/>
                                        <p:tgtEl>
                                          <p:spTgt spid="21"/>
                                        </p:tgtEl>
                                        <p:attrNameLst>
                                          <p:attrName>ppt_x</p:attrName>
                                        </p:attrNameLst>
                                      </p:cBhvr>
                                      <p:tavLst>
                                        <p:tav tm="0">
                                          <p:val>
                                            <p:strVal val="ppt_x"/>
                                          </p:val>
                                        </p:tav>
                                        <p:tav tm="100000">
                                          <p:val>
                                            <p:strVal val="ppt_x-.2"/>
                                          </p:val>
                                        </p:tav>
                                      </p:tavLst>
                                    </p:anim>
                                    <p:anim calcmode="lin" valueType="num">
                                      <p:cBhvr>
                                        <p:cTn id="29" dur="500"/>
                                        <p:tgtEl>
                                          <p:spTgt spid="21"/>
                                        </p:tgtEl>
                                        <p:attrNameLst>
                                          <p:attrName>ppt_y</p:attrName>
                                        </p:attrNameLst>
                                      </p:cBhvr>
                                      <p:tavLst>
                                        <p:tav tm="0">
                                          <p:val>
                                            <p:strVal val="ppt_y"/>
                                          </p:val>
                                        </p:tav>
                                        <p:tav tm="100000">
                                          <p:val>
                                            <p:strVal val="ppt_y"/>
                                          </p:val>
                                        </p:tav>
                                      </p:tavLst>
                                    </p:anim>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par>
                          <p:cTn id="32" fill="hold">
                            <p:stCondLst>
                              <p:cond delay="1500"/>
                            </p:stCondLst>
                            <p:childTnLst>
                              <p:par>
                                <p:cTn id="33" presetID="54" presetClass="exit" presetSubtype="0" decel="100000" fill="hold" grpId="0" nodeType="afterEffect">
                                  <p:stCondLst>
                                    <p:cond delay="0"/>
                                  </p:stCondLst>
                                  <p:childTnLst>
                                    <p:anim calcmode="lin" valueType="num">
                                      <p:cBhvr>
                                        <p:cTn id="34" dur="500"/>
                                        <p:tgtEl>
                                          <p:spTgt spid="20"/>
                                        </p:tgtEl>
                                        <p:attrNameLst>
                                          <p:attrName>ppt_w</p:attrName>
                                        </p:attrNameLst>
                                      </p:cBhvr>
                                      <p:tavLst>
                                        <p:tav tm="0">
                                          <p:val>
                                            <p:strVal val="ppt_w"/>
                                          </p:val>
                                        </p:tav>
                                        <p:tav tm="100000">
                                          <p:val>
                                            <p:strVal val="ppt_w*0.05"/>
                                          </p:val>
                                        </p:tav>
                                      </p:tavLst>
                                    </p:anim>
                                    <p:anim calcmode="lin" valueType="num">
                                      <p:cBhvr>
                                        <p:cTn id="35" dur="500"/>
                                        <p:tgtEl>
                                          <p:spTgt spid="20"/>
                                        </p:tgtEl>
                                        <p:attrNameLst>
                                          <p:attrName>ppt_h</p:attrName>
                                        </p:attrNameLst>
                                      </p:cBhvr>
                                      <p:tavLst>
                                        <p:tav tm="0">
                                          <p:val>
                                            <p:strVal val="ppt_h"/>
                                          </p:val>
                                        </p:tav>
                                        <p:tav tm="100000">
                                          <p:val>
                                            <p:strVal val="ppt_h"/>
                                          </p:val>
                                        </p:tav>
                                      </p:tavLst>
                                    </p:anim>
                                    <p:anim calcmode="lin" valueType="num">
                                      <p:cBhvr>
                                        <p:cTn id="36" dur="500"/>
                                        <p:tgtEl>
                                          <p:spTgt spid="20"/>
                                        </p:tgtEl>
                                        <p:attrNameLst>
                                          <p:attrName>ppt_x</p:attrName>
                                        </p:attrNameLst>
                                      </p:cBhvr>
                                      <p:tavLst>
                                        <p:tav tm="0">
                                          <p:val>
                                            <p:strVal val="ppt_x"/>
                                          </p:val>
                                        </p:tav>
                                        <p:tav tm="100000">
                                          <p:val>
                                            <p:strVal val="ppt_x-.2"/>
                                          </p:val>
                                        </p:tav>
                                      </p:tavLst>
                                    </p:anim>
                                    <p:anim calcmode="lin" valueType="num">
                                      <p:cBhvr>
                                        <p:cTn id="37" dur="500"/>
                                        <p:tgtEl>
                                          <p:spTgt spid="20"/>
                                        </p:tgtEl>
                                        <p:attrNameLst>
                                          <p:attrName>ppt_y</p:attrName>
                                        </p:attrNameLst>
                                      </p:cBhvr>
                                      <p:tavLst>
                                        <p:tav tm="0">
                                          <p:val>
                                            <p:strVal val="ppt_y"/>
                                          </p:val>
                                        </p:tav>
                                        <p:tav tm="100000">
                                          <p:val>
                                            <p:strVal val="ppt_y"/>
                                          </p:val>
                                        </p:tav>
                                      </p:tavLst>
                                    </p:anim>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40" fill="hold">
                            <p:stCondLst>
                              <p:cond delay="2000"/>
                            </p:stCondLst>
                            <p:childTnLst>
                              <p:par>
                                <p:cTn id="41" presetID="54" presetClass="exit" presetSubtype="0" decel="100000" fill="hold" grpId="0" nodeType="afterEffect">
                                  <p:stCondLst>
                                    <p:cond delay="0"/>
                                  </p:stCondLst>
                                  <p:childTnLst>
                                    <p:anim calcmode="lin" valueType="num">
                                      <p:cBhvr>
                                        <p:cTn id="42" dur="500"/>
                                        <p:tgtEl>
                                          <p:spTgt spid="19"/>
                                        </p:tgtEl>
                                        <p:attrNameLst>
                                          <p:attrName>ppt_w</p:attrName>
                                        </p:attrNameLst>
                                      </p:cBhvr>
                                      <p:tavLst>
                                        <p:tav tm="0">
                                          <p:val>
                                            <p:strVal val="ppt_w"/>
                                          </p:val>
                                        </p:tav>
                                        <p:tav tm="100000">
                                          <p:val>
                                            <p:strVal val="ppt_w*0.05"/>
                                          </p:val>
                                        </p:tav>
                                      </p:tavLst>
                                    </p:anim>
                                    <p:anim calcmode="lin" valueType="num">
                                      <p:cBhvr>
                                        <p:cTn id="43" dur="500"/>
                                        <p:tgtEl>
                                          <p:spTgt spid="19"/>
                                        </p:tgtEl>
                                        <p:attrNameLst>
                                          <p:attrName>ppt_h</p:attrName>
                                        </p:attrNameLst>
                                      </p:cBhvr>
                                      <p:tavLst>
                                        <p:tav tm="0">
                                          <p:val>
                                            <p:strVal val="ppt_h"/>
                                          </p:val>
                                        </p:tav>
                                        <p:tav tm="100000">
                                          <p:val>
                                            <p:strVal val="ppt_h"/>
                                          </p:val>
                                        </p:tav>
                                      </p:tavLst>
                                    </p:anim>
                                    <p:anim calcmode="lin" valueType="num">
                                      <p:cBhvr>
                                        <p:cTn id="44" dur="500"/>
                                        <p:tgtEl>
                                          <p:spTgt spid="19"/>
                                        </p:tgtEl>
                                        <p:attrNameLst>
                                          <p:attrName>ppt_x</p:attrName>
                                        </p:attrNameLst>
                                      </p:cBhvr>
                                      <p:tavLst>
                                        <p:tav tm="0">
                                          <p:val>
                                            <p:strVal val="ppt_x"/>
                                          </p:val>
                                        </p:tav>
                                        <p:tav tm="100000">
                                          <p:val>
                                            <p:strVal val="ppt_x-.2"/>
                                          </p:val>
                                        </p:tav>
                                      </p:tavLst>
                                    </p:anim>
                                    <p:anim calcmode="lin" valueType="num">
                                      <p:cBhvr>
                                        <p:cTn id="45" dur="500"/>
                                        <p:tgtEl>
                                          <p:spTgt spid="19"/>
                                        </p:tgtEl>
                                        <p:attrNameLst>
                                          <p:attrName>ppt_y</p:attrName>
                                        </p:attrNameLst>
                                      </p:cBhvr>
                                      <p:tavLst>
                                        <p:tav tm="0">
                                          <p:val>
                                            <p:strVal val="ppt_y"/>
                                          </p:val>
                                        </p:tav>
                                        <p:tav tm="100000">
                                          <p:val>
                                            <p:strVal val="ppt_y"/>
                                          </p:val>
                                        </p:tav>
                                      </p:tavLst>
                                    </p:anim>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8" fill="hold">
                            <p:stCondLst>
                              <p:cond delay="2500"/>
                            </p:stCondLst>
                            <p:childTnLst>
                              <p:par>
                                <p:cTn id="49" presetID="54" presetClass="exit" presetSubtype="0" decel="100000" fill="hold" grpId="0" nodeType="afterEffect">
                                  <p:stCondLst>
                                    <p:cond delay="0"/>
                                  </p:stCondLst>
                                  <p:childTnLst>
                                    <p:anim calcmode="lin" valueType="num">
                                      <p:cBhvr>
                                        <p:cTn id="50" dur="500"/>
                                        <p:tgtEl>
                                          <p:spTgt spid="18"/>
                                        </p:tgtEl>
                                        <p:attrNameLst>
                                          <p:attrName>ppt_w</p:attrName>
                                        </p:attrNameLst>
                                      </p:cBhvr>
                                      <p:tavLst>
                                        <p:tav tm="0">
                                          <p:val>
                                            <p:strVal val="ppt_w"/>
                                          </p:val>
                                        </p:tav>
                                        <p:tav tm="100000">
                                          <p:val>
                                            <p:strVal val="ppt_w*0.05"/>
                                          </p:val>
                                        </p:tav>
                                      </p:tavLst>
                                    </p:anim>
                                    <p:anim calcmode="lin" valueType="num">
                                      <p:cBhvr>
                                        <p:cTn id="51" dur="500"/>
                                        <p:tgtEl>
                                          <p:spTgt spid="18"/>
                                        </p:tgtEl>
                                        <p:attrNameLst>
                                          <p:attrName>ppt_h</p:attrName>
                                        </p:attrNameLst>
                                      </p:cBhvr>
                                      <p:tavLst>
                                        <p:tav tm="0">
                                          <p:val>
                                            <p:strVal val="ppt_h"/>
                                          </p:val>
                                        </p:tav>
                                        <p:tav tm="100000">
                                          <p:val>
                                            <p:strVal val="ppt_h"/>
                                          </p:val>
                                        </p:tav>
                                      </p:tavLst>
                                    </p:anim>
                                    <p:anim calcmode="lin" valueType="num">
                                      <p:cBhvr>
                                        <p:cTn id="52" dur="500"/>
                                        <p:tgtEl>
                                          <p:spTgt spid="18"/>
                                        </p:tgtEl>
                                        <p:attrNameLst>
                                          <p:attrName>ppt_x</p:attrName>
                                        </p:attrNameLst>
                                      </p:cBhvr>
                                      <p:tavLst>
                                        <p:tav tm="0">
                                          <p:val>
                                            <p:strVal val="ppt_x"/>
                                          </p:val>
                                        </p:tav>
                                        <p:tav tm="100000">
                                          <p:val>
                                            <p:strVal val="ppt_x-.2"/>
                                          </p:val>
                                        </p:tav>
                                      </p:tavLst>
                                    </p:anim>
                                    <p:anim calcmode="lin" valueType="num">
                                      <p:cBhvr>
                                        <p:cTn id="53" dur="500"/>
                                        <p:tgtEl>
                                          <p:spTgt spid="18"/>
                                        </p:tgtEl>
                                        <p:attrNameLst>
                                          <p:attrName>ppt_y</p:attrName>
                                        </p:attrNameLst>
                                      </p:cBhvr>
                                      <p:tavLst>
                                        <p:tav tm="0">
                                          <p:val>
                                            <p:strVal val="ppt_y"/>
                                          </p:val>
                                        </p:tav>
                                        <p:tav tm="100000">
                                          <p:val>
                                            <p:strVal val="ppt_y"/>
                                          </p:val>
                                        </p:tav>
                                      </p:tavLst>
                                    </p:anim>
                                    <p:animEffect transition="out" filter="fade">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childTnLst>
                          </p:cTn>
                        </p:par>
                        <p:par>
                          <p:cTn id="56" fill="hold">
                            <p:stCondLst>
                              <p:cond delay="3000"/>
                            </p:stCondLst>
                            <p:childTnLst>
                              <p:par>
                                <p:cTn id="57" presetID="54" presetClass="exit" presetSubtype="0" decel="100000" fill="hold" grpId="0" nodeType="afterEffect">
                                  <p:stCondLst>
                                    <p:cond delay="0"/>
                                  </p:stCondLst>
                                  <p:childTnLst>
                                    <p:anim calcmode="lin" valueType="num">
                                      <p:cBhvr>
                                        <p:cTn id="58" dur="500"/>
                                        <p:tgtEl>
                                          <p:spTgt spid="17"/>
                                        </p:tgtEl>
                                        <p:attrNameLst>
                                          <p:attrName>ppt_w</p:attrName>
                                        </p:attrNameLst>
                                      </p:cBhvr>
                                      <p:tavLst>
                                        <p:tav tm="0">
                                          <p:val>
                                            <p:strVal val="ppt_w"/>
                                          </p:val>
                                        </p:tav>
                                        <p:tav tm="100000">
                                          <p:val>
                                            <p:strVal val="ppt_w*0.05"/>
                                          </p:val>
                                        </p:tav>
                                      </p:tavLst>
                                    </p:anim>
                                    <p:anim calcmode="lin" valueType="num">
                                      <p:cBhvr>
                                        <p:cTn id="59" dur="500"/>
                                        <p:tgtEl>
                                          <p:spTgt spid="17"/>
                                        </p:tgtEl>
                                        <p:attrNameLst>
                                          <p:attrName>ppt_h</p:attrName>
                                        </p:attrNameLst>
                                      </p:cBhvr>
                                      <p:tavLst>
                                        <p:tav tm="0">
                                          <p:val>
                                            <p:strVal val="ppt_h"/>
                                          </p:val>
                                        </p:tav>
                                        <p:tav tm="100000">
                                          <p:val>
                                            <p:strVal val="ppt_h"/>
                                          </p:val>
                                        </p:tav>
                                      </p:tavLst>
                                    </p:anim>
                                    <p:anim calcmode="lin" valueType="num">
                                      <p:cBhvr>
                                        <p:cTn id="60" dur="500"/>
                                        <p:tgtEl>
                                          <p:spTgt spid="17"/>
                                        </p:tgtEl>
                                        <p:attrNameLst>
                                          <p:attrName>ppt_x</p:attrName>
                                        </p:attrNameLst>
                                      </p:cBhvr>
                                      <p:tavLst>
                                        <p:tav tm="0">
                                          <p:val>
                                            <p:strVal val="ppt_x"/>
                                          </p:val>
                                        </p:tav>
                                        <p:tav tm="100000">
                                          <p:val>
                                            <p:strVal val="ppt_x-.2"/>
                                          </p:val>
                                        </p:tav>
                                      </p:tavLst>
                                    </p:anim>
                                    <p:anim calcmode="lin" valueType="num">
                                      <p:cBhvr>
                                        <p:cTn id="61" dur="500"/>
                                        <p:tgtEl>
                                          <p:spTgt spid="17"/>
                                        </p:tgtEl>
                                        <p:attrNameLst>
                                          <p:attrName>ppt_y</p:attrName>
                                        </p:attrNameLst>
                                      </p:cBhvr>
                                      <p:tavLst>
                                        <p:tav tm="0">
                                          <p:val>
                                            <p:strVal val="ppt_y"/>
                                          </p:val>
                                        </p:tav>
                                        <p:tav tm="100000">
                                          <p:val>
                                            <p:strVal val="ppt_y"/>
                                          </p:val>
                                        </p:tav>
                                      </p:tavLst>
                                    </p:anim>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childTnLst>
                          </p:cTn>
                        </p:par>
                        <p:par>
                          <p:cTn id="64" fill="hold">
                            <p:stCondLst>
                              <p:cond delay="3500"/>
                            </p:stCondLst>
                            <p:childTnLst>
                              <p:par>
                                <p:cTn id="65" presetID="54" presetClass="exit" presetSubtype="0" decel="100000" fill="hold" grpId="0" nodeType="afterEffect">
                                  <p:stCondLst>
                                    <p:cond delay="0"/>
                                  </p:stCondLst>
                                  <p:childTnLst>
                                    <p:anim calcmode="lin" valueType="num">
                                      <p:cBhvr>
                                        <p:cTn id="66" dur="500"/>
                                        <p:tgtEl>
                                          <p:spTgt spid="16"/>
                                        </p:tgtEl>
                                        <p:attrNameLst>
                                          <p:attrName>ppt_w</p:attrName>
                                        </p:attrNameLst>
                                      </p:cBhvr>
                                      <p:tavLst>
                                        <p:tav tm="0">
                                          <p:val>
                                            <p:strVal val="ppt_w"/>
                                          </p:val>
                                        </p:tav>
                                        <p:tav tm="100000">
                                          <p:val>
                                            <p:strVal val="ppt_w*0.05"/>
                                          </p:val>
                                        </p:tav>
                                      </p:tavLst>
                                    </p:anim>
                                    <p:anim calcmode="lin" valueType="num">
                                      <p:cBhvr>
                                        <p:cTn id="67" dur="500"/>
                                        <p:tgtEl>
                                          <p:spTgt spid="16"/>
                                        </p:tgtEl>
                                        <p:attrNameLst>
                                          <p:attrName>ppt_h</p:attrName>
                                        </p:attrNameLst>
                                      </p:cBhvr>
                                      <p:tavLst>
                                        <p:tav tm="0">
                                          <p:val>
                                            <p:strVal val="ppt_h"/>
                                          </p:val>
                                        </p:tav>
                                        <p:tav tm="100000">
                                          <p:val>
                                            <p:strVal val="ppt_h"/>
                                          </p:val>
                                        </p:tav>
                                      </p:tavLst>
                                    </p:anim>
                                    <p:anim calcmode="lin" valueType="num">
                                      <p:cBhvr>
                                        <p:cTn id="68" dur="500"/>
                                        <p:tgtEl>
                                          <p:spTgt spid="16"/>
                                        </p:tgtEl>
                                        <p:attrNameLst>
                                          <p:attrName>ppt_x</p:attrName>
                                        </p:attrNameLst>
                                      </p:cBhvr>
                                      <p:tavLst>
                                        <p:tav tm="0">
                                          <p:val>
                                            <p:strVal val="ppt_x"/>
                                          </p:val>
                                        </p:tav>
                                        <p:tav tm="100000">
                                          <p:val>
                                            <p:strVal val="ppt_x-.2"/>
                                          </p:val>
                                        </p:tav>
                                      </p:tavLst>
                                    </p:anim>
                                    <p:anim calcmode="lin" valueType="num">
                                      <p:cBhvr>
                                        <p:cTn id="69" dur="500"/>
                                        <p:tgtEl>
                                          <p:spTgt spid="16"/>
                                        </p:tgtEl>
                                        <p:attrNameLst>
                                          <p:attrName>ppt_y</p:attrName>
                                        </p:attrNameLst>
                                      </p:cBhvr>
                                      <p:tavLst>
                                        <p:tav tm="0">
                                          <p:val>
                                            <p:strVal val="ppt_y"/>
                                          </p:val>
                                        </p:tav>
                                        <p:tav tm="100000">
                                          <p:val>
                                            <p:strVal val="ppt_y"/>
                                          </p:val>
                                        </p:tav>
                                      </p:tavLst>
                                    </p:anim>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p:tgtEl>
                                      </p:cMediaNode>
                                    </p:audio>
                                  </p:subTnLst>
                                </p:cTn>
                              </p:par>
                            </p:childTnLst>
                          </p:cTn>
                        </p:par>
                        <p:par>
                          <p:cTn id="72" fill="hold">
                            <p:stCondLst>
                              <p:cond delay="4000"/>
                            </p:stCondLst>
                            <p:childTnLst>
                              <p:par>
                                <p:cTn id="73" presetID="54" presetClass="exit" presetSubtype="0" decel="100000" fill="hold" grpId="0" nodeType="afterEffect">
                                  <p:stCondLst>
                                    <p:cond delay="0"/>
                                  </p:stCondLst>
                                  <p:childTnLst>
                                    <p:anim calcmode="lin" valueType="num">
                                      <p:cBhvr>
                                        <p:cTn id="74" dur="500"/>
                                        <p:tgtEl>
                                          <p:spTgt spid="15"/>
                                        </p:tgtEl>
                                        <p:attrNameLst>
                                          <p:attrName>ppt_w</p:attrName>
                                        </p:attrNameLst>
                                      </p:cBhvr>
                                      <p:tavLst>
                                        <p:tav tm="0">
                                          <p:val>
                                            <p:strVal val="ppt_w"/>
                                          </p:val>
                                        </p:tav>
                                        <p:tav tm="100000">
                                          <p:val>
                                            <p:strVal val="ppt_w*0.05"/>
                                          </p:val>
                                        </p:tav>
                                      </p:tavLst>
                                    </p:anim>
                                    <p:anim calcmode="lin" valueType="num">
                                      <p:cBhvr>
                                        <p:cTn id="75" dur="500"/>
                                        <p:tgtEl>
                                          <p:spTgt spid="15"/>
                                        </p:tgtEl>
                                        <p:attrNameLst>
                                          <p:attrName>ppt_h</p:attrName>
                                        </p:attrNameLst>
                                      </p:cBhvr>
                                      <p:tavLst>
                                        <p:tav tm="0">
                                          <p:val>
                                            <p:strVal val="ppt_h"/>
                                          </p:val>
                                        </p:tav>
                                        <p:tav tm="100000">
                                          <p:val>
                                            <p:strVal val="ppt_h"/>
                                          </p:val>
                                        </p:tav>
                                      </p:tavLst>
                                    </p:anim>
                                    <p:anim calcmode="lin" valueType="num">
                                      <p:cBhvr>
                                        <p:cTn id="76" dur="500"/>
                                        <p:tgtEl>
                                          <p:spTgt spid="15"/>
                                        </p:tgtEl>
                                        <p:attrNameLst>
                                          <p:attrName>ppt_x</p:attrName>
                                        </p:attrNameLst>
                                      </p:cBhvr>
                                      <p:tavLst>
                                        <p:tav tm="0">
                                          <p:val>
                                            <p:strVal val="ppt_x"/>
                                          </p:val>
                                        </p:tav>
                                        <p:tav tm="100000">
                                          <p:val>
                                            <p:strVal val="ppt_x-.2"/>
                                          </p:val>
                                        </p:tav>
                                      </p:tavLst>
                                    </p:anim>
                                    <p:anim calcmode="lin" valueType="num">
                                      <p:cBhvr>
                                        <p:cTn id="77" dur="500"/>
                                        <p:tgtEl>
                                          <p:spTgt spid="15"/>
                                        </p:tgtEl>
                                        <p:attrNameLst>
                                          <p:attrName>ppt_y</p:attrName>
                                        </p:attrNameLst>
                                      </p:cBhvr>
                                      <p:tavLst>
                                        <p:tav tm="0">
                                          <p:val>
                                            <p:strVal val="ppt_y"/>
                                          </p:val>
                                        </p:tav>
                                        <p:tav tm="100000">
                                          <p:val>
                                            <p:strVal val="ppt_y"/>
                                          </p:val>
                                        </p:tav>
                                      </p:tavLst>
                                    </p:anim>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childTnLst>
                          </p:cTn>
                        </p:par>
                        <p:par>
                          <p:cTn id="80" fill="hold">
                            <p:stCondLst>
                              <p:cond delay="4500"/>
                            </p:stCondLst>
                            <p:childTnLst>
                              <p:par>
                                <p:cTn id="81" presetID="54" presetClass="exit" presetSubtype="0" decel="100000" fill="hold" grpId="0" nodeType="afterEffect">
                                  <p:stCondLst>
                                    <p:cond delay="0"/>
                                  </p:stCondLst>
                                  <p:childTnLst>
                                    <p:anim calcmode="lin" valueType="num">
                                      <p:cBhvr>
                                        <p:cTn id="82" dur="500"/>
                                        <p:tgtEl>
                                          <p:spTgt spid="14"/>
                                        </p:tgtEl>
                                        <p:attrNameLst>
                                          <p:attrName>ppt_w</p:attrName>
                                        </p:attrNameLst>
                                      </p:cBhvr>
                                      <p:tavLst>
                                        <p:tav tm="0">
                                          <p:val>
                                            <p:strVal val="ppt_w"/>
                                          </p:val>
                                        </p:tav>
                                        <p:tav tm="100000">
                                          <p:val>
                                            <p:strVal val="ppt_w*0.05"/>
                                          </p:val>
                                        </p:tav>
                                      </p:tavLst>
                                    </p:anim>
                                    <p:anim calcmode="lin" valueType="num">
                                      <p:cBhvr>
                                        <p:cTn id="83" dur="500"/>
                                        <p:tgtEl>
                                          <p:spTgt spid="14"/>
                                        </p:tgtEl>
                                        <p:attrNameLst>
                                          <p:attrName>ppt_h</p:attrName>
                                        </p:attrNameLst>
                                      </p:cBhvr>
                                      <p:tavLst>
                                        <p:tav tm="0">
                                          <p:val>
                                            <p:strVal val="ppt_h"/>
                                          </p:val>
                                        </p:tav>
                                        <p:tav tm="100000">
                                          <p:val>
                                            <p:strVal val="ppt_h"/>
                                          </p:val>
                                        </p:tav>
                                      </p:tavLst>
                                    </p:anim>
                                    <p:anim calcmode="lin" valueType="num">
                                      <p:cBhvr>
                                        <p:cTn id="84" dur="500"/>
                                        <p:tgtEl>
                                          <p:spTgt spid="14"/>
                                        </p:tgtEl>
                                        <p:attrNameLst>
                                          <p:attrName>ppt_x</p:attrName>
                                        </p:attrNameLst>
                                      </p:cBhvr>
                                      <p:tavLst>
                                        <p:tav tm="0">
                                          <p:val>
                                            <p:strVal val="ppt_x"/>
                                          </p:val>
                                        </p:tav>
                                        <p:tav tm="100000">
                                          <p:val>
                                            <p:strVal val="ppt_x-.2"/>
                                          </p:val>
                                        </p:tav>
                                      </p:tavLst>
                                    </p:anim>
                                    <p:anim calcmode="lin" valueType="num">
                                      <p:cBhvr>
                                        <p:cTn id="85" dur="500"/>
                                        <p:tgtEl>
                                          <p:spTgt spid="14"/>
                                        </p:tgtEl>
                                        <p:attrNameLst>
                                          <p:attrName>ppt_y</p:attrName>
                                        </p:attrNameLst>
                                      </p:cBhvr>
                                      <p:tavLst>
                                        <p:tav tm="0">
                                          <p:val>
                                            <p:strVal val="ppt_y"/>
                                          </p:val>
                                        </p:tav>
                                        <p:tav tm="100000">
                                          <p:val>
                                            <p:strVal val="ppt_y"/>
                                          </p:val>
                                        </p:tav>
                                      </p:tavLst>
                                    </p:anim>
                                    <p:animEffect transition="out" filter="fade">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3" name="click.wav"/>
                                        </p:tgtEl>
                                      </p:cMediaNode>
                                    </p:audio>
                                  </p:subTnLst>
                                </p:cTn>
                              </p:par>
                            </p:childTnLst>
                          </p:cTn>
                        </p:par>
                        <p:par>
                          <p:cTn id="88" fill="hold">
                            <p:stCondLst>
                              <p:cond delay="5000"/>
                            </p:stCondLst>
                            <p:childTnLst>
                              <p:par>
                                <p:cTn id="89" presetID="54" presetClass="exit" presetSubtype="0" decel="100000" fill="hold" grpId="0" nodeType="afterEffect">
                                  <p:stCondLst>
                                    <p:cond delay="0"/>
                                  </p:stCondLst>
                                  <p:childTnLst>
                                    <p:anim calcmode="lin" valueType="num">
                                      <p:cBhvr>
                                        <p:cTn id="90" dur="500"/>
                                        <p:tgtEl>
                                          <p:spTgt spid="13"/>
                                        </p:tgtEl>
                                        <p:attrNameLst>
                                          <p:attrName>ppt_w</p:attrName>
                                        </p:attrNameLst>
                                      </p:cBhvr>
                                      <p:tavLst>
                                        <p:tav tm="0">
                                          <p:val>
                                            <p:strVal val="ppt_w"/>
                                          </p:val>
                                        </p:tav>
                                        <p:tav tm="100000">
                                          <p:val>
                                            <p:strVal val="ppt_w*0.05"/>
                                          </p:val>
                                        </p:tav>
                                      </p:tavLst>
                                    </p:anim>
                                    <p:anim calcmode="lin" valueType="num">
                                      <p:cBhvr>
                                        <p:cTn id="91" dur="500"/>
                                        <p:tgtEl>
                                          <p:spTgt spid="13"/>
                                        </p:tgtEl>
                                        <p:attrNameLst>
                                          <p:attrName>ppt_h</p:attrName>
                                        </p:attrNameLst>
                                      </p:cBhvr>
                                      <p:tavLst>
                                        <p:tav tm="0">
                                          <p:val>
                                            <p:strVal val="ppt_h"/>
                                          </p:val>
                                        </p:tav>
                                        <p:tav tm="100000">
                                          <p:val>
                                            <p:strVal val="ppt_h"/>
                                          </p:val>
                                        </p:tav>
                                      </p:tavLst>
                                    </p:anim>
                                    <p:anim calcmode="lin" valueType="num">
                                      <p:cBhvr>
                                        <p:cTn id="92" dur="500"/>
                                        <p:tgtEl>
                                          <p:spTgt spid="13"/>
                                        </p:tgtEl>
                                        <p:attrNameLst>
                                          <p:attrName>ppt_x</p:attrName>
                                        </p:attrNameLst>
                                      </p:cBhvr>
                                      <p:tavLst>
                                        <p:tav tm="0">
                                          <p:val>
                                            <p:strVal val="ppt_x"/>
                                          </p:val>
                                        </p:tav>
                                        <p:tav tm="100000">
                                          <p:val>
                                            <p:strVal val="ppt_x-.2"/>
                                          </p:val>
                                        </p:tav>
                                      </p:tavLst>
                                    </p:anim>
                                    <p:anim calcmode="lin" valueType="num">
                                      <p:cBhvr>
                                        <p:cTn id="93" dur="500"/>
                                        <p:tgtEl>
                                          <p:spTgt spid="13"/>
                                        </p:tgtEl>
                                        <p:attrNameLst>
                                          <p:attrName>ppt_y</p:attrName>
                                        </p:attrNameLst>
                                      </p:cBhvr>
                                      <p:tavLst>
                                        <p:tav tm="0">
                                          <p:val>
                                            <p:strVal val="ppt_y"/>
                                          </p:val>
                                        </p:tav>
                                        <p:tav tm="100000">
                                          <p:val>
                                            <p:strVal val="ppt_y"/>
                                          </p:val>
                                        </p:tav>
                                      </p:tavLst>
                                    </p:anim>
                                    <p:animEffect transition="out" filter="fade">
                                      <p:cBhvr>
                                        <p:cTn id="94" dur="500"/>
                                        <p:tgtEl>
                                          <p:spTgt spid="13"/>
                                        </p:tgtEl>
                                      </p:cBhvr>
                                    </p:animEffect>
                                    <p:set>
                                      <p:cBhvr>
                                        <p:cTn id="95"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lick.wav"/>
                                        </p:tgtEl>
                                      </p:cMediaNode>
                                    </p:audio>
                                  </p:subTnLst>
                                </p:cTn>
                              </p:par>
                            </p:childTnLst>
                          </p:cTn>
                        </p:par>
                        <p:par>
                          <p:cTn id="96" fill="hold">
                            <p:stCondLst>
                              <p:cond delay="5500"/>
                            </p:stCondLst>
                            <p:childTnLst>
                              <p:par>
                                <p:cTn id="97" presetID="6" presetClass="emph" presetSubtype="0" fill="hold" grpId="0" nodeType="afterEffect">
                                  <p:stCondLst>
                                    <p:cond delay="0"/>
                                  </p:stCondLst>
                                  <p:childTnLst>
                                    <p:animScale>
                                      <p:cBhvr>
                                        <p:cTn id="98" dur="500" fill="hold"/>
                                        <p:tgtEl>
                                          <p:spTgt spid="12"/>
                                        </p:tgtEl>
                                      </p:cBhvr>
                                      <p:by x="130000" y="130000"/>
                                    </p:animScale>
                                  </p:childTnLst>
                                  <p:subTnLst>
                                    <p:audio>
                                      <p:cMediaNode>
                                        <p:cTn display="0" masterRel="sameClick">
                                          <p:stCondLst>
                                            <p:cond evt="begin" delay="0">
                                              <p:tn val="97"/>
                                            </p:cond>
                                          </p:stCondLst>
                                          <p:endCondLst>
                                            <p:cond evt="onStopAudio" delay="0">
                                              <p:tgtEl>
                                                <p:sldTgt/>
                                              </p:tgtEl>
                                            </p:cond>
                                          </p:endCondLst>
                                        </p:cTn>
                                        <p:tgtEl>
                                          <p:sndTgt r:embed="rId4" name="BELL.WAV"/>
                                        </p:tgtEl>
                                      </p:cMediaNode>
                                    </p:audio>
                                  </p:subTnLst>
                                </p:cTn>
                              </p:par>
                            </p:childTnLst>
                          </p:cTn>
                        </p:par>
                      </p:childTnLst>
                    </p:cTn>
                  </p:par>
                </p:childTnLst>
              </p:cTn>
              <p:nextCondLst>
                <p:cond evt="onClick" delay="0">
                  <p:tgtEl>
                    <p:spTgt spid="23"/>
                  </p:tgtEl>
                </p:cond>
              </p:nextCondLst>
            </p:seq>
          </p:childTnLst>
        </p:cTn>
      </p:par>
    </p:tnLst>
    <p:bldLst>
      <p:bldP spid="39014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28000"/>
          </a:schemeClr>
        </a:solidFill>
        <a:effectLst/>
      </p:bgPr>
    </p:bg>
    <p:spTree>
      <p:nvGrpSpPr>
        <p:cNvPr id="1" name=""/>
        <p:cNvGrpSpPr/>
        <p:nvPr/>
      </p:nvGrpSpPr>
      <p:grpSpPr>
        <a:xfrm>
          <a:off x="0" y="0"/>
          <a:ext cx="0" cy="0"/>
          <a:chOff x="0" y="0"/>
          <a:chExt cx="0" cy="0"/>
        </a:xfrm>
      </p:grpSpPr>
      <p:sp>
        <p:nvSpPr>
          <p:cNvPr id="36867" name="Rectangle 1"/>
          <p:cNvSpPr>
            <a:spLocks noChangeArrowheads="1"/>
          </p:cNvSpPr>
          <p:nvPr/>
        </p:nvSpPr>
        <p:spPr bwMode="auto">
          <a:xfrm>
            <a:off x="76200" y="227975"/>
            <a:ext cx="9144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400" b="1" dirty="0" smtClean="0">
                <a:solidFill>
                  <a:srgbClr val="C00000"/>
                </a:solidFill>
                <a:latin typeface="Times New Roman" panose="02020603050405020304" pitchFamily="18" charset="0"/>
                <a:cs typeface="Times New Roman" panose="02020603050405020304" pitchFamily="18" charset="0"/>
              </a:rPr>
              <a:t>11. Kết </a:t>
            </a:r>
            <a:r>
              <a:rPr lang="en-US" sz="4400" b="1" dirty="0">
                <a:solidFill>
                  <a:srgbClr val="C00000"/>
                </a:solidFill>
                <a:latin typeface="Times New Roman" panose="02020603050405020304" pitchFamily="18" charset="0"/>
                <a:cs typeface="Times New Roman" panose="02020603050405020304" pitchFamily="18" charset="0"/>
              </a:rPr>
              <a:t>quả trận của trận bạch Đằng</a:t>
            </a:r>
            <a:r>
              <a:rPr lang="en-US" sz="4400" b="1" dirty="0" smtClean="0">
                <a:solidFill>
                  <a:srgbClr val="C00000"/>
                </a:solidFill>
                <a:latin typeface="Times New Roman" panose="02020603050405020304" pitchFamily="18" charset="0"/>
                <a:cs typeface="Times New Roman" panose="02020603050405020304" pitchFamily="18" charset="0"/>
              </a:rPr>
              <a:t>:</a:t>
            </a:r>
            <a:endParaRPr lang="en-US" sz="4400" b="1" dirty="0">
              <a:solidFill>
                <a:srgbClr val="C00000"/>
              </a:solidFill>
              <a:latin typeface="Times New Roman" panose="02020603050405020304" pitchFamily="18" charset="0"/>
              <a:cs typeface="Times New Roman" panose="02020603050405020304" pitchFamily="18" charset="0"/>
            </a:endParaRPr>
          </a:p>
          <a:p>
            <a:pPr marL="742950" indent="-742950">
              <a:buFont typeface="+mj-lt"/>
              <a:buAutoNum type="alphaUcPeriod"/>
            </a:pPr>
            <a:r>
              <a:rPr lang="en-US" sz="4400" b="1" dirty="0" smtClean="0">
                <a:solidFill>
                  <a:srgbClr val="0000CC"/>
                </a:solidFill>
                <a:latin typeface="Times New Roman" panose="02020603050405020304" pitchFamily="18" charset="0"/>
                <a:cs typeface="Times New Roman" panose="02020603050405020304" pitchFamily="18" charset="0"/>
              </a:rPr>
              <a:t>Quân </a:t>
            </a:r>
            <a:r>
              <a:rPr lang="en-US" sz="4400" b="1" dirty="0">
                <a:solidFill>
                  <a:srgbClr val="0000CC"/>
                </a:solidFill>
                <a:latin typeface="Times New Roman" panose="02020603050405020304" pitchFamily="18" charset="0"/>
                <a:cs typeface="Times New Roman" panose="02020603050405020304" pitchFamily="18" charset="0"/>
              </a:rPr>
              <a:t>Nam Hán chết quá nửa, Hoằng Tháo tử trận. Cuộc xâm lược của quân Nam Hán hoàn toàn thất </a:t>
            </a:r>
            <a:r>
              <a:rPr lang="en-US" sz="4400" b="1" dirty="0" smtClean="0">
                <a:solidFill>
                  <a:srgbClr val="0000CC"/>
                </a:solidFill>
                <a:latin typeface="Times New Roman" panose="02020603050405020304" pitchFamily="18" charset="0"/>
                <a:cs typeface="Times New Roman" panose="02020603050405020304" pitchFamily="18" charset="0"/>
              </a:rPr>
              <a:t>bại.</a:t>
            </a:r>
          </a:p>
          <a:p>
            <a:pPr marL="742950" indent="-742950">
              <a:buFont typeface="+mj-lt"/>
              <a:buAutoNum type="alphaUcPeriod"/>
            </a:pPr>
            <a:r>
              <a:rPr lang="en-US" sz="4400" b="1" dirty="0" smtClean="0">
                <a:solidFill>
                  <a:srgbClr val="0000CC"/>
                </a:solidFill>
                <a:latin typeface="Times New Roman" panose="02020603050405020304" pitchFamily="18" charset="0"/>
                <a:cs typeface="Times New Roman" panose="02020603050405020304" pitchFamily="18" charset="0"/>
              </a:rPr>
              <a:t>Hoằng </a:t>
            </a:r>
            <a:r>
              <a:rPr lang="en-US" sz="4400" b="1" dirty="0">
                <a:solidFill>
                  <a:srgbClr val="0000CC"/>
                </a:solidFill>
                <a:latin typeface="Times New Roman" panose="02020603050405020304" pitchFamily="18" charset="0"/>
                <a:cs typeface="Times New Roman" panose="02020603050405020304" pitchFamily="18" charset="0"/>
              </a:rPr>
              <a:t>Tháo cho người về nước đưa quân viện trợ. Quân ta vội rút lui chờ thời cơ khác.</a:t>
            </a:r>
          </a:p>
        </p:txBody>
      </p:sp>
      <p:sp>
        <p:nvSpPr>
          <p:cNvPr id="4" name="AutoShape 15"/>
          <p:cNvSpPr>
            <a:spLocks noChangeArrowheads="1"/>
          </p:cNvSpPr>
          <p:nvPr/>
        </p:nvSpPr>
        <p:spPr bwMode="auto">
          <a:xfrm>
            <a:off x="7865300" y="5730826"/>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FF0000"/>
                </a:solidFill>
                <a:latin typeface="Times New Roman" panose="02020603050405020304" pitchFamily="18" charset="0"/>
                <a:cs typeface="Times New Roman" panose="02020603050405020304" pitchFamily="18" charset="0"/>
              </a:rPr>
              <a:t>0</a:t>
            </a:r>
          </a:p>
        </p:txBody>
      </p:sp>
      <p:sp>
        <p:nvSpPr>
          <p:cNvPr id="5" name="AutoShape 16"/>
          <p:cNvSpPr>
            <a:spLocks noChangeArrowheads="1"/>
          </p:cNvSpPr>
          <p:nvPr/>
        </p:nvSpPr>
        <p:spPr bwMode="auto">
          <a:xfrm>
            <a:off x="7846250" y="5737175"/>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800000"/>
                </a:solidFill>
                <a:latin typeface="Times New Roman" panose="02020603050405020304" pitchFamily="18" charset="0"/>
                <a:cs typeface="Times New Roman" panose="02020603050405020304" pitchFamily="18" charset="0"/>
              </a:rPr>
              <a:t>1</a:t>
            </a:r>
          </a:p>
        </p:txBody>
      </p:sp>
      <p:sp>
        <p:nvSpPr>
          <p:cNvPr id="6" name="AutoShape 17"/>
          <p:cNvSpPr>
            <a:spLocks noChangeArrowheads="1"/>
          </p:cNvSpPr>
          <p:nvPr/>
        </p:nvSpPr>
        <p:spPr bwMode="auto">
          <a:xfrm>
            <a:off x="7846250" y="57371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2</a:t>
            </a:r>
          </a:p>
        </p:txBody>
      </p:sp>
      <p:sp>
        <p:nvSpPr>
          <p:cNvPr id="7" name="AutoShape 18"/>
          <p:cNvSpPr>
            <a:spLocks noChangeArrowheads="1"/>
          </p:cNvSpPr>
          <p:nvPr/>
        </p:nvSpPr>
        <p:spPr bwMode="auto">
          <a:xfrm>
            <a:off x="7846250" y="57371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3</a:t>
            </a:r>
          </a:p>
        </p:txBody>
      </p:sp>
      <p:sp>
        <p:nvSpPr>
          <p:cNvPr id="8" name="AutoShape 19"/>
          <p:cNvSpPr>
            <a:spLocks noChangeArrowheads="1"/>
          </p:cNvSpPr>
          <p:nvPr/>
        </p:nvSpPr>
        <p:spPr bwMode="auto">
          <a:xfrm>
            <a:off x="7827200" y="57371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4</a:t>
            </a:r>
          </a:p>
        </p:txBody>
      </p:sp>
      <p:sp>
        <p:nvSpPr>
          <p:cNvPr id="9" name="AutoShape 20"/>
          <p:cNvSpPr>
            <a:spLocks noChangeArrowheads="1"/>
          </p:cNvSpPr>
          <p:nvPr/>
        </p:nvSpPr>
        <p:spPr bwMode="auto">
          <a:xfrm>
            <a:off x="7812913" y="57371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5</a:t>
            </a:r>
          </a:p>
        </p:txBody>
      </p:sp>
      <p:sp>
        <p:nvSpPr>
          <p:cNvPr id="10" name="AutoShape 25"/>
          <p:cNvSpPr>
            <a:spLocks noChangeArrowheads="1"/>
          </p:cNvSpPr>
          <p:nvPr/>
        </p:nvSpPr>
        <p:spPr bwMode="auto">
          <a:xfrm>
            <a:off x="7779575" y="57371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6</a:t>
            </a:r>
          </a:p>
        </p:txBody>
      </p:sp>
      <p:sp>
        <p:nvSpPr>
          <p:cNvPr id="11" name="AutoShape 26"/>
          <p:cNvSpPr>
            <a:spLocks noChangeArrowheads="1"/>
          </p:cNvSpPr>
          <p:nvPr/>
        </p:nvSpPr>
        <p:spPr bwMode="auto">
          <a:xfrm>
            <a:off x="7784338" y="575622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7</a:t>
            </a:r>
          </a:p>
        </p:txBody>
      </p:sp>
      <p:sp>
        <p:nvSpPr>
          <p:cNvPr id="12" name="AutoShape 27"/>
          <p:cNvSpPr>
            <a:spLocks noChangeArrowheads="1"/>
          </p:cNvSpPr>
          <p:nvPr/>
        </p:nvSpPr>
        <p:spPr bwMode="auto">
          <a:xfrm>
            <a:off x="7765288" y="57371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8</a:t>
            </a:r>
          </a:p>
        </p:txBody>
      </p:sp>
      <p:sp>
        <p:nvSpPr>
          <p:cNvPr id="13" name="AutoShape 28"/>
          <p:cNvSpPr>
            <a:spLocks noChangeArrowheads="1"/>
          </p:cNvSpPr>
          <p:nvPr/>
        </p:nvSpPr>
        <p:spPr bwMode="auto">
          <a:xfrm>
            <a:off x="7770050" y="57371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9</a:t>
            </a:r>
          </a:p>
        </p:txBody>
      </p:sp>
      <p:sp>
        <p:nvSpPr>
          <p:cNvPr id="14" name="AutoShape 29"/>
          <p:cNvSpPr>
            <a:spLocks noChangeArrowheads="1"/>
          </p:cNvSpPr>
          <p:nvPr/>
        </p:nvSpPr>
        <p:spPr bwMode="auto">
          <a:xfrm>
            <a:off x="7770050" y="57371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dirty="0">
                <a:solidFill>
                  <a:srgbClr val="0033CC"/>
                </a:solidFill>
                <a:latin typeface="Times New Roman" panose="02020603050405020304" pitchFamily="18" charset="0"/>
                <a:cs typeface="Times New Roman" panose="02020603050405020304" pitchFamily="18" charset="0"/>
              </a:rPr>
              <a:t>10</a:t>
            </a:r>
          </a:p>
        </p:txBody>
      </p:sp>
      <p:pic>
        <p:nvPicPr>
          <p:cNvPr id="15" name="Picture 1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40833" y1="35167" x2="60667" y2="53250"/>
                        <a14:foregroundMark x1="58333" y1="45417" x2="45250" y2="56333"/>
                        <a14:foregroundMark x1="40583" y1="44833" x2="66833" y2="60500"/>
                        <a14:foregroundMark x1="56833" y1="34000" x2="40750" y2="59500"/>
                        <a14:foregroundMark x1="39083" y1="67500" x2="32250" y2="78417"/>
                        <a14:foregroundMark x1="51167" y1="44667" x2="66083" y2="60250"/>
                        <a14:foregroundMark x1="37500" y1="37833" x2="23083" y2="23417"/>
                      </a14:backgroundRemoval>
                    </a14:imgEffect>
                  </a14:imgLayer>
                </a14:imgProps>
              </a:ext>
              <a:ext uri="{28A0092B-C50C-407E-A947-70E740481C1C}">
                <a14:useLocalDpi xmlns:a14="http://schemas.microsoft.com/office/drawing/2010/main" val="0"/>
              </a:ext>
            </a:extLst>
          </a:blip>
          <a:srcRect l="17420" t="17275" r="18811" b="16637"/>
          <a:stretch/>
        </p:blipFill>
        <p:spPr>
          <a:xfrm>
            <a:off x="7676832" y="5492651"/>
            <a:ext cx="1390968" cy="1441549"/>
          </a:xfrm>
          <a:prstGeom prst="rect">
            <a:avLst/>
          </a:prstGeom>
        </p:spPr>
      </p:pic>
      <p:sp>
        <p:nvSpPr>
          <p:cNvPr id="16" name="6-Point Star 15">
            <a:hlinkClick r:id="rId6" action="ppaction://hlinksldjump"/>
          </p:cNvPr>
          <p:cNvSpPr/>
          <p:nvPr/>
        </p:nvSpPr>
        <p:spPr>
          <a:xfrm>
            <a:off x="5943600" y="5638308"/>
            <a:ext cx="1295400" cy="1213343"/>
          </a:xfrm>
          <a:prstGeom prst="star6">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34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6867">
                                            <p:txEl>
                                              <p:pRg st="1" end="1"/>
                                            </p:txEl>
                                          </p:spTgt>
                                        </p:tgtEl>
                                        <p:attrNameLst>
                                          <p:attrName>style.color</p:attrName>
                                        </p:attrNameLst>
                                      </p:cBhvr>
                                      <p:to>
                                        <a:srgbClr val="FA5614"/>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p:stCondLst>
                              <p:cond delay="500"/>
                            </p:stCondLst>
                            <p:childTnLst>
                              <p:par>
                                <p:cTn id="14" presetID="54" presetClass="exit" presetSubtype="0" decel="100000" fill="hold" grpId="0" nodeType="afterEffect">
                                  <p:stCondLst>
                                    <p:cond delay="0"/>
                                  </p:stCondLst>
                                  <p:childTnLst>
                                    <p:anim calcmode="lin" valueType="num">
                                      <p:cBhvr>
                                        <p:cTn id="15" dur="500"/>
                                        <p:tgtEl>
                                          <p:spTgt spid="14"/>
                                        </p:tgtEl>
                                        <p:attrNameLst>
                                          <p:attrName>ppt_w</p:attrName>
                                        </p:attrNameLst>
                                      </p:cBhvr>
                                      <p:tavLst>
                                        <p:tav tm="0">
                                          <p:val>
                                            <p:strVal val="ppt_w"/>
                                          </p:val>
                                        </p:tav>
                                        <p:tav tm="100000">
                                          <p:val>
                                            <p:strVal val="ppt_w*0.05"/>
                                          </p:val>
                                        </p:tav>
                                      </p:tavLst>
                                    </p:anim>
                                    <p:anim calcmode="lin" valueType="num">
                                      <p:cBhvr>
                                        <p:cTn id="16" dur="500"/>
                                        <p:tgtEl>
                                          <p:spTgt spid="14"/>
                                        </p:tgtEl>
                                        <p:attrNameLst>
                                          <p:attrName>ppt_h</p:attrName>
                                        </p:attrNameLst>
                                      </p:cBhvr>
                                      <p:tavLst>
                                        <p:tav tm="0">
                                          <p:val>
                                            <p:strVal val="ppt_h"/>
                                          </p:val>
                                        </p:tav>
                                        <p:tav tm="100000">
                                          <p:val>
                                            <p:strVal val="ppt_h"/>
                                          </p:val>
                                        </p:tav>
                                      </p:tavLst>
                                    </p:anim>
                                    <p:anim calcmode="lin" valueType="num">
                                      <p:cBhvr>
                                        <p:cTn id="17" dur="500"/>
                                        <p:tgtEl>
                                          <p:spTgt spid="14"/>
                                        </p:tgtEl>
                                        <p:attrNameLst>
                                          <p:attrName>ppt_x</p:attrName>
                                        </p:attrNameLst>
                                      </p:cBhvr>
                                      <p:tavLst>
                                        <p:tav tm="0">
                                          <p:val>
                                            <p:strVal val="ppt_x"/>
                                          </p:val>
                                        </p:tav>
                                        <p:tav tm="100000">
                                          <p:val>
                                            <p:strVal val="ppt_x-.2"/>
                                          </p:val>
                                        </p:tav>
                                      </p:tavLst>
                                    </p:anim>
                                    <p:anim calcmode="lin" valueType="num">
                                      <p:cBhvr>
                                        <p:cTn id="18" dur="500"/>
                                        <p:tgtEl>
                                          <p:spTgt spid="14"/>
                                        </p:tgtEl>
                                        <p:attrNameLst>
                                          <p:attrName>ppt_y</p:attrName>
                                        </p:attrNameLst>
                                      </p:cBhvr>
                                      <p:tavLst>
                                        <p:tav tm="0">
                                          <p:val>
                                            <p:strVal val="ppt_y"/>
                                          </p:val>
                                        </p:tav>
                                        <p:tav tm="100000">
                                          <p:val>
                                            <p:strVal val="ppt_y"/>
                                          </p:val>
                                        </p:tav>
                                      </p:tavLst>
                                    </p:anim>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21" fill="hold">
                            <p:stCondLst>
                              <p:cond delay="1000"/>
                            </p:stCondLst>
                            <p:childTnLst>
                              <p:par>
                                <p:cTn id="22" presetID="54" presetClass="exit" presetSubtype="0" decel="100000" fill="hold" grpId="0" nodeType="afterEffect">
                                  <p:stCondLst>
                                    <p:cond delay="0"/>
                                  </p:stCondLst>
                                  <p:childTnLst>
                                    <p:anim calcmode="lin" valueType="num">
                                      <p:cBhvr>
                                        <p:cTn id="23" dur="500"/>
                                        <p:tgtEl>
                                          <p:spTgt spid="13"/>
                                        </p:tgtEl>
                                        <p:attrNameLst>
                                          <p:attrName>ppt_w</p:attrName>
                                        </p:attrNameLst>
                                      </p:cBhvr>
                                      <p:tavLst>
                                        <p:tav tm="0">
                                          <p:val>
                                            <p:strVal val="ppt_w"/>
                                          </p:val>
                                        </p:tav>
                                        <p:tav tm="100000">
                                          <p:val>
                                            <p:strVal val="ppt_w*0.05"/>
                                          </p:val>
                                        </p:tav>
                                      </p:tavLst>
                                    </p:anim>
                                    <p:anim calcmode="lin" valueType="num">
                                      <p:cBhvr>
                                        <p:cTn id="24" dur="500"/>
                                        <p:tgtEl>
                                          <p:spTgt spid="13"/>
                                        </p:tgtEl>
                                        <p:attrNameLst>
                                          <p:attrName>ppt_h</p:attrName>
                                        </p:attrNameLst>
                                      </p:cBhvr>
                                      <p:tavLst>
                                        <p:tav tm="0">
                                          <p:val>
                                            <p:strVal val="ppt_h"/>
                                          </p:val>
                                        </p:tav>
                                        <p:tav tm="100000">
                                          <p:val>
                                            <p:strVal val="ppt_h"/>
                                          </p:val>
                                        </p:tav>
                                      </p:tavLst>
                                    </p:anim>
                                    <p:anim calcmode="lin" valueType="num">
                                      <p:cBhvr>
                                        <p:cTn id="25" dur="500"/>
                                        <p:tgtEl>
                                          <p:spTgt spid="13"/>
                                        </p:tgtEl>
                                        <p:attrNameLst>
                                          <p:attrName>ppt_x</p:attrName>
                                        </p:attrNameLst>
                                      </p:cBhvr>
                                      <p:tavLst>
                                        <p:tav tm="0">
                                          <p:val>
                                            <p:strVal val="ppt_x"/>
                                          </p:val>
                                        </p:tav>
                                        <p:tav tm="100000">
                                          <p:val>
                                            <p:strVal val="ppt_x-.2"/>
                                          </p:val>
                                        </p:tav>
                                      </p:tavLst>
                                    </p:anim>
                                    <p:anim calcmode="lin" valueType="num">
                                      <p:cBhvr>
                                        <p:cTn id="26" dur="500"/>
                                        <p:tgtEl>
                                          <p:spTgt spid="13"/>
                                        </p:tgtEl>
                                        <p:attrNameLst>
                                          <p:attrName>ppt_y</p:attrName>
                                        </p:attrNameLst>
                                      </p:cBhvr>
                                      <p:tavLst>
                                        <p:tav tm="0">
                                          <p:val>
                                            <p:strVal val="ppt_y"/>
                                          </p:val>
                                        </p:tav>
                                        <p:tav tm="100000">
                                          <p:val>
                                            <p:strVal val="ppt_y"/>
                                          </p:val>
                                        </p:tav>
                                      </p:tavLst>
                                    </p:anim>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9" fill="hold">
                            <p:stCondLst>
                              <p:cond delay="1500"/>
                            </p:stCondLst>
                            <p:childTnLst>
                              <p:par>
                                <p:cTn id="30" presetID="54" presetClass="exit" presetSubtype="0" decel="100000" fill="hold" grpId="0" nodeType="afterEffect">
                                  <p:stCondLst>
                                    <p:cond delay="0"/>
                                  </p:stCondLst>
                                  <p:childTnLst>
                                    <p:anim calcmode="lin" valueType="num">
                                      <p:cBhvr>
                                        <p:cTn id="31" dur="500"/>
                                        <p:tgtEl>
                                          <p:spTgt spid="12"/>
                                        </p:tgtEl>
                                        <p:attrNameLst>
                                          <p:attrName>ppt_w</p:attrName>
                                        </p:attrNameLst>
                                      </p:cBhvr>
                                      <p:tavLst>
                                        <p:tav tm="0">
                                          <p:val>
                                            <p:strVal val="ppt_w"/>
                                          </p:val>
                                        </p:tav>
                                        <p:tav tm="100000">
                                          <p:val>
                                            <p:strVal val="ppt_w*0.05"/>
                                          </p:val>
                                        </p:tav>
                                      </p:tavLst>
                                    </p:anim>
                                    <p:anim calcmode="lin" valueType="num">
                                      <p:cBhvr>
                                        <p:cTn id="32" dur="500"/>
                                        <p:tgtEl>
                                          <p:spTgt spid="12"/>
                                        </p:tgtEl>
                                        <p:attrNameLst>
                                          <p:attrName>ppt_h</p:attrName>
                                        </p:attrNameLst>
                                      </p:cBhvr>
                                      <p:tavLst>
                                        <p:tav tm="0">
                                          <p:val>
                                            <p:strVal val="ppt_h"/>
                                          </p:val>
                                        </p:tav>
                                        <p:tav tm="100000">
                                          <p:val>
                                            <p:strVal val="ppt_h"/>
                                          </p:val>
                                        </p:tav>
                                      </p:tavLst>
                                    </p:anim>
                                    <p:anim calcmode="lin" valueType="num">
                                      <p:cBhvr>
                                        <p:cTn id="33" dur="500"/>
                                        <p:tgtEl>
                                          <p:spTgt spid="12"/>
                                        </p:tgtEl>
                                        <p:attrNameLst>
                                          <p:attrName>ppt_x</p:attrName>
                                        </p:attrNameLst>
                                      </p:cBhvr>
                                      <p:tavLst>
                                        <p:tav tm="0">
                                          <p:val>
                                            <p:strVal val="ppt_x"/>
                                          </p:val>
                                        </p:tav>
                                        <p:tav tm="100000">
                                          <p:val>
                                            <p:strVal val="ppt_x-.2"/>
                                          </p:val>
                                        </p:tav>
                                      </p:tavLst>
                                    </p:anim>
                                    <p:anim calcmode="lin" valueType="num">
                                      <p:cBhvr>
                                        <p:cTn id="34" dur="500"/>
                                        <p:tgtEl>
                                          <p:spTgt spid="12"/>
                                        </p:tgtEl>
                                        <p:attrNameLst>
                                          <p:attrName>ppt_y</p:attrName>
                                        </p:attrNameLst>
                                      </p:cBhvr>
                                      <p:tavLst>
                                        <p:tav tm="0">
                                          <p:val>
                                            <p:strVal val="ppt_y"/>
                                          </p:val>
                                        </p:tav>
                                        <p:tav tm="100000">
                                          <p:val>
                                            <p:strVal val="ppt_y"/>
                                          </p:val>
                                        </p:tav>
                                      </p:tavLst>
                                    </p:anim>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7" fill="hold">
                            <p:stCondLst>
                              <p:cond delay="2000"/>
                            </p:stCondLst>
                            <p:childTnLst>
                              <p:par>
                                <p:cTn id="38" presetID="54" presetClass="exit" presetSubtype="0" decel="100000" fill="hold" grpId="0" nodeType="afterEffect">
                                  <p:stCondLst>
                                    <p:cond delay="0"/>
                                  </p:stCondLst>
                                  <p:childTnLst>
                                    <p:anim calcmode="lin" valueType="num">
                                      <p:cBhvr>
                                        <p:cTn id="39" dur="500"/>
                                        <p:tgtEl>
                                          <p:spTgt spid="11"/>
                                        </p:tgtEl>
                                        <p:attrNameLst>
                                          <p:attrName>ppt_w</p:attrName>
                                        </p:attrNameLst>
                                      </p:cBhvr>
                                      <p:tavLst>
                                        <p:tav tm="0">
                                          <p:val>
                                            <p:strVal val="ppt_w"/>
                                          </p:val>
                                        </p:tav>
                                        <p:tav tm="100000">
                                          <p:val>
                                            <p:strVal val="ppt_w*0.05"/>
                                          </p:val>
                                        </p:tav>
                                      </p:tavLst>
                                    </p:anim>
                                    <p:anim calcmode="lin" valueType="num">
                                      <p:cBhvr>
                                        <p:cTn id="40" dur="500"/>
                                        <p:tgtEl>
                                          <p:spTgt spid="11"/>
                                        </p:tgtEl>
                                        <p:attrNameLst>
                                          <p:attrName>ppt_h</p:attrName>
                                        </p:attrNameLst>
                                      </p:cBhvr>
                                      <p:tavLst>
                                        <p:tav tm="0">
                                          <p:val>
                                            <p:strVal val="ppt_h"/>
                                          </p:val>
                                        </p:tav>
                                        <p:tav tm="100000">
                                          <p:val>
                                            <p:strVal val="ppt_h"/>
                                          </p:val>
                                        </p:tav>
                                      </p:tavLst>
                                    </p:anim>
                                    <p:anim calcmode="lin" valueType="num">
                                      <p:cBhvr>
                                        <p:cTn id="41" dur="500"/>
                                        <p:tgtEl>
                                          <p:spTgt spid="11"/>
                                        </p:tgtEl>
                                        <p:attrNameLst>
                                          <p:attrName>ppt_x</p:attrName>
                                        </p:attrNameLst>
                                      </p:cBhvr>
                                      <p:tavLst>
                                        <p:tav tm="0">
                                          <p:val>
                                            <p:strVal val="ppt_x"/>
                                          </p:val>
                                        </p:tav>
                                        <p:tav tm="100000">
                                          <p:val>
                                            <p:strVal val="ppt_x-.2"/>
                                          </p:val>
                                        </p:tav>
                                      </p:tavLst>
                                    </p:anim>
                                    <p:anim calcmode="lin" valueType="num">
                                      <p:cBhvr>
                                        <p:cTn id="42" dur="500"/>
                                        <p:tgtEl>
                                          <p:spTgt spid="11"/>
                                        </p:tgtEl>
                                        <p:attrNameLst>
                                          <p:attrName>ppt_y</p:attrName>
                                        </p:attrNameLst>
                                      </p:cBhvr>
                                      <p:tavLst>
                                        <p:tav tm="0">
                                          <p:val>
                                            <p:strVal val="ppt_y"/>
                                          </p:val>
                                        </p:tav>
                                        <p:tav tm="100000">
                                          <p:val>
                                            <p:strVal val="ppt_y"/>
                                          </p:val>
                                        </p:tav>
                                      </p:tavLst>
                                    </p:anim>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5" fill="hold">
                            <p:stCondLst>
                              <p:cond delay="2500"/>
                            </p:stCondLst>
                            <p:childTnLst>
                              <p:par>
                                <p:cTn id="46" presetID="54" presetClass="exit" presetSubtype="0" decel="100000" fill="hold" grpId="0" nodeType="afterEffect">
                                  <p:stCondLst>
                                    <p:cond delay="0"/>
                                  </p:stCondLst>
                                  <p:childTnLst>
                                    <p:anim calcmode="lin" valueType="num">
                                      <p:cBhvr>
                                        <p:cTn id="47" dur="500"/>
                                        <p:tgtEl>
                                          <p:spTgt spid="10"/>
                                        </p:tgtEl>
                                        <p:attrNameLst>
                                          <p:attrName>ppt_w</p:attrName>
                                        </p:attrNameLst>
                                      </p:cBhvr>
                                      <p:tavLst>
                                        <p:tav tm="0">
                                          <p:val>
                                            <p:strVal val="ppt_w"/>
                                          </p:val>
                                        </p:tav>
                                        <p:tav tm="100000">
                                          <p:val>
                                            <p:strVal val="ppt_w*0.05"/>
                                          </p:val>
                                        </p:tav>
                                      </p:tavLst>
                                    </p:anim>
                                    <p:anim calcmode="lin" valueType="num">
                                      <p:cBhvr>
                                        <p:cTn id="48" dur="500"/>
                                        <p:tgtEl>
                                          <p:spTgt spid="10"/>
                                        </p:tgtEl>
                                        <p:attrNameLst>
                                          <p:attrName>ppt_h</p:attrName>
                                        </p:attrNameLst>
                                      </p:cBhvr>
                                      <p:tavLst>
                                        <p:tav tm="0">
                                          <p:val>
                                            <p:strVal val="ppt_h"/>
                                          </p:val>
                                        </p:tav>
                                        <p:tav tm="100000">
                                          <p:val>
                                            <p:strVal val="ppt_h"/>
                                          </p:val>
                                        </p:tav>
                                      </p:tavLst>
                                    </p:anim>
                                    <p:anim calcmode="lin" valueType="num">
                                      <p:cBhvr>
                                        <p:cTn id="49" dur="500"/>
                                        <p:tgtEl>
                                          <p:spTgt spid="10"/>
                                        </p:tgtEl>
                                        <p:attrNameLst>
                                          <p:attrName>ppt_x</p:attrName>
                                        </p:attrNameLst>
                                      </p:cBhvr>
                                      <p:tavLst>
                                        <p:tav tm="0">
                                          <p:val>
                                            <p:strVal val="ppt_x"/>
                                          </p:val>
                                        </p:tav>
                                        <p:tav tm="100000">
                                          <p:val>
                                            <p:strVal val="ppt_x-.2"/>
                                          </p:val>
                                        </p:tav>
                                      </p:tavLst>
                                    </p:anim>
                                    <p:anim calcmode="lin" valueType="num">
                                      <p:cBhvr>
                                        <p:cTn id="50" dur="500"/>
                                        <p:tgtEl>
                                          <p:spTgt spid="10"/>
                                        </p:tgtEl>
                                        <p:attrNameLst>
                                          <p:attrName>ppt_y</p:attrName>
                                        </p:attrNameLst>
                                      </p:cBhvr>
                                      <p:tavLst>
                                        <p:tav tm="0">
                                          <p:val>
                                            <p:strVal val="ppt_y"/>
                                          </p:val>
                                        </p:tav>
                                        <p:tav tm="100000">
                                          <p:val>
                                            <p:strVal val="ppt_y"/>
                                          </p:val>
                                        </p:tav>
                                      </p:tavLst>
                                    </p:anim>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53" fill="hold">
                            <p:stCondLst>
                              <p:cond delay="3000"/>
                            </p:stCondLst>
                            <p:childTnLst>
                              <p:par>
                                <p:cTn id="54" presetID="54" presetClass="exit" presetSubtype="0" decel="100000" fill="hold" grpId="0" nodeType="afterEffect">
                                  <p:stCondLst>
                                    <p:cond delay="0"/>
                                  </p:stCondLst>
                                  <p:childTnLst>
                                    <p:anim calcmode="lin" valueType="num">
                                      <p:cBhvr>
                                        <p:cTn id="55" dur="500"/>
                                        <p:tgtEl>
                                          <p:spTgt spid="9"/>
                                        </p:tgtEl>
                                        <p:attrNameLst>
                                          <p:attrName>ppt_w</p:attrName>
                                        </p:attrNameLst>
                                      </p:cBhvr>
                                      <p:tavLst>
                                        <p:tav tm="0">
                                          <p:val>
                                            <p:strVal val="ppt_w"/>
                                          </p:val>
                                        </p:tav>
                                        <p:tav tm="100000">
                                          <p:val>
                                            <p:strVal val="ppt_w*0.05"/>
                                          </p:val>
                                        </p:tav>
                                      </p:tavLst>
                                    </p:anim>
                                    <p:anim calcmode="lin" valueType="num">
                                      <p:cBhvr>
                                        <p:cTn id="56" dur="500"/>
                                        <p:tgtEl>
                                          <p:spTgt spid="9"/>
                                        </p:tgtEl>
                                        <p:attrNameLst>
                                          <p:attrName>ppt_h</p:attrName>
                                        </p:attrNameLst>
                                      </p:cBhvr>
                                      <p:tavLst>
                                        <p:tav tm="0">
                                          <p:val>
                                            <p:strVal val="ppt_h"/>
                                          </p:val>
                                        </p:tav>
                                        <p:tav tm="100000">
                                          <p:val>
                                            <p:strVal val="ppt_h"/>
                                          </p:val>
                                        </p:tav>
                                      </p:tavLst>
                                    </p:anim>
                                    <p:anim calcmode="lin" valueType="num">
                                      <p:cBhvr>
                                        <p:cTn id="57" dur="500"/>
                                        <p:tgtEl>
                                          <p:spTgt spid="9"/>
                                        </p:tgtEl>
                                        <p:attrNameLst>
                                          <p:attrName>ppt_x</p:attrName>
                                        </p:attrNameLst>
                                      </p:cBhvr>
                                      <p:tavLst>
                                        <p:tav tm="0">
                                          <p:val>
                                            <p:strVal val="ppt_x"/>
                                          </p:val>
                                        </p:tav>
                                        <p:tav tm="100000">
                                          <p:val>
                                            <p:strVal val="ppt_x-.2"/>
                                          </p:val>
                                        </p:tav>
                                      </p:tavLst>
                                    </p:anim>
                                    <p:anim calcmode="lin" valueType="num">
                                      <p:cBhvr>
                                        <p:cTn id="58" dur="500"/>
                                        <p:tgtEl>
                                          <p:spTgt spid="9"/>
                                        </p:tgtEl>
                                        <p:attrNameLst>
                                          <p:attrName>ppt_y</p:attrName>
                                        </p:attrNameLst>
                                      </p:cBhvr>
                                      <p:tavLst>
                                        <p:tav tm="0">
                                          <p:val>
                                            <p:strVal val="ppt_y"/>
                                          </p:val>
                                        </p:tav>
                                        <p:tav tm="100000">
                                          <p:val>
                                            <p:strVal val="ppt_y"/>
                                          </p:val>
                                        </p:tav>
                                      </p:tavLst>
                                    </p:anim>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61" fill="hold">
                            <p:stCondLst>
                              <p:cond delay="3500"/>
                            </p:stCondLst>
                            <p:childTnLst>
                              <p:par>
                                <p:cTn id="62" presetID="54" presetClass="exit" presetSubtype="0" decel="100000" fill="hold" grpId="0" nodeType="afterEffect">
                                  <p:stCondLst>
                                    <p:cond delay="0"/>
                                  </p:stCondLst>
                                  <p:childTnLst>
                                    <p:anim calcmode="lin" valueType="num">
                                      <p:cBhvr>
                                        <p:cTn id="63" dur="500"/>
                                        <p:tgtEl>
                                          <p:spTgt spid="8"/>
                                        </p:tgtEl>
                                        <p:attrNameLst>
                                          <p:attrName>ppt_w</p:attrName>
                                        </p:attrNameLst>
                                      </p:cBhvr>
                                      <p:tavLst>
                                        <p:tav tm="0">
                                          <p:val>
                                            <p:strVal val="ppt_w"/>
                                          </p:val>
                                        </p:tav>
                                        <p:tav tm="100000">
                                          <p:val>
                                            <p:strVal val="ppt_w*0.05"/>
                                          </p:val>
                                        </p:tav>
                                      </p:tavLst>
                                    </p:anim>
                                    <p:anim calcmode="lin" valueType="num">
                                      <p:cBhvr>
                                        <p:cTn id="64" dur="500"/>
                                        <p:tgtEl>
                                          <p:spTgt spid="8"/>
                                        </p:tgtEl>
                                        <p:attrNameLst>
                                          <p:attrName>ppt_h</p:attrName>
                                        </p:attrNameLst>
                                      </p:cBhvr>
                                      <p:tavLst>
                                        <p:tav tm="0">
                                          <p:val>
                                            <p:strVal val="ppt_h"/>
                                          </p:val>
                                        </p:tav>
                                        <p:tav tm="100000">
                                          <p:val>
                                            <p:strVal val="ppt_h"/>
                                          </p:val>
                                        </p:tav>
                                      </p:tavLst>
                                    </p:anim>
                                    <p:anim calcmode="lin" valueType="num">
                                      <p:cBhvr>
                                        <p:cTn id="65" dur="500"/>
                                        <p:tgtEl>
                                          <p:spTgt spid="8"/>
                                        </p:tgtEl>
                                        <p:attrNameLst>
                                          <p:attrName>ppt_x</p:attrName>
                                        </p:attrNameLst>
                                      </p:cBhvr>
                                      <p:tavLst>
                                        <p:tav tm="0">
                                          <p:val>
                                            <p:strVal val="ppt_x"/>
                                          </p:val>
                                        </p:tav>
                                        <p:tav tm="100000">
                                          <p:val>
                                            <p:strVal val="ppt_x-.2"/>
                                          </p:val>
                                        </p:tav>
                                      </p:tavLst>
                                    </p:anim>
                                    <p:anim calcmode="lin" valueType="num">
                                      <p:cBhvr>
                                        <p:cTn id="66" dur="500"/>
                                        <p:tgtEl>
                                          <p:spTgt spid="8"/>
                                        </p:tgtEl>
                                        <p:attrNameLst>
                                          <p:attrName>ppt_y</p:attrName>
                                        </p:attrNameLst>
                                      </p:cBhvr>
                                      <p:tavLst>
                                        <p:tav tm="0">
                                          <p:val>
                                            <p:strVal val="ppt_y"/>
                                          </p:val>
                                        </p:tav>
                                        <p:tav tm="100000">
                                          <p:val>
                                            <p:strVal val="ppt_y"/>
                                          </p:val>
                                        </p:tav>
                                      </p:tavLst>
                                    </p:anim>
                                    <p:animEffect transition="out" filter="fade">
                                      <p:cBhvr>
                                        <p:cTn id="67" dur="500"/>
                                        <p:tgtEl>
                                          <p:spTgt spid="8"/>
                                        </p:tgtEl>
                                      </p:cBhvr>
                                    </p:animEffect>
                                    <p:set>
                                      <p:cBhvr>
                                        <p:cTn id="68"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9" fill="hold">
                            <p:stCondLst>
                              <p:cond delay="4000"/>
                            </p:stCondLst>
                            <p:childTnLst>
                              <p:par>
                                <p:cTn id="70" presetID="54" presetClass="exit" presetSubtype="0" decel="100000" fill="hold" grpId="0" nodeType="afterEffect">
                                  <p:stCondLst>
                                    <p:cond delay="0"/>
                                  </p:stCondLst>
                                  <p:childTnLst>
                                    <p:anim calcmode="lin" valueType="num">
                                      <p:cBhvr>
                                        <p:cTn id="71" dur="500"/>
                                        <p:tgtEl>
                                          <p:spTgt spid="7"/>
                                        </p:tgtEl>
                                        <p:attrNameLst>
                                          <p:attrName>ppt_w</p:attrName>
                                        </p:attrNameLst>
                                      </p:cBhvr>
                                      <p:tavLst>
                                        <p:tav tm="0">
                                          <p:val>
                                            <p:strVal val="ppt_w"/>
                                          </p:val>
                                        </p:tav>
                                        <p:tav tm="100000">
                                          <p:val>
                                            <p:strVal val="ppt_w*0.05"/>
                                          </p:val>
                                        </p:tav>
                                      </p:tavLst>
                                    </p:anim>
                                    <p:anim calcmode="lin" valueType="num">
                                      <p:cBhvr>
                                        <p:cTn id="72" dur="500"/>
                                        <p:tgtEl>
                                          <p:spTgt spid="7"/>
                                        </p:tgtEl>
                                        <p:attrNameLst>
                                          <p:attrName>ppt_h</p:attrName>
                                        </p:attrNameLst>
                                      </p:cBhvr>
                                      <p:tavLst>
                                        <p:tav tm="0">
                                          <p:val>
                                            <p:strVal val="ppt_h"/>
                                          </p:val>
                                        </p:tav>
                                        <p:tav tm="100000">
                                          <p:val>
                                            <p:strVal val="ppt_h"/>
                                          </p:val>
                                        </p:tav>
                                      </p:tavLst>
                                    </p:anim>
                                    <p:anim calcmode="lin" valueType="num">
                                      <p:cBhvr>
                                        <p:cTn id="73" dur="500"/>
                                        <p:tgtEl>
                                          <p:spTgt spid="7"/>
                                        </p:tgtEl>
                                        <p:attrNameLst>
                                          <p:attrName>ppt_x</p:attrName>
                                        </p:attrNameLst>
                                      </p:cBhvr>
                                      <p:tavLst>
                                        <p:tav tm="0">
                                          <p:val>
                                            <p:strVal val="ppt_x"/>
                                          </p:val>
                                        </p:tav>
                                        <p:tav tm="100000">
                                          <p:val>
                                            <p:strVal val="ppt_x-.2"/>
                                          </p:val>
                                        </p:tav>
                                      </p:tavLst>
                                    </p:anim>
                                    <p:anim calcmode="lin" valueType="num">
                                      <p:cBhvr>
                                        <p:cTn id="74" dur="500"/>
                                        <p:tgtEl>
                                          <p:spTgt spid="7"/>
                                        </p:tgtEl>
                                        <p:attrNameLst>
                                          <p:attrName>ppt_y</p:attrName>
                                        </p:attrNameLst>
                                      </p:cBhvr>
                                      <p:tavLst>
                                        <p:tav tm="0">
                                          <p:val>
                                            <p:strVal val="ppt_y"/>
                                          </p:val>
                                        </p:tav>
                                        <p:tav tm="100000">
                                          <p:val>
                                            <p:strVal val="ppt_y"/>
                                          </p:val>
                                        </p:tav>
                                      </p:tavLst>
                                    </p:anim>
                                    <p:animEffect transition="out" filter="fade">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7" fill="hold">
                            <p:stCondLst>
                              <p:cond delay="4500"/>
                            </p:stCondLst>
                            <p:childTnLst>
                              <p:par>
                                <p:cTn id="78" presetID="54" presetClass="exit" presetSubtype="0" decel="100000" fill="hold" grpId="0" nodeType="afterEffect">
                                  <p:stCondLst>
                                    <p:cond delay="0"/>
                                  </p:stCondLst>
                                  <p:childTnLst>
                                    <p:anim calcmode="lin" valueType="num">
                                      <p:cBhvr>
                                        <p:cTn id="79" dur="500"/>
                                        <p:tgtEl>
                                          <p:spTgt spid="6"/>
                                        </p:tgtEl>
                                        <p:attrNameLst>
                                          <p:attrName>ppt_w</p:attrName>
                                        </p:attrNameLst>
                                      </p:cBhvr>
                                      <p:tavLst>
                                        <p:tav tm="0">
                                          <p:val>
                                            <p:strVal val="ppt_w"/>
                                          </p:val>
                                        </p:tav>
                                        <p:tav tm="100000">
                                          <p:val>
                                            <p:strVal val="ppt_w*0.05"/>
                                          </p:val>
                                        </p:tav>
                                      </p:tavLst>
                                    </p:anim>
                                    <p:anim calcmode="lin" valueType="num">
                                      <p:cBhvr>
                                        <p:cTn id="80" dur="500"/>
                                        <p:tgtEl>
                                          <p:spTgt spid="6"/>
                                        </p:tgtEl>
                                        <p:attrNameLst>
                                          <p:attrName>ppt_h</p:attrName>
                                        </p:attrNameLst>
                                      </p:cBhvr>
                                      <p:tavLst>
                                        <p:tav tm="0">
                                          <p:val>
                                            <p:strVal val="ppt_h"/>
                                          </p:val>
                                        </p:tav>
                                        <p:tav tm="100000">
                                          <p:val>
                                            <p:strVal val="ppt_h"/>
                                          </p:val>
                                        </p:tav>
                                      </p:tavLst>
                                    </p:anim>
                                    <p:anim calcmode="lin" valueType="num">
                                      <p:cBhvr>
                                        <p:cTn id="81" dur="500"/>
                                        <p:tgtEl>
                                          <p:spTgt spid="6"/>
                                        </p:tgtEl>
                                        <p:attrNameLst>
                                          <p:attrName>ppt_x</p:attrName>
                                        </p:attrNameLst>
                                      </p:cBhvr>
                                      <p:tavLst>
                                        <p:tav tm="0">
                                          <p:val>
                                            <p:strVal val="ppt_x"/>
                                          </p:val>
                                        </p:tav>
                                        <p:tav tm="100000">
                                          <p:val>
                                            <p:strVal val="ppt_x-.2"/>
                                          </p:val>
                                        </p:tav>
                                      </p:tavLst>
                                    </p:anim>
                                    <p:anim calcmode="lin" valueType="num">
                                      <p:cBhvr>
                                        <p:cTn id="82" dur="500"/>
                                        <p:tgtEl>
                                          <p:spTgt spid="6"/>
                                        </p:tgtEl>
                                        <p:attrNameLst>
                                          <p:attrName>ppt_y</p:attrName>
                                        </p:attrNameLst>
                                      </p:cBhvr>
                                      <p:tavLst>
                                        <p:tav tm="0">
                                          <p:val>
                                            <p:strVal val="ppt_y"/>
                                          </p:val>
                                        </p:tav>
                                        <p:tav tm="100000">
                                          <p:val>
                                            <p:strVal val="ppt_y"/>
                                          </p:val>
                                        </p:tav>
                                      </p:tavLst>
                                    </p:anim>
                                    <p:animEffect transition="out" filter="fade">
                                      <p:cBhvr>
                                        <p:cTn id="83" dur="500"/>
                                        <p:tgtEl>
                                          <p:spTgt spid="6"/>
                                        </p:tgtEl>
                                      </p:cBhvr>
                                    </p:animEffect>
                                    <p:set>
                                      <p:cBhvr>
                                        <p:cTn id="84"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childTnLst>
                          </p:cTn>
                        </p:par>
                        <p:par>
                          <p:cTn id="85" fill="hold">
                            <p:stCondLst>
                              <p:cond delay="5000"/>
                            </p:stCondLst>
                            <p:childTnLst>
                              <p:par>
                                <p:cTn id="86" presetID="54" presetClass="exit" presetSubtype="0" decel="100000" fill="hold" grpId="0" nodeType="afterEffect">
                                  <p:stCondLst>
                                    <p:cond delay="0"/>
                                  </p:stCondLst>
                                  <p:childTnLst>
                                    <p:anim calcmode="lin" valueType="num">
                                      <p:cBhvr>
                                        <p:cTn id="87" dur="500"/>
                                        <p:tgtEl>
                                          <p:spTgt spid="5"/>
                                        </p:tgtEl>
                                        <p:attrNameLst>
                                          <p:attrName>ppt_w</p:attrName>
                                        </p:attrNameLst>
                                      </p:cBhvr>
                                      <p:tavLst>
                                        <p:tav tm="0">
                                          <p:val>
                                            <p:strVal val="ppt_w"/>
                                          </p:val>
                                        </p:tav>
                                        <p:tav tm="100000">
                                          <p:val>
                                            <p:strVal val="ppt_w*0.05"/>
                                          </p:val>
                                        </p:tav>
                                      </p:tavLst>
                                    </p:anim>
                                    <p:anim calcmode="lin" valueType="num">
                                      <p:cBhvr>
                                        <p:cTn id="88" dur="500"/>
                                        <p:tgtEl>
                                          <p:spTgt spid="5"/>
                                        </p:tgtEl>
                                        <p:attrNameLst>
                                          <p:attrName>ppt_h</p:attrName>
                                        </p:attrNameLst>
                                      </p:cBhvr>
                                      <p:tavLst>
                                        <p:tav tm="0">
                                          <p:val>
                                            <p:strVal val="ppt_h"/>
                                          </p:val>
                                        </p:tav>
                                        <p:tav tm="100000">
                                          <p:val>
                                            <p:strVal val="ppt_h"/>
                                          </p:val>
                                        </p:tav>
                                      </p:tavLst>
                                    </p:anim>
                                    <p:anim calcmode="lin" valueType="num">
                                      <p:cBhvr>
                                        <p:cTn id="89" dur="500"/>
                                        <p:tgtEl>
                                          <p:spTgt spid="5"/>
                                        </p:tgtEl>
                                        <p:attrNameLst>
                                          <p:attrName>ppt_x</p:attrName>
                                        </p:attrNameLst>
                                      </p:cBhvr>
                                      <p:tavLst>
                                        <p:tav tm="0">
                                          <p:val>
                                            <p:strVal val="ppt_x"/>
                                          </p:val>
                                        </p:tav>
                                        <p:tav tm="100000">
                                          <p:val>
                                            <p:strVal val="ppt_x-.2"/>
                                          </p:val>
                                        </p:tav>
                                      </p:tavLst>
                                    </p:anim>
                                    <p:anim calcmode="lin" valueType="num">
                                      <p:cBhvr>
                                        <p:cTn id="90" dur="500"/>
                                        <p:tgtEl>
                                          <p:spTgt spid="5"/>
                                        </p:tgtEl>
                                        <p:attrNameLst>
                                          <p:attrName>ppt_y</p:attrName>
                                        </p:attrNameLst>
                                      </p:cBhvr>
                                      <p:tavLst>
                                        <p:tav tm="0">
                                          <p:val>
                                            <p:strVal val="ppt_y"/>
                                          </p:val>
                                        </p:tav>
                                        <p:tav tm="100000">
                                          <p:val>
                                            <p:strVal val="ppt_y"/>
                                          </p:val>
                                        </p:tav>
                                      </p:tavLst>
                                    </p:anim>
                                    <p:animEffect transition="out" filter="fade">
                                      <p:cBhvr>
                                        <p:cTn id="91" dur="500"/>
                                        <p:tgtEl>
                                          <p:spTgt spid="5"/>
                                        </p:tgtEl>
                                      </p:cBhvr>
                                    </p:animEffect>
                                    <p:set>
                                      <p:cBhvr>
                                        <p:cTn id="92"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par>
                          <p:cTn id="93" fill="hold">
                            <p:stCondLst>
                              <p:cond delay="5500"/>
                            </p:stCondLst>
                            <p:childTnLst>
                              <p:par>
                                <p:cTn id="94" presetID="6" presetClass="emph" presetSubtype="0" fill="hold" grpId="0" nodeType="afterEffect">
                                  <p:stCondLst>
                                    <p:cond delay="0"/>
                                  </p:stCondLst>
                                  <p:childTnLst>
                                    <p:animScale>
                                      <p:cBhvr>
                                        <p:cTn id="95" dur="500" fill="hold"/>
                                        <p:tgtEl>
                                          <p:spTgt spid="4"/>
                                        </p:tgtEl>
                                      </p:cBhvr>
                                      <p:by x="130000" y="130000"/>
                                    </p:animScale>
                                  </p:childTnLst>
                                  <p:subTnLst>
                                    <p:audio>
                                      <p:cMediaNode>
                                        <p:cTn display="0" masterRel="sameClick">
                                          <p:stCondLst>
                                            <p:cond evt="begin" delay="0">
                                              <p:tn val="94"/>
                                            </p:cond>
                                          </p:stCondLst>
                                          <p:endCondLst>
                                            <p:cond evt="onStopAudio" delay="0">
                                              <p:tgtEl>
                                                <p:sldTgt/>
                                              </p:tgtEl>
                                            </p:cond>
                                          </p:endCondLst>
                                        </p:cTn>
                                        <p:tgtEl>
                                          <p:sndTgt r:embed="rId3" name="BELL.WAV"/>
                                        </p:tgtEl>
                                      </p:cMediaNode>
                                    </p:audio>
                                  </p:subTnLst>
                                </p:cTn>
                              </p:par>
                            </p:childTnLst>
                          </p:cTn>
                        </p:par>
                      </p:childTnLst>
                    </p:cTn>
                  </p:par>
                </p:childTnLst>
              </p:cTn>
              <p:nextCondLst>
                <p:cond evt="onClick" delay="0">
                  <p:tgtEl>
                    <p:spTgt spid="15"/>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59000"/>
            <a:lum/>
          </a:blip>
          <a:srcRect/>
          <a:stretch>
            <a:fillRect t="-6000" b="-6000"/>
          </a:stretch>
        </a:blipFill>
        <a:effectLst/>
      </p:bgPr>
    </p:bg>
    <p:spTree>
      <p:nvGrpSpPr>
        <p:cNvPr id="1" name=""/>
        <p:cNvGrpSpPr/>
        <p:nvPr/>
      </p:nvGrpSpPr>
      <p:grpSpPr>
        <a:xfrm>
          <a:off x="0" y="0"/>
          <a:ext cx="0" cy="0"/>
          <a:chOff x="0" y="0"/>
          <a:chExt cx="0" cy="0"/>
        </a:xfrm>
      </p:grpSpPr>
      <p:sp>
        <p:nvSpPr>
          <p:cNvPr id="38914" name="AutoShape 4"/>
          <p:cNvSpPr>
            <a:spLocks noChangeArrowheads="1"/>
          </p:cNvSpPr>
          <p:nvPr/>
        </p:nvSpPr>
        <p:spPr bwMode="auto">
          <a:xfrm>
            <a:off x="640404" y="4003337"/>
            <a:ext cx="3657600" cy="914400"/>
          </a:xfrm>
          <a:prstGeom prst="roundRect">
            <a:avLst>
              <a:gd name="adj" fmla="val 16667"/>
            </a:avLst>
          </a:prstGeom>
          <a:solidFill>
            <a:srgbClr val="FFFF99"/>
          </a:solidFill>
          <a:ln w="38100">
            <a:solidFill>
              <a:srgbClr val="CC6600"/>
            </a:solidFill>
            <a:round/>
            <a:headEnd/>
            <a:tailEnd/>
          </a:ln>
        </p:spPr>
        <p:txBody>
          <a:bodyPr wrap="none" anchor="ctr"/>
          <a:lstStyle/>
          <a:p>
            <a:pPr algn="ctr"/>
            <a:r>
              <a:rPr lang="en-US" sz="4800" b="1">
                <a:solidFill>
                  <a:srgbClr val="0000FF"/>
                </a:solidFill>
                <a:latin typeface="Times New Roman" panose="02020603050405020304" pitchFamily="18" charset="0"/>
                <a:cs typeface="Times New Roman" panose="02020603050405020304" pitchFamily="18" charset="0"/>
              </a:rPr>
              <a:t>C. Bão lớn</a:t>
            </a:r>
          </a:p>
        </p:txBody>
      </p:sp>
      <p:sp>
        <p:nvSpPr>
          <p:cNvPr id="359429" name="AutoShape 5"/>
          <p:cNvSpPr>
            <a:spLocks noChangeArrowheads="1"/>
          </p:cNvSpPr>
          <p:nvPr/>
        </p:nvSpPr>
        <p:spPr bwMode="auto">
          <a:xfrm>
            <a:off x="4889500" y="3976181"/>
            <a:ext cx="3721100" cy="914400"/>
          </a:xfrm>
          <a:prstGeom prst="roundRect">
            <a:avLst>
              <a:gd name="adj" fmla="val 16667"/>
            </a:avLst>
          </a:prstGeom>
          <a:solidFill>
            <a:srgbClr val="FFFF99"/>
          </a:solidFill>
          <a:ln w="38100">
            <a:solidFill>
              <a:srgbClr val="CC6600"/>
            </a:solidFill>
            <a:round/>
            <a:headEnd/>
            <a:tailEnd/>
          </a:ln>
        </p:spPr>
        <p:txBody>
          <a:bodyPr wrap="none" anchor="ctr"/>
          <a:lstStyle/>
          <a:p>
            <a:pPr algn="ctr"/>
            <a:r>
              <a:rPr lang="en-US" sz="4800" b="1">
                <a:solidFill>
                  <a:srgbClr val="0000FF"/>
                </a:solidFill>
                <a:latin typeface="Times New Roman" panose="02020603050405020304" pitchFamily="18" charset="0"/>
                <a:cs typeface="Times New Roman" panose="02020603050405020304" pitchFamily="18" charset="0"/>
              </a:rPr>
              <a:t>D. Thủy triều</a:t>
            </a:r>
          </a:p>
        </p:txBody>
      </p:sp>
      <p:sp>
        <p:nvSpPr>
          <p:cNvPr id="38916" name="AutoShape 6"/>
          <p:cNvSpPr>
            <a:spLocks noChangeArrowheads="1"/>
          </p:cNvSpPr>
          <p:nvPr/>
        </p:nvSpPr>
        <p:spPr bwMode="auto">
          <a:xfrm>
            <a:off x="609600" y="2471636"/>
            <a:ext cx="3657600" cy="914400"/>
          </a:xfrm>
          <a:prstGeom prst="roundRect">
            <a:avLst>
              <a:gd name="adj" fmla="val 16667"/>
            </a:avLst>
          </a:prstGeom>
          <a:solidFill>
            <a:srgbClr val="FFFF99"/>
          </a:solidFill>
          <a:ln w="38100">
            <a:solidFill>
              <a:srgbClr val="CC6600"/>
            </a:solidFill>
            <a:round/>
            <a:headEnd/>
            <a:tailEnd/>
          </a:ln>
        </p:spPr>
        <p:txBody>
          <a:bodyPr wrap="none" anchor="ctr"/>
          <a:lstStyle/>
          <a:p>
            <a:pPr algn="ctr"/>
            <a:r>
              <a:rPr lang="en-US" sz="4800" b="1" dirty="0">
                <a:solidFill>
                  <a:srgbClr val="0000FF"/>
                </a:solidFill>
                <a:latin typeface="Times New Roman" panose="02020603050405020304" pitchFamily="18" charset="0"/>
                <a:cs typeface="Times New Roman" panose="02020603050405020304" pitchFamily="18" charset="0"/>
              </a:rPr>
              <a:t>A. Lũ lụt</a:t>
            </a:r>
          </a:p>
        </p:txBody>
      </p:sp>
      <p:sp>
        <p:nvSpPr>
          <p:cNvPr id="38917" name="AutoShape 7"/>
          <p:cNvSpPr>
            <a:spLocks noChangeArrowheads="1"/>
          </p:cNvSpPr>
          <p:nvPr/>
        </p:nvSpPr>
        <p:spPr bwMode="auto">
          <a:xfrm>
            <a:off x="4953000" y="2471636"/>
            <a:ext cx="3657600" cy="914400"/>
          </a:xfrm>
          <a:prstGeom prst="roundRect">
            <a:avLst>
              <a:gd name="adj" fmla="val 16667"/>
            </a:avLst>
          </a:prstGeom>
          <a:solidFill>
            <a:srgbClr val="FFFF99"/>
          </a:solidFill>
          <a:ln w="38100">
            <a:solidFill>
              <a:srgbClr val="CC6600"/>
            </a:solidFill>
            <a:round/>
            <a:headEnd/>
            <a:tailEnd/>
          </a:ln>
        </p:spPr>
        <p:txBody>
          <a:bodyPr wrap="none" anchor="ctr"/>
          <a:lstStyle/>
          <a:p>
            <a:pPr algn="ctr"/>
            <a:r>
              <a:rPr lang="en-US" sz="4800" b="1">
                <a:solidFill>
                  <a:srgbClr val="0000FF"/>
                </a:solidFill>
                <a:latin typeface="Times New Roman" panose="02020603050405020304" pitchFamily="18" charset="0"/>
                <a:cs typeface="Times New Roman" panose="02020603050405020304" pitchFamily="18" charset="0"/>
              </a:rPr>
              <a:t>B. Mưa to</a:t>
            </a:r>
          </a:p>
        </p:txBody>
      </p:sp>
      <p:sp>
        <p:nvSpPr>
          <p:cNvPr id="136199" name="Text Box 7"/>
          <p:cNvSpPr txBox="1">
            <a:spLocks noChangeArrowheads="1"/>
          </p:cNvSpPr>
          <p:nvPr/>
        </p:nvSpPr>
        <p:spPr bwMode="auto">
          <a:xfrm>
            <a:off x="285750" y="1123950"/>
            <a:ext cx="1638300" cy="366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endParaRPr lang="en-US" sz="1800" u="sng">
              <a:latin typeface="Times New Roman" panose="02020603050405020304" pitchFamily="18" charset="0"/>
              <a:cs typeface="Times New Roman" panose="02020603050405020304" pitchFamily="18" charset="0"/>
            </a:endParaRPr>
          </a:p>
        </p:txBody>
      </p:sp>
      <p:sp>
        <p:nvSpPr>
          <p:cNvPr id="38919" name="Rectangle 1"/>
          <p:cNvSpPr>
            <a:spLocks noChangeArrowheads="1"/>
          </p:cNvSpPr>
          <p:nvPr/>
        </p:nvSpPr>
        <p:spPr bwMode="auto">
          <a:xfrm>
            <a:off x="0" y="534650"/>
            <a:ext cx="9144000" cy="1446550"/>
          </a:xfrm>
          <a:prstGeom prst="rect">
            <a:avLst/>
          </a:prstGeom>
          <a:ln w="28575"/>
          <a:ex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400" b="1" dirty="0" smtClean="0">
                <a:solidFill>
                  <a:srgbClr val="C00000"/>
                </a:solidFill>
                <a:latin typeface="Times New Roman" panose="02020603050405020304" pitchFamily="18" charset="0"/>
                <a:cs typeface="Times New Roman" panose="02020603050405020304" pitchFamily="18" charset="0"/>
              </a:rPr>
              <a:t>12.Ngô </a:t>
            </a:r>
            <a:r>
              <a:rPr lang="en-US" sz="4400" b="1" dirty="0">
                <a:solidFill>
                  <a:srgbClr val="C00000"/>
                </a:solidFill>
                <a:latin typeface="Times New Roman" panose="02020603050405020304" pitchFamily="18" charset="0"/>
                <a:cs typeface="Times New Roman" panose="02020603050405020304" pitchFamily="18" charset="0"/>
              </a:rPr>
              <a:t>Quyền đã dựa vào hiện tượng thiên nhiên nào để đánh giặc ?</a:t>
            </a:r>
          </a:p>
        </p:txBody>
      </p:sp>
      <p:sp>
        <p:nvSpPr>
          <p:cNvPr id="8" name="AutoShape 15"/>
          <p:cNvSpPr>
            <a:spLocks noChangeArrowheads="1"/>
          </p:cNvSpPr>
          <p:nvPr/>
        </p:nvSpPr>
        <p:spPr bwMode="auto">
          <a:xfrm>
            <a:off x="4150868" y="5572175"/>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FF0000"/>
                </a:solidFill>
                <a:latin typeface="Times New Roman" panose="02020603050405020304" pitchFamily="18" charset="0"/>
                <a:cs typeface="Times New Roman" panose="02020603050405020304" pitchFamily="18" charset="0"/>
              </a:rPr>
              <a:t>0</a:t>
            </a:r>
          </a:p>
        </p:txBody>
      </p:sp>
      <p:sp>
        <p:nvSpPr>
          <p:cNvPr id="9" name="AutoShape 16"/>
          <p:cNvSpPr>
            <a:spLocks noChangeArrowheads="1"/>
          </p:cNvSpPr>
          <p:nvPr/>
        </p:nvSpPr>
        <p:spPr bwMode="auto">
          <a:xfrm>
            <a:off x="4131818" y="5578524"/>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800000"/>
                </a:solidFill>
                <a:latin typeface="Times New Roman" panose="02020603050405020304" pitchFamily="18" charset="0"/>
                <a:cs typeface="Times New Roman" panose="02020603050405020304" pitchFamily="18" charset="0"/>
              </a:rPr>
              <a:t>1</a:t>
            </a:r>
          </a:p>
        </p:txBody>
      </p:sp>
      <p:sp>
        <p:nvSpPr>
          <p:cNvPr id="10" name="AutoShape 17"/>
          <p:cNvSpPr>
            <a:spLocks noChangeArrowheads="1"/>
          </p:cNvSpPr>
          <p:nvPr/>
        </p:nvSpPr>
        <p:spPr bwMode="auto">
          <a:xfrm>
            <a:off x="41318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2</a:t>
            </a:r>
          </a:p>
        </p:txBody>
      </p:sp>
      <p:sp>
        <p:nvSpPr>
          <p:cNvPr id="11" name="AutoShape 18"/>
          <p:cNvSpPr>
            <a:spLocks noChangeArrowheads="1"/>
          </p:cNvSpPr>
          <p:nvPr/>
        </p:nvSpPr>
        <p:spPr bwMode="auto">
          <a:xfrm>
            <a:off x="41318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3</a:t>
            </a:r>
          </a:p>
        </p:txBody>
      </p:sp>
      <p:sp>
        <p:nvSpPr>
          <p:cNvPr id="12" name="AutoShape 19"/>
          <p:cNvSpPr>
            <a:spLocks noChangeArrowheads="1"/>
          </p:cNvSpPr>
          <p:nvPr/>
        </p:nvSpPr>
        <p:spPr bwMode="auto">
          <a:xfrm>
            <a:off x="411276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4</a:t>
            </a:r>
          </a:p>
        </p:txBody>
      </p:sp>
      <p:sp>
        <p:nvSpPr>
          <p:cNvPr id="13" name="AutoShape 20"/>
          <p:cNvSpPr>
            <a:spLocks noChangeArrowheads="1"/>
          </p:cNvSpPr>
          <p:nvPr/>
        </p:nvSpPr>
        <p:spPr bwMode="auto">
          <a:xfrm>
            <a:off x="4098481"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5</a:t>
            </a:r>
          </a:p>
        </p:txBody>
      </p:sp>
      <p:sp>
        <p:nvSpPr>
          <p:cNvPr id="14" name="AutoShape 25"/>
          <p:cNvSpPr>
            <a:spLocks noChangeArrowheads="1"/>
          </p:cNvSpPr>
          <p:nvPr/>
        </p:nvSpPr>
        <p:spPr bwMode="auto">
          <a:xfrm>
            <a:off x="4065143"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6</a:t>
            </a:r>
          </a:p>
        </p:txBody>
      </p:sp>
      <p:sp>
        <p:nvSpPr>
          <p:cNvPr id="15" name="AutoShape 26"/>
          <p:cNvSpPr>
            <a:spLocks noChangeArrowheads="1"/>
          </p:cNvSpPr>
          <p:nvPr/>
        </p:nvSpPr>
        <p:spPr bwMode="auto">
          <a:xfrm>
            <a:off x="4069906" y="55975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7</a:t>
            </a:r>
          </a:p>
        </p:txBody>
      </p:sp>
      <p:sp>
        <p:nvSpPr>
          <p:cNvPr id="16" name="AutoShape 27"/>
          <p:cNvSpPr>
            <a:spLocks noChangeArrowheads="1"/>
          </p:cNvSpPr>
          <p:nvPr/>
        </p:nvSpPr>
        <p:spPr bwMode="auto">
          <a:xfrm>
            <a:off x="4050856"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8</a:t>
            </a:r>
          </a:p>
        </p:txBody>
      </p:sp>
      <p:sp>
        <p:nvSpPr>
          <p:cNvPr id="17" name="AutoShape 28"/>
          <p:cNvSpPr>
            <a:spLocks noChangeArrowheads="1"/>
          </p:cNvSpPr>
          <p:nvPr/>
        </p:nvSpPr>
        <p:spPr bwMode="auto">
          <a:xfrm>
            <a:off x="40556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9</a:t>
            </a:r>
          </a:p>
        </p:txBody>
      </p:sp>
      <p:sp>
        <p:nvSpPr>
          <p:cNvPr id="18" name="AutoShape 29"/>
          <p:cNvSpPr>
            <a:spLocks noChangeArrowheads="1"/>
          </p:cNvSpPr>
          <p:nvPr/>
        </p:nvSpPr>
        <p:spPr bwMode="auto">
          <a:xfrm>
            <a:off x="40556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dirty="0">
                <a:solidFill>
                  <a:srgbClr val="0033CC"/>
                </a:solidFill>
                <a:latin typeface="Times New Roman" panose="02020603050405020304" pitchFamily="18" charset="0"/>
                <a:cs typeface="Times New Roman" panose="02020603050405020304" pitchFamily="18" charset="0"/>
              </a:rPr>
              <a:t>10</a:t>
            </a:r>
          </a:p>
        </p:txBody>
      </p:sp>
      <p:pic>
        <p:nvPicPr>
          <p:cNvPr id="19" name="Picture 18"/>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0833" y1="35167" x2="60667" y2="53250"/>
                        <a14:foregroundMark x1="58333" y1="45417" x2="45250" y2="56333"/>
                        <a14:foregroundMark x1="40583" y1="44833" x2="66833" y2="60500"/>
                        <a14:foregroundMark x1="56833" y1="34000" x2="40750" y2="59500"/>
                        <a14:foregroundMark x1="39083" y1="67500" x2="32250" y2="78417"/>
                        <a14:foregroundMark x1="51167" y1="44667" x2="66083" y2="60250"/>
                        <a14:foregroundMark x1="37500" y1="37833" x2="23083" y2="23417"/>
                      </a14:backgroundRemoval>
                    </a14:imgEffect>
                  </a14:imgLayer>
                </a14:imgProps>
              </a:ext>
              <a:ext uri="{28A0092B-C50C-407E-A947-70E740481C1C}">
                <a14:useLocalDpi xmlns:a14="http://schemas.microsoft.com/office/drawing/2010/main" val="0"/>
              </a:ext>
            </a:extLst>
          </a:blip>
          <a:srcRect l="17420" t="17275" r="18811" b="16637"/>
          <a:stretch/>
        </p:blipFill>
        <p:spPr>
          <a:xfrm>
            <a:off x="3962400" y="5334000"/>
            <a:ext cx="1390968" cy="1441549"/>
          </a:xfrm>
          <a:prstGeom prst="rect">
            <a:avLst/>
          </a:prstGeom>
        </p:spPr>
      </p:pic>
      <p:sp>
        <p:nvSpPr>
          <p:cNvPr id="20" name="6-Point Star 19">
            <a:hlinkClick r:id="rId8" action="ppaction://hlinksldjump"/>
          </p:cNvPr>
          <p:cNvSpPr/>
          <p:nvPr/>
        </p:nvSpPr>
        <p:spPr>
          <a:xfrm>
            <a:off x="5562600" y="5448103"/>
            <a:ext cx="1295400" cy="1213343"/>
          </a:xfrm>
          <a:prstGeom prst="star6">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6835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fill="hold" grpId="0" nodeType="clickEffect">
                                  <p:stCondLst>
                                    <p:cond delay="0"/>
                                  </p:stCondLst>
                                  <p:iterate type="lt">
                                    <p:tmPct val="0"/>
                                  </p:iterate>
                                  <p:childTnLst>
                                    <p:animClr clrSpc="hsl" dir="cw">
                                      <p:cBhvr override="childStyle">
                                        <p:cTn id="6" dur="500" fill="hold"/>
                                        <p:tgtEl>
                                          <p:spTgt spid="359429"/>
                                        </p:tgtEl>
                                        <p:attrNameLst>
                                          <p:attrName>style.color</p:attrName>
                                        </p:attrNameLst>
                                      </p:cBhvr>
                                      <p:by>
                                        <p:hsl h="-7200000" s="0" l="0"/>
                                      </p:by>
                                    </p:animClr>
                                    <p:animClr clrSpc="hsl" dir="cw">
                                      <p:cBhvr>
                                        <p:cTn id="7" dur="500" fill="hold"/>
                                        <p:tgtEl>
                                          <p:spTgt spid="359429"/>
                                        </p:tgtEl>
                                        <p:attrNameLst>
                                          <p:attrName>fillcolor</p:attrName>
                                        </p:attrNameLst>
                                      </p:cBhvr>
                                      <p:by>
                                        <p:hsl h="-7200000" s="0" l="0"/>
                                      </p:by>
                                    </p:animClr>
                                    <p:animClr clrSpc="hsl" dir="cw">
                                      <p:cBhvr>
                                        <p:cTn id="8" dur="500" fill="hold"/>
                                        <p:tgtEl>
                                          <p:spTgt spid="359429"/>
                                        </p:tgtEl>
                                        <p:attrNameLst>
                                          <p:attrName>stroke.color</p:attrName>
                                        </p:attrNameLst>
                                      </p:cBhvr>
                                      <p:by>
                                        <p:hsl h="-7200000" s="0" l="0"/>
                                      </p:by>
                                    </p:animClr>
                                    <p:set>
                                      <p:cBhvr>
                                        <p:cTn id="9" dur="500" fill="hold"/>
                                        <p:tgtEl>
                                          <p:spTgt spid="35942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9"/>
                    </p:tgtEl>
                  </p:cond>
                </p:stCondLst>
                <p:endSync evt="end" delay="0">
                  <p:rtn val="all"/>
                </p:endSync>
                <p:childTnLst>
                  <p:par>
                    <p:cTn id="11" fill="hold">
                      <p:stCondLst>
                        <p:cond delay="0"/>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par>
                          <p:cTn id="16" fill="hold">
                            <p:stCondLst>
                              <p:cond delay="500"/>
                            </p:stCondLst>
                            <p:childTnLst>
                              <p:par>
                                <p:cTn id="17" presetID="54" presetClass="exit" presetSubtype="0" decel="100000" fill="hold" grpId="0" nodeType="afterEffect">
                                  <p:stCondLst>
                                    <p:cond delay="0"/>
                                  </p:stCondLst>
                                  <p:childTnLst>
                                    <p:anim calcmode="lin" valueType="num">
                                      <p:cBhvr>
                                        <p:cTn id="18" dur="500"/>
                                        <p:tgtEl>
                                          <p:spTgt spid="18"/>
                                        </p:tgtEl>
                                        <p:attrNameLst>
                                          <p:attrName>ppt_w</p:attrName>
                                        </p:attrNameLst>
                                      </p:cBhvr>
                                      <p:tavLst>
                                        <p:tav tm="0">
                                          <p:val>
                                            <p:strVal val="ppt_w"/>
                                          </p:val>
                                        </p:tav>
                                        <p:tav tm="100000">
                                          <p:val>
                                            <p:strVal val="ppt_w*0.05"/>
                                          </p:val>
                                        </p:tav>
                                      </p:tavLst>
                                    </p:anim>
                                    <p:anim calcmode="lin" valueType="num">
                                      <p:cBhvr>
                                        <p:cTn id="19" dur="500"/>
                                        <p:tgtEl>
                                          <p:spTgt spid="18"/>
                                        </p:tgtEl>
                                        <p:attrNameLst>
                                          <p:attrName>ppt_h</p:attrName>
                                        </p:attrNameLst>
                                      </p:cBhvr>
                                      <p:tavLst>
                                        <p:tav tm="0">
                                          <p:val>
                                            <p:strVal val="ppt_h"/>
                                          </p:val>
                                        </p:tav>
                                        <p:tav tm="100000">
                                          <p:val>
                                            <p:strVal val="ppt_h"/>
                                          </p:val>
                                        </p:tav>
                                      </p:tavLst>
                                    </p:anim>
                                    <p:anim calcmode="lin" valueType="num">
                                      <p:cBhvr>
                                        <p:cTn id="20" dur="500"/>
                                        <p:tgtEl>
                                          <p:spTgt spid="18"/>
                                        </p:tgtEl>
                                        <p:attrNameLst>
                                          <p:attrName>ppt_x</p:attrName>
                                        </p:attrNameLst>
                                      </p:cBhvr>
                                      <p:tavLst>
                                        <p:tav tm="0">
                                          <p:val>
                                            <p:strVal val="ppt_x"/>
                                          </p:val>
                                        </p:tav>
                                        <p:tav tm="100000">
                                          <p:val>
                                            <p:strVal val="ppt_x-.2"/>
                                          </p:val>
                                        </p:tav>
                                      </p:tavLst>
                                    </p:anim>
                                    <p:anim calcmode="lin" valueType="num">
                                      <p:cBhvr>
                                        <p:cTn id="21" dur="500"/>
                                        <p:tgtEl>
                                          <p:spTgt spid="18"/>
                                        </p:tgtEl>
                                        <p:attrNameLst>
                                          <p:attrName>ppt_y</p:attrName>
                                        </p:attrNameLst>
                                      </p:cBhvr>
                                      <p:tavLst>
                                        <p:tav tm="0">
                                          <p:val>
                                            <p:strVal val="ppt_y"/>
                                          </p:val>
                                        </p:tav>
                                        <p:tav tm="100000">
                                          <p:val>
                                            <p:strVal val="ppt_y"/>
                                          </p:val>
                                        </p:tav>
                                      </p:tavLst>
                                    </p:anim>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4" fill="hold">
                            <p:stCondLst>
                              <p:cond delay="1000"/>
                            </p:stCondLst>
                            <p:childTnLst>
                              <p:par>
                                <p:cTn id="25" presetID="54" presetClass="exit" presetSubtype="0" decel="100000" fill="hold" grpId="0" nodeType="afterEffect">
                                  <p:stCondLst>
                                    <p:cond delay="0"/>
                                  </p:stCondLst>
                                  <p:childTnLst>
                                    <p:anim calcmode="lin" valueType="num">
                                      <p:cBhvr>
                                        <p:cTn id="26" dur="500"/>
                                        <p:tgtEl>
                                          <p:spTgt spid="17"/>
                                        </p:tgtEl>
                                        <p:attrNameLst>
                                          <p:attrName>ppt_w</p:attrName>
                                        </p:attrNameLst>
                                      </p:cBhvr>
                                      <p:tavLst>
                                        <p:tav tm="0">
                                          <p:val>
                                            <p:strVal val="ppt_w"/>
                                          </p:val>
                                        </p:tav>
                                        <p:tav tm="100000">
                                          <p:val>
                                            <p:strVal val="ppt_w*0.05"/>
                                          </p:val>
                                        </p:tav>
                                      </p:tavLst>
                                    </p:anim>
                                    <p:anim calcmode="lin" valueType="num">
                                      <p:cBhvr>
                                        <p:cTn id="27" dur="500"/>
                                        <p:tgtEl>
                                          <p:spTgt spid="17"/>
                                        </p:tgtEl>
                                        <p:attrNameLst>
                                          <p:attrName>ppt_h</p:attrName>
                                        </p:attrNameLst>
                                      </p:cBhvr>
                                      <p:tavLst>
                                        <p:tav tm="0">
                                          <p:val>
                                            <p:strVal val="ppt_h"/>
                                          </p:val>
                                        </p:tav>
                                        <p:tav tm="100000">
                                          <p:val>
                                            <p:strVal val="ppt_h"/>
                                          </p:val>
                                        </p:tav>
                                      </p:tavLst>
                                    </p:anim>
                                    <p:anim calcmode="lin" valueType="num">
                                      <p:cBhvr>
                                        <p:cTn id="28" dur="500"/>
                                        <p:tgtEl>
                                          <p:spTgt spid="17"/>
                                        </p:tgtEl>
                                        <p:attrNameLst>
                                          <p:attrName>ppt_x</p:attrName>
                                        </p:attrNameLst>
                                      </p:cBhvr>
                                      <p:tavLst>
                                        <p:tav tm="0">
                                          <p:val>
                                            <p:strVal val="ppt_x"/>
                                          </p:val>
                                        </p:tav>
                                        <p:tav tm="100000">
                                          <p:val>
                                            <p:strVal val="ppt_x-.2"/>
                                          </p:val>
                                        </p:tav>
                                      </p:tavLst>
                                    </p:anim>
                                    <p:anim calcmode="lin" valueType="num">
                                      <p:cBhvr>
                                        <p:cTn id="29" dur="500"/>
                                        <p:tgtEl>
                                          <p:spTgt spid="17"/>
                                        </p:tgtEl>
                                        <p:attrNameLst>
                                          <p:attrName>ppt_y</p:attrName>
                                        </p:attrNameLst>
                                      </p:cBhvr>
                                      <p:tavLst>
                                        <p:tav tm="0">
                                          <p:val>
                                            <p:strVal val="ppt_y"/>
                                          </p:val>
                                        </p:tav>
                                        <p:tav tm="100000">
                                          <p:val>
                                            <p:strVal val="ppt_y"/>
                                          </p:val>
                                        </p:tav>
                                      </p:tavLst>
                                    </p:anim>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par>
                          <p:cTn id="32" fill="hold">
                            <p:stCondLst>
                              <p:cond delay="1500"/>
                            </p:stCondLst>
                            <p:childTnLst>
                              <p:par>
                                <p:cTn id="33" presetID="54" presetClass="exit" presetSubtype="0" decel="100000" fill="hold" grpId="0" nodeType="afterEffect">
                                  <p:stCondLst>
                                    <p:cond delay="0"/>
                                  </p:stCondLst>
                                  <p:childTnLst>
                                    <p:anim calcmode="lin" valueType="num">
                                      <p:cBhvr>
                                        <p:cTn id="34" dur="500"/>
                                        <p:tgtEl>
                                          <p:spTgt spid="16"/>
                                        </p:tgtEl>
                                        <p:attrNameLst>
                                          <p:attrName>ppt_w</p:attrName>
                                        </p:attrNameLst>
                                      </p:cBhvr>
                                      <p:tavLst>
                                        <p:tav tm="0">
                                          <p:val>
                                            <p:strVal val="ppt_w"/>
                                          </p:val>
                                        </p:tav>
                                        <p:tav tm="100000">
                                          <p:val>
                                            <p:strVal val="ppt_w*0.05"/>
                                          </p:val>
                                        </p:tav>
                                      </p:tavLst>
                                    </p:anim>
                                    <p:anim calcmode="lin" valueType="num">
                                      <p:cBhvr>
                                        <p:cTn id="35" dur="500"/>
                                        <p:tgtEl>
                                          <p:spTgt spid="16"/>
                                        </p:tgtEl>
                                        <p:attrNameLst>
                                          <p:attrName>ppt_h</p:attrName>
                                        </p:attrNameLst>
                                      </p:cBhvr>
                                      <p:tavLst>
                                        <p:tav tm="0">
                                          <p:val>
                                            <p:strVal val="ppt_h"/>
                                          </p:val>
                                        </p:tav>
                                        <p:tav tm="100000">
                                          <p:val>
                                            <p:strVal val="ppt_h"/>
                                          </p:val>
                                        </p:tav>
                                      </p:tavLst>
                                    </p:anim>
                                    <p:anim calcmode="lin" valueType="num">
                                      <p:cBhvr>
                                        <p:cTn id="36" dur="500"/>
                                        <p:tgtEl>
                                          <p:spTgt spid="16"/>
                                        </p:tgtEl>
                                        <p:attrNameLst>
                                          <p:attrName>ppt_x</p:attrName>
                                        </p:attrNameLst>
                                      </p:cBhvr>
                                      <p:tavLst>
                                        <p:tav tm="0">
                                          <p:val>
                                            <p:strVal val="ppt_x"/>
                                          </p:val>
                                        </p:tav>
                                        <p:tav tm="100000">
                                          <p:val>
                                            <p:strVal val="ppt_x-.2"/>
                                          </p:val>
                                        </p:tav>
                                      </p:tavLst>
                                    </p:anim>
                                    <p:anim calcmode="lin" valueType="num">
                                      <p:cBhvr>
                                        <p:cTn id="37" dur="500"/>
                                        <p:tgtEl>
                                          <p:spTgt spid="16"/>
                                        </p:tgtEl>
                                        <p:attrNameLst>
                                          <p:attrName>ppt_y</p:attrName>
                                        </p:attrNameLst>
                                      </p:cBhvr>
                                      <p:tavLst>
                                        <p:tav tm="0">
                                          <p:val>
                                            <p:strVal val="ppt_y"/>
                                          </p:val>
                                        </p:tav>
                                        <p:tav tm="100000">
                                          <p:val>
                                            <p:strVal val="ppt_y"/>
                                          </p:val>
                                        </p:tav>
                                      </p:tavLst>
                                    </p:anim>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40" fill="hold">
                            <p:stCondLst>
                              <p:cond delay="2000"/>
                            </p:stCondLst>
                            <p:childTnLst>
                              <p:par>
                                <p:cTn id="41" presetID="54" presetClass="exit" presetSubtype="0" decel="100000" fill="hold" grpId="0" nodeType="afterEffect">
                                  <p:stCondLst>
                                    <p:cond delay="0"/>
                                  </p:stCondLst>
                                  <p:childTnLst>
                                    <p:anim calcmode="lin" valueType="num">
                                      <p:cBhvr>
                                        <p:cTn id="42" dur="500"/>
                                        <p:tgtEl>
                                          <p:spTgt spid="15"/>
                                        </p:tgtEl>
                                        <p:attrNameLst>
                                          <p:attrName>ppt_w</p:attrName>
                                        </p:attrNameLst>
                                      </p:cBhvr>
                                      <p:tavLst>
                                        <p:tav tm="0">
                                          <p:val>
                                            <p:strVal val="ppt_w"/>
                                          </p:val>
                                        </p:tav>
                                        <p:tav tm="100000">
                                          <p:val>
                                            <p:strVal val="ppt_w*0.05"/>
                                          </p:val>
                                        </p:tav>
                                      </p:tavLst>
                                    </p:anim>
                                    <p:anim calcmode="lin" valueType="num">
                                      <p:cBhvr>
                                        <p:cTn id="43" dur="500"/>
                                        <p:tgtEl>
                                          <p:spTgt spid="15"/>
                                        </p:tgtEl>
                                        <p:attrNameLst>
                                          <p:attrName>ppt_h</p:attrName>
                                        </p:attrNameLst>
                                      </p:cBhvr>
                                      <p:tavLst>
                                        <p:tav tm="0">
                                          <p:val>
                                            <p:strVal val="ppt_h"/>
                                          </p:val>
                                        </p:tav>
                                        <p:tav tm="100000">
                                          <p:val>
                                            <p:strVal val="ppt_h"/>
                                          </p:val>
                                        </p:tav>
                                      </p:tavLst>
                                    </p:anim>
                                    <p:anim calcmode="lin" valueType="num">
                                      <p:cBhvr>
                                        <p:cTn id="44" dur="500"/>
                                        <p:tgtEl>
                                          <p:spTgt spid="15"/>
                                        </p:tgtEl>
                                        <p:attrNameLst>
                                          <p:attrName>ppt_x</p:attrName>
                                        </p:attrNameLst>
                                      </p:cBhvr>
                                      <p:tavLst>
                                        <p:tav tm="0">
                                          <p:val>
                                            <p:strVal val="ppt_x"/>
                                          </p:val>
                                        </p:tav>
                                        <p:tav tm="100000">
                                          <p:val>
                                            <p:strVal val="ppt_x-.2"/>
                                          </p:val>
                                        </p:tav>
                                      </p:tavLst>
                                    </p:anim>
                                    <p:anim calcmode="lin" valueType="num">
                                      <p:cBhvr>
                                        <p:cTn id="45" dur="500"/>
                                        <p:tgtEl>
                                          <p:spTgt spid="15"/>
                                        </p:tgtEl>
                                        <p:attrNameLst>
                                          <p:attrName>ppt_y</p:attrName>
                                        </p:attrNameLst>
                                      </p:cBhvr>
                                      <p:tavLst>
                                        <p:tav tm="0">
                                          <p:val>
                                            <p:strVal val="ppt_y"/>
                                          </p:val>
                                        </p:tav>
                                        <p:tav tm="100000">
                                          <p:val>
                                            <p:strVal val="ppt_y"/>
                                          </p:val>
                                        </p:tav>
                                      </p:tavLst>
                                    </p:anim>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8" fill="hold">
                            <p:stCondLst>
                              <p:cond delay="2500"/>
                            </p:stCondLst>
                            <p:childTnLst>
                              <p:par>
                                <p:cTn id="49" presetID="54" presetClass="exit" presetSubtype="0" decel="100000" fill="hold" grpId="0" nodeType="afterEffect">
                                  <p:stCondLst>
                                    <p:cond delay="0"/>
                                  </p:stCondLst>
                                  <p:childTnLst>
                                    <p:anim calcmode="lin" valueType="num">
                                      <p:cBhvr>
                                        <p:cTn id="50" dur="500"/>
                                        <p:tgtEl>
                                          <p:spTgt spid="14"/>
                                        </p:tgtEl>
                                        <p:attrNameLst>
                                          <p:attrName>ppt_w</p:attrName>
                                        </p:attrNameLst>
                                      </p:cBhvr>
                                      <p:tavLst>
                                        <p:tav tm="0">
                                          <p:val>
                                            <p:strVal val="ppt_w"/>
                                          </p:val>
                                        </p:tav>
                                        <p:tav tm="100000">
                                          <p:val>
                                            <p:strVal val="ppt_w*0.05"/>
                                          </p:val>
                                        </p:tav>
                                      </p:tavLst>
                                    </p:anim>
                                    <p:anim calcmode="lin" valueType="num">
                                      <p:cBhvr>
                                        <p:cTn id="51" dur="500"/>
                                        <p:tgtEl>
                                          <p:spTgt spid="14"/>
                                        </p:tgtEl>
                                        <p:attrNameLst>
                                          <p:attrName>ppt_h</p:attrName>
                                        </p:attrNameLst>
                                      </p:cBhvr>
                                      <p:tavLst>
                                        <p:tav tm="0">
                                          <p:val>
                                            <p:strVal val="ppt_h"/>
                                          </p:val>
                                        </p:tav>
                                        <p:tav tm="100000">
                                          <p:val>
                                            <p:strVal val="ppt_h"/>
                                          </p:val>
                                        </p:tav>
                                      </p:tavLst>
                                    </p:anim>
                                    <p:anim calcmode="lin" valueType="num">
                                      <p:cBhvr>
                                        <p:cTn id="52" dur="500"/>
                                        <p:tgtEl>
                                          <p:spTgt spid="14"/>
                                        </p:tgtEl>
                                        <p:attrNameLst>
                                          <p:attrName>ppt_x</p:attrName>
                                        </p:attrNameLst>
                                      </p:cBhvr>
                                      <p:tavLst>
                                        <p:tav tm="0">
                                          <p:val>
                                            <p:strVal val="ppt_x"/>
                                          </p:val>
                                        </p:tav>
                                        <p:tav tm="100000">
                                          <p:val>
                                            <p:strVal val="ppt_x-.2"/>
                                          </p:val>
                                        </p:tav>
                                      </p:tavLst>
                                    </p:anim>
                                    <p:anim calcmode="lin" valueType="num">
                                      <p:cBhvr>
                                        <p:cTn id="53" dur="500"/>
                                        <p:tgtEl>
                                          <p:spTgt spid="14"/>
                                        </p:tgtEl>
                                        <p:attrNameLst>
                                          <p:attrName>ppt_y</p:attrName>
                                        </p:attrNameLst>
                                      </p:cBhvr>
                                      <p:tavLst>
                                        <p:tav tm="0">
                                          <p:val>
                                            <p:strVal val="ppt_y"/>
                                          </p:val>
                                        </p:tav>
                                        <p:tav tm="100000">
                                          <p:val>
                                            <p:strVal val="ppt_y"/>
                                          </p:val>
                                        </p:tav>
                                      </p:tavLst>
                                    </p:anim>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childTnLst>
                          </p:cTn>
                        </p:par>
                        <p:par>
                          <p:cTn id="56" fill="hold">
                            <p:stCondLst>
                              <p:cond delay="3000"/>
                            </p:stCondLst>
                            <p:childTnLst>
                              <p:par>
                                <p:cTn id="57" presetID="54" presetClass="exit" presetSubtype="0" decel="100000" fill="hold" grpId="0" nodeType="afterEffect">
                                  <p:stCondLst>
                                    <p:cond delay="0"/>
                                  </p:stCondLst>
                                  <p:childTnLst>
                                    <p:anim calcmode="lin" valueType="num">
                                      <p:cBhvr>
                                        <p:cTn id="58" dur="500"/>
                                        <p:tgtEl>
                                          <p:spTgt spid="13"/>
                                        </p:tgtEl>
                                        <p:attrNameLst>
                                          <p:attrName>ppt_w</p:attrName>
                                        </p:attrNameLst>
                                      </p:cBhvr>
                                      <p:tavLst>
                                        <p:tav tm="0">
                                          <p:val>
                                            <p:strVal val="ppt_w"/>
                                          </p:val>
                                        </p:tav>
                                        <p:tav tm="100000">
                                          <p:val>
                                            <p:strVal val="ppt_w*0.05"/>
                                          </p:val>
                                        </p:tav>
                                      </p:tavLst>
                                    </p:anim>
                                    <p:anim calcmode="lin" valueType="num">
                                      <p:cBhvr>
                                        <p:cTn id="59" dur="500"/>
                                        <p:tgtEl>
                                          <p:spTgt spid="13"/>
                                        </p:tgtEl>
                                        <p:attrNameLst>
                                          <p:attrName>ppt_h</p:attrName>
                                        </p:attrNameLst>
                                      </p:cBhvr>
                                      <p:tavLst>
                                        <p:tav tm="0">
                                          <p:val>
                                            <p:strVal val="ppt_h"/>
                                          </p:val>
                                        </p:tav>
                                        <p:tav tm="100000">
                                          <p:val>
                                            <p:strVal val="ppt_h"/>
                                          </p:val>
                                        </p:tav>
                                      </p:tavLst>
                                    </p:anim>
                                    <p:anim calcmode="lin" valueType="num">
                                      <p:cBhvr>
                                        <p:cTn id="60" dur="500"/>
                                        <p:tgtEl>
                                          <p:spTgt spid="13"/>
                                        </p:tgtEl>
                                        <p:attrNameLst>
                                          <p:attrName>ppt_x</p:attrName>
                                        </p:attrNameLst>
                                      </p:cBhvr>
                                      <p:tavLst>
                                        <p:tav tm="0">
                                          <p:val>
                                            <p:strVal val="ppt_x"/>
                                          </p:val>
                                        </p:tav>
                                        <p:tav tm="100000">
                                          <p:val>
                                            <p:strVal val="ppt_x-.2"/>
                                          </p:val>
                                        </p:tav>
                                      </p:tavLst>
                                    </p:anim>
                                    <p:anim calcmode="lin" valueType="num">
                                      <p:cBhvr>
                                        <p:cTn id="61" dur="500"/>
                                        <p:tgtEl>
                                          <p:spTgt spid="13"/>
                                        </p:tgtEl>
                                        <p:attrNameLst>
                                          <p:attrName>ppt_y</p:attrName>
                                        </p:attrNameLst>
                                      </p:cBhvr>
                                      <p:tavLst>
                                        <p:tav tm="0">
                                          <p:val>
                                            <p:strVal val="ppt_y"/>
                                          </p:val>
                                        </p:tav>
                                        <p:tav tm="100000">
                                          <p:val>
                                            <p:strVal val="ppt_y"/>
                                          </p:val>
                                        </p:tav>
                                      </p:tavLst>
                                    </p:anim>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childTnLst>
                          </p:cTn>
                        </p:par>
                        <p:par>
                          <p:cTn id="64" fill="hold">
                            <p:stCondLst>
                              <p:cond delay="3500"/>
                            </p:stCondLst>
                            <p:childTnLst>
                              <p:par>
                                <p:cTn id="65" presetID="54" presetClass="exit" presetSubtype="0" decel="100000" fill="hold" grpId="0" nodeType="afterEffect">
                                  <p:stCondLst>
                                    <p:cond delay="0"/>
                                  </p:stCondLst>
                                  <p:childTnLst>
                                    <p:anim calcmode="lin" valueType="num">
                                      <p:cBhvr>
                                        <p:cTn id="66" dur="500"/>
                                        <p:tgtEl>
                                          <p:spTgt spid="12"/>
                                        </p:tgtEl>
                                        <p:attrNameLst>
                                          <p:attrName>ppt_w</p:attrName>
                                        </p:attrNameLst>
                                      </p:cBhvr>
                                      <p:tavLst>
                                        <p:tav tm="0">
                                          <p:val>
                                            <p:strVal val="ppt_w"/>
                                          </p:val>
                                        </p:tav>
                                        <p:tav tm="100000">
                                          <p:val>
                                            <p:strVal val="ppt_w*0.05"/>
                                          </p:val>
                                        </p:tav>
                                      </p:tavLst>
                                    </p:anim>
                                    <p:anim calcmode="lin" valueType="num">
                                      <p:cBhvr>
                                        <p:cTn id="67" dur="500"/>
                                        <p:tgtEl>
                                          <p:spTgt spid="12"/>
                                        </p:tgtEl>
                                        <p:attrNameLst>
                                          <p:attrName>ppt_h</p:attrName>
                                        </p:attrNameLst>
                                      </p:cBhvr>
                                      <p:tavLst>
                                        <p:tav tm="0">
                                          <p:val>
                                            <p:strVal val="ppt_h"/>
                                          </p:val>
                                        </p:tav>
                                        <p:tav tm="100000">
                                          <p:val>
                                            <p:strVal val="ppt_h"/>
                                          </p:val>
                                        </p:tav>
                                      </p:tavLst>
                                    </p:anim>
                                    <p:anim calcmode="lin" valueType="num">
                                      <p:cBhvr>
                                        <p:cTn id="68" dur="500"/>
                                        <p:tgtEl>
                                          <p:spTgt spid="12"/>
                                        </p:tgtEl>
                                        <p:attrNameLst>
                                          <p:attrName>ppt_x</p:attrName>
                                        </p:attrNameLst>
                                      </p:cBhvr>
                                      <p:tavLst>
                                        <p:tav tm="0">
                                          <p:val>
                                            <p:strVal val="ppt_x"/>
                                          </p:val>
                                        </p:tav>
                                        <p:tav tm="100000">
                                          <p:val>
                                            <p:strVal val="ppt_x-.2"/>
                                          </p:val>
                                        </p:tav>
                                      </p:tavLst>
                                    </p:anim>
                                    <p:anim calcmode="lin" valueType="num">
                                      <p:cBhvr>
                                        <p:cTn id="69" dur="500"/>
                                        <p:tgtEl>
                                          <p:spTgt spid="12"/>
                                        </p:tgtEl>
                                        <p:attrNameLst>
                                          <p:attrName>ppt_y</p:attrName>
                                        </p:attrNameLst>
                                      </p:cBhvr>
                                      <p:tavLst>
                                        <p:tav tm="0">
                                          <p:val>
                                            <p:strVal val="ppt_y"/>
                                          </p:val>
                                        </p:tav>
                                        <p:tav tm="100000">
                                          <p:val>
                                            <p:strVal val="ppt_y"/>
                                          </p:val>
                                        </p:tav>
                                      </p:tavLst>
                                    </p:anim>
                                    <p:animEffect transition="out" filter="fade">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p:tgtEl>
                                      </p:cMediaNode>
                                    </p:audio>
                                  </p:subTnLst>
                                </p:cTn>
                              </p:par>
                            </p:childTnLst>
                          </p:cTn>
                        </p:par>
                        <p:par>
                          <p:cTn id="72" fill="hold">
                            <p:stCondLst>
                              <p:cond delay="4000"/>
                            </p:stCondLst>
                            <p:childTnLst>
                              <p:par>
                                <p:cTn id="73" presetID="54" presetClass="exit" presetSubtype="0" decel="100000" fill="hold" grpId="0" nodeType="afterEffect">
                                  <p:stCondLst>
                                    <p:cond delay="0"/>
                                  </p:stCondLst>
                                  <p:childTnLst>
                                    <p:anim calcmode="lin" valueType="num">
                                      <p:cBhvr>
                                        <p:cTn id="74" dur="500"/>
                                        <p:tgtEl>
                                          <p:spTgt spid="11"/>
                                        </p:tgtEl>
                                        <p:attrNameLst>
                                          <p:attrName>ppt_w</p:attrName>
                                        </p:attrNameLst>
                                      </p:cBhvr>
                                      <p:tavLst>
                                        <p:tav tm="0">
                                          <p:val>
                                            <p:strVal val="ppt_w"/>
                                          </p:val>
                                        </p:tav>
                                        <p:tav tm="100000">
                                          <p:val>
                                            <p:strVal val="ppt_w*0.05"/>
                                          </p:val>
                                        </p:tav>
                                      </p:tavLst>
                                    </p:anim>
                                    <p:anim calcmode="lin" valueType="num">
                                      <p:cBhvr>
                                        <p:cTn id="75" dur="500"/>
                                        <p:tgtEl>
                                          <p:spTgt spid="11"/>
                                        </p:tgtEl>
                                        <p:attrNameLst>
                                          <p:attrName>ppt_h</p:attrName>
                                        </p:attrNameLst>
                                      </p:cBhvr>
                                      <p:tavLst>
                                        <p:tav tm="0">
                                          <p:val>
                                            <p:strVal val="ppt_h"/>
                                          </p:val>
                                        </p:tav>
                                        <p:tav tm="100000">
                                          <p:val>
                                            <p:strVal val="ppt_h"/>
                                          </p:val>
                                        </p:tav>
                                      </p:tavLst>
                                    </p:anim>
                                    <p:anim calcmode="lin" valueType="num">
                                      <p:cBhvr>
                                        <p:cTn id="76" dur="500"/>
                                        <p:tgtEl>
                                          <p:spTgt spid="11"/>
                                        </p:tgtEl>
                                        <p:attrNameLst>
                                          <p:attrName>ppt_x</p:attrName>
                                        </p:attrNameLst>
                                      </p:cBhvr>
                                      <p:tavLst>
                                        <p:tav tm="0">
                                          <p:val>
                                            <p:strVal val="ppt_x"/>
                                          </p:val>
                                        </p:tav>
                                        <p:tav tm="100000">
                                          <p:val>
                                            <p:strVal val="ppt_x-.2"/>
                                          </p:val>
                                        </p:tav>
                                      </p:tavLst>
                                    </p:anim>
                                    <p:anim calcmode="lin" valueType="num">
                                      <p:cBhvr>
                                        <p:cTn id="77" dur="500"/>
                                        <p:tgtEl>
                                          <p:spTgt spid="11"/>
                                        </p:tgtEl>
                                        <p:attrNameLst>
                                          <p:attrName>ppt_y</p:attrName>
                                        </p:attrNameLst>
                                      </p:cBhvr>
                                      <p:tavLst>
                                        <p:tav tm="0">
                                          <p:val>
                                            <p:strVal val="ppt_y"/>
                                          </p:val>
                                        </p:tav>
                                        <p:tav tm="100000">
                                          <p:val>
                                            <p:strVal val="ppt_y"/>
                                          </p:val>
                                        </p:tav>
                                      </p:tavLst>
                                    </p:anim>
                                    <p:animEffect transition="out" filter="fade">
                                      <p:cBhvr>
                                        <p:cTn id="78" dur="500"/>
                                        <p:tgtEl>
                                          <p:spTgt spid="11"/>
                                        </p:tgtEl>
                                      </p:cBhvr>
                                    </p:animEffect>
                                    <p:set>
                                      <p:cBhvr>
                                        <p:cTn id="79"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childTnLst>
                          </p:cTn>
                        </p:par>
                        <p:par>
                          <p:cTn id="80" fill="hold">
                            <p:stCondLst>
                              <p:cond delay="4500"/>
                            </p:stCondLst>
                            <p:childTnLst>
                              <p:par>
                                <p:cTn id="81" presetID="54" presetClass="exit" presetSubtype="0" decel="100000" fill="hold" grpId="0" nodeType="afterEffect">
                                  <p:stCondLst>
                                    <p:cond delay="0"/>
                                  </p:stCondLst>
                                  <p:childTnLst>
                                    <p:anim calcmode="lin" valueType="num">
                                      <p:cBhvr>
                                        <p:cTn id="82" dur="500"/>
                                        <p:tgtEl>
                                          <p:spTgt spid="10"/>
                                        </p:tgtEl>
                                        <p:attrNameLst>
                                          <p:attrName>ppt_w</p:attrName>
                                        </p:attrNameLst>
                                      </p:cBhvr>
                                      <p:tavLst>
                                        <p:tav tm="0">
                                          <p:val>
                                            <p:strVal val="ppt_w"/>
                                          </p:val>
                                        </p:tav>
                                        <p:tav tm="100000">
                                          <p:val>
                                            <p:strVal val="ppt_w*0.05"/>
                                          </p:val>
                                        </p:tav>
                                      </p:tavLst>
                                    </p:anim>
                                    <p:anim calcmode="lin" valueType="num">
                                      <p:cBhvr>
                                        <p:cTn id="83" dur="500"/>
                                        <p:tgtEl>
                                          <p:spTgt spid="10"/>
                                        </p:tgtEl>
                                        <p:attrNameLst>
                                          <p:attrName>ppt_h</p:attrName>
                                        </p:attrNameLst>
                                      </p:cBhvr>
                                      <p:tavLst>
                                        <p:tav tm="0">
                                          <p:val>
                                            <p:strVal val="ppt_h"/>
                                          </p:val>
                                        </p:tav>
                                        <p:tav tm="100000">
                                          <p:val>
                                            <p:strVal val="ppt_h"/>
                                          </p:val>
                                        </p:tav>
                                      </p:tavLst>
                                    </p:anim>
                                    <p:anim calcmode="lin" valueType="num">
                                      <p:cBhvr>
                                        <p:cTn id="84" dur="500"/>
                                        <p:tgtEl>
                                          <p:spTgt spid="10"/>
                                        </p:tgtEl>
                                        <p:attrNameLst>
                                          <p:attrName>ppt_x</p:attrName>
                                        </p:attrNameLst>
                                      </p:cBhvr>
                                      <p:tavLst>
                                        <p:tav tm="0">
                                          <p:val>
                                            <p:strVal val="ppt_x"/>
                                          </p:val>
                                        </p:tav>
                                        <p:tav tm="100000">
                                          <p:val>
                                            <p:strVal val="ppt_x-.2"/>
                                          </p:val>
                                        </p:tav>
                                      </p:tavLst>
                                    </p:anim>
                                    <p:anim calcmode="lin" valueType="num">
                                      <p:cBhvr>
                                        <p:cTn id="85" dur="500"/>
                                        <p:tgtEl>
                                          <p:spTgt spid="10"/>
                                        </p:tgtEl>
                                        <p:attrNameLst>
                                          <p:attrName>ppt_y</p:attrName>
                                        </p:attrNameLst>
                                      </p:cBhvr>
                                      <p:tavLst>
                                        <p:tav tm="0">
                                          <p:val>
                                            <p:strVal val="ppt_y"/>
                                          </p:val>
                                        </p:tav>
                                        <p:tav tm="100000">
                                          <p:val>
                                            <p:strVal val="ppt_y"/>
                                          </p:val>
                                        </p:tav>
                                      </p:tavLst>
                                    </p:anim>
                                    <p:animEffect transition="out" filter="fade">
                                      <p:cBhvr>
                                        <p:cTn id="86" dur="500"/>
                                        <p:tgtEl>
                                          <p:spTgt spid="10"/>
                                        </p:tgtEl>
                                      </p:cBhvr>
                                    </p:animEffect>
                                    <p:set>
                                      <p:cBhvr>
                                        <p:cTn id="87"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3" name="click.wav"/>
                                        </p:tgtEl>
                                      </p:cMediaNode>
                                    </p:audio>
                                  </p:subTnLst>
                                </p:cTn>
                              </p:par>
                            </p:childTnLst>
                          </p:cTn>
                        </p:par>
                        <p:par>
                          <p:cTn id="88" fill="hold">
                            <p:stCondLst>
                              <p:cond delay="5000"/>
                            </p:stCondLst>
                            <p:childTnLst>
                              <p:par>
                                <p:cTn id="89" presetID="54" presetClass="exit" presetSubtype="0" decel="100000" fill="hold" grpId="0" nodeType="afterEffect">
                                  <p:stCondLst>
                                    <p:cond delay="0"/>
                                  </p:stCondLst>
                                  <p:childTnLst>
                                    <p:anim calcmode="lin" valueType="num">
                                      <p:cBhvr>
                                        <p:cTn id="90" dur="500"/>
                                        <p:tgtEl>
                                          <p:spTgt spid="9"/>
                                        </p:tgtEl>
                                        <p:attrNameLst>
                                          <p:attrName>ppt_w</p:attrName>
                                        </p:attrNameLst>
                                      </p:cBhvr>
                                      <p:tavLst>
                                        <p:tav tm="0">
                                          <p:val>
                                            <p:strVal val="ppt_w"/>
                                          </p:val>
                                        </p:tav>
                                        <p:tav tm="100000">
                                          <p:val>
                                            <p:strVal val="ppt_w*0.05"/>
                                          </p:val>
                                        </p:tav>
                                      </p:tavLst>
                                    </p:anim>
                                    <p:anim calcmode="lin" valueType="num">
                                      <p:cBhvr>
                                        <p:cTn id="91" dur="500"/>
                                        <p:tgtEl>
                                          <p:spTgt spid="9"/>
                                        </p:tgtEl>
                                        <p:attrNameLst>
                                          <p:attrName>ppt_h</p:attrName>
                                        </p:attrNameLst>
                                      </p:cBhvr>
                                      <p:tavLst>
                                        <p:tav tm="0">
                                          <p:val>
                                            <p:strVal val="ppt_h"/>
                                          </p:val>
                                        </p:tav>
                                        <p:tav tm="100000">
                                          <p:val>
                                            <p:strVal val="ppt_h"/>
                                          </p:val>
                                        </p:tav>
                                      </p:tavLst>
                                    </p:anim>
                                    <p:anim calcmode="lin" valueType="num">
                                      <p:cBhvr>
                                        <p:cTn id="92" dur="500"/>
                                        <p:tgtEl>
                                          <p:spTgt spid="9"/>
                                        </p:tgtEl>
                                        <p:attrNameLst>
                                          <p:attrName>ppt_x</p:attrName>
                                        </p:attrNameLst>
                                      </p:cBhvr>
                                      <p:tavLst>
                                        <p:tav tm="0">
                                          <p:val>
                                            <p:strVal val="ppt_x"/>
                                          </p:val>
                                        </p:tav>
                                        <p:tav tm="100000">
                                          <p:val>
                                            <p:strVal val="ppt_x-.2"/>
                                          </p:val>
                                        </p:tav>
                                      </p:tavLst>
                                    </p:anim>
                                    <p:anim calcmode="lin" valueType="num">
                                      <p:cBhvr>
                                        <p:cTn id="93" dur="500"/>
                                        <p:tgtEl>
                                          <p:spTgt spid="9"/>
                                        </p:tgtEl>
                                        <p:attrNameLst>
                                          <p:attrName>ppt_y</p:attrName>
                                        </p:attrNameLst>
                                      </p:cBhvr>
                                      <p:tavLst>
                                        <p:tav tm="0">
                                          <p:val>
                                            <p:strVal val="ppt_y"/>
                                          </p:val>
                                        </p:tav>
                                        <p:tav tm="100000">
                                          <p:val>
                                            <p:strVal val="ppt_y"/>
                                          </p:val>
                                        </p:tav>
                                      </p:tavLst>
                                    </p:anim>
                                    <p:animEffect transition="out" filter="fade">
                                      <p:cBhvr>
                                        <p:cTn id="94" dur="500"/>
                                        <p:tgtEl>
                                          <p:spTgt spid="9"/>
                                        </p:tgtEl>
                                      </p:cBhvr>
                                    </p:animEffect>
                                    <p:set>
                                      <p:cBhvr>
                                        <p:cTn id="95"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lick.wav"/>
                                        </p:tgtEl>
                                      </p:cMediaNode>
                                    </p:audio>
                                  </p:subTnLst>
                                </p:cTn>
                              </p:par>
                            </p:childTnLst>
                          </p:cTn>
                        </p:par>
                        <p:par>
                          <p:cTn id="96" fill="hold">
                            <p:stCondLst>
                              <p:cond delay="5500"/>
                            </p:stCondLst>
                            <p:childTnLst>
                              <p:par>
                                <p:cTn id="97" presetID="6" presetClass="emph" presetSubtype="0" fill="hold" grpId="0" nodeType="afterEffect">
                                  <p:stCondLst>
                                    <p:cond delay="0"/>
                                  </p:stCondLst>
                                  <p:childTnLst>
                                    <p:animScale>
                                      <p:cBhvr>
                                        <p:cTn id="98" dur="500" fill="hold"/>
                                        <p:tgtEl>
                                          <p:spTgt spid="8"/>
                                        </p:tgtEl>
                                      </p:cBhvr>
                                      <p:by x="130000" y="130000"/>
                                    </p:animScale>
                                  </p:childTnLst>
                                  <p:subTnLst>
                                    <p:audio>
                                      <p:cMediaNode>
                                        <p:cTn display="0" masterRel="sameClick">
                                          <p:stCondLst>
                                            <p:cond evt="begin" delay="0">
                                              <p:tn val="97"/>
                                            </p:cond>
                                          </p:stCondLst>
                                          <p:endCondLst>
                                            <p:cond evt="onStopAudio" delay="0">
                                              <p:tgtEl>
                                                <p:sldTgt/>
                                              </p:tgtEl>
                                            </p:cond>
                                          </p:endCondLst>
                                        </p:cTn>
                                        <p:tgtEl>
                                          <p:sndTgt r:embed="rId4" name="BELL.WAV"/>
                                        </p:tgtEl>
                                      </p:cMediaNode>
                                    </p:audio>
                                  </p:subTnLst>
                                </p:cTn>
                              </p:par>
                            </p:childTnLst>
                          </p:cTn>
                        </p:par>
                      </p:childTnLst>
                    </p:cTn>
                  </p:par>
                </p:childTnLst>
              </p:cTn>
              <p:nextCondLst>
                <p:cond evt="onClick" delay="0">
                  <p:tgtEl>
                    <p:spTgt spid="19"/>
                  </p:tgtEl>
                </p:cond>
              </p:nextCondLst>
            </p:seq>
          </p:childTnLst>
        </p:cTn>
      </p:par>
    </p:tnLst>
    <p:bldLst>
      <p:bldP spid="359429"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b="-21000"/>
          </a:stretch>
        </a:blipFill>
        <a:effectLst/>
      </p:bgPr>
    </p:bg>
    <p:spTree>
      <p:nvGrpSpPr>
        <p:cNvPr id="1" name=""/>
        <p:cNvGrpSpPr/>
        <p:nvPr/>
      </p:nvGrpSpPr>
      <p:grpSpPr>
        <a:xfrm>
          <a:off x="0" y="0"/>
          <a:ext cx="0" cy="0"/>
          <a:chOff x="0" y="0"/>
          <a:chExt cx="0" cy="0"/>
        </a:xfrm>
      </p:grpSpPr>
      <p:sp>
        <p:nvSpPr>
          <p:cNvPr id="41986" name="AutoShape 4"/>
          <p:cNvSpPr>
            <a:spLocks noChangeArrowheads="1"/>
          </p:cNvSpPr>
          <p:nvPr/>
        </p:nvSpPr>
        <p:spPr bwMode="auto">
          <a:xfrm>
            <a:off x="457200" y="3803650"/>
            <a:ext cx="3873500" cy="1460500"/>
          </a:xfrm>
          <a:prstGeom prst="roundRect">
            <a:avLst>
              <a:gd name="adj" fmla="val 16667"/>
            </a:avLst>
          </a:prstGeom>
          <a:solidFill>
            <a:srgbClr val="FFFF99"/>
          </a:solidFill>
          <a:ln w="38100">
            <a:solidFill>
              <a:srgbClr val="CC6600"/>
            </a:solidFill>
            <a:round/>
            <a:headEnd/>
            <a:tailEnd/>
          </a:ln>
        </p:spPr>
        <p:txBody>
          <a:bodyPr wrap="none" anchor="ctr"/>
          <a:lstStyle/>
          <a:p>
            <a:r>
              <a:rPr lang="en-US" sz="4000" b="1" dirty="0" smtClean="0">
                <a:solidFill>
                  <a:srgbClr val="336600"/>
                </a:solidFill>
                <a:latin typeface="Arial" pitchFamily="34" charset="0"/>
              </a:rPr>
              <a:t>B.QuangTrung </a:t>
            </a:r>
            <a:endParaRPr lang="en-US" sz="4000" b="1" dirty="0">
              <a:solidFill>
                <a:srgbClr val="336600"/>
              </a:solidFill>
              <a:latin typeface="Arial" pitchFamily="34" charset="0"/>
            </a:endParaRPr>
          </a:p>
        </p:txBody>
      </p:sp>
      <p:sp>
        <p:nvSpPr>
          <p:cNvPr id="41987" name="AutoShape 5"/>
          <p:cNvSpPr>
            <a:spLocks noChangeArrowheads="1"/>
          </p:cNvSpPr>
          <p:nvPr/>
        </p:nvSpPr>
        <p:spPr bwMode="auto">
          <a:xfrm>
            <a:off x="4711700" y="3733800"/>
            <a:ext cx="3822700" cy="1460500"/>
          </a:xfrm>
          <a:prstGeom prst="roundRect">
            <a:avLst>
              <a:gd name="adj" fmla="val 16667"/>
            </a:avLst>
          </a:prstGeom>
          <a:solidFill>
            <a:srgbClr val="FFFF99"/>
          </a:solidFill>
          <a:ln w="38100">
            <a:solidFill>
              <a:srgbClr val="CC6600"/>
            </a:solidFill>
            <a:round/>
            <a:headEnd/>
            <a:tailEnd/>
          </a:ln>
        </p:spPr>
        <p:txBody>
          <a:bodyPr wrap="none" anchor="ctr"/>
          <a:lstStyle/>
          <a:p>
            <a:pPr algn="ctr"/>
            <a:r>
              <a:rPr lang="en-US" sz="4000" b="1" dirty="0" smtClean="0">
                <a:solidFill>
                  <a:srgbClr val="336600"/>
                </a:solidFill>
                <a:latin typeface="Arial" pitchFamily="34" charset="0"/>
              </a:rPr>
              <a:t>D.Cả </a:t>
            </a:r>
            <a:r>
              <a:rPr lang="en-US" sz="4000" b="1" dirty="0">
                <a:solidFill>
                  <a:srgbClr val="336600"/>
                </a:solidFill>
                <a:latin typeface="Arial" pitchFamily="34" charset="0"/>
              </a:rPr>
              <a:t>3 ý đều</a:t>
            </a:r>
          </a:p>
          <a:p>
            <a:pPr algn="ctr"/>
            <a:r>
              <a:rPr lang="en-US" sz="4000" b="1" dirty="0">
                <a:solidFill>
                  <a:srgbClr val="336600"/>
                </a:solidFill>
                <a:latin typeface="Arial" pitchFamily="34" charset="0"/>
              </a:rPr>
              <a:t> không đúng </a:t>
            </a:r>
          </a:p>
        </p:txBody>
      </p:sp>
      <p:sp>
        <p:nvSpPr>
          <p:cNvPr id="41988" name="AutoShape 6"/>
          <p:cNvSpPr>
            <a:spLocks noChangeArrowheads="1"/>
          </p:cNvSpPr>
          <p:nvPr/>
        </p:nvSpPr>
        <p:spPr bwMode="auto">
          <a:xfrm>
            <a:off x="457200" y="2133600"/>
            <a:ext cx="3873500" cy="1460500"/>
          </a:xfrm>
          <a:prstGeom prst="roundRect">
            <a:avLst>
              <a:gd name="adj" fmla="val 16667"/>
            </a:avLst>
          </a:prstGeom>
          <a:solidFill>
            <a:srgbClr val="FFFF99"/>
          </a:solidFill>
          <a:ln w="38100">
            <a:solidFill>
              <a:srgbClr val="CC6600"/>
            </a:solidFill>
            <a:round/>
            <a:headEnd/>
            <a:tailEnd/>
          </a:ln>
        </p:spPr>
        <p:txBody>
          <a:bodyPr wrap="none" anchor="ctr"/>
          <a:lstStyle/>
          <a:p>
            <a:pPr marL="742950" indent="-742950">
              <a:buFont typeface="+mj-lt"/>
              <a:buAutoNum type="alphaUcPeriod"/>
            </a:pPr>
            <a:r>
              <a:rPr lang="en-US" sz="4000" b="1" dirty="0" smtClean="0">
                <a:solidFill>
                  <a:srgbClr val="336600"/>
                </a:solidFill>
                <a:latin typeface="Arial" pitchFamily="34" charset="0"/>
              </a:rPr>
              <a:t>Dương </a:t>
            </a:r>
            <a:endParaRPr lang="en-US" sz="4000" b="1" dirty="0">
              <a:solidFill>
                <a:srgbClr val="336600"/>
              </a:solidFill>
              <a:latin typeface="Arial" pitchFamily="34" charset="0"/>
            </a:endParaRPr>
          </a:p>
          <a:p>
            <a:r>
              <a:rPr lang="en-US" sz="4000" b="1" dirty="0">
                <a:solidFill>
                  <a:srgbClr val="336600"/>
                </a:solidFill>
                <a:latin typeface="Arial" pitchFamily="34" charset="0"/>
              </a:rPr>
              <a:t> </a:t>
            </a:r>
            <a:r>
              <a:rPr lang="en-US" sz="4000" b="1" dirty="0" smtClean="0">
                <a:solidFill>
                  <a:srgbClr val="336600"/>
                </a:solidFill>
                <a:latin typeface="Arial" pitchFamily="34" charset="0"/>
              </a:rPr>
              <a:t>  Đình </a:t>
            </a:r>
            <a:r>
              <a:rPr lang="en-US" sz="4000" b="1" dirty="0">
                <a:solidFill>
                  <a:srgbClr val="336600"/>
                </a:solidFill>
                <a:latin typeface="Arial" pitchFamily="34" charset="0"/>
              </a:rPr>
              <a:t>Nghệ</a:t>
            </a:r>
            <a:endParaRPr lang="en-US" sz="4400" b="1" dirty="0">
              <a:solidFill>
                <a:srgbClr val="336600"/>
              </a:solidFill>
            </a:endParaRPr>
          </a:p>
        </p:txBody>
      </p:sp>
      <p:sp>
        <p:nvSpPr>
          <p:cNvPr id="361479" name="AutoShape 7"/>
          <p:cNvSpPr>
            <a:spLocks noChangeArrowheads="1"/>
          </p:cNvSpPr>
          <p:nvPr/>
        </p:nvSpPr>
        <p:spPr bwMode="auto">
          <a:xfrm>
            <a:off x="4711700" y="2133600"/>
            <a:ext cx="3822700" cy="1460500"/>
          </a:xfrm>
          <a:prstGeom prst="roundRect">
            <a:avLst>
              <a:gd name="adj" fmla="val 16667"/>
            </a:avLst>
          </a:prstGeom>
          <a:solidFill>
            <a:srgbClr val="FFFF99"/>
          </a:solidFill>
          <a:ln w="38100">
            <a:solidFill>
              <a:srgbClr val="CC6600"/>
            </a:solidFill>
            <a:round/>
            <a:headEnd/>
            <a:tailEnd/>
          </a:ln>
        </p:spPr>
        <p:txBody>
          <a:bodyPr wrap="none" anchor="ctr"/>
          <a:lstStyle/>
          <a:p>
            <a:r>
              <a:rPr lang="en-US" sz="4000" b="1" dirty="0" smtClean="0">
                <a:solidFill>
                  <a:srgbClr val="336600"/>
                </a:solidFill>
                <a:latin typeface="Arial" pitchFamily="34" charset="0"/>
              </a:rPr>
              <a:t>C</a:t>
            </a:r>
            <a:r>
              <a:rPr lang="en-US" sz="4000" b="1" dirty="0">
                <a:solidFill>
                  <a:srgbClr val="336600"/>
                </a:solidFill>
                <a:latin typeface="Arial" pitchFamily="34" charset="0"/>
              </a:rPr>
              <a:t>. Ngô </a:t>
            </a:r>
            <a:r>
              <a:rPr lang="en-US" sz="4000" b="1" dirty="0" smtClean="0">
                <a:solidFill>
                  <a:srgbClr val="336600"/>
                </a:solidFill>
                <a:latin typeface="Arial" pitchFamily="34" charset="0"/>
              </a:rPr>
              <a:t>Quyền</a:t>
            </a:r>
            <a:endParaRPr lang="en-US" sz="4000" b="1" dirty="0">
              <a:solidFill>
                <a:srgbClr val="336600"/>
              </a:solidFill>
              <a:latin typeface="Arial" pitchFamily="34" charset="0"/>
            </a:endParaRPr>
          </a:p>
        </p:txBody>
      </p:sp>
      <p:sp>
        <p:nvSpPr>
          <p:cNvPr id="7" name="AutoShape 15"/>
          <p:cNvSpPr>
            <a:spLocks noChangeArrowheads="1"/>
          </p:cNvSpPr>
          <p:nvPr/>
        </p:nvSpPr>
        <p:spPr bwMode="auto">
          <a:xfrm>
            <a:off x="4074668" y="5572175"/>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FF0000"/>
                </a:solidFill>
                <a:latin typeface="Times New Roman" panose="02020603050405020304" pitchFamily="18" charset="0"/>
                <a:cs typeface="Times New Roman" panose="02020603050405020304" pitchFamily="18" charset="0"/>
              </a:rPr>
              <a:t>0</a:t>
            </a:r>
          </a:p>
        </p:txBody>
      </p:sp>
      <p:sp>
        <p:nvSpPr>
          <p:cNvPr id="8" name="AutoShape 16"/>
          <p:cNvSpPr>
            <a:spLocks noChangeArrowheads="1"/>
          </p:cNvSpPr>
          <p:nvPr/>
        </p:nvSpPr>
        <p:spPr bwMode="auto">
          <a:xfrm>
            <a:off x="4055618" y="5578524"/>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800000"/>
                </a:solidFill>
                <a:latin typeface="Times New Roman" panose="02020603050405020304" pitchFamily="18" charset="0"/>
                <a:cs typeface="Times New Roman" panose="02020603050405020304" pitchFamily="18" charset="0"/>
              </a:rPr>
              <a:t>1</a:t>
            </a:r>
          </a:p>
        </p:txBody>
      </p:sp>
      <p:sp>
        <p:nvSpPr>
          <p:cNvPr id="9" name="AutoShape 17"/>
          <p:cNvSpPr>
            <a:spLocks noChangeArrowheads="1"/>
          </p:cNvSpPr>
          <p:nvPr/>
        </p:nvSpPr>
        <p:spPr bwMode="auto">
          <a:xfrm>
            <a:off x="40556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2</a:t>
            </a:r>
          </a:p>
        </p:txBody>
      </p:sp>
      <p:sp>
        <p:nvSpPr>
          <p:cNvPr id="10" name="AutoShape 18"/>
          <p:cNvSpPr>
            <a:spLocks noChangeArrowheads="1"/>
          </p:cNvSpPr>
          <p:nvPr/>
        </p:nvSpPr>
        <p:spPr bwMode="auto">
          <a:xfrm>
            <a:off x="40556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3</a:t>
            </a:r>
          </a:p>
        </p:txBody>
      </p:sp>
      <p:sp>
        <p:nvSpPr>
          <p:cNvPr id="11" name="AutoShape 19"/>
          <p:cNvSpPr>
            <a:spLocks noChangeArrowheads="1"/>
          </p:cNvSpPr>
          <p:nvPr/>
        </p:nvSpPr>
        <p:spPr bwMode="auto">
          <a:xfrm>
            <a:off x="403656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4</a:t>
            </a:r>
          </a:p>
        </p:txBody>
      </p:sp>
      <p:sp>
        <p:nvSpPr>
          <p:cNvPr id="12" name="AutoShape 20"/>
          <p:cNvSpPr>
            <a:spLocks noChangeArrowheads="1"/>
          </p:cNvSpPr>
          <p:nvPr/>
        </p:nvSpPr>
        <p:spPr bwMode="auto">
          <a:xfrm>
            <a:off x="4022281"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5</a:t>
            </a:r>
          </a:p>
        </p:txBody>
      </p:sp>
      <p:sp>
        <p:nvSpPr>
          <p:cNvPr id="13" name="AutoShape 25"/>
          <p:cNvSpPr>
            <a:spLocks noChangeArrowheads="1"/>
          </p:cNvSpPr>
          <p:nvPr/>
        </p:nvSpPr>
        <p:spPr bwMode="auto">
          <a:xfrm>
            <a:off x="3988943"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6</a:t>
            </a:r>
          </a:p>
        </p:txBody>
      </p:sp>
      <p:sp>
        <p:nvSpPr>
          <p:cNvPr id="14" name="AutoShape 26"/>
          <p:cNvSpPr>
            <a:spLocks noChangeArrowheads="1"/>
          </p:cNvSpPr>
          <p:nvPr/>
        </p:nvSpPr>
        <p:spPr bwMode="auto">
          <a:xfrm>
            <a:off x="3993706" y="55975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7</a:t>
            </a:r>
          </a:p>
        </p:txBody>
      </p:sp>
      <p:sp>
        <p:nvSpPr>
          <p:cNvPr id="15" name="AutoShape 27"/>
          <p:cNvSpPr>
            <a:spLocks noChangeArrowheads="1"/>
          </p:cNvSpPr>
          <p:nvPr/>
        </p:nvSpPr>
        <p:spPr bwMode="auto">
          <a:xfrm>
            <a:off x="3974656"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8</a:t>
            </a:r>
          </a:p>
        </p:txBody>
      </p:sp>
      <p:sp>
        <p:nvSpPr>
          <p:cNvPr id="16" name="AutoShape 28"/>
          <p:cNvSpPr>
            <a:spLocks noChangeArrowheads="1"/>
          </p:cNvSpPr>
          <p:nvPr/>
        </p:nvSpPr>
        <p:spPr bwMode="auto">
          <a:xfrm>
            <a:off x="39794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9</a:t>
            </a:r>
          </a:p>
        </p:txBody>
      </p:sp>
      <p:sp>
        <p:nvSpPr>
          <p:cNvPr id="17" name="AutoShape 29"/>
          <p:cNvSpPr>
            <a:spLocks noChangeArrowheads="1"/>
          </p:cNvSpPr>
          <p:nvPr/>
        </p:nvSpPr>
        <p:spPr bwMode="auto">
          <a:xfrm>
            <a:off x="39794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dirty="0">
                <a:solidFill>
                  <a:srgbClr val="0033CC"/>
                </a:solidFill>
                <a:latin typeface="Times New Roman" panose="02020603050405020304" pitchFamily="18" charset="0"/>
                <a:cs typeface="Times New Roman" panose="02020603050405020304" pitchFamily="18" charset="0"/>
              </a:rPr>
              <a:t>10</a:t>
            </a:r>
          </a:p>
        </p:txBody>
      </p:sp>
      <p:pic>
        <p:nvPicPr>
          <p:cNvPr id="18" name="Picture 1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0833" y1="35167" x2="60667" y2="53250"/>
                        <a14:foregroundMark x1="58333" y1="45417" x2="45250" y2="56333"/>
                        <a14:foregroundMark x1="40583" y1="44833" x2="66833" y2="60500"/>
                        <a14:foregroundMark x1="56833" y1="34000" x2="40750" y2="59500"/>
                        <a14:foregroundMark x1="39083" y1="67500" x2="32250" y2="78417"/>
                        <a14:foregroundMark x1="51167" y1="44667" x2="66083" y2="60250"/>
                        <a14:foregroundMark x1="37500" y1="37833" x2="23083" y2="23417"/>
                      </a14:backgroundRemoval>
                    </a14:imgEffect>
                  </a14:imgLayer>
                </a14:imgProps>
              </a:ext>
              <a:ext uri="{28A0092B-C50C-407E-A947-70E740481C1C}">
                <a14:useLocalDpi xmlns:a14="http://schemas.microsoft.com/office/drawing/2010/main" val="0"/>
              </a:ext>
            </a:extLst>
          </a:blip>
          <a:srcRect l="17420" t="17275" r="18811" b="16637"/>
          <a:stretch/>
        </p:blipFill>
        <p:spPr>
          <a:xfrm>
            <a:off x="3886200" y="5334000"/>
            <a:ext cx="1390968" cy="1441549"/>
          </a:xfrm>
          <a:prstGeom prst="rect">
            <a:avLst/>
          </a:prstGeom>
        </p:spPr>
      </p:pic>
      <p:sp>
        <p:nvSpPr>
          <p:cNvPr id="3" name="Rounded Rectangular Callout 2"/>
          <p:cNvSpPr/>
          <p:nvPr/>
        </p:nvSpPr>
        <p:spPr>
          <a:xfrm>
            <a:off x="321818" y="76200"/>
            <a:ext cx="8610600" cy="1524000"/>
          </a:xfrm>
          <a:prstGeom prst="wedgeRoundRectCallout">
            <a:avLst>
              <a:gd name="adj1" fmla="val -21398"/>
              <a:gd name="adj2" fmla="val 61862"/>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sz="3600" b="1" dirty="0">
                <a:solidFill>
                  <a:srgbClr val="C00000"/>
                </a:solidFill>
                <a:latin typeface="Times New Roman" pitchFamily="18" charset="0"/>
                <a:cs typeface="Times New Roman" pitchFamily="18" charset="0"/>
              </a:rPr>
              <a:t>13.    </a:t>
            </a:r>
            <a:r>
              <a:rPr lang="en-US" sz="3600" b="1" dirty="0" smtClean="0">
                <a:solidFill>
                  <a:srgbClr val="C00000"/>
                </a:solidFill>
                <a:latin typeface="Times New Roman" pitchFamily="18" charset="0"/>
                <a:cs typeface="Times New Roman" pitchFamily="18" charset="0"/>
              </a:rPr>
              <a:t>Ai  </a:t>
            </a:r>
            <a:r>
              <a:rPr lang="en-US" sz="3600" b="1" dirty="0">
                <a:solidFill>
                  <a:srgbClr val="C00000"/>
                </a:solidFill>
                <a:latin typeface="Times New Roman" pitchFamily="18" charset="0"/>
                <a:cs typeface="Times New Roman" pitchFamily="18" charset="0"/>
              </a:rPr>
              <a:t>người quê ở Đường Lâm</a:t>
            </a:r>
          </a:p>
          <a:p>
            <a:r>
              <a:rPr lang="en-US" sz="3200" b="1" dirty="0" smtClean="0">
                <a:solidFill>
                  <a:srgbClr val="C00000"/>
                </a:solidFill>
                <a:latin typeface="Times New Roman" pitchFamily="18" charset="0"/>
                <a:cs typeface="Times New Roman" pitchFamily="18" charset="0"/>
              </a:rPr>
              <a:t>Đánh  </a:t>
            </a:r>
            <a:r>
              <a:rPr lang="en-US" sz="3200" b="1" dirty="0">
                <a:solidFill>
                  <a:srgbClr val="C00000"/>
                </a:solidFill>
                <a:latin typeface="Times New Roman" pitchFamily="18" charset="0"/>
                <a:cs typeface="Times New Roman" pitchFamily="18" charset="0"/>
              </a:rPr>
              <a:t>tan quân Hán Bạch Đằng tiếng vang?</a:t>
            </a:r>
            <a:endParaRPr lang="en-US" sz="3200" b="1" dirty="0">
              <a:solidFill>
                <a:srgbClr val="C00000"/>
              </a:solidFill>
              <a:latin typeface="Times New Roman" pitchFamily="18" charset="0"/>
              <a:cs typeface="Times New Roman" pitchFamily="18" charset="0"/>
            </a:endParaRPr>
          </a:p>
        </p:txBody>
      </p:sp>
      <p:sp>
        <p:nvSpPr>
          <p:cNvPr id="21" name="6-Point Star 20">
            <a:hlinkClick r:id="rId8" action="ppaction://hlinksldjump"/>
          </p:cNvPr>
          <p:cNvSpPr/>
          <p:nvPr/>
        </p:nvSpPr>
        <p:spPr>
          <a:xfrm>
            <a:off x="5410200" y="5503662"/>
            <a:ext cx="1295400" cy="1213343"/>
          </a:xfrm>
          <a:prstGeom prst="star6">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41181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fill="hold" grpId="0" nodeType="clickEffect">
                                  <p:stCondLst>
                                    <p:cond delay="0"/>
                                  </p:stCondLst>
                                  <p:iterate type="lt">
                                    <p:tmPct val="0"/>
                                  </p:iterate>
                                  <p:childTnLst>
                                    <p:animClr clrSpc="hsl" dir="cw">
                                      <p:cBhvr override="childStyle">
                                        <p:cTn id="6" dur="500" fill="hold"/>
                                        <p:tgtEl>
                                          <p:spTgt spid="361479"/>
                                        </p:tgtEl>
                                        <p:attrNameLst>
                                          <p:attrName>style.color</p:attrName>
                                        </p:attrNameLst>
                                      </p:cBhvr>
                                      <p:by>
                                        <p:hsl h="-7200000" s="0" l="0"/>
                                      </p:by>
                                    </p:animClr>
                                    <p:animClr clrSpc="hsl" dir="cw">
                                      <p:cBhvr>
                                        <p:cTn id="7" dur="500" fill="hold"/>
                                        <p:tgtEl>
                                          <p:spTgt spid="361479"/>
                                        </p:tgtEl>
                                        <p:attrNameLst>
                                          <p:attrName>fillcolor</p:attrName>
                                        </p:attrNameLst>
                                      </p:cBhvr>
                                      <p:by>
                                        <p:hsl h="-7200000" s="0" l="0"/>
                                      </p:by>
                                    </p:animClr>
                                    <p:animClr clrSpc="hsl" dir="cw">
                                      <p:cBhvr>
                                        <p:cTn id="8" dur="500" fill="hold"/>
                                        <p:tgtEl>
                                          <p:spTgt spid="361479"/>
                                        </p:tgtEl>
                                        <p:attrNameLst>
                                          <p:attrName>stroke.color</p:attrName>
                                        </p:attrNameLst>
                                      </p:cBhvr>
                                      <p:by>
                                        <p:hsl h="-7200000" s="0" l="0"/>
                                      </p:by>
                                    </p:animClr>
                                    <p:set>
                                      <p:cBhvr>
                                        <p:cTn id="9" dur="500" fill="hold"/>
                                        <p:tgtEl>
                                          <p:spTgt spid="36147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8"/>
                    </p:tgtEl>
                  </p:cond>
                </p:stCondLst>
                <p:endSync evt="end" delay="0">
                  <p:rtn val="all"/>
                </p:endSync>
                <p:childTnLst>
                  <p:par>
                    <p:cTn id="11" fill="hold">
                      <p:stCondLst>
                        <p:cond delay="0"/>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par>
                          <p:cTn id="16" fill="hold">
                            <p:stCondLst>
                              <p:cond delay="500"/>
                            </p:stCondLst>
                            <p:childTnLst>
                              <p:par>
                                <p:cTn id="17" presetID="54" presetClass="exit" presetSubtype="0" decel="100000" fill="hold" grpId="0" nodeType="afterEffect">
                                  <p:stCondLst>
                                    <p:cond delay="0"/>
                                  </p:stCondLst>
                                  <p:childTnLst>
                                    <p:anim calcmode="lin" valueType="num">
                                      <p:cBhvr>
                                        <p:cTn id="18" dur="500"/>
                                        <p:tgtEl>
                                          <p:spTgt spid="17"/>
                                        </p:tgtEl>
                                        <p:attrNameLst>
                                          <p:attrName>ppt_w</p:attrName>
                                        </p:attrNameLst>
                                      </p:cBhvr>
                                      <p:tavLst>
                                        <p:tav tm="0">
                                          <p:val>
                                            <p:strVal val="ppt_w"/>
                                          </p:val>
                                        </p:tav>
                                        <p:tav tm="100000">
                                          <p:val>
                                            <p:strVal val="ppt_w*0.05"/>
                                          </p:val>
                                        </p:tav>
                                      </p:tavLst>
                                    </p:anim>
                                    <p:anim calcmode="lin" valueType="num">
                                      <p:cBhvr>
                                        <p:cTn id="19" dur="500"/>
                                        <p:tgtEl>
                                          <p:spTgt spid="17"/>
                                        </p:tgtEl>
                                        <p:attrNameLst>
                                          <p:attrName>ppt_h</p:attrName>
                                        </p:attrNameLst>
                                      </p:cBhvr>
                                      <p:tavLst>
                                        <p:tav tm="0">
                                          <p:val>
                                            <p:strVal val="ppt_h"/>
                                          </p:val>
                                        </p:tav>
                                        <p:tav tm="100000">
                                          <p:val>
                                            <p:strVal val="ppt_h"/>
                                          </p:val>
                                        </p:tav>
                                      </p:tavLst>
                                    </p:anim>
                                    <p:anim calcmode="lin" valueType="num">
                                      <p:cBhvr>
                                        <p:cTn id="20" dur="500"/>
                                        <p:tgtEl>
                                          <p:spTgt spid="17"/>
                                        </p:tgtEl>
                                        <p:attrNameLst>
                                          <p:attrName>ppt_x</p:attrName>
                                        </p:attrNameLst>
                                      </p:cBhvr>
                                      <p:tavLst>
                                        <p:tav tm="0">
                                          <p:val>
                                            <p:strVal val="ppt_x"/>
                                          </p:val>
                                        </p:tav>
                                        <p:tav tm="100000">
                                          <p:val>
                                            <p:strVal val="ppt_x-.2"/>
                                          </p:val>
                                        </p:tav>
                                      </p:tavLst>
                                    </p:anim>
                                    <p:anim calcmode="lin" valueType="num">
                                      <p:cBhvr>
                                        <p:cTn id="21" dur="500"/>
                                        <p:tgtEl>
                                          <p:spTgt spid="17"/>
                                        </p:tgtEl>
                                        <p:attrNameLst>
                                          <p:attrName>ppt_y</p:attrName>
                                        </p:attrNameLst>
                                      </p:cBhvr>
                                      <p:tavLst>
                                        <p:tav tm="0">
                                          <p:val>
                                            <p:strVal val="ppt_y"/>
                                          </p:val>
                                        </p:tav>
                                        <p:tav tm="100000">
                                          <p:val>
                                            <p:strVal val="ppt_y"/>
                                          </p:val>
                                        </p:tav>
                                      </p:tavLst>
                                    </p:anim>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4" fill="hold">
                            <p:stCondLst>
                              <p:cond delay="1000"/>
                            </p:stCondLst>
                            <p:childTnLst>
                              <p:par>
                                <p:cTn id="25" presetID="54" presetClass="exit" presetSubtype="0" decel="100000" fill="hold" grpId="0" nodeType="afterEffect">
                                  <p:stCondLst>
                                    <p:cond delay="0"/>
                                  </p:stCondLst>
                                  <p:childTnLst>
                                    <p:anim calcmode="lin" valueType="num">
                                      <p:cBhvr>
                                        <p:cTn id="26" dur="500"/>
                                        <p:tgtEl>
                                          <p:spTgt spid="16"/>
                                        </p:tgtEl>
                                        <p:attrNameLst>
                                          <p:attrName>ppt_w</p:attrName>
                                        </p:attrNameLst>
                                      </p:cBhvr>
                                      <p:tavLst>
                                        <p:tav tm="0">
                                          <p:val>
                                            <p:strVal val="ppt_w"/>
                                          </p:val>
                                        </p:tav>
                                        <p:tav tm="100000">
                                          <p:val>
                                            <p:strVal val="ppt_w*0.05"/>
                                          </p:val>
                                        </p:tav>
                                      </p:tavLst>
                                    </p:anim>
                                    <p:anim calcmode="lin" valueType="num">
                                      <p:cBhvr>
                                        <p:cTn id="27" dur="500"/>
                                        <p:tgtEl>
                                          <p:spTgt spid="16"/>
                                        </p:tgtEl>
                                        <p:attrNameLst>
                                          <p:attrName>ppt_h</p:attrName>
                                        </p:attrNameLst>
                                      </p:cBhvr>
                                      <p:tavLst>
                                        <p:tav tm="0">
                                          <p:val>
                                            <p:strVal val="ppt_h"/>
                                          </p:val>
                                        </p:tav>
                                        <p:tav tm="100000">
                                          <p:val>
                                            <p:strVal val="ppt_h"/>
                                          </p:val>
                                        </p:tav>
                                      </p:tavLst>
                                    </p:anim>
                                    <p:anim calcmode="lin" valueType="num">
                                      <p:cBhvr>
                                        <p:cTn id="28" dur="500"/>
                                        <p:tgtEl>
                                          <p:spTgt spid="16"/>
                                        </p:tgtEl>
                                        <p:attrNameLst>
                                          <p:attrName>ppt_x</p:attrName>
                                        </p:attrNameLst>
                                      </p:cBhvr>
                                      <p:tavLst>
                                        <p:tav tm="0">
                                          <p:val>
                                            <p:strVal val="ppt_x"/>
                                          </p:val>
                                        </p:tav>
                                        <p:tav tm="100000">
                                          <p:val>
                                            <p:strVal val="ppt_x-.2"/>
                                          </p:val>
                                        </p:tav>
                                      </p:tavLst>
                                    </p:anim>
                                    <p:anim calcmode="lin" valueType="num">
                                      <p:cBhvr>
                                        <p:cTn id="29" dur="500"/>
                                        <p:tgtEl>
                                          <p:spTgt spid="16"/>
                                        </p:tgtEl>
                                        <p:attrNameLst>
                                          <p:attrName>ppt_y</p:attrName>
                                        </p:attrNameLst>
                                      </p:cBhvr>
                                      <p:tavLst>
                                        <p:tav tm="0">
                                          <p:val>
                                            <p:strVal val="ppt_y"/>
                                          </p:val>
                                        </p:tav>
                                        <p:tav tm="100000">
                                          <p:val>
                                            <p:strVal val="ppt_y"/>
                                          </p:val>
                                        </p:tav>
                                      </p:tavLst>
                                    </p:anim>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par>
                          <p:cTn id="32" fill="hold">
                            <p:stCondLst>
                              <p:cond delay="1500"/>
                            </p:stCondLst>
                            <p:childTnLst>
                              <p:par>
                                <p:cTn id="33" presetID="54" presetClass="exit" presetSubtype="0" decel="100000" fill="hold" grpId="0" nodeType="afterEffect">
                                  <p:stCondLst>
                                    <p:cond delay="0"/>
                                  </p:stCondLst>
                                  <p:childTnLst>
                                    <p:anim calcmode="lin" valueType="num">
                                      <p:cBhvr>
                                        <p:cTn id="34" dur="500"/>
                                        <p:tgtEl>
                                          <p:spTgt spid="15"/>
                                        </p:tgtEl>
                                        <p:attrNameLst>
                                          <p:attrName>ppt_w</p:attrName>
                                        </p:attrNameLst>
                                      </p:cBhvr>
                                      <p:tavLst>
                                        <p:tav tm="0">
                                          <p:val>
                                            <p:strVal val="ppt_w"/>
                                          </p:val>
                                        </p:tav>
                                        <p:tav tm="100000">
                                          <p:val>
                                            <p:strVal val="ppt_w*0.05"/>
                                          </p:val>
                                        </p:tav>
                                      </p:tavLst>
                                    </p:anim>
                                    <p:anim calcmode="lin" valueType="num">
                                      <p:cBhvr>
                                        <p:cTn id="35" dur="500"/>
                                        <p:tgtEl>
                                          <p:spTgt spid="15"/>
                                        </p:tgtEl>
                                        <p:attrNameLst>
                                          <p:attrName>ppt_h</p:attrName>
                                        </p:attrNameLst>
                                      </p:cBhvr>
                                      <p:tavLst>
                                        <p:tav tm="0">
                                          <p:val>
                                            <p:strVal val="ppt_h"/>
                                          </p:val>
                                        </p:tav>
                                        <p:tav tm="100000">
                                          <p:val>
                                            <p:strVal val="ppt_h"/>
                                          </p:val>
                                        </p:tav>
                                      </p:tavLst>
                                    </p:anim>
                                    <p:anim calcmode="lin" valueType="num">
                                      <p:cBhvr>
                                        <p:cTn id="36" dur="500"/>
                                        <p:tgtEl>
                                          <p:spTgt spid="15"/>
                                        </p:tgtEl>
                                        <p:attrNameLst>
                                          <p:attrName>ppt_x</p:attrName>
                                        </p:attrNameLst>
                                      </p:cBhvr>
                                      <p:tavLst>
                                        <p:tav tm="0">
                                          <p:val>
                                            <p:strVal val="ppt_x"/>
                                          </p:val>
                                        </p:tav>
                                        <p:tav tm="100000">
                                          <p:val>
                                            <p:strVal val="ppt_x-.2"/>
                                          </p:val>
                                        </p:tav>
                                      </p:tavLst>
                                    </p:anim>
                                    <p:anim calcmode="lin" valueType="num">
                                      <p:cBhvr>
                                        <p:cTn id="37" dur="500"/>
                                        <p:tgtEl>
                                          <p:spTgt spid="15"/>
                                        </p:tgtEl>
                                        <p:attrNameLst>
                                          <p:attrName>ppt_y</p:attrName>
                                        </p:attrNameLst>
                                      </p:cBhvr>
                                      <p:tavLst>
                                        <p:tav tm="0">
                                          <p:val>
                                            <p:strVal val="ppt_y"/>
                                          </p:val>
                                        </p:tav>
                                        <p:tav tm="100000">
                                          <p:val>
                                            <p:strVal val="ppt_y"/>
                                          </p:val>
                                        </p:tav>
                                      </p:tavLst>
                                    </p:anim>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40" fill="hold">
                            <p:stCondLst>
                              <p:cond delay="2000"/>
                            </p:stCondLst>
                            <p:childTnLst>
                              <p:par>
                                <p:cTn id="41" presetID="54" presetClass="exit" presetSubtype="0" decel="100000" fill="hold" grpId="0" nodeType="afterEffect">
                                  <p:stCondLst>
                                    <p:cond delay="0"/>
                                  </p:stCondLst>
                                  <p:childTnLst>
                                    <p:anim calcmode="lin" valueType="num">
                                      <p:cBhvr>
                                        <p:cTn id="42" dur="500"/>
                                        <p:tgtEl>
                                          <p:spTgt spid="14"/>
                                        </p:tgtEl>
                                        <p:attrNameLst>
                                          <p:attrName>ppt_w</p:attrName>
                                        </p:attrNameLst>
                                      </p:cBhvr>
                                      <p:tavLst>
                                        <p:tav tm="0">
                                          <p:val>
                                            <p:strVal val="ppt_w"/>
                                          </p:val>
                                        </p:tav>
                                        <p:tav tm="100000">
                                          <p:val>
                                            <p:strVal val="ppt_w*0.05"/>
                                          </p:val>
                                        </p:tav>
                                      </p:tavLst>
                                    </p:anim>
                                    <p:anim calcmode="lin" valueType="num">
                                      <p:cBhvr>
                                        <p:cTn id="43" dur="500"/>
                                        <p:tgtEl>
                                          <p:spTgt spid="14"/>
                                        </p:tgtEl>
                                        <p:attrNameLst>
                                          <p:attrName>ppt_h</p:attrName>
                                        </p:attrNameLst>
                                      </p:cBhvr>
                                      <p:tavLst>
                                        <p:tav tm="0">
                                          <p:val>
                                            <p:strVal val="ppt_h"/>
                                          </p:val>
                                        </p:tav>
                                        <p:tav tm="100000">
                                          <p:val>
                                            <p:strVal val="ppt_h"/>
                                          </p:val>
                                        </p:tav>
                                      </p:tavLst>
                                    </p:anim>
                                    <p:anim calcmode="lin" valueType="num">
                                      <p:cBhvr>
                                        <p:cTn id="44" dur="500"/>
                                        <p:tgtEl>
                                          <p:spTgt spid="14"/>
                                        </p:tgtEl>
                                        <p:attrNameLst>
                                          <p:attrName>ppt_x</p:attrName>
                                        </p:attrNameLst>
                                      </p:cBhvr>
                                      <p:tavLst>
                                        <p:tav tm="0">
                                          <p:val>
                                            <p:strVal val="ppt_x"/>
                                          </p:val>
                                        </p:tav>
                                        <p:tav tm="100000">
                                          <p:val>
                                            <p:strVal val="ppt_x-.2"/>
                                          </p:val>
                                        </p:tav>
                                      </p:tavLst>
                                    </p:anim>
                                    <p:anim calcmode="lin" valueType="num">
                                      <p:cBhvr>
                                        <p:cTn id="45" dur="500"/>
                                        <p:tgtEl>
                                          <p:spTgt spid="14"/>
                                        </p:tgtEl>
                                        <p:attrNameLst>
                                          <p:attrName>ppt_y</p:attrName>
                                        </p:attrNameLst>
                                      </p:cBhvr>
                                      <p:tavLst>
                                        <p:tav tm="0">
                                          <p:val>
                                            <p:strVal val="ppt_y"/>
                                          </p:val>
                                        </p:tav>
                                        <p:tav tm="100000">
                                          <p:val>
                                            <p:strVal val="ppt_y"/>
                                          </p:val>
                                        </p:tav>
                                      </p:tavLst>
                                    </p:anim>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8" fill="hold">
                            <p:stCondLst>
                              <p:cond delay="2500"/>
                            </p:stCondLst>
                            <p:childTnLst>
                              <p:par>
                                <p:cTn id="49" presetID="54" presetClass="exit" presetSubtype="0" decel="100000" fill="hold" grpId="0" nodeType="afterEffect">
                                  <p:stCondLst>
                                    <p:cond delay="0"/>
                                  </p:stCondLst>
                                  <p:childTnLst>
                                    <p:anim calcmode="lin" valueType="num">
                                      <p:cBhvr>
                                        <p:cTn id="50" dur="500"/>
                                        <p:tgtEl>
                                          <p:spTgt spid="13"/>
                                        </p:tgtEl>
                                        <p:attrNameLst>
                                          <p:attrName>ppt_w</p:attrName>
                                        </p:attrNameLst>
                                      </p:cBhvr>
                                      <p:tavLst>
                                        <p:tav tm="0">
                                          <p:val>
                                            <p:strVal val="ppt_w"/>
                                          </p:val>
                                        </p:tav>
                                        <p:tav tm="100000">
                                          <p:val>
                                            <p:strVal val="ppt_w*0.05"/>
                                          </p:val>
                                        </p:tav>
                                      </p:tavLst>
                                    </p:anim>
                                    <p:anim calcmode="lin" valueType="num">
                                      <p:cBhvr>
                                        <p:cTn id="51" dur="500"/>
                                        <p:tgtEl>
                                          <p:spTgt spid="13"/>
                                        </p:tgtEl>
                                        <p:attrNameLst>
                                          <p:attrName>ppt_h</p:attrName>
                                        </p:attrNameLst>
                                      </p:cBhvr>
                                      <p:tavLst>
                                        <p:tav tm="0">
                                          <p:val>
                                            <p:strVal val="ppt_h"/>
                                          </p:val>
                                        </p:tav>
                                        <p:tav tm="100000">
                                          <p:val>
                                            <p:strVal val="ppt_h"/>
                                          </p:val>
                                        </p:tav>
                                      </p:tavLst>
                                    </p:anim>
                                    <p:anim calcmode="lin" valueType="num">
                                      <p:cBhvr>
                                        <p:cTn id="52" dur="500"/>
                                        <p:tgtEl>
                                          <p:spTgt spid="13"/>
                                        </p:tgtEl>
                                        <p:attrNameLst>
                                          <p:attrName>ppt_x</p:attrName>
                                        </p:attrNameLst>
                                      </p:cBhvr>
                                      <p:tavLst>
                                        <p:tav tm="0">
                                          <p:val>
                                            <p:strVal val="ppt_x"/>
                                          </p:val>
                                        </p:tav>
                                        <p:tav tm="100000">
                                          <p:val>
                                            <p:strVal val="ppt_x-.2"/>
                                          </p:val>
                                        </p:tav>
                                      </p:tavLst>
                                    </p:anim>
                                    <p:anim calcmode="lin" valueType="num">
                                      <p:cBhvr>
                                        <p:cTn id="53" dur="500"/>
                                        <p:tgtEl>
                                          <p:spTgt spid="13"/>
                                        </p:tgtEl>
                                        <p:attrNameLst>
                                          <p:attrName>ppt_y</p:attrName>
                                        </p:attrNameLst>
                                      </p:cBhvr>
                                      <p:tavLst>
                                        <p:tav tm="0">
                                          <p:val>
                                            <p:strVal val="ppt_y"/>
                                          </p:val>
                                        </p:tav>
                                        <p:tav tm="100000">
                                          <p:val>
                                            <p:strVal val="ppt_y"/>
                                          </p:val>
                                        </p:tav>
                                      </p:tavLst>
                                    </p:anim>
                                    <p:animEffect transition="out" filter="fade">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childTnLst>
                          </p:cTn>
                        </p:par>
                        <p:par>
                          <p:cTn id="56" fill="hold">
                            <p:stCondLst>
                              <p:cond delay="3000"/>
                            </p:stCondLst>
                            <p:childTnLst>
                              <p:par>
                                <p:cTn id="57" presetID="54" presetClass="exit" presetSubtype="0" decel="100000" fill="hold" grpId="0" nodeType="afterEffect">
                                  <p:stCondLst>
                                    <p:cond delay="0"/>
                                  </p:stCondLst>
                                  <p:childTnLst>
                                    <p:anim calcmode="lin" valueType="num">
                                      <p:cBhvr>
                                        <p:cTn id="58" dur="500"/>
                                        <p:tgtEl>
                                          <p:spTgt spid="12"/>
                                        </p:tgtEl>
                                        <p:attrNameLst>
                                          <p:attrName>ppt_w</p:attrName>
                                        </p:attrNameLst>
                                      </p:cBhvr>
                                      <p:tavLst>
                                        <p:tav tm="0">
                                          <p:val>
                                            <p:strVal val="ppt_w"/>
                                          </p:val>
                                        </p:tav>
                                        <p:tav tm="100000">
                                          <p:val>
                                            <p:strVal val="ppt_w*0.05"/>
                                          </p:val>
                                        </p:tav>
                                      </p:tavLst>
                                    </p:anim>
                                    <p:anim calcmode="lin" valueType="num">
                                      <p:cBhvr>
                                        <p:cTn id="59" dur="500"/>
                                        <p:tgtEl>
                                          <p:spTgt spid="12"/>
                                        </p:tgtEl>
                                        <p:attrNameLst>
                                          <p:attrName>ppt_h</p:attrName>
                                        </p:attrNameLst>
                                      </p:cBhvr>
                                      <p:tavLst>
                                        <p:tav tm="0">
                                          <p:val>
                                            <p:strVal val="ppt_h"/>
                                          </p:val>
                                        </p:tav>
                                        <p:tav tm="100000">
                                          <p:val>
                                            <p:strVal val="ppt_h"/>
                                          </p:val>
                                        </p:tav>
                                      </p:tavLst>
                                    </p:anim>
                                    <p:anim calcmode="lin" valueType="num">
                                      <p:cBhvr>
                                        <p:cTn id="60" dur="500"/>
                                        <p:tgtEl>
                                          <p:spTgt spid="12"/>
                                        </p:tgtEl>
                                        <p:attrNameLst>
                                          <p:attrName>ppt_x</p:attrName>
                                        </p:attrNameLst>
                                      </p:cBhvr>
                                      <p:tavLst>
                                        <p:tav tm="0">
                                          <p:val>
                                            <p:strVal val="ppt_x"/>
                                          </p:val>
                                        </p:tav>
                                        <p:tav tm="100000">
                                          <p:val>
                                            <p:strVal val="ppt_x-.2"/>
                                          </p:val>
                                        </p:tav>
                                      </p:tavLst>
                                    </p:anim>
                                    <p:anim calcmode="lin" valueType="num">
                                      <p:cBhvr>
                                        <p:cTn id="61" dur="500"/>
                                        <p:tgtEl>
                                          <p:spTgt spid="12"/>
                                        </p:tgtEl>
                                        <p:attrNameLst>
                                          <p:attrName>ppt_y</p:attrName>
                                        </p:attrNameLst>
                                      </p:cBhvr>
                                      <p:tavLst>
                                        <p:tav tm="0">
                                          <p:val>
                                            <p:strVal val="ppt_y"/>
                                          </p:val>
                                        </p:tav>
                                        <p:tav tm="100000">
                                          <p:val>
                                            <p:strVal val="ppt_y"/>
                                          </p:val>
                                        </p:tav>
                                      </p:tavLst>
                                    </p:anim>
                                    <p:animEffect transition="out" filter="fade">
                                      <p:cBhvr>
                                        <p:cTn id="62" dur="500"/>
                                        <p:tgtEl>
                                          <p:spTgt spid="12"/>
                                        </p:tgtEl>
                                      </p:cBhvr>
                                    </p:animEffect>
                                    <p:set>
                                      <p:cBhvr>
                                        <p:cTn id="63"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childTnLst>
                          </p:cTn>
                        </p:par>
                        <p:par>
                          <p:cTn id="64" fill="hold">
                            <p:stCondLst>
                              <p:cond delay="3500"/>
                            </p:stCondLst>
                            <p:childTnLst>
                              <p:par>
                                <p:cTn id="65" presetID="54" presetClass="exit" presetSubtype="0" decel="100000" fill="hold" grpId="0" nodeType="afterEffect">
                                  <p:stCondLst>
                                    <p:cond delay="0"/>
                                  </p:stCondLst>
                                  <p:childTnLst>
                                    <p:anim calcmode="lin" valueType="num">
                                      <p:cBhvr>
                                        <p:cTn id="66" dur="500"/>
                                        <p:tgtEl>
                                          <p:spTgt spid="11"/>
                                        </p:tgtEl>
                                        <p:attrNameLst>
                                          <p:attrName>ppt_w</p:attrName>
                                        </p:attrNameLst>
                                      </p:cBhvr>
                                      <p:tavLst>
                                        <p:tav tm="0">
                                          <p:val>
                                            <p:strVal val="ppt_w"/>
                                          </p:val>
                                        </p:tav>
                                        <p:tav tm="100000">
                                          <p:val>
                                            <p:strVal val="ppt_w*0.05"/>
                                          </p:val>
                                        </p:tav>
                                      </p:tavLst>
                                    </p:anim>
                                    <p:anim calcmode="lin" valueType="num">
                                      <p:cBhvr>
                                        <p:cTn id="67" dur="500"/>
                                        <p:tgtEl>
                                          <p:spTgt spid="11"/>
                                        </p:tgtEl>
                                        <p:attrNameLst>
                                          <p:attrName>ppt_h</p:attrName>
                                        </p:attrNameLst>
                                      </p:cBhvr>
                                      <p:tavLst>
                                        <p:tav tm="0">
                                          <p:val>
                                            <p:strVal val="ppt_h"/>
                                          </p:val>
                                        </p:tav>
                                        <p:tav tm="100000">
                                          <p:val>
                                            <p:strVal val="ppt_h"/>
                                          </p:val>
                                        </p:tav>
                                      </p:tavLst>
                                    </p:anim>
                                    <p:anim calcmode="lin" valueType="num">
                                      <p:cBhvr>
                                        <p:cTn id="68" dur="500"/>
                                        <p:tgtEl>
                                          <p:spTgt spid="11"/>
                                        </p:tgtEl>
                                        <p:attrNameLst>
                                          <p:attrName>ppt_x</p:attrName>
                                        </p:attrNameLst>
                                      </p:cBhvr>
                                      <p:tavLst>
                                        <p:tav tm="0">
                                          <p:val>
                                            <p:strVal val="ppt_x"/>
                                          </p:val>
                                        </p:tav>
                                        <p:tav tm="100000">
                                          <p:val>
                                            <p:strVal val="ppt_x-.2"/>
                                          </p:val>
                                        </p:tav>
                                      </p:tavLst>
                                    </p:anim>
                                    <p:anim calcmode="lin" valueType="num">
                                      <p:cBhvr>
                                        <p:cTn id="69" dur="500"/>
                                        <p:tgtEl>
                                          <p:spTgt spid="11"/>
                                        </p:tgtEl>
                                        <p:attrNameLst>
                                          <p:attrName>ppt_y</p:attrName>
                                        </p:attrNameLst>
                                      </p:cBhvr>
                                      <p:tavLst>
                                        <p:tav tm="0">
                                          <p:val>
                                            <p:strVal val="ppt_y"/>
                                          </p:val>
                                        </p:tav>
                                        <p:tav tm="100000">
                                          <p:val>
                                            <p:strVal val="ppt_y"/>
                                          </p:val>
                                        </p:tav>
                                      </p:tavLst>
                                    </p:anim>
                                    <p:animEffect transition="out" filter="fad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p:tgtEl>
                                      </p:cMediaNode>
                                    </p:audio>
                                  </p:subTnLst>
                                </p:cTn>
                              </p:par>
                            </p:childTnLst>
                          </p:cTn>
                        </p:par>
                        <p:par>
                          <p:cTn id="72" fill="hold">
                            <p:stCondLst>
                              <p:cond delay="4000"/>
                            </p:stCondLst>
                            <p:childTnLst>
                              <p:par>
                                <p:cTn id="73" presetID="54" presetClass="exit" presetSubtype="0" decel="100000" fill="hold" grpId="0" nodeType="afterEffect">
                                  <p:stCondLst>
                                    <p:cond delay="0"/>
                                  </p:stCondLst>
                                  <p:childTnLst>
                                    <p:anim calcmode="lin" valueType="num">
                                      <p:cBhvr>
                                        <p:cTn id="74" dur="500"/>
                                        <p:tgtEl>
                                          <p:spTgt spid="10"/>
                                        </p:tgtEl>
                                        <p:attrNameLst>
                                          <p:attrName>ppt_w</p:attrName>
                                        </p:attrNameLst>
                                      </p:cBhvr>
                                      <p:tavLst>
                                        <p:tav tm="0">
                                          <p:val>
                                            <p:strVal val="ppt_w"/>
                                          </p:val>
                                        </p:tav>
                                        <p:tav tm="100000">
                                          <p:val>
                                            <p:strVal val="ppt_w*0.05"/>
                                          </p:val>
                                        </p:tav>
                                      </p:tavLst>
                                    </p:anim>
                                    <p:anim calcmode="lin" valueType="num">
                                      <p:cBhvr>
                                        <p:cTn id="75" dur="500"/>
                                        <p:tgtEl>
                                          <p:spTgt spid="10"/>
                                        </p:tgtEl>
                                        <p:attrNameLst>
                                          <p:attrName>ppt_h</p:attrName>
                                        </p:attrNameLst>
                                      </p:cBhvr>
                                      <p:tavLst>
                                        <p:tav tm="0">
                                          <p:val>
                                            <p:strVal val="ppt_h"/>
                                          </p:val>
                                        </p:tav>
                                        <p:tav tm="100000">
                                          <p:val>
                                            <p:strVal val="ppt_h"/>
                                          </p:val>
                                        </p:tav>
                                      </p:tavLst>
                                    </p:anim>
                                    <p:anim calcmode="lin" valueType="num">
                                      <p:cBhvr>
                                        <p:cTn id="76" dur="500"/>
                                        <p:tgtEl>
                                          <p:spTgt spid="10"/>
                                        </p:tgtEl>
                                        <p:attrNameLst>
                                          <p:attrName>ppt_x</p:attrName>
                                        </p:attrNameLst>
                                      </p:cBhvr>
                                      <p:tavLst>
                                        <p:tav tm="0">
                                          <p:val>
                                            <p:strVal val="ppt_x"/>
                                          </p:val>
                                        </p:tav>
                                        <p:tav tm="100000">
                                          <p:val>
                                            <p:strVal val="ppt_x-.2"/>
                                          </p:val>
                                        </p:tav>
                                      </p:tavLst>
                                    </p:anim>
                                    <p:anim calcmode="lin" valueType="num">
                                      <p:cBhvr>
                                        <p:cTn id="77" dur="500"/>
                                        <p:tgtEl>
                                          <p:spTgt spid="10"/>
                                        </p:tgtEl>
                                        <p:attrNameLst>
                                          <p:attrName>ppt_y</p:attrName>
                                        </p:attrNameLst>
                                      </p:cBhvr>
                                      <p:tavLst>
                                        <p:tav tm="0">
                                          <p:val>
                                            <p:strVal val="ppt_y"/>
                                          </p:val>
                                        </p:tav>
                                        <p:tav tm="100000">
                                          <p:val>
                                            <p:strVal val="ppt_y"/>
                                          </p:val>
                                        </p:tav>
                                      </p:tavLst>
                                    </p:anim>
                                    <p:animEffect transition="out" filter="fade">
                                      <p:cBhvr>
                                        <p:cTn id="78" dur="500"/>
                                        <p:tgtEl>
                                          <p:spTgt spid="10"/>
                                        </p:tgtEl>
                                      </p:cBhvr>
                                    </p:animEffect>
                                    <p:set>
                                      <p:cBhvr>
                                        <p:cTn id="79"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childTnLst>
                          </p:cTn>
                        </p:par>
                        <p:par>
                          <p:cTn id="80" fill="hold">
                            <p:stCondLst>
                              <p:cond delay="4500"/>
                            </p:stCondLst>
                            <p:childTnLst>
                              <p:par>
                                <p:cTn id="81" presetID="54" presetClass="exit" presetSubtype="0" decel="100000" fill="hold" grpId="0" nodeType="afterEffect">
                                  <p:stCondLst>
                                    <p:cond delay="0"/>
                                  </p:stCondLst>
                                  <p:childTnLst>
                                    <p:anim calcmode="lin" valueType="num">
                                      <p:cBhvr>
                                        <p:cTn id="82" dur="500"/>
                                        <p:tgtEl>
                                          <p:spTgt spid="9"/>
                                        </p:tgtEl>
                                        <p:attrNameLst>
                                          <p:attrName>ppt_w</p:attrName>
                                        </p:attrNameLst>
                                      </p:cBhvr>
                                      <p:tavLst>
                                        <p:tav tm="0">
                                          <p:val>
                                            <p:strVal val="ppt_w"/>
                                          </p:val>
                                        </p:tav>
                                        <p:tav tm="100000">
                                          <p:val>
                                            <p:strVal val="ppt_w*0.05"/>
                                          </p:val>
                                        </p:tav>
                                      </p:tavLst>
                                    </p:anim>
                                    <p:anim calcmode="lin" valueType="num">
                                      <p:cBhvr>
                                        <p:cTn id="83" dur="500"/>
                                        <p:tgtEl>
                                          <p:spTgt spid="9"/>
                                        </p:tgtEl>
                                        <p:attrNameLst>
                                          <p:attrName>ppt_h</p:attrName>
                                        </p:attrNameLst>
                                      </p:cBhvr>
                                      <p:tavLst>
                                        <p:tav tm="0">
                                          <p:val>
                                            <p:strVal val="ppt_h"/>
                                          </p:val>
                                        </p:tav>
                                        <p:tav tm="100000">
                                          <p:val>
                                            <p:strVal val="ppt_h"/>
                                          </p:val>
                                        </p:tav>
                                      </p:tavLst>
                                    </p:anim>
                                    <p:anim calcmode="lin" valueType="num">
                                      <p:cBhvr>
                                        <p:cTn id="84" dur="500"/>
                                        <p:tgtEl>
                                          <p:spTgt spid="9"/>
                                        </p:tgtEl>
                                        <p:attrNameLst>
                                          <p:attrName>ppt_x</p:attrName>
                                        </p:attrNameLst>
                                      </p:cBhvr>
                                      <p:tavLst>
                                        <p:tav tm="0">
                                          <p:val>
                                            <p:strVal val="ppt_x"/>
                                          </p:val>
                                        </p:tav>
                                        <p:tav tm="100000">
                                          <p:val>
                                            <p:strVal val="ppt_x-.2"/>
                                          </p:val>
                                        </p:tav>
                                      </p:tavLst>
                                    </p:anim>
                                    <p:anim calcmode="lin" valueType="num">
                                      <p:cBhvr>
                                        <p:cTn id="85" dur="500"/>
                                        <p:tgtEl>
                                          <p:spTgt spid="9"/>
                                        </p:tgtEl>
                                        <p:attrNameLst>
                                          <p:attrName>ppt_y</p:attrName>
                                        </p:attrNameLst>
                                      </p:cBhvr>
                                      <p:tavLst>
                                        <p:tav tm="0">
                                          <p:val>
                                            <p:strVal val="ppt_y"/>
                                          </p:val>
                                        </p:tav>
                                        <p:tav tm="100000">
                                          <p:val>
                                            <p:strVal val="ppt_y"/>
                                          </p:val>
                                        </p:tav>
                                      </p:tavLst>
                                    </p:anim>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3" name="click.wav"/>
                                        </p:tgtEl>
                                      </p:cMediaNode>
                                    </p:audio>
                                  </p:subTnLst>
                                </p:cTn>
                              </p:par>
                            </p:childTnLst>
                          </p:cTn>
                        </p:par>
                        <p:par>
                          <p:cTn id="88" fill="hold">
                            <p:stCondLst>
                              <p:cond delay="5000"/>
                            </p:stCondLst>
                            <p:childTnLst>
                              <p:par>
                                <p:cTn id="89" presetID="54" presetClass="exit" presetSubtype="0" decel="100000" fill="hold" grpId="0" nodeType="afterEffect">
                                  <p:stCondLst>
                                    <p:cond delay="0"/>
                                  </p:stCondLst>
                                  <p:childTnLst>
                                    <p:anim calcmode="lin" valueType="num">
                                      <p:cBhvr>
                                        <p:cTn id="90" dur="500"/>
                                        <p:tgtEl>
                                          <p:spTgt spid="8"/>
                                        </p:tgtEl>
                                        <p:attrNameLst>
                                          <p:attrName>ppt_w</p:attrName>
                                        </p:attrNameLst>
                                      </p:cBhvr>
                                      <p:tavLst>
                                        <p:tav tm="0">
                                          <p:val>
                                            <p:strVal val="ppt_w"/>
                                          </p:val>
                                        </p:tav>
                                        <p:tav tm="100000">
                                          <p:val>
                                            <p:strVal val="ppt_w*0.05"/>
                                          </p:val>
                                        </p:tav>
                                      </p:tavLst>
                                    </p:anim>
                                    <p:anim calcmode="lin" valueType="num">
                                      <p:cBhvr>
                                        <p:cTn id="91" dur="500"/>
                                        <p:tgtEl>
                                          <p:spTgt spid="8"/>
                                        </p:tgtEl>
                                        <p:attrNameLst>
                                          <p:attrName>ppt_h</p:attrName>
                                        </p:attrNameLst>
                                      </p:cBhvr>
                                      <p:tavLst>
                                        <p:tav tm="0">
                                          <p:val>
                                            <p:strVal val="ppt_h"/>
                                          </p:val>
                                        </p:tav>
                                        <p:tav tm="100000">
                                          <p:val>
                                            <p:strVal val="ppt_h"/>
                                          </p:val>
                                        </p:tav>
                                      </p:tavLst>
                                    </p:anim>
                                    <p:anim calcmode="lin" valueType="num">
                                      <p:cBhvr>
                                        <p:cTn id="92" dur="500"/>
                                        <p:tgtEl>
                                          <p:spTgt spid="8"/>
                                        </p:tgtEl>
                                        <p:attrNameLst>
                                          <p:attrName>ppt_x</p:attrName>
                                        </p:attrNameLst>
                                      </p:cBhvr>
                                      <p:tavLst>
                                        <p:tav tm="0">
                                          <p:val>
                                            <p:strVal val="ppt_x"/>
                                          </p:val>
                                        </p:tav>
                                        <p:tav tm="100000">
                                          <p:val>
                                            <p:strVal val="ppt_x-.2"/>
                                          </p:val>
                                        </p:tav>
                                      </p:tavLst>
                                    </p:anim>
                                    <p:anim calcmode="lin" valueType="num">
                                      <p:cBhvr>
                                        <p:cTn id="93" dur="500"/>
                                        <p:tgtEl>
                                          <p:spTgt spid="8"/>
                                        </p:tgtEl>
                                        <p:attrNameLst>
                                          <p:attrName>ppt_y</p:attrName>
                                        </p:attrNameLst>
                                      </p:cBhvr>
                                      <p:tavLst>
                                        <p:tav tm="0">
                                          <p:val>
                                            <p:strVal val="ppt_y"/>
                                          </p:val>
                                        </p:tav>
                                        <p:tav tm="100000">
                                          <p:val>
                                            <p:strVal val="ppt_y"/>
                                          </p:val>
                                        </p:tav>
                                      </p:tavLst>
                                    </p:anim>
                                    <p:animEffect transition="out" filter="fade">
                                      <p:cBhvr>
                                        <p:cTn id="94" dur="500"/>
                                        <p:tgtEl>
                                          <p:spTgt spid="8"/>
                                        </p:tgtEl>
                                      </p:cBhvr>
                                    </p:animEffect>
                                    <p:set>
                                      <p:cBhvr>
                                        <p:cTn id="95"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lick.wav"/>
                                        </p:tgtEl>
                                      </p:cMediaNode>
                                    </p:audio>
                                  </p:subTnLst>
                                </p:cTn>
                              </p:par>
                            </p:childTnLst>
                          </p:cTn>
                        </p:par>
                        <p:par>
                          <p:cTn id="96" fill="hold">
                            <p:stCondLst>
                              <p:cond delay="5500"/>
                            </p:stCondLst>
                            <p:childTnLst>
                              <p:par>
                                <p:cTn id="97" presetID="6" presetClass="emph" presetSubtype="0" fill="hold" grpId="0" nodeType="afterEffect">
                                  <p:stCondLst>
                                    <p:cond delay="0"/>
                                  </p:stCondLst>
                                  <p:childTnLst>
                                    <p:animScale>
                                      <p:cBhvr>
                                        <p:cTn id="98" dur="500" fill="hold"/>
                                        <p:tgtEl>
                                          <p:spTgt spid="7"/>
                                        </p:tgtEl>
                                      </p:cBhvr>
                                      <p:by x="130000" y="130000"/>
                                    </p:animScale>
                                  </p:childTnLst>
                                  <p:subTnLst>
                                    <p:audio>
                                      <p:cMediaNode>
                                        <p:cTn display="0" masterRel="sameClick">
                                          <p:stCondLst>
                                            <p:cond evt="begin" delay="0">
                                              <p:tn val="97"/>
                                            </p:cond>
                                          </p:stCondLst>
                                          <p:endCondLst>
                                            <p:cond evt="onStopAudio" delay="0">
                                              <p:tgtEl>
                                                <p:sldTgt/>
                                              </p:tgtEl>
                                            </p:cond>
                                          </p:endCondLst>
                                        </p:cTn>
                                        <p:tgtEl>
                                          <p:sndTgt r:embed="rId4" name="BELL.WAV"/>
                                        </p:tgtEl>
                                      </p:cMediaNode>
                                    </p:audio>
                                  </p:subTnLst>
                                </p:cTn>
                              </p:par>
                            </p:childTnLst>
                          </p:cTn>
                        </p:par>
                      </p:childTnLst>
                    </p:cTn>
                  </p:par>
                </p:childTnLst>
              </p:cTn>
              <p:nextCondLst>
                <p:cond evt="onClick" delay="0">
                  <p:tgtEl>
                    <p:spTgt spid="18"/>
                  </p:tgtEl>
                </p:cond>
              </p:nextCondLst>
            </p:seq>
          </p:childTnLst>
        </p:cTn>
      </p:par>
    </p:tnLst>
    <p:bldLst>
      <p:bldP spid="361479"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b="-20000"/>
          </a:stretch>
        </a:blipFill>
        <a:effectLst/>
      </p:bgPr>
    </p:bg>
    <p:spTree>
      <p:nvGrpSpPr>
        <p:cNvPr id="1" name=""/>
        <p:cNvGrpSpPr/>
        <p:nvPr/>
      </p:nvGrpSpPr>
      <p:grpSpPr>
        <a:xfrm>
          <a:off x="0" y="0"/>
          <a:ext cx="0" cy="0"/>
          <a:chOff x="0" y="0"/>
          <a:chExt cx="0" cy="0"/>
        </a:xfrm>
      </p:grpSpPr>
      <p:sp>
        <p:nvSpPr>
          <p:cNvPr id="371716" name="AutoShape 4"/>
          <p:cNvSpPr>
            <a:spLocks noChangeArrowheads="1"/>
          </p:cNvSpPr>
          <p:nvPr/>
        </p:nvSpPr>
        <p:spPr bwMode="auto">
          <a:xfrm>
            <a:off x="476250" y="3448050"/>
            <a:ext cx="3657600" cy="1200150"/>
          </a:xfrm>
          <a:prstGeom prst="roundRect">
            <a:avLst>
              <a:gd name="adj" fmla="val 16667"/>
            </a:avLst>
          </a:prstGeom>
          <a:solidFill>
            <a:srgbClr val="FFFF99"/>
          </a:solidFill>
          <a:ln w="38100">
            <a:solidFill>
              <a:srgbClr val="CC6600"/>
            </a:solidFill>
            <a:round/>
            <a:headEnd/>
            <a:tailEnd/>
          </a:ln>
        </p:spPr>
        <p:txBody>
          <a:bodyPr wrap="none" anchor="ctr"/>
          <a:lstStyle/>
          <a:p>
            <a:r>
              <a:rPr lang="en-US" sz="4400" b="1" dirty="0">
                <a:solidFill>
                  <a:srgbClr val="0000FF"/>
                </a:solidFill>
                <a:latin typeface="Arial" pitchFamily="34" charset="0"/>
              </a:rPr>
              <a:t>C. Cổ Loa</a:t>
            </a:r>
            <a:endParaRPr lang="en-US" sz="6000" b="1" dirty="0">
              <a:solidFill>
                <a:srgbClr val="0000FF"/>
              </a:solidFill>
              <a:latin typeface=".VnTime" pitchFamily="34" charset="0"/>
            </a:endParaRPr>
          </a:p>
        </p:txBody>
      </p:sp>
      <p:sp>
        <p:nvSpPr>
          <p:cNvPr id="43012" name="AutoShape 5"/>
          <p:cNvSpPr>
            <a:spLocks noChangeArrowheads="1"/>
          </p:cNvSpPr>
          <p:nvPr/>
        </p:nvSpPr>
        <p:spPr bwMode="auto">
          <a:xfrm>
            <a:off x="4768850" y="3448050"/>
            <a:ext cx="4070350" cy="1200150"/>
          </a:xfrm>
          <a:prstGeom prst="roundRect">
            <a:avLst>
              <a:gd name="adj" fmla="val 16667"/>
            </a:avLst>
          </a:prstGeom>
          <a:solidFill>
            <a:srgbClr val="FFFF99"/>
          </a:solidFill>
          <a:ln w="38100">
            <a:solidFill>
              <a:srgbClr val="CC6600"/>
            </a:solidFill>
            <a:round/>
            <a:headEnd/>
            <a:tailEnd/>
          </a:ln>
        </p:spPr>
        <p:txBody>
          <a:bodyPr wrap="none" anchor="ctr"/>
          <a:lstStyle/>
          <a:p>
            <a:r>
              <a:rPr lang="en-US" sz="4400" b="1" dirty="0">
                <a:solidFill>
                  <a:srgbClr val="0000FF"/>
                </a:solidFill>
                <a:latin typeface="Arial" pitchFamily="34" charset="0"/>
              </a:rPr>
              <a:t>D. Mê Linh</a:t>
            </a:r>
          </a:p>
        </p:txBody>
      </p:sp>
      <p:sp>
        <p:nvSpPr>
          <p:cNvPr id="43013" name="AutoShape 6"/>
          <p:cNvSpPr>
            <a:spLocks noChangeArrowheads="1"/>
          </p:cNvSpPr>
          <p:nvPr/>
        </p:nvSpPr>
        <p:spPr bwMode="auto">
          <a:xfrm>
            <a:off x="457200" y="2000250"/>
            <a:ext cx="3657600" cy="1200150"/>
          </a:xfrm>
          <a:prstGeom prst="roundRect">
            <a:avLst>
              <a:gd name="adj" fmla="val 16667"/>
            </a:avLst>
          </a:prstGeom>
          <a:solidFill>
            <a:srgbClr val="FFFF99"/>
          </a:solidFill>
          <a:ln w="38100">
            <a:solidFill>
              <a:srgbClr val="CC6600"/>
            </a:solidFill>
            <a:round/>
            <a:headEnd/>
            <a:tailEnd/>
          </a:ln>
        </p:spPr>
        <p:txBody>
          <a:bodyPr wrap="none" anchor="ctr"/>
          <a:lstStyle/>
          <a:p>
            <a:pPr algn="ctr"/>
            <a:r>
              <a:rPr lang="en-US" sz="4400" b="1">
                <a:solidFill>
                  <a:srgbClr val="0000FF"/>
                </a:solidFill>
                <a:latin typeface="Arial" pitchFamily="34" charset="0"/>
              </a:rPr>
              <a:t>A. Phú Xuân</a:t>
            </a:r>
          </a:p>
        </p:txBody>
      </p:sp>
      <p:sp>
        <p:nvSpPr>
          <p:cNvPr id="43014" name="AutoShape 7"/>
          <p:cNvSpPr>
            <a:spLocks noChangeArrowheads="1"/>
          </p:cNvSpPr>
          <p:nvPr/>
        </p:nvSpPr>
        <p:spPr bwMode="auto">
          <a:xfrm>
            <a:off x="4768850" y="2000250"/>
            <a:ext cx="4070350" cy="1200150"/>
          </a:xfrm>
          <a:prstGeom prst="roundRect">
            <a:avLst>
              <a:gd name="adj" fmla="val 16667"/>
            </a:avLst>
          </a:prstGeom>
          <a:solidFill>
            <a:srgbClr val="FFFF99"/>
          </a:solidFill>
          <a:ln w="38100">
            <a:solidFill>
              <a:srgbClr val="CC6600"/>
            </a:solidFill>
            <a:round/>
            <a:headEnd/>
            <a:tailEnd/>
          </a:ln>
        </p:spPr>
        <p:txBody>
          <a:bodyPr wrap="none" anchor="ctr"/>
          <a:lstStyle/>
          <a:p>
            <a:pPr algn="ctr"/>
            <a:r>
              <a:rPr lang="en-US" sz="4400" b="1">
                <a:solidFill>
                  <a:srgbClr val="0000FF"/>
                </a:solidFill>
                <a:latin typeface="Arial" pitchFamily="34" charset="0"/>
              </a:rPr>
              <a:t>B. Phương Bắc</a:t>
            </a:r>
          </a:p>
        </p:txBody>
      </p:sp>
      <p:sp>
        <p:nvSpPr>
          <p:cNvPr id="2" name="Curved Up Ribbon 1"/>
          <p:cNvSpPr/>
          <p:nvPr/>
        </p:nvSpPr>
        <p:spPr>
          <a:xfrm>
            <a:off x="0" y="304800"/>
            <a:ext cx="8991600" cy="1371600"/>
          </a:xfrm>
          <a:prstGeom prst="ellipseRibbon2">
            <a:avLst>
              <a:gd name="adj1" fmla="val 25000"/>
              <a:gd name="adj2" fmla="val 69377"/>
              <a:gd name="adj3" fmla="val 125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smtClean="0">
                <a:solidFill>
                  <a:srgbClr val="0000FF"/>
                </a:solidFill>
                <a:latin typeface="Times New Roman" pitchFamily="18" charset="0"/>
                <a:cs typeface="Times New Roman" pitchFamily="18" charset="0"/>
              </a:rPr>
              <a:t>14. Nơi </a:t>
            </a:r>
            <a:r>
              <a:rPr lang="en-US" sz="3600" b="1" dirty="0">
                <a:solidFill>
                  <a:srgbClr val="0000FF"/>
                </a:solidFill>
                <a:latin typeface="Times New Roman" pitchFamily="18" charset="0"/>
                <a:cs typeface="Times New Roman" pitchFamily="18" charset="0"/>
              </a:rPr>
              <a:t>Ngô Quyền chọn làm kinh đô?</a:t>
            </a:r>
            <a:endParaRPr lang="en-US" sz="3600" b="1" dirty="0">
              <a:solidFill>
                <a:srgbClr val="0000FF"/>
              </a:solidFill>
              <a:latin typeface="Times New Roman" pitchFamily="18" charset="0"/>
              <a:cs typeface="Times New Roman" pitchFamily="18" charset="0"/>
            </a:endParaRPr>
          </a:p>
        </p:txBody>
      </p:sp>
      <p:sp>
        <p:nvSpPr>
          <p:cNvPr id="8" name="AutoShape 15"/>
          <p:cNvSpPr>
            <a:spLocks noChangeArrowheads="1"/>
          </p:cNvSpPr>
          <p:nvPr/>
        </p:nvSpPr>
        <p:spPr bwMode="auto">
          <a:xfrm>
            <a:off x="4150868" y="5572175"/>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FF0000"/>
                </a:solidFill>
                <a:latin typeface="Times New Roman" panose="02020603050405020304" pitchFamily="18" charset="0"/>
                <a:cs typeface="Times New Roman" panose="02020603050405020304" pitchFamily="18" charset="0"/>
              </a:rPr>
              <a:t>0</a:t>
            </a:r>
          </a:p>
        </p:txBody>
      </p:sp>
      <p:sp>
        <p:nvSpPr>
          <p:cNvPr id="9" name="AutoShape 16"/>
          <p:cNvSpPr>
            <a:spLocks noChangeArrowheads="1"/>
          </p:cNvSpPr>
          <p:nvPr/>
        </p:nvSpPr>
        <p:spPr bwMode="auto">
          <a:xfrm>
            <a:off x="4131818" y="5578524"/>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800000"/>
                </a:solidFill>
                <a:latin typeface="Times New Roman" panose="02020603050405020304" pitchFamily="18" charset="0"/>
                <a:cs typeface="Times New Roman" panose="02020603050405020304" pitchFamily="18" charset="0"/>
              </a:rPr>
              <a:t>1</a:t>
            </a:r>
          </a:p>
        </p:txBody>
      </p:sp>
      <p:sp>
        <p:nvSpPr>
          <p:cNvPr id="10" name="AutoShape 17"/>
          <p:cNvSpPr>
            <a:spLocks noChangeArrowheads="1"/>
          </p:cNvSpPr>
          <p:nvPr/>
        </p:nvSpPr>
        <p:spPr bwMode="auto">
          <a:xfrm>
            <a:off x="41318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2</a:t>
            </a:r>
          </a:p>
        </p:txBody>
      </p:sp>
      <p:sp>
        <p:nvSpPr>
          <p:cNvPr id="11" name="AutoShape 18"/>
          <p:cNvSpPr>
            <a:spLocks noChangeArrowheads="1"/>
          </p:cNvSpPr>
          <p:nvPr/>
        </p:nvSpPr>
        <p:spPr bwMode="auto">
          <a:xfrm>
            <a:off x="41318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3</a:t>
            </a:r>
          </a:p>
        </p:txBody>
      </p:sp>
      <p:sp>
        <p:nvSpPr>
          <p:cNvPr id="12" name="AutoShape 19"/>
          <p:cNvSpPr>
            <a:spLocks noChangeArrowheads="1"/>
          </p:cNvSpPr>
          <p:nvPr/>
        </p:nvSpPr>
        <p:spPr bwMode="auto">
          <a:xfrm>
            <a:off x="411276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4</a:t>
            </a:r>
          </a:p>
        </p:txBody>
      </p:sp>
      <p:sp>
        <p:nvSpPr>
          <p:cNvPr id="13" name="AutoShape 20"/>
          <p:cNvSpPr>
            <a:spLocks noChangeArrowheads="1"/>
          </p:cNvSpPr>
          <p:nvPr/>
        </p:nvSpPr>
        <p:spPr bwMode="auto">
          <a:xfrm>
            <a:off x="4098481"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5</a:t>
            </a:r>
          </a:p>
        </p:txBody>
      </p:sp>
      <p:sp>
        <p:nvSpPr>
          <p:cNvPr id="14" name="AutoShape 25"/>
          <p:cNvSpPr>
            <a:spLocks noChangeArrowheads="1"/>
          </p:cNvSpPr>
          <p:nvPr/>
        </p:nvSpPr>
        <p:spPr bwMode="auto">
          <a:xfrm>
            <a:off x="4065143"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6</a:t>
            </a:r>
          </a:p>
        </p:txBody>
      </p:sp>
      <p:sp>
        <p:nvSpPr>
          <p:cNvPr id="15" name="AutoShape 26"/>
          <p:cNvSpPr>
            <a:spLocks noChangeArrowheads="1"/>
          </p:cNvSpPr>
          <p:nvPr/>
        </p:nvSpPr>
        <p:spPr bwMode="auto">
          <a:xfrm>
            <a:off x="4069906" y="55975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7</a:t>
            </a:r>
          </a:p>
        </p:txBody>
      </p:sp>
      <p:sp>
        <p:nvSpPr>
          <p:cNvPr id="16" name="AutoShape 27"/>
          <p:cNvSpPr>
            <a:spLocks noChangeArrowheads="1"/>
          </p:cNvSpPr>
          <p:nvPr/>
        </p:nvSpPr>
        <p:spPr bwMode="auto">
          <a:xfrm>
            <a:off x="4050856"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8</a:t>
            </a:r>
          </a:p>
        </p:txBody>
      </p:sp>
      <p:sp>
        <p:nvSpPr>
          <p:cNvPr id="17" name="AutoShape 28"/>
          <p:cNvSpPr>
            <a:spLocks noChangeArrowheads="1"/>
          </p:cNvSpPr>
          <p:nvPr/>
        </p:nvSpPr>
        <p:spPr bwMode="auto">
          <a:xfrm>
            <a:off x="40556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a:solidFill>
                  <a:srgbClr val="0033CC"/>
                </a:solidFill>
                <a:latin typeface="Times New Roman" panose="02020603050405020304" pitchFamily="18" charset="0"/>
                <a:cs typeface="Times New Roman" panose="02020603050405020304" pitchFamily="18" charset="0"/>
              </a:rPr>
              <a:t>9</a:t>
            </a:r>
          </a:p>
        </p:txBody>
      </p:sp>
      <p:sp>
        <p:nvSpPr>
          <p:cNvPr id="18" name="AutoShape 29"/>
          <p:cNvSpPr>
            <a:spLocks noChangeArrowheads="1"/>
          </p:cNvSpPr>
          <p:nvPr/>
        </p:nvSpPr>
        <p:spPr bwMode="auto">
          <a:xfrm>
            <a:off x="4055618" y="5578524"/>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400" dirty="0">
                <a:solidFill>
                  <a:srgbClr val="0033CC"/>
                </a:solidFill>
                <a:latin typeface="Times New Roman" panose="02020603050405020304" pitchFamily="18" charset="0"/>
                <a:cs typeface="Times New Roman" panose="02020603050405020304" pitchFamily="18" charset="0"/>
              </a:rPr>
              <a:t>10</a:t>
            </a:r>
          </a:p>
        </p:txBody>
      </p:sp>
      <p:pic>
        <p:nvPicPr>
          <p:cNvPr id="19" name="Picture 18"/>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0833" y1="35167" x2="60667" y2="53250"/>
                        <a14:foregroundMark x1="58333" y1="45417" x2="45250" y2="56333"/>
                        <a14:foregroundMark x1="40583" y1="44833" x2="66833" y2="60500"/>
                        <a14:foregroundMark x1="56833" y1="34000" x2="40750" y2="59500"/>
                        <a14:foregroundMark x1="39083" y1="67500" x2="32250" y2="78417"/>
                        <a14:foregroundMark x1="51167" y1="44667" x2="66083" y2="60250"/>
                        <a14:foregroundMark x1="37500" y1="37833" x2="23083" y2="23417"/>
                      </a14:backgroundRemoval>
                    </a14:imgEffect>
                  </a14:imgLayer>
                </a14:imgProps>
              </a:ext>
              <a:ext uri="{28A0092B-C50C-407E-A947-70E740481C1C}">
                <a14:useLocalDpi xmlns:a14="http://schemas.microsoft.com/office/drawing/2010/main" val="0"/>
              </a:ext>
            </a:extLst>
          </a:blip>
          <a:srcRect l="17420" t="17275" r="18811" b="16637"/>
          <a:stretch/>
        </p:blipFill>
        <p:spPr>
          <a:xfrm>
            <a:off x="3962400" y="5334000"/>
            <a:ext cx="1390968" cy="1441549"/>
          </a:xfrm>
          <a:prstGeom prst="rect">
            <a:avLst/>
          </a:prstGeom>
        </p:spPr>
      </p:pic>
      <p:sp>
        <p:nvSpPr>
          <p:cNvPr id="20" name="6-Point Star 19">
            <a:hlinkClick r:id="rId8" action="ppaction://hlinksldjump"/>
          </p:cNvPr>
          <p:cNvSpPr/>
          <p:nvPr/>
        </p:nvSpPr>
        <p:spPr>
          <a:xfrm>
            <a:off x="5508625" y="5448103"/>
            <a:ext cx="1295400" cy="1213343"/>
          </a:xfrm>
          <a:prstGeom prst="star6">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613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fill="hold" grpId="0" nodeType="clickEffect">
                                  <p:stCondLst>
                                    <p:cond delay="0"/>
                                  </p:stCondLst>
                                  <p:iterate type="lt">
                                    <p:tmPct val="0"/>
                                  </p:iterate>
                                  <p:childTnLst>
                                    <p:animClr clrSpc="hsl" dir="cw">
                                      <p:cBhvr override="childStyle">
                                        <p:cTn id="6" dur="500" fill="hold"/>
                                        <p:tgtEl>
                                          <p:spTgt spid="371716"/>
                                        </p:tgtEl>
                                        <p:attrNameLst>
                                          <p:attrName>style.color</p:attrName>
                                        </p:attrNameLst>
                                      </p:cBhvr>
                                      <p:by>
                                        <p:hsl h="-7200000" s="0" l="0"/>
                                      </p:by>
                                    </p:animClr>
                                    <p:animClr clrSpc="hsl" dir="cw">
                                      <p:cBhvr>
                                        <p:cTn id="7" dur="500" fill="hold"/>
                                        <p:tgtEl>
                                          <p:spTgt spid="371716"/>
                                        </p:tgtEl>
                                        <p:attrNameLst>
                                          <p:attrName>fillcolor</p:attrName>
                                        </p:attrNameLst>
                                      </p:cBhvr>
                                      <p:by>
                                        <p:hsl h="-7200000" s="0" l="0"/>
                                      </p:by>
                                    </p:animClr>
                                    <p:animClr clrSpc="hsl" dir="cw">
                                      <p:cBhvr>
                                        <p:cTn id="8" dur="500" fill="hold"/>
                                        <p:tgtEl>
                                          <p:spTgt spid="371716"/>
                                        </p:tgtEl>
                                        <p:attrNameLst>
                                          <p:attrName>stroke.color</p:attrName>
                                        </p:attrNameLst>
                                      </p:cBhvr>
                                      <p:by>
                                        <p:hsl h="-7200000" s="0" l="0"/>
                                      </p:by>
                                    </p:animClr>
                                    <p:set>
                                      <p:cBhvr>
                                        <p:cTn id="9" dur="500" fill="hold"/>
                                        <p:tgtEl>
                                          <p:spTgt spid="371716"/>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9"/>
                    </p:tgtEl>
                  </p:cond>
                </p:stCondLst>
                <p:endSync evt="end" delay="0">
                  <p:rtn val="all"/>
                </p:endSync>
                <p:childTnLst>
                  <p:par>
                    <p:cTn id="11" fill="hold">
                      <p:stCondLst>
                        <p:cond delay="0"/>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par>
                          <p:cTn id="16" fill="hold">
                            <p:stCondLst>
                              <p:cond delay="500"/>
                            </p:stCondLst>
                            <p:childTnLst>
                              <p:par>
                                <p:cTn id="17" presetID="54" presetClass="exit" presetSubtype="0" decel="100000" fill="hold" grpId="0" nodeType="afterEffect">
                                  <p:stCondLst>
                                    <p:cond delay="0"/>
                                  </p:stCondLst>
                                  <p:childTnLst>
                                    <p:anim calcmode="lin" valueType="num">
                                      <p:cBhvr>
                                        <p:cTn id="18" dur="500"/>
                                        <p:tgtEl>
                                          <p:spTgt spid="18"/>
                                        </p:tgtEl>
                                        <p:attrNameLst>
                                          <p:attrName>ppt_w</p:attrName>
                                        </p:attrNameLst>
                                      </p:cBhvr>
                                      <p:tavLst>
                                        <p:tav tm="0">
                                          <p:val>
                                            <p:strVal val="ppt_w"/>
                                          </p:val>
                                        </p:tav>
                                        <p:tav tm="100000">
                                          <p:val>
                                            <p:strVal val="ppt_w*0.05"/>
                                          </p:val>
                                        </p:tav>
                                      </p:tavLst>
                                    </p:anim>
                                    <p:anim calcmode="lin" valueType="num">
                                      <p:cBhvr>
                                        <p:cTn id="19" dur="500"/>
                                        <p:tgtEl>
                                          <p:spTgt spid="18"/>
                                        </p:tgtEl>
                                        <p:attrNameLst>
                                          <p:attrName>ppt_h</p:attrName>
                                        </p:attrNameLst>
                                      </p:cBhvr>
                                      <p:tavLst>
                                        <p:tav tm="0">
                                          <p:val>
                                            <p:strVal val="ppt_h"/>
                                          </p:val>
                                        </p:tav>
                                        <p:tav tm="100000">
                                          <p:val>
                                            <p:strVal val="ppt_h"/>
                                          </p:val>
                                        </p:tav>
                                      </p:tavLst>
                                    </p:anim>
                                    <p:anim calcmode="lin" valueType="num">
                                      <p:cBhvr>
                                        <p:cTn id="20" dur="500"/>
                                        <p:tgtEl>
                                          <p:spTgt spid="18"/>
                                        </p:tgtEl>
                                        <p:attrNameLst>
                                          <p:attrName>ppt_x</p:attrName>
                                        </p:attrNameLst>
                                      </p:cBhvr>
                                      <p:tavLst>
                                        <p:tav tm="0">
                                          <p:val>
                                            <p:strVal val="ppt_x"/>
                                          </p:val>
                                        </p:tav>
                                        <p:tav tm="100000">
                                          <p:val>
                                            <p:strVal val="ppt_x-.2"/>
                                          </p:val>
                                        </p:tav>
                                      </p:tavLst>
                                    </p:anim>
                                    <p:anim calcmode="lin" valueType="num">
                                      <p:cBhvr>
                                        <p:cTn id="21" dur="500"/>
                                        <p:tgtEl>
                                          <p:spTgt spid="18"/>
                                        </p:tgtEl>
                                        <p:attrNameLst>
                                          <p:attrName>ppt_y</p:attrName>
                                        </p:attrNameLst>
                                      </p:cBhvr>
                                      <p:tavLst>
                                        <p:tav tm="0">
                                          <p:val>
                                            <p:strVal val="ppt_y"/>
                                          </p:val>
                                        </p:tav>
                                        <p:tav tm="100000">
                                          <p:val>
                                            <p:strVal val="ppt_y"/>
                                          </p:val>
                                        </p:tav>
                                      </p:tavLst>
                                    </p:anim>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4" fill="hold">
                            <p:stCondLst>
                              <p:cond delay="1000"/>
                            </p:stCondLst>
                            <p:childTnLst>
                              <p:par>
                                <p:cTn id="25" presetID="54" presetClass="exit" presetSubtype="0" decel="100000" fill="hold" grpId="0" nodeType="afterEffect">
                                  <p:stCondLst>
                                    <p:cond delay="0"/>
                                  </p:stCondLst>
                                  <p:childTnLst>
                                    <p:anim calcmode="lin" valueType="num">
                                      <p:cBhvr>
                                        <p:cTn id="26" dur="500"/>
                                        <p:tgtEl>
                                          <p:spTgt spid="17"/>
                                        </p:tgtEl>
                                        <p:attrNameLst>
                                          <p:attrName>ppt_w</p:attrName>
                                        </p:attrNameLst>
                                      </p:cBhvr>
                                      <p:tavLst>
                                        <p:tav tm="0">
                                          <p:val>
                                            <p:strVal val="ppt_w"/>
                                          </p:val>
                                        </p:tav>
                                        <p:tav tm="100000">
                                          <p:val>
                                            <p:strVal val="ppt_w*0.05"/>
                                          </p:val>
                                        </p:tav>
                                      </p:tavLst>
                                    </p:anim>
                                    <p:anim calcmode="lin" valueType="num">
                                      <p:cBhvr>
                                        <p:cTn id="27" dur="500"/>
                                        <p:tgtEl>
                                          <p:spTgt spid="17"/>
                                        </p:tgtEl>
                                        <p:attrNameLst>
                                          <p:attrName>ppt_h</p:attrName>
                                        </p:attrNameLst>
                                      </p:cBhvr>
                                      <p:tavLst>
                                        <p:tav tm="0">
                                          <p:val>
                                            <p:strVal val="ppt_h"/>
                                          </p:val>
                                        </p:tav>
                                        <p:tav tm="100000">
                                          <p:val>
                                            <p:strVal val="ppt_h"/>
                                          </p:val>
                                        </p:tav>
                                      </p:tavLst>
                                    </p:anim>
                                    <p:anim calcmode="lin" valueType="num">
                                      <p:cBhvr>
                                        <p:cTn id="28" dur="500"/>
                                        <p:tgtEl>
                                          <p:spTgt spid="17"/>
                                        </p:tgtEl>
                                        <p:attrNameLst>
                                          <p:attrName>ppt_x</p:attrName>
                                        </p:attrNameLst>
                                      </p:cBhvr>
                                      <p:tavLst>
                                        <p:tav tm="0">
                                          <p:val>
                                            <p:strVal val="ppt_x"/>
                                          </p:val>
                                        </p:tav>
                                        <p:tav tm="100000">
                                          <p:val>
                                            <p:strVal val="ppt_x-.2"/>
                                          </p:val>
                                        </p:tav>
                                      </p:tavLst>
                                    </p:anim>
                                    <p:anim calcmode="lin" valueType="num">
                                      <p:cBhvr>
                                        <p:cTn id="29" dur="500"/>
                                        <p:tgtEl>
                                          <p:spTgt spid="17"/>
                                        </p:tgtEl>
                                        <p:attrNameLst>
                                          <p:attrName>ppt_y</p:attrName>
                                        </p:attrNameLst>
                                      </p:cBhvr>
                                      <p:tavLst>
                                        <p:tav tm="0">
                                          <p:val>
                                            <p:strVal val="ppt_y"/>
                                          </p:val>
                                        </p:tav>
                                        <p:tav tm="100000">
                                          <p:val>
                                            <p:strVal val="ppt_y"/>
                                          </p:val>
                                        </p:tav>
                                      </p:tavLst>
                                    </p:anim>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par>
                          <p:cTn id="32" fill="hold">
                            <p:stCondLst>
                              <p:cond delay="1500"/>
                            </p:stCondLst>
                            <p:childTnLst>
                              <p:par>
                                <p:cTn id="33" presetID="54" presetClass="exit" presetSubtype="0" decel="100000" fill="hold" grpId="0" nodeType="afterEffect">
                                  <p:stCondLst>
                                    <p:cond delay="0"/>
                                  </p:stCondLst>
                                  <p:childTnLst>
                                    <p:anim calcmode="lin" valueType="num">
                                      <p:cBhvr>
                                        <p:cTn id="34" dur="500"/>
                                        <p:tgtEl>
                                          <p:spTgt spid="16"/>
                                        </p:tgtEl>
                                        <p:attrNameLst>
                                          <p:attrName>ppt_w</p:attrName>
                                        </p:attrNameLst>
                                      </p:cBhvr>
                                      <p:tavLst>
                                        <p:tav tm="0">
                                          <p:val>
                                            <p:strVal val="ppt_w"/>
                                          </p:val>
                                        </p:tav>
                                        <p:tav tm="100000">
                                          <p:val>
                                            <p:strVal val="ppt_w*0.05"/>
                                          </p:val>
                                        </p:tav>
                                      </p:tavLst>
                                    </p:anim>
                                    <p:anim calcmode="lin" valueType="num">
                                      <p:cBhvr>
                                        <p:cTn id="35" dur="500"/>
                                        <p:tgtEl>
                                          <p:spTgt spid="16"/>
                                        </p:tgtEl>
                                        <p:attrNameLst>
                                          <p:attrName>ppt_h</p:attrName>
                                        </p:attrNameLst>
                                      </p:cBhvr>
                                      <p:tavLst>
                                        <p:tav tm="0">
                                          <p:val>
                                            <p:strVal val="ppt_h"/>
                                          </p:val>
                                        </p:tav>
                                        <p:tav tm="100000">
                                          <p:val>
                                            <p:strVal val="ppt_h"/>
                                          </p:val>
                                        </p:tav>
                                      </p:tavLst>
                                    </p:anim>
                                    <p:anim calcmode="lin" valueType="num">
                                      <p:cBhvr>
                                        <p:cTn id="36" dur="500"/>
                                        <p:tgtEl>
                                          <p:spTgt spid="16"/>
                                        </p:tgtEl>
                                        <p:attrNameLst>
                                          <p:attrName>ppt_x</p:attrName>
                                        </p:attrNameLst>
                                      </p:cBhvr>
                                      <p:tavLst>
                                        <p:tav tm="0">
                                          <p:val>
                                            <p:strVal val="ppt_x"/>
                                          </p:val>
                                        </p:tav>
                                        <p:tav tm="100000">
                                          <p:val>
                                            <p:strVal val="ppt_x-.2"/>
                                          </p:val>
                                        </p:tav>
                                      </p:tavLst>
                                    </p:anim>
                                    <p:anim calcmode="lin" valueType="num">
                                      <p:cBhvr>
                                        <p:cTn id="37" dur="500"/>
                                        <p:tgtEl>
                                          <p:spTgt spid="16"/>
                                        </p:tgtEl>
                                        <p:attrNameLst>
                                          <p:attrName>ppt_y</p:attrName>
                                        </p:attrNameLst>
                                      </p:cBhvr>
                                      <p:tavLst>
                                        <p:tav tm="0">
                                          <p:val>
                                            <p:strVal val="ppt_y"/>
                                          </p:val>
                                        </p:tav>
                                        <p:tav tm="100000">
                                          <p:val>
                                            <p:strVal val="ppt_y"/>
                                          </p:val>
                                        </p:tav>
                                      </p:tavLst>
                                    </p:anim>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40" fill="hold">
                            <p:stCondLst>
                              <p:cond delay="2000"/>
                            </p:stCondLst>
                            <p:childTnLst>
                              <p:par>
                                <p:cTn id="41" presetID="54" presetClass="exit" presetSubtype="0" decel="100000" fill="hold" grpId="0" nodeType="afterEffect">
                                  <p:stCondLst>
                                    <p:cond delay="0"/>
                                  </p:stCondLst>
                                  <p:childTnLst>
                                    <p:anim calcmode="lin" valueType="num">
                                      <p:cBhvr>
                                        <p:cTn id="42" dur="500"/>
                                        <p:tgtEl>
                                          <p:spTgt spid="15"/>
                                        </p:tgtEl>
                                        <p:attrNameLst>
                                          <p:attrName>ppt_w</p:attrName>
                                        </p:attrNameLst>
                                      </p:cBhvr>
                                      <p:tavLst>
                                        <p:tav tm="0">
                                          <p:val>
                                            <p:strVal val="ppt_w"/>
                                          </p:val>
                                        </p:tav>
                                        <p:tav tm="100000">
                                          <p:val>
                                            <p:strVal val="ppt_w*0.05"/>
                                          </p:val>
                                        </p:tav>
                                      </p:tavLst>
                                    </p:anim>
                                    <p:anim calcmode="lin" valueType="num">
                                      <p:cBhvr>
                                        <p:cTn id="43" dur="500"/>
                                        <p:tgtEl>
                                          <p:spTgt spid="15"/>
                                        </p:tgtEl>
                                        <p:attrNameLst>
                                          <p:attrName>ppt_h</p:attrName>
                                        </p:attrNameLst>
                                      </p:cBhvr>
                                      <p:tavLst>
                                        <p:tav tm="0">
                                          <p:val>
                                            <p:strVal val="ppt_h"/>
                                          </p:val>
                                        </p:tav>
                                        <p:tav tm="100000">
                                          <p:val>
                                            <p:strVal val="ppt_h"/>
                                          </p:val>
                                        </p:tav>
                                      </p:tavLst>
                                    </p:anim>
                                    <p:anim calcmode="lin" valueType="num">
                                      <p:cBhvr>
                                        <p:cTn id="44" dur="500"/>
                                        <p:tgtEl>
                                          <p:spTgt spid="15"/>
                                        </p:tgtEl>
                                        <p:attrNameLst>
                                          <p:attrName>ppt_x</p:attrName>
                                        </p:attrNameLst>
                                      </p:cBhvr>
                                      <p:tavLst>
                                        <p:tav tm="0">
                                          <p:val>
                                            <p:strVal val="ppt_x"/>
                                          </p:val>
                                        </p:tav>
                                        <p:tav tm="100000">
                                          <p:val>
                                            <p:strVal val="ppt_x-.2"/>
                                          </p:val>
                                        </p:tav>
                                      </p:tavLst>
                                    </p:anim>
                                    <p:anim calcmode="lin" valueType="num">
                                      <p:cBhvr>
                                        <p:cTn id="45" dur="500"/>
                                        <p:tgtEl>
                                          <p:spTgt spid="15"/>
                                        </p:tgtEl>
                                        <p:attrNameLst>
                                          <p:attrName>ppt_y</p:attrName>
                                        </p:attrNameLst>
                                      </p:cBhvr>
                                      <p:tavLst>
                                        <p:tav tm="0">
                                          <p:val>
                                            <p:strVal val="ppt_y"/>
                                          </p:val>
                                        </p:tav>
                                        <p:tav tm="100000">
                                          <p:val>
                                            <p:strVal val="ppt_y"/>
                                          </p:val>
                                        </p:tav>
                                      </p:tavLst>
                                    </p:anim>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8" fill="hold">
                            <p:stCondLst>
                              <p:cond delay="2500"/>
                            </p:stCondLst>
                            <p:childTnLst>
                              <p:par>
                                <p:cTn id="49" presetID="54" presetClass="exit" presetSubtype="0" decel="100000" fill="hold" grpId="0" nodeType="afterEffect">
                                  <p:stCondLst>
                                    <p:cond delay="0"/>
                                  </p:stCondLst>
                                  <p:childTnLst>
                                    <p:anim calcmode="lin" valueType="num">
                                      <p:cBhvr>
                                        <p:cTn id="50" dur="500"/>
                                        <p:tgtEl>
                                          <p:spTgt spid="14"/>
                                        </p:tgtEl>
                                        <p:attrNameLst>
                                          <p:attrName>ppt_w</p:attrName>
                                        </p:attrNameLst>
                                      </p:cBhvr>
                                      <p:tavLst>
                                        <p:tav tm="0">
                                          <p:val>
                                            <p:strVal val="ppt_w"/>
                                          </p:val>
                                        </p:tav>
                                        <p:tav tm="100000">
                                          <p:val>
                                            <p:strVal val="ppt_w*0.05"/>
                                          </p:val>
                                        </p:tav>
                                      </p:tavLst>
                                    </p:anim>
                                    <p:anim calcmode="lin" valueType="num">
                                      <p:cBhvr>
                                        <p:cTn id="51" dur="500"/>
                                        <p:tgtEl>
                                          <p:spTgt spid="14"/>
                                        </p:tgtEl>
                                        <p:attrNameLst>
                                          <p:attrName>ppt_h</p:attrName>
                                        </p:attrNameLst>
                                      </p:cBhvr>
                                      <p:tavLst>
                                        <p:tav tm="0">
                                          <p:val>
                                            <p:strVal val="ppt_h"/>
                                          </p:val>
                                        </p:tav>
                                        <p:tav tm="100000">
                                          <p:val>
                                            <p:strVal val="ppt_h"/>
                                          </p:val>
                                        </p:tav>
                                      </p:tavLst>
                                    </p:anim>
                                    <p:anim calcmode="lin" valueType="num">
                                      <p:cBhvr>
                                        <p:cTn id="52" dur="500"/>
                                        <p:tgtEl>
                                          <p:spTgt spid="14"/>
                                        </p:tgtEl>
                                        <p:attrNameLst>
                                          <p:attrName>ppt_x</p:attrName>
                                        </p:attrNameLst>
                                      </p:cBhvr>
                                      <p:tavLst>
                                        <p:tav tm="0">
                                          <p:val>
                                            <p:strVal val="ppt_x"/>
                                          </p:val>
                                        </p:tav>
                                        <p:tav tm="100000">
                                          <p:val>
                                            <p:strVal val="ppt_x-.2"/>
                                          </p:val>
                                        </p:tav>
                                      </p:tavLst>
                                    </p:anim>
                                    <p:anim calcmode="lin" valueType="num">
                                      <p:cBhvr>
                                        <p:cTn id="53" dur="500"/>
                                        <p:tgtEl>
                                          <p:spTgt spid="14"/>
                                        </p:tgtEl>
                                        <p:attrNameLst>
                                          <p:attrName>ppt_y</p:attrName>
                                        </p:attrNameLst>
                                      </p:cBhvr>
                                      <p:tavLst>
                                        <p:tav tm="0">
                                          <p:val>
                                            <p:strVal val="ppt_y"/>
                                          </p:val>
                                        </p:tav>
                                        <p:tav tm="100000">
                                          <p:val>
                                            <p:strVal val="ppt_y"/>
                                          </p:val>
                                        </p:tav>
                                      </p:tavLst>
                                    </p:anim>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childTnLst>
                          </p:cTn>
                        </p:par>
                        <p:par>
                          <p:cTn id="56" fill="hold">
                            <p:stCondLst>
                              <p:cond delay="3000"/>
                            </p:stCondLst>
                            <p:childTnLst>
                              <p:par>
                                <p:cTn id="57" presetID="54" presetClass="exit" presetSubtype="0" decel="100000" fill="hold" grpId="0" nodeType="afterEffect">
                                  <p:stCondLst>
                                    <p:cond delay="0"/>
                                  </p:stCondLst>
                                  <p:childTnLst>
                                    <p:anim calcmode="lin" valueType="num">
                                      <p:cBhvr>
                                        <p:cTn id="58" dur="500"/>
                                        <p:tgtEl>
                                          <p:spTgt spid="13"/>
                                        </p:tgtEl>
                                        <p:attrNameLst>
                                          <p:attrName>ppt_w</p:attrName>
                                        </p:attrNameLst>
                                      </p:cBhvr>
                                      <p:tavLst>
                                        <p:tav tm="0">
                                          <p:val>
                                            <p:strVal val="ppt_w"/>
                                          </p:val>
                                        </p:tav>
                                        <p:tav tm="100000">
                                          <p:val>
                                            <p:strVal val="ppt_w*0.05"/>
                                          </p:val>
                                        </p:tav>
                                      </p:tavLst>
                                    </p:anim>
                                    <p:anim calcmode="lin" valueType="num">
                                      <p:cBhvr>
                                        <p:cTn id="59" dur="500"/>
                                        <p:tgtEl>
                                          <p:spTgt spid="13"/>
                                        </p:tgtEl>
                                        <p:attrNameLst>
                                          <p:attrName>ppt_h</p:attrName>
                                        </p:attrNameLst>
                                      </p:cBhvr>
                                      <p:tavLst>
                                        <p:tav tm="0">
                                          <p:val>
                                            <p:strVal val="ppt_h"/>
                                          </p:val>
                                        </p:tav>
                                        <p:tav tm="100000">
                                          <p:val>
                                            <p:strVal val="ppt_h"/>
                                          </p:val>
                                        </p:tav>
                                      </p:tavLst>
                                    </p:anim>
                                    <p:anim calcmode="lin" valueType="num">
                                      <p:cBhvr>
                                        <p:cTn id="60" dur="500"/>
                                        <p:tgtEl>
                                          <p:spTgt spid="13"/>
                                        </p:tgtEl>
                                        <p:attrNameLst>
                                          <p:attrName>ppt_x</p:attrName>
                                        </p:attrNameLst>
                                      </p:cBhvr>
                                      <p:tavLst>
                                        <p:tav tm="0">
                                          <p:val>
                                            <p:strVal val="ppt_x"/>
                                          </p:val>
                                        </p:tav>
                                        <p:tav tm="100000">
                                          <p:val>
                                            <p:strVal val="ppt_x-.2"/>
                                          </p:val>
                                        </p:tav>
                                      </p:tavLst>
                                    </p:anim>
                                    <p:anim calcmode="lin" valueType="num">
                                      <p:cBhvr>
                                        <p:cTn id="61" dur="500"/>
                                        <p:tgtEl>
                                          <p:spTgt spid="13"/>
                                        </p:tgtEl>
                                        <p:attrNameLst>
                                          <p:attrName>ppt_y</p:attrName>
                                        </p:attrNameLst>
                                      </p:cBhvr>
                                      <p:tavLst>
                                        <p:tav tm="0">
                                          <p:val>
                                            <p:strVal val="ppt_y"/>
                                          </p:val>
                                        </p:tav>
                                        <p:tav tm="100000">
                                          <p:val>
                                            <p:strVal val="ppt_y"/>
                                          </p:val>
                                        </p:tav>
                                      </p:tavLst>
                                    </p:anim>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childTnLst>
                          </p:cTn>
                        </p:par>
                        <p:par>
                          <p:cTn id="64" fill="hold">
                            <p:stCondLst>
                              <p:cond delay="3500"/>
                            </p:stCondLst>
                            <p:childTnLst>
                              <p:par>
                                <p:cTn id="65" presetID="54" presetClass="exit" presetSubtype="0" decel="100000" fill="hold" grpId="0" nodeType="afterEffect">
                                  <p:stCondLst>
                                    <p:cond delay="0"/>
                                  </p:stCondLst>
                                  <p:childTnLst>
                                    <p:anim calcmode="lin" valueType="num">
                                      <p:cBhvr>
                                        <p:cTn id="66" dur="500"/>
                                        <p:tgtEl>
                                          <p:spTgt spid="12"/>
                                        </p:tgtEl>
                                        <p:attrNameLst>
                                          <p:attrName>ppt_w</p:attrName>
                                        </p:attrNameLst>
                                      </p:cBhvr>
                                      <p:tavLst>
                                        <p:tav tm="0">
                                          <p:val>
                                            <p:strVal val="ppt_w"/>
                                          </p:val>
                                        </p:tav>
                                        <p:tav tm="100000">
                                          <p:val>
                                            <p:strVal val="ppt_w*0.05"/>
                                          </p:val>
                                        </p:tav>
                                      </p:tavLst>
                                    </p:anim>
                                    <p:anim calcmode="lin" valueType="num">
                                      <p:cBhvr>
                                        <p:cTn id="67" dur="500"/>
                                        <p:tgtEl>
                                          <p:spTgt spid="12"/>
                                        </p:tgtEl>
                                        <p:attrNameLst>
                                          <p:attrName>ppt_h</p:attrName>
                                        </p:attrNameLst>
                                      </p:cBhvr>
                                      <p:tavLst>
                                        <p:tav tm="0">
                                          <p:val>
                                            <p:strVal val="ppt_h"/>
                                          </p:val>
                                        </p:tav>
                                        <p:tav tm="100000">
                                          <p:val>
                                            <p:strVal val="ppt_h"/>
                                          </p:val>
                                        </p:tav>
                                      </p:tavLst>
                                    </p:anim>
                                    <p:anim calcmode="lin" valueType="num">
                                      <p:cBhvr>
                                        <p:cTn id="68" dur="500"/>
                                        <p:tgtEl>
                                          <p:spTgt spid="12"/>
                                        </p:tgtEl>
                                        <p:attrNameLst>
                                          <p:attrName>ppt_x</p:attrName>
                                        </p:attrNameLst>
                                      </p:cBhvr>
                                      <p:tavLst>
                                        <p:tav tm="0">
                                          <p:val>
                                            <p:strVal val="ppt_x"/>
                                          </p:val>
                                        </p:tav>
                                        <p:tav tm="100000">
                                          <p:val>
                                            <p:strVal val="ppt_x-.2"/>
                                          </p:val>
                                        </p:tav>
                                      </p:tavLst>
                                    </p:anim>
                                    <p:anim calcmode="lin" valueType="num">
                                      <p:cBhvr>
                                        <p:cTn id="69" dur="500"/>
                                        <p:tgtEl>
                                          <p:spTgt spid="12"/>
                                        </p:tgtEl>
                                        <p:attrNameLst>
                                          <p:attrName>ppt_y</p:attrName>
                                        </p:attrNameLst>
                                      </p:cBhvr>
                                      <p:tavLst>
                                        <p:tav tm="0">
                                          <p:val>
                                            <p:strVal val="ppt_y"/>
                                          </p:val>
                                        </p:tav>
                                        <p:tav tm="100000">
                                          <p:val>
                                            <p:strVal val="ppt_y"/>
                                          </p:val>
                                        </p:tav>
                                      </p:tavLst>
                                    </p:anim>
                                    <p:animEffect transition="out" filter="fade">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p:tgtEl>
                                      </p:cMediaNode>
                                    </p:audio>
                                  </p:subTnLst>
                                </p:cTn>
                              </p:par>
                            </p:childTnLst>
                          </p:cTn>
                        </p:par>
                        <p:par>
                          <p:cTn id="72" fill="hold">
                            <p:stCondLst>
                              <p:cond delay="4000"/>
                            </p:stCondLst>
                            <p:childTnLst>
                              <p:par>
                                <p:cTn id="73" presetID="54" presetClass="exit" presetSubtype="0" decel="100000" fill="hold" grpId="0" nodeType="afterEffect">
                                  <p:stCondLst>
                                    <p:cond delay="0"/>
                                  </p:stCondLst>
                                  <p:childTnLst>
                                    <p:anim calcmode="lin" valueType="num">
                                      <p:cBhvr>
                                        <p:cTn id="74" dur="500"/>
                                        <p:tgtEl>
                                          <p:spTgt spid="11"/>
                                        </p:tgtEl>
                                        <p:attrNameLst>
                                          <p:attrName>ppt_w</p:attrName>
                                        </p:attrNameLst>
                                      </p:cBhvr>
                                      <p:tavLst>
                                        <p:tav tm="0">
                                          <p:val>
                                            <p:strVal val="ppt_w"/>
                                          </p:val>
                                        </p:tav>
                                        <p:tav tm="100000">
                                          <p:val>
                                            <p:strVal val="ppt_w*0.05"/>
                                          </p:val>
                                        </p:tav>
                                      </p:tavLst>
                                    </p:anim>
                                    <p:anim calcmode="lin" valueType="num">
                                      <p:cBhvr>
                                        <p:cTn id="75" dur="500"/>
                                        <p:tgtEl>
                                          <p:spTgt spid="11"/>
                                        </p:tgtEl>
                                        <p:attrNameLst>
                                          <p:attrName>ppt_h</p:attrName>
                                        </p:attrNameLst>
                                      </p:cBhvr>
                                      <p:tavLst>
                                        <p:tav tm="0">
                                          <p:val>
                                            <p:strVal val="ppt_h"/>
                                          </p:val>
                                        </p:tav>
                                        <p:tav tm="100000">
                                          <p:val>
                                            <p:strVal val="ppt_h"/>
                                          </p:val>
                                        </p:tav>
                                      </p:tavLst>
                                    </p:anim>
                                    <p:anim calcmode="lin" valueType="num">
                                      <p:cBhvr>
                                        <p:cTn id="76" dur="500"/>
                                        <p:tgtEl>
                                          <p:spTgt spid="11"/>
                                        </p:tgtEl>
                                        <p:attrNameLst>
                                          <p:attrName>ppt_x</p:attrName>
                                        </p:attrNameLst>
                                      </p:cBhvr>
                                      <p:tavLst>
                                        <p:tav tm="0">
                                          <p:val>
                                            <p:strVal val="ppt_x"/>
                                          </p:val>
                                        </p:tav>
                                        <p:tav tm="100000">
                                          <p:val>
                                            <p:strVal val="ppt_x-.2"/>
                                          </p:val>
                                        </p:tav>
                                      </p:tavLst>
                                    </p:anim>
                                    <p:anim calcmode="lin" valueType="num">
                                      <p:cBhvr>
                                        <p:cTn id="77" dur="500"/>
                                        <p:tgtEl>
                                          <p:spTgt spid="11"/>
                                        </p:tgtEl>
                                        <p:attrNameLst>
                                          <p:attrName>ppt_y</p:attrName>
                                        </p:attrNameLst>
                                      </p:cBhvr>
                                      <p:tavLst>
                                        <p:tav tm="0">
                                          <p:val>
                                            <p:strVal val="ppt_y"/>
                                          </p:val>
                                        </p:tav>
                                        <p:tav tm="100000">
                                          <p:val>
                                            <p:strVal val="ppt_y"/>
                                          </p:val>
                                        </p:tav>
                                      </p:tavLst>
                                    </p:anim>
                                    <p:animEffect transition="out" filter="fade">
                                      <p:cBhvr>
                                        <p:cTn id="78" dur="500"/>
                                        <p:tgtEl>
                                          <p:spTgt spid="11"/>
                                        </p:tgtEl>
                                      </p:cBhvr>
                                    </p:animEffect>
                                    <p:set>
                                      <p:cBhvr>
                                        <p:cTn id="79"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childTnLst>
                          </p:cTn>
                        </p:par>
                        <p:par>
                          <p:cTn id="80" fill="hold">
                            <p:stCondLst>
                              <p:cond delay="4500"/>
                            </p:stCondLst>
                            <p:childTnLst>
                              <p:par>
                                <p:cTn id="81" presetID="54" presetClass="exit" presetSubtype="0" decel="100000" fill="hold" grpId="0" nodeType="afterEffect">
                                  <p:stCondLst>
                                    <p:cond delay="0"/>
                                  </p:stCondLst>
                                  <p:childTnLst>
                                    <p:anim calcmode="lin" valueType="num">
                                      <p:cBhvr>
                                        <p:cTn id="82" dur="500"/>
                                        <p:tgtEl>
                                          <p:spTgt spid="10"/>
                                        </p:tgtEl>
                                        <p:attrNameLst>
                                          <p:attrName>ppt_w</p:attrName>
                                        </p:attrNameLst>
                                      </p:cBhvr>
                                      <p:tavLst>
                                        <p:tav tm="0">
                                          <p:val>
                                            <p:strVal val="ppt_w"/>
                                          </p:val>
                                        </p:tav>
                                        <p:tav tm="100000">
                                          <p:val>
                                            <p:strVal val="ppt_w*0.05"/>
                                          </p:val>
                                        </p:tav>
                                      </p:tavLst>
                                    </p:anim>
                                    <p:anim calcmode="lin" valueType="num">
                                      <p:cBhvr>
                                        <p:cTn id="83" dur="500"/>
                                        <p:tgtEl>
                                          <p:spTgt spid="10"/>
                                        </p:tgtEl>
                                        <p:attrNameLst>
                                          <p:attrName>ppt_h</p:attrName>
                                        </p:attrNameLst>
                                      </p:cBhvr>
                                      <p:tavLst>
                                        <p:tav tm="0">
                                          <p:val>
                                            <p:strVal val="ppt_h"/>
                                          </p:val>
                                        </p:tav>
                                        <p:tav tm="100000">
                                          <p:val>
                                            <p:strVal val="ppt_h"/>
                                          </p:val>
                                        </p:tav>
                                      </p:tavLst>
                                    </p:anim>
                                    <p:anim calcmode="lin" valueType="num">
                                      <p:cBhvr>
                                        <p:cTn id="84" dur="500"/>
                                        <p:tgtEl>
                                          <p:spTgt spid="10"/>
                                        </p:tgtEl>
                                        <p:attrNameLst>
                                          <p:attrName>ppt_x</p:attrName>
                                        </p:attrNameLst>
                                      </p:cBhvr>
                                      <p:tavLst>
                                        <p:tav tm="0">
                                          <p:val>
                                            <p:strVal val="ppt_x"/>
                                          </p:val>
                                        </p:tav>
                                        <p:tav tm="100000">
                                          <p:val>
                                            <p:strVal val="ppt_x-.2"/>
                                          </p:val>
                                        </p:tav>
                                      </p:tavLst>
                                    </p:anim>
                                    <p:anim calcmode="lin" valueType="num">
                                      <p:cBhvr>
                                        <p:cTn id="85" dur="500"/>
                                        <p:tgtEl>
                                          <p:spTgt spid="10"/>
                                        </p:tgtEl>
                                        <p:attrNameLst>
                                          <p:attrName>ppt_y</p:attrName>
                                        </p:attrNameLst>
                                      </p:cBhvr>
                                      <p:tavLst>
                                        <p:tav tm="0">
                                          <p:val>
                                            <p:strVal val="ppt_y"/>
                                          </p:val>
                                        </p:tav>
                                        <p:tav tm="100000">
                                          <p:val>
                                            <p:strVal val="ppt_y"/>
                                          </p:val>
                                        </p:tav>
                                      </p:tavLst>
                                    </p:anim>
                                    <p:animEffect transition="out" filter="fade">
                                      <p:cBhvr>
                                        <p:cTn id="86" dur="500"/>
                                        <p:tgtEl>
                                          <p:spTgt spid="10"/>
                                        </p:tgtEl>
                                      </p:cBhvr>
                                    </p:animEffect>
                                    <p:set>
                                      <p:cBhvr>
                                        <p:cTn id="87"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3" name="click.wav"/>
                                        </p:tgtEl>
                                      </p:cMediaNode>
                                    </p:audio>
                                  </p:subTnLst>
                                </p:cTn>
                              </p:par>
                            </p:childTnLst>
                          </p:cTn>
                        </p:par>
                        <p:par>
                          <p:cTn id="88" fill="hold">
                            <p:stCondLst>
                              <p:cond delay="5000"/>
                            </p:stCondLst>
                            <p:childTnLst>
                              <p:par>
                                <p:cTn id="89" presetID="54" presetClass="exit" presetSubtype="0" decel="100000" fill="hold" grpId="0" nodeType="afterEffect">
                                  <p:stCondLst>
                                    <p:cond delay="0"/>
                                  </p:stCondLst>
                                  <p:childTnLst>
                                    <p:anim calcmode="lin" valueType="num">
                                      <p:cBhvr>
                                        <p:cTn id="90" dur="500"/>
                                        <p:tgtEl>
                                          <p:spTgt spid="9"/>
                                        </p:tgtEl>
                                        <p:attrNameLst>
                                          <p:attrName>ppt_w</p:attrName>
                                        </p:attrNameLst>
                                      </p:cBhvr>
                                      <p:tavLst>
                                        <p:tav tm="0">
                                          <p:val>
                                            <p:strVal val="ppt_w"/>
                                          </p:val>
                                        </p:tav>
                                        <p:tav tm="100000">
                                          <p:val>
                                            <p:strVal val="ppt_w*0.05"/>
                                          </p:val>
                                        </p:tav>
                                      </p:tavLst>
                                    </p:anim>
                                    <p:anim calcmode="lin" valueType="num">
                                      <p:cBhvr>
                                        <p:cTn id="91" dur="500"/>
                                        <p:tgtEl>
                                          <p:spTgt spid="9"/>
                                        </p:tgtEl>
                                        <p:attrNameLst>
                                          <p:attrName>ppt_h</p:attrName>
                                        </p:attrNameLst>
                                      </p:cBhvr>
                                      <p:tavLst>
                                        <p:tav tm="0">
                                          <p:val>
                                            <p:strVal val="ppt_h"/>
                                          </p:val>
                                        </p:tav>
                                        <p:tav tm="100000">
                                          <p:val>
                                            <p:strVal val="ppt_h"/>
                                          </p:val>
                                        </p:tav>
                                      </p:tavLst>
                                    </p:anim>
                                    <p:anim calcmode="lin" valueType="num">
                                      <p:cBhvr>
                                        <p:cTn id="92" dur="500"/>
                                        <p:tgtEl>
                                          <p:spTgt spid="9"/>
                                        </p:tgtEl>
                                        <p:attrNameLst>
                                          <p:attrName>ppt_x</p:attrName>
                                        </p:attrNameLst>
                                      </p:cBhvr>
                                      <p:tavLst>
                                        <p:tav tm="0">
                                          <p:val>
                                            <p:strVal val="ppt_x"/>
                                          </p:val>
                                        </p:tav>
                                        <p:tav tm="100000">
                                          <p:val>
                                            <p:strVal val="ppt_x-.2"/>
                                          </p:val>
                                        </p:tav>
                                      </p:tavLst>
                                    </p:anim>
                                    <p:anim calcmode="lin" valueType="num">
                                      <p:cBhvr>
                                        <p:cTn id="93" dur="500"/>
                                        <p:tgtEl>
                                          <p:spTgt spid="9"/>
                                        </p:tgtEl>
                                        <p:attrNameLst>
                                          <p:attrName>ppt_y</p:attrName>
                                        </p:attrNameLst>
                                      </p:cBhvr>
                                      <p:tavLst>
                                        <p:tav tm="0">
                                          <p:val>
                                            <p:strVal val="ppt_y"/>
                                          </p:val>
                                        </p:tav>
                                        <p:tav tm="100000">
                                          <p:val>
                                            <p:strVal val="ppt_y"/>
                                          </p:val>
                                        </p:tav>
                                      </p:tavLst>
                                    </p:anim>
                                    <p:animEffect transition="out" filter="fade">
                                      <p:cBhvr>
                                        <p:cTn id="94" dur="500"/>
                                        <p:tgtEl>
                                          <p:spTgt spid="9"/>
                                        </p:tgtEl>
                                      </p:cBhvr>
                                    </p:animEffect>
                                    <p:set>
                                      <p:cBhvr>
                                        <p:cTn id="95"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lick.wav"/>
                                        </p:tgtEl>
                                      </p:cMediaNode>
                                    </p:audio>
                                  </p:subTnLst>
                                </p:cTn>
                              </p:par>
                            </p:childTnLst>
                          </p:cTn>
                        </p:par>
                        <p:par>
                          <p:cTn id="96" fill="hold">
                            <p:stCondLst>
                              <p:cond delay="5500"/>
                            </p:stCondLst>
                            <p:childTnLst>
                              <p:par>
                                <p:cTn id="97" presetID="6" presetClass="emph" presetSubtype="0" fill="hold" grpId="0" nodeType="afterEffect">
                                  <p:stCondLst>
                                    <p:cond delay="0"/>
                                  </p:stCondLst>
                                  <p:childTnLst>
                                    <p:animScale>
                                      <p:cBhvr>
                                        <p:cTn id="98" dur="500" fill="hold"/>
                                        <p:tgtEl>
                                          <p:spTgt spid="8"/>
                                        </p:tgtEl>
                                      </p:cBhvr>
                                      <p:by x="130000" y="130000"/>
                                    </p:animScale>
                                  </p:childTnLst>
                                  <p:subTnLst>
                                    <p:audio>
                                      <p:cMediaNode>
                                        <p:cTn display="0" masterRel="sameClick">
                                          <p:stCondLst>
                                            <p:cond evt="begin" delay="0">
                                              <p:tn val="97"/>
                                            </p:cond>
                                          </p:stCondLst>
                                          <p:endCondLst>
                                            <p:cond evt="onStopAudio" delay="0">
                                              <p:tgtEl>
                                                <p:sldTgt/>
                                              </p:tgtEl>
                                            </p:cond>
                                          </p:endCondLst>
                                        </p:cTn>
                                        <p:tgtEl>
                                          <p:sndTgt r:embed="rId4" name="BELL.WAV"/>
                                        </p:tgtEl>
                                      </p:cMediaNode>
                                    </p:audio>
                                  </p:subTnLst>
                                </p:cTn>
                              </p:par>
                            </p:childTnLst>
                          </p:cTn>
                        </p:par>
                      </p:childTnLst>
                    </p:cTn>
                  </p:par>
                </p:childTnLst>
              </p:cTn>
              <p:nextCondLst>
                <p:cond evt="onClick" delay="0">
                  <p:tgtEl>
                    <p:spTgt spid="19"/>
                  </p:tgtEl>
                </p:cond>
              </p:nextCondLst>
            </p:seq>
          </p:childTnLst>
        </p:cTn>
      </p:par>
    </p:tnLst>
    <p:bldLst>
      <p:bldP spid="37171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685800"/>
            <a:ext cx="4419600" cy="1200329"/>
          </a:xfrm>
          <a:prstGeom prst="rect">
            <a:avLst/>
          </a:prstGeom>
          <a:noFill/>
        </p:spPr>
        <p:txBody>
          <a:bodyPr wrap="square" rtlCol="0">
            <a:spAutoFit/>
          </a:bodyPr>
          <a:lstStyle/>
          <a:p>
            <a:r>
              <a:rPr lang="en-US" sz="7200" dirty="0" err="1"/>
              <a:t>Dặn</a:t>
            </a:r>
            <a:r>
              <a:rPr lang="en-US" sz="7200" dirty="0"/>
              <a:t> </a:t>
            </a:r>
            <a:r>
              <a:rPr lang="en-US" sz="7200" dirty="0" err="1"/>
              <a:t>dò</a:t>
            </a:r>
            <a:endParaRPr lang="en-US" sz="7200" dirty="0"/>
          </a:p>
        </p:txBody>
      </p:sp>
      <p:sp>
        <p:nvSpPr>
          <p:cNvPr id="3" name="TextBox 2"/>
          <p:cNvSpPr txBox="1"/>
          <p:nvPr/>
        </p:nvSpPr>
        <p:spPr>
          <a:xfrm>
            <a:off x="685800" y="2133600"/>
            <a:ext cx="7010400" cy="2862322"/>
          </a:xfrm>
          <a:prstGeom prst="rect">
            <a:avLst/>
          </a:prstGeom>
          <a:noFill/>
        </p:spPr>
        <p:txBody>
          <a:bodyPr wrap="square" rtlCol="0">
            <a:spAutoFit/>
          </a:bodyPr>
          <a:lstStyle/>
          <a:p>
            <a:pPr marL="285750" indent="-285750">
              <a:buFont typeface="Wingdings" pitchFamily="2" charset="2"/>
              <a:buChar char="Ø"/>
            </a:pPr>
            <a:r>
              <a:rPr lang="en-US" sz="3600" dirty="0" err="1"/>
              <a:t>Chuẩn</a:t>
            </a:r>
            <a:r>
              <a:rPr lang="en-US" sz="3600" dirty="0"/>
              <a:t> </a:t>
            </a:r>
            <a:r>
              <a:rPr lang="en-US" sz="3600" dirty="0" err="1"/>
              <a:t>bị</a:t>
            </a:r>
            <a:r>
              <a:rPr lang="en-US" sz="3600" dirty="0"/>
              <a:t> </a:t>
            </a:r>
            <a:r>
              <a:rPr lang="en-US" sz="3600" dirty="0" err="1"/>
              <a:t>bài</a:t>
            </a:r>
            <a:r>
              <a:rPr lang="en-US" sz="3600" dirty="0"/>
              <a:t> 7: </a:t>
            </a:r>
            <a:r>
              <a:rPr lang="en-US" sz="3600" dirty="0" err="1"/>
              <a:t>Đinh</a:t>
            </a:r>
            <a:r>
              <a:rPr lang="en-US" sz="3600" dirty="0"/>
              <a:t> </a:t>
            </a:r>
            <a:r>
              <a:rPr lang="en-US" sz="3600" dirty="0" err="1"/>
              <a:t>Bộ</a:t>
            </a:r>
            <a:r>
              <a:rPr lang="en-US" sz="3600" dirty="0"/>
              <a:t> </a:t>
            </a:r>
            <a:r>
              <a:rPr lang="en-US" sz="3600" dirty="0" err="1"/>
              <a:t>Lĩnh</a:t>
            </a:r>
            <a:r>
              <a:rPr lang="en-US" sz="3600" dirty="0"/>
              <a:t> </a:t>
            </a:r>
            <a:r>
              <a:rPr lang="en-US" sz="3600" dirty="0" err="1"/>
              <a:t>dẹp</a:t>
            </a:r>
            <a:r>
              <a:rPr lang="en-US" sz="3600" dirty="0"/>
              <a:t> </a:t>
            </a:r>
            <a:r>
              <a:rPr lang="en-US" sz="3600" dirty="0" err="1"/>
              <a:t>loạn</a:t>
            </a:r>
            <a:r>
              <a:rPr lang="en-US" sz="3600" dirty="0"/>
              <a:t> 12 </a:t>
            </a:r>
            <a:r>
              <a:rPr lang="en-US" sz="3600" dirty="0" err="1"/>
              <a:t>sứ</a:t>
            </a:r>
            <a:r>
              <a:rPr lang="en-US" sz="3600" dirty="0"/>
              <a:t> </a:t>
            </a:r>
            <a:r>
              <a:rPr lang="en-US" sz="3600" dirty="0" err="1"/>
              <a:t>quân</a:t>
            </a:r>
            <a:r>
              <a:rPr lang="en-US" sz="3600" dirty="0"/>
              <a:t>.</a:t>
            </a:r>
          </a:p>
          <a:p>
            <a:pPr marL="285750" indent="-285750">
              <a:buFont typeface="Wingdings" pitchFamily="2" charset="2"/>
              <a:buChar char="Ø"/>
            </a:pPr>
            <a:r>
              <a:rPr lang="en-US" sz="3600" dirty="0" err="1"/>
              <a:t>Về</a:t>
            </a:r>
            <a:r>
              <a:rPr lang="en-US" sz="3600" dirty="0"/>
              <a:t> </a:t>
            </a:r>
            <a:r>
              <a:rPr lang="en-US" sz="3600" dirty="0" err="1"/>
              <a:t>nhà</a:t>
            </a:r>
            <a:r>
              <a:rPr lang="en-US" sz="3600" dirty="0"/>
              <a:t> </a:t>
            </a:r>
            <a:r>
              <a:rPr lang="en-US" sz="3600" dirty="0" err="1"/>
              <a:t>mỗi</a:t>
            </a:r>
            <a:r>
              <a:rPr lang="en-US" sz="3600" dirty="0"/>
              <a:t> </a:t>
            </a:r>
            <a:r>
              <a:rPr lang="en-US" sz="3600" dirty="0" err="1"/>
              <a:t>em</a:t>
            </a:r>
            <a:r>
              <a:rPr lang="en-US" sz="3600" dirty="0"/>
              <a:t> </a:t>
            </a:r>
            <a:r>
              <a:rPr lang="en-US" sz="3600" dirty="0" err="1"/>
              <a:t>chuẩn</a:t>
            </a:r>
            <a:r>
              <a:rPr lang="en-US" sz="3600" dirty="0"/>
              <a:t> </a:t>
            </a:r>
            <a:r>
              <a:rPr lang="en-US" sz="3600" dirty="0" err="1"/>
              <a:t>bị</a:t>
            </a:r>
            <a:r>
              <a:rPr lang="en-US" sz="3600" dirty="0"/>
              <a:t> </a:t>
            </a:r>
            <a:r>
              <a:rPr lang="en-US" sz="3600" dirty="0" err="1"/>
              <a:t>một</a:t>
            </a:r>
            <a:r>
              <a:rPr lang="en-US" sz="3600" dirty="0"/>
              <a:t> </a:t>
            </a:r>
            <a:r>
              <a:rPr lang="en-US" sz="3600" dirty="0" err="1"/>
              <a:t>câu</a:t>
            </a:r>
            <a:r>
              <a:rPr lang="en-US" sz="3600" dirty="0"/>
              <a:t> </a:t>
            </a:r>
            <a:r>
              <a:rPr lang="en-US" sz="3600" dirty="0" err="1"/>
              <a:t>chuyện</a:t>
            </a:r>
            <a:r>
              <a:rPr lang="en-US" sz="3600" dirty="0"/>
              <a:t> </a:t>
            </a:r>
            <a:r>
              <a:rPr lang="en-US" sz="3600" dirty="0" err="1"/>
              <a:t>kể</a:t>
            </a:r>
            <a:r>
              <a:rPr lang="en-US" sz="3600" dirty="0"/>
              <a:t> </a:t>
            </a:r>
            <a:r>
              <a:rPr lang="en-US" sz="3600" dirty="0" err="1"/>
              <a:t>về</a:t>
            </a:r>
            <a:r>
              <a:rPr lang="en-US" sz="3600" dirty="0"/>
              <a:t> </a:t>
            </a:r>
            <a:r>
              <a:rPr lang="en-US" sz="3600" dirty="0" err="1"/>
              <a:t>nhân</a:t>
            </a:r>
            <a:r>
              <a:rPr lang="en-US" sz="3600" dirty="0"/>
              <a:t> </a:t>
            </a:r>
            <a:r>
              <a:rPr lang="en-US" sz="3600" dirty="0" err="1"/>
              <a:t>vật</a:t>
            </a:r>
            <a:r>
              <a:rPr lang="en-US" sz="3600" dirty="0"/>
              <a:t> </a:t>
            </a:r>
            <a:r>
              <a:rPr lang="en-US" sz="3600" dirty="0" err="1"/>
              <a:t>lịch</a:t>
            </a:r>
            <a:r>
              <a:rPr lang="en-US" sz="3600" dirty="0"/>
              <a:t> </a:t>
            </a:r>
            <a:r>
              <a:rPr lang="en-US" sz="3600" dirty="0" err="1"/>
              <a:t>sử</a:t>
            </a:r>
            <a:r>
              <a:rPr lang="en-US" sz="3600" dirty="0"/>
              <a:t> </a:t>
            </a:r>
            <a:r>
              <a:rPr lang="en-US" sz="3600" dirty="0" err="1"/>
              <a:t>nào</a:t>
            </a:r>
            <a:r>
              <a:rPr lang="en-US" sz="3600" dirty="0"/>
              <a:t> </a:t>
            </a:r>
            <a:r>
              <a:rPr lang="en-US" sz="3600" dirty="0" err="1"/>
              <a:t>mà</a:t>
            </a:r>
            <a:r>
              <a:rPr lang="en-US" sz="3600" dirty="0"/>
              <a:t> </a:t>
            </a:r>
            <a:r>
              <a:rPr lang="en-US" sz="3600" dirty="0" err="1"/>
              <a:t>em</a:t>
            </a:r>
            <a:r>
              <a:rPr lang="en-US" sz="3600" dirty="0"/>
              <a:t> </a:t>
            </a:r>
            <a:r>
              <a:rPr lang="en-US" sz="3600" dirty="0" err="1"/>
              <a:t>thích</a:t>
            </a:r>
            <a:endParaRPr lang="en-US" sz="3600" dirty="0"/>
          </a:p>
        </p:txBody>
      </p:sp>
    </p:spTree>
    <p:extLst>
      <p:ext uri="{BB962C8B-B14F-4D97-AF65-F5344CB8AC3E}">
        <p14:creationId xmlns:p14="http://schemas.microsoft.com/office/powerpoint/2010/main" val="10097656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rrowheads="1"/>
          </p:cNvPicPr>
          <p:nvPr/>
        </p:nvPicPr>
        <p:blipFill>
          <a:blip r:embed="rId3"/>
          <a:srcRect/>
          <a:stretch>
            <a:fillRect/>
          </a:stretch>
        </p:blipFill>
        <p:spPr bwMode="auto">
          <a:xfrm>
            <a:off x="4648200" y="2743200"/>
            <a:ext cx="1295400" cy="2057400"/>
          </a:xfrm>
          <a:prstGeom prst="rect">
            <a:avLst/>
          </a:prstGeom>
          <a:noFill/>
          <a:ln w="9525">
            <a:noFill/>
            <a:miter lim="800000"/>
            <a:headEnd/>
            <a:tailEnd/>
          </a:ln>
        </p:spPr>
      </p:pic>
      <p:pic>
        <p:nvPicPr>
          <p:cNvPr id="36867" name="Picture 2" descr="D:\SOA\Khung nen bieu tuong\Khung nen bieu tuong\[Muare.asia]-FramesChildrenVol34\muare.asia - babyvol34 - 4.png"/>
          <p:cNvPicPr>
            <a:picLocks noChangeAspect="1" noChangeArrowheads="1"/>
          </p:cNvPicPr>
          <p:nvPr/>
        </p:nvPicPr>
        <p:blipFill>
          <a:blip r:embed="rId4"/>
          <a:srcRect/>
          <a:stretch>
            <a:fillRect/>
          </a:stretch>
        </p:blipFill>
        <p:spPr bwMode="auto">
          <a:xfrm>
            <a:off x="0" y="23813"/>
            <a:ext cx="9221788" cy="6834187"/>
          </a:xfrm>
          <a:prstGeom prst="rect">
            <a:avLst/>
          </a:prstGeom>
          <a:noFill/>
          <a:ln w="9525">
            <a:noFill/>
            <a:miter lim="800000"/>
            <a:headEnd/>
            <a:tailEnd/>
          </a:ln>
        </p:spPr>
      </p:pic>
      <p:sp>
        <p:nvSpPr>
          <p:cNvPr id="36868" name="WordArt 8"/>
          <p:cNvSpPr>
            <a:spLocks noChangeArrowheads="1" noChangeShapeType="1" noTextEdit="1"/>
          </p:cNvSpPr>
          <p:nvPr/>
        </p:nvSpPr>
        <p:spPr bwMode="auto">
          <a:xfrm>
            <a:off x="1447800" y="1371600"/>
            <a:ext cx="6553200" cy="4267200"/>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Impact"/>
              </a:rPr>
              <a:t>CHÀO CÁC EM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up)">
                                      <p:cBhvr>
                                        <p:cTn id="7" dur="500"/>
                                        <p:tgtEl>
                                          <p:spTgt spid="27652"/>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t="-9000" r="-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8077200" y="5489363"/>
            <a:ext cx="746464" cy="1219200"/>
            <a:chOff x="2334491" y="533400"/>
            <a:chExt cx="3990109" cy="5334000"/>
          </a:xfrm>
          <a:solidFill>
            <a:srgbClr val="A1FDFC"/>
          </a:solidFill>
        </p:grpSpPr>
        <p:sp>
          <p:nvSpPr>
            <p:cNvPr id="5" name="Snip  1"/>
            <p:cNvSpPr/>
            <p:nvPr/>
          </p:nvSpPr>
          <p:spPr>
            <a:xfrm rot="10800000">
              <a:off x="2362200" y="533400"/>
              <a:ext cx="3962400" cy="228600"/>
            </a:xfrm>
            <a:prstGeom prst="snip2SameRect">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Frame 5"/>
            <p:cNvSpPr/>
            <p:nvPr/>
          </p:nvSpPr>
          <p:spPr>
            <a:xfrm>
              <a:off x="2514600" y="762000"/>
              <a:ext cx="3657600" cy="4876800"/>
            </a:xfrm>
            <a:prstGeom prst="frame">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7" name="Snip"/>
            <p:cNvSpPr/>
            <p:nvPr/>
          </p:nvSpPr>
          <p:spPr>
            <a:xfrm>
              <a:off x="2334491" y="5638800"/>
              <a:ext cx="3962400" cy="228600"/>
            </a:xfrm>
            <a:prstGeom prst="snip2SameRect">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9" name="Group 8"/>
          <p:cNvGrpSpPr/>
          <p:nvPr/>
        </p:nvGrpSpPr>
        <p:grpSpPr>
          <a:xfrm>
            <a:off x="8173100" y="5609423"/>
            <a:ext cx="559848" cy="975360"/>
            <a:chOff x="2807186" y="1219200"/>
            <a:chExt cx="2755414" cy="4953000"/>
          </a:xfrm>
          <a:solidFill>
            <a:srgbClr val="A1FDFC"/>
          </a:solidFill>
        </p:grpSpPr>
        <p:sp>
          <p:nvSpPr>
            <p:cNvPr id="10" name="Rectangle 6">
              <a:hlinkClick r:id="rId4" action="ppaction://hlinksldjump"/>
            </p:cNvPr>
            <p:cNvSpPr/>
            <p:nvPr/>
          </p:nvSpPr>
          <p:spPr>
            <a:xfrm>
              <a:off x="2807186" y="1219200"/>
              <a:ext cx="2732809" cy="4953000"/>
            </a:xfrm>
            <a:prstGeom prst="rect">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Flowchart: Or 10"/>
            <p:cNvSpPr/>
            <p:nvPr/>
          </p:nvSpPr>
          <p:spPr>
            <a:xfrm>
              <a:off x="5181600" y="2895600"/>
              <a:ext cx="381000" cy="381000"/>
            </a:xfrm>
            <a:prstGeom prst="flowChartOr">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2" name="Horizontal Scroll 1"/>
          <p:cNvSpPr/>
          <p:nvPr/>
        </p:nvSpPr>
        <p:spPr>
          <a:xfrm>
            <a:off x="533400" y="2438399"/>
            <a:ext cx="7372184" cy="4217911"/>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600" b="1" dirty="0" smtClean="0">
                <a:latin typeface="Times New Roman" panose="02020603050405020304" pitchFamily="18" charset="0"/>
                <a:cs typeface="Times New Roman" panose="02020603050405020304" pitchFamily="18" charset="0"/>
              </a:rPr>
              <a:t>Đã </a:t>
            </a:r>
            <a:r>
              <a:rPr lang="en-US" sz="3600" b="1" dirty="0">
                <a:latin typeface="Times New Roman" panose="02020603050405020304" pitchFamily="18" charset="0"/>
                <a:cs typeface="Times New Roman" panose="02020603050405020304" pitchFamily="18" charset="0"/>
              </a:rPr>
              <a:t>chấm dứt thời kì hơn 1000 năm nhân dân ta sống dưới ách đô hộ của phong kiến phương Bắc và mở ra thời kì độc lập lâu dài cho dân tộc.</a:t>
            </a:r>
          </a:p>
        </p:txBody>
      </p:sp>
      <p:sp>
        <p:nvSpPr>
          <p:cNvPr id="12" name="Flowchart: Card 11"/>
          <p:cNvSpPr/>
          <p:nvPr/>
        </p:nvSpPr>
        <p:spPr>
          <a:xfrm>
            <a:off x="228600" y="1216016"/>
            <a:ext cx="8077200" cy="1219200"/>
          </a:xfrm>
          <a:prstGeom prst="flowChartPunchedCard">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600" b="1" dirty="0">
                <a:solidFill>
                  <a:srgbClr val="0000FF"/>
                </a:solidFill>
                <a:latin typeface="Times New Roman" pitchFamily="18" charset="0"/>
                <a:cs typeface="Times New Roman" pitchFamily="18" charset="0"/>
              </a:rPr>
              <a:t>Chiến thắng Bạch Đằng có ý nghĩa như thế nào?</a:t>
            </a:r>
          </a:p>
        </p:txBody>
      </p:sp>
    </p:spTree>
    <p:extLst>
      <p:ext uri="{BB962C8B-B14F-4D97-AF65-F5344CB8AC3E}">
        <p14:creationId xmlns:p14="http://schemas.microsoft.com/office/powerpoint/2010/main" val="383518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075" name="WordArt 20"/>
          <p:cNvSpPr>
            <a:spLocks noChangeArrowheads="1" noChangeShapeType="1" noTextEdit="1"/>
          </p:cNvSpPr>
          <p:nvPr/>
        </p:nvSpPr>
        <p:spPr bwMode="auto">
          <a:xfrm>
            <a:off x="2895600" y="1295400"/>
            <a:ext cx="3586163" cy="647700"/>
          </a:xfrm>
          <a:prstGeom prst="rect">
            <a:avLst/>
          </a:prstGeom>
        </p:spPr>
        <p:txBody>
          <a:bodyPr wrap="none" fromWordArt="1">
            <a:prstTxWarp prst="textPlain">
              <a:avLst>
                <a:gd name="adj" fmla="val 50000"/>
              </a:avLst>
            </a:prstTxWarp>
          </a:bodyPr>
          <a:lstStyle/>
          <a:p>
            <a:r>
              <a:rPr lang="en-US" sz="1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Lịch </a:t>
            </a:r>
            <a:r>
              <a:rPr lang="en-US" sz="1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sử</a:t>
            </a:r>
            <a:endParaRPr lang="en-US" sz="1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3076" name="WordArt 21"/>
          <p:cNvSpPr>
            <a:spLocks noChangeArrowheads="1" noChangeShapeType="1" noTextEdit="1"/>
          </p:cNvSpPr>
          <p:nvPr/>
        </p:nvSpPr>
        <p:spPr bwMode="auto">
          <a:xfrm>
            <a:off x="457200" y="2971800"/>
            <a:ext cx="8229600" cy="3848100"/>
          </a:xfrm>
          <a:prstGeom prst="rect">
            <a:avLst/>
          </a:prstGeom>
        </p:spPr>
        <p:txBody>
          <a:bodyPr wrap="none" fromWordArt="1">
            <a:prstTxWarp prst="textPlain">
              <a:avLst>
                <a:gd name="adj" fmla="val 49903"/>
              </a:avLst>
            </a:prstTxWarp>
          </a:bodyPr>
          <a:lstStyle/>
          <a:p>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Tuần</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8: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Ôn</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a:t>
            </a:r>
            <a:endPar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p>
          <a:p>
            <a:endPar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38000" r="-4000" b="-13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2528" y="4471641"/>
            <a:ext cx="9144001" cy="1395759"/>
            <a:chOff x="152399" y="3150090"/>
            <a:chExt cx="9144001" cy="1395759"/>
          </a:xfrm>
        </p:grpSpPr>
        <p:cxnSp>
          <p:nvCxnSpPr>
            <p:cNvPr id="3" name="Straight Arrow Connector 2"/>
            <p:cNvCxnSpPr/>
            <p:nvPr/>
          </p:nvCxnSpPr>
          <p:spPr>
            <a:xfrm>
              <a:off x="304800" y="3352800"/>
              <a:ext cx="8763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152399" y="3591742"/>
              <a:ext cx="1501471"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Khoảng năm 700</a:t>
              </a:r>
              <a:endParaRPr lang="en-US" sz="2800" b="1" dirty="0">
                <a:latin typeface="Times New Roman" pitchFamily="18" charset="0"/>
                <a:cs typeface="Times New Roman" pitchFamily="18" charset="0"/>
              </a:endParaRPr>
            </a:p>
          </p:txBody>
        </p:sp>
        <p:sp>
          <p:nvSpPr>
            <p:cNvPr id="5" name="TextBox 4"/>
            <p:cNvSpPr txBox="1"/>
            <p:nvPr/>
          </p:nvSpPr>
          <p:spPr>
            <a:xfrm>
              <a:off x="3124200" y="3591742"/>
              <a:ext cx="990600" cy="9541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Năm 179</a:t>
              </a:r>
              <a:endParaRPr lang="en-US" sz="2800" b="1" dirty="0">
                <a:latin typeface="Times New Roman" pitchFamily="18" charset="0"/>
                <a:cs typeface="Times New Roman" pitchFamily="18" charset="0"/>
              </a:endParaRPr>
            </a:p>
          </p:txBody>
        </p:sp>
        <p:sp>
          <p:nvSpPr>
            <p:cNvPr id="6" name="TextBox 5"/>
            <p:cNvSpPr txBox="1"/>
            <p:nvPr/>
          </p:nvSpPr>
          <p:spPr>
            <a:xfrm>
              <a:off x="4016071" y="3591742"/>
              <a:ext cx="739471"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CN</a:t>
              </a:r>
              <a:endParaRPr lang="en-US" sz="2800" b="1" dirty="0">
                <a:solidFill>
                  <a:srgbClr val="FF0000"/>
                </a:solidFill>
                <a:latin typeface="Times New Roman" pitchFamily="18" charset="0"/>
                <a:cs typeface="Times New Roman" pitchFamily="18" charset="0"/>
              </a:endParaRPr>
            </a:p>
          </p:txBody>
        </p:sp>
        <p:sp>
          <p:nvSpPr>
            <p:cNvPr id="7" name="TextBox 6"/>
            <p:cNvSpPr txBox="1"/>
            <p:nvPr/>
          </p:nvSpPr>
          <p:spPr>
            <a:xfrm>
              <a:off x="8229600" y="3591742"/>
              <a:ext cx="1066800" cy="954107"/>
            </a:xfrm>
            <a:prstGeom prst="rect">
              <a:avLst/>
            </a:prstGeom>
            <a:noFill/>
          </p:spPr>
          <p:txBody>
            <a:bodyPr wrap="square" rtlCol="0">
              <a:spAutoFit/>
            </a:bodyPr>
            <a:lstStyle/>
            <a:p>
              <a:r>
                <a:rPr lang="vi-VN" sz="2800" b="1" dirty="0" smtClean="0">
                  <a:latin typeface="Times New Roman" pitchFamily="18" charset="0"/>
                  <a:cs typeface="Times New Roman" pitchFamily="18" charset="0"/>
                </a:rPr>
                <a:t>Năm</a:t>
              </a:r>
              <a:r>
                <a:rPr lang="en-US" sz="2800" b="1" dirty="0" smtClean="0">
                  <a:latin typeface="Times New Roman" pitchFamily="18" charset="0"/>
                  <a:cs typeface="Times New Roman" pitchFamily="18" charset="0"/>
                </a:rPr>
                <a:t> 938</a:t>
              </a:r>
              <a:endParaRPr lang="en-US" sz="2800" b="1" dirty="0">
                <a:latin typeface="Times New Roman" pitchFamily="18" charset="0"/>
                <a:cs typeface="Times New Roman" pitchFamily="18" charset="0"/>
              </a:endParaRPr>
            </a:p>
          </p:txBody>
        </p:sp>
        <p:cxnSp>
          <p:nvCxnSpPr>
            <p:cNvPr id="9" name="Straight Connector 8"/>
            <p:cNvCxnSpPr/>
            <p:nvPr/>
          </p:nvCxnSpPr>
          <p:spPr>
            <a:xfrm>
              <a:off x="8610600" y="3150090"/>
              <a:ext cx="0" cy="405415"/>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4419600" y="3150090"/>
              <a:ext cx="0" cy="405415"/>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a:off x="3505200" y="3150090"/>
              <a:ext cx="0" cy="405415"/>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838200" y="3150090"/>
              <a:ext cx="0" cy="405415"/>
            </a:xfrm>
            <a:prstGeom prst="line">
              <a:avLst/>
            </a:prstGeom>
          </p:spPr>
          <p:style>
            <a:lnRef idx="3">
              <a:schemeClr val="dk1"/>
            </a:lnRef>
            <a:fillRef idx="0">
              <a:schemeClr val="dk1"/>
            </a:fillRef>
            <a:effectRef idx="2">
              <a:schemeClr val="dk1"/>
            </a:effectRef>
            <a:fontRef idx="minor">
              <a:schemeClr val="tx1"/>
            </a:fontRef>
          </p:style>
        </p:cxnSp>
      </p:grpSp>
      <p:sp>
        <p:nvSpPr>
          <p:cNvPr id="21" name="TextBox 20"/>
          <p:cNvSpPr txBox="1"/>
          <p:nvPr/>
        </p:nvSpPr>
        <p:spPr>
          <a:xfrm>
            <a:off x="-129871" y="2187476"/>
            <a:ext cx="1676400" cy="2308324"/>
          </a:xfrm>
          <a:prstGeom prst="rect">
            <a:avLst/>
          </a:prstGeom>
          <a:noFill/>
          <a:ln>
            <a:noFill/>
          </a:ln>
        </p:spPr>
        <p:txBody>
          <a:bodyPr wrap="square" rtlCol="0">
            <a:spAutoFit/>
          </a:bodyPr>
          <a:lstStyle/>
          <a:p>
            <a:pPr algn="ctr"/>
            <a:r>
              <a:rPr lang="en-US" sz="3600" b="1" dirty="0" err="1">
                <a:solidFill>
                  <a:srgbClr val="0000CC"/>
                </a:solidFill>
                <a:latin typeface="Times New Roman" pitchFamily="18" charset="0"/>
                <a:cs typeface="Times New Roman" pitchFamily="18" charset="0"/>
              </a:rPr>
              <a:t>Nước</a:t>
            </a:r>
            <a:r>
              <a:rPr lang="en-US" sz="3600" b="1" dirty="0">
                <a:solidFill>
                  <a:srgbClr val="0000CC"/>
                </a:solidFill>
                <a:latin typeface="Times New Roman" pitchFamily="18" charset="0"/>
                <a:cs typeface="Times New Roman" pitchFamily="18" charset="0"/>
              </a:rPr>
              <a:t> </a:t>
            </a:r>
          </a:p>
          <a:p>
            <a:pPr algn="ctr"/>
            <a:r>
              <a:rPr lang="en-US" sz="3600" b="1" dirty="0">
                <a:solidFill>
                  <a:srgbClr val="0000CC"/>
                </a:solidFill>
                <a:latin typeface="Times New Roman" pitchFamily="18" charset="0"/>
                <a:cs typeface="Times New Roman" pitchFamily="18" charset="0"/>
              </a:rPr>
              <a:t>Văn </a:t>
            </a:r>
            <a:r>
              <a:rPr lang="en-US" sz="3600" b="1" dirty="0" smtClean="0">
                <a:solidFill>
                  <a:srgbClr val="0000CC"/>
                </a:solidFill>
                <a:latin typeface="Times New Roman" pitchFamily="18" charset="0"/>
                <a:cs typeface="Times New Roman" pitchFamily="18" charset="0"/>
              </a:rPr>
              <a:t>Lang ra đời</a:t>
            </a:r>
            <a:endParaRPr lang="en-US" sz="3600" b="1" dirty="0">
              <a:solidFill>
                <a:srgbClr val="0000CC"/>
              </a:solidFill>
              <a:latin typeface="Times New Roman" pitchFamily="18" charset="0"/>
              <a:cs typeface="Times New Roman" pitchFamily="18" charset="0"/>
            </a:endParaRPr>
          </a:p>
        </p:txBody>
      </p:sp>
      <p:sp>
        <p:nvSpPr>
          <p:cNvPr id="22" name="TextBox 21"/>
          <p:cNvSpPr txBox="1"/>
          <p:nvPr/>
        </p:nvSpPr>
        <p:spPr>
          <a:xfrm>
            <a:off x="2034871" y="2679109"/>
            <a:ext cx="2590800" cy="1754326"/>
          </a:xfrm>
          <a:prstGeom prst="rect">
            <a:avLst/>
          </a:prstGeom>
          <a:noFill/>
          <a:ln>
            <a:noFill/>
          </a:ln>
        </p:spPr>
        <p:txBody>
          <a:bodyPr wrap="square" rtlCol="0">
            <a:spAutoFit/>
          </a:bodyPr>
          <a:lstStyle/>
          <a:p>
            <a:pPr algn="ctr"/>
            <a:r>
              <a:rPr lang="en-US" sz="3600" b="1" dirty="0">
                <a:solidFill>
                  <a:srgbClr val="0000CC"/>
                </a:solidFill>
                <a:latin typeface="Times New Roman" pitchFamily="18" charset="0"/>
                <a:cs typeface="Times New Roman" pitchFamily="18" charset="0"/>
              </a:rPr>
              <a:t>Nước Âu </a:t>
            </a:r>
            <a:r>
              <a:rPr lang="en-US" sz="3600" b="1" dirty="0" smtClean="0">
                <a:solidFill>
                  <a:srgbClr val="0000CC"/>
                </a:solidFill>
                <a:latin typeface="Times New Roman" pitchFamily="18" charset="0"/>
                <a:cs typeface="Times New Roman" pitchFamily="18" charset="0"/>
              </a:rPr>
              <a:t>Lạc</a:t>
            </a:r>
            <a:r>
              <a:rPr lang="en-US" sz="3600" b="1" dirty="0">
                <a:solidFill>
                  <a:srgbClr val="0000CC"/>
                </a:solidFill>
                <a:latin typeface="Times New Roman" pitchFamily="18" charset="0"/>
                <a:cs typeface="Times New Roman" pitchFamily="18" charset="0"/>
              </a:rPr>
              <a:t> </a:t>
            </a:r>
            <a:r>
              <a:rPr lang="en-US" sz="3600" b="1" dirty="0" smtClean="0">
                <a:solidFill>
                  <a:srgbClr val="0000CC"/>
                </a:solidFill>
                <a:latin typeface="Times New Roman" pitchFamily="18" charset="0"/>
                <a:cs typeface="Times New Roman" pitchFamily="18" charset="0"/>
              </a:rPr>
              <a:t>rơi </a:t>
            </a:r>
            <a:r>
              <a:rPr lang="en-US" sz="3600" b="1" dirty="0">
                <a:solidFill>
                  <a:srgbClr val="0000CC"/>
                </a:solidFill>
                <a:latin typeface="Times New Roman" pitchFamily="18" charset="0"/>
                <a:cs typeface="Times New Roman" pitchFamily="18" charset="0"/>
              </a:rPr>
              <a:t>vào </a:t>
            </a:r>
            <a:r>
              <a:rPr lang="en-US" sz="3600" b="1" dirty="0" smtClean="0">
                <a:solidFill>
                  <a:srgbClr val="0000CC"/>
                </a:solidFill>
                <a:latin typeface="Times New Roman" pitchFamily="18" charset="0"/>
                <a:cs typeface="Times New Roman" pitchFamily="18" charset="0"/>
              </a:rPr>
              <a:t>tayTriệu </a:t>
            </a:r>
            <a:r>
              <a:rPr lang="en-US" sz="3600" b="1" dirty="0">
                <a:solidFill>
                  <a:srgbClr val="0000CC"/>
                </a:solidFill>
                <a:latin typeface="Times New Roman" pitchFamily="18" charset="0"/>
                <a:cs typeface="Times New Roman" pitchFamily="18" charset="0"/>
              </a:rPr>
              <a:t>Đà</a:t>
            </a:r>
          </a:p>
        </p:txBody>
      </p:sp>
      <p:sp>
        <p:nvSpPr>
          <p:cNvPr id="23" name="TextBox 22"/>
          <p:cNvSpPr txBox="1"/>
          <p:nvPr/>
        </p:nvSpPr>
        <p:spPr>
          <a:xfrm>
            <a:off x="6629400" y="3092308"/>
            <a:ext cx="2667000" cy="1200329"/>
          </a:xfrm>
          <a:prstGeom prst="rect">
            <a:avLst/>
          </a:prstGeom>
          <a:noFill/>
          <a:ln>
            <a:noFill/>
          </a:ln>
        </p:spPr>
        <p:txBody>
          <a:bodyPr wrap="square" rtlCol="0">
            <a:spAutoFit/>
          </a:bodyPr>
          <a:lstStyle/>
          <a:p>
            <a:r>
              <a:rPr lang="en-US" sz="3600" b="1" dirty="0" err="1">
                <a:solidFill>
                  <a:srgbClr val="0000CC"/>
                </a:solidFill>
                <a:latin typeface="Times New Roman" pitchFamily="18" charset="0"/>
                <a:cs typeface="Times New Roman" pitchFamily="18" charset="0"/>
              </a:rPr>
              <a:t>Chiến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Bạch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Đằng</a:t>
            </a:r>
            <a:endParaRPr lang="en-US" sz="3600" b="1" dirty="0">
              <a:solidFill>
                <a:srgbClr val="0000CC"/>
              </a:solidFill>
              <a:latin typeface="Times New Roman" pitchFamily="18" charset="0"/>
              <a:cs typeface="Times New Roman" pitchFamily="18" charset="0"/>
            </a:endParaRPr>
          </a:p>
        </p:txBody>
      </p:sp>
      <p:sp>
        <p:nvSpPr>
          <p:cNvPr id="24" name="Rounded Rectangle 23"/>
          <p:cNvSpPr/>
          <p:nvPr/>
        </p:nvSpPr>
        <p:spPr>
          <a:xfrm>
            <a:off x="304800" y="381000"/>
            <a:ext cx="8534399" cy="1676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600" b="1" dirty="0" smtClean="0">
                <a:latin typeface="Times New Roman" pitchFamily="18" charset="0"/>
                <a:cs typeface="Times New Roman" pitchFamily="18" charset="0"/>
              </a:rPr>
              <a:t>Vẽ trục thời gian và ghi các sự kiện tiêu biểu đã học tương ứng với các mốc thời gian cho trước:</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2371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80">
                                          <p:stCondLst>
                                            <p:cond delay="0"/>
                                          </p:stCondLst>
                                        </p:cTn>
                                        <p:tgtEl>
                                          <p:spTgt spid="22"/>
                                        </p:tgtEl>
                                      </p:cBhvr>
                                    </p:animEffect>
                                    <p:anim calcmode="lin" valueType="num">
                                      <p:cBhvr>
                                        <p:cTn id="1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8" dur="26">
                                          <p:stCondLst>
                                            <p:cond delay="650"/>
                                          </p:stCondLst>
                                        </p:cTn>
                                        <p:tgtEl>
                                          <p:spTgt spid="22"/>
                                        </p:tgtEl>
                                      </p:cBhvr>
                                      <p:to x="100000" y="60000"/>
                                    </p:animScale>
                                    <p:animScale>
                                      <p:cBhvr>
                                        <p:cTn id="19" dur="166" decel="50000">
                                          <p:stCondLst>
                                            <p:cond delay="676"/>
                                          </p:stCondLst>
                                        </p:cTn>
                                        <p:tgtEl>
                                          <p:spTgt spid="22"/>
                                        </p:tgtEl>
                                      </p:cBhvr>
                                      <p:to x="100000" y="100000"/>
                                    </p:animScale>
                                    <p:animScale>
                                      <p:cBhvr>
                                        <p:cTn id="20" dur="26">
                                          <p:stCondLst>
                                            <p:cond delay="1312"/>
                                          </p:stCondLst>
                                        </p:cTn>
                                        <p:tgtEl>
                                          <p:spTgt spid="22"/>
                                        </p:tgtEl>
                                      </p:cBhvr>
                                      <p:to x="100000" y="80000"/>
                                    </p:animScale>
                                    <p:animScale>
                                      <p:cBhvr>
                                        <p:cTn id="21" dur="166" decel="50000">
                                          <p:stCondLst>
                                            <p:cond delay="1338"/>
                                          </p:stCondLst>
                                        </p:cTn>
                                        <p:tgtEl>
                                          <p:spTgt spid="22"/>
                                        </p:tgtEl>
                                      </p:cBhvr>
                                      <p:to x="100000" y="100000"/>
                                    </p:animScale>
                                    <p:animScale>
                                      <p:cBhvr>
                                        <p:cTn id="22" dur="26">
                                          <p:stCondLst>
                                            <p:cond delay="1642"/>
                                          </p:stCondLst>
                                        </p:cTn>
                                        <p:tgtEl>
                                          <p:spTgt spid="22"/>
                                        </p:tgtEl>
                                      </p:cBhvr>
                                      <p:to x="100000" y="90000"/>
                                    </p:animScale>
                                    <p:animScale>
                                      <p:cBhvr>
                                        <p:cTn id="23" dur="166" decel="50000">
                                          <p:stCondLst>
                                            <p:cond delay="1668"/>
                                          </p:stCondLst>
                                        </p:cTn>
                                        <p:tgtEl>
                                          <p:spTgt spid="22"/>
                                        </p:tgtEl>
                                      </p:cBhvr>
                                      <p:to x="100000" y="100000"/>
                                    </p:animScale>
                                    <p:animScale>
                                      <p:cBhvr>
                                        <p:cTn id="24" dur="26">
                                          <p:stCondLst>
                                            <p:cond delay="1808"/>
                                          </p:stCondLst>
                                        </p:cTn>
                                        <p:tgtEl>
                                          <p:spTgt spid="22"/>
                                        </p:tgtEl>
                                      </p:cBhvr>
                                      <p:to x="100000" y="95000"/>
                                    </p:animScale>
                                    <p:animScale>
                                      <p:cBhvr>
                                        <p:cTn id="25" dur="166" decel="50000">
                                          <p:stCondLst>
                                            <p:cond delay="1834"/>
                                          </p:stCondLst>
                                        </p:cTn>
                                        <p:tgtEl>
                                          <p:spTgt spid="2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
                                          </p:val>
                                        </p:tav>
                                        <p:tav tm="100000">
                                          <p:val>
                                            <p:strVal val="#ppt_w"/>
                                          </p:val>
                                        </p:tav>
                                      </p:tavLst>
                                    </p:anim>
                                    <p:anim calcmode="lin" valueType="num">
                                      <p:cBhvr>
                                        <p:cTn id="31" dur="1000" fill="hold"/>
                                        <p:tgtEl>
                                          <p:spTgt spid="23"/>
                                        </p:tgtEl>
                                        <p:attrNameLst>
                                          <p:attrName>ppt_h</p:attrName>
                                        </p:attrNameLst>
                                      </p:cBhvr>
                                      <p:tavLst>
                                        <p:tav tm="0">
                                          <p:val>
                                            <p:fltVal val="0"/>
                                          </p:val>
                                        </p:tav>
                                        <p:tav tm="100000">
                                          <p:val>
                                            <p:strVal val="#ppt_h"/>
                                          </p:val>
                                        </p:tav>
                                      </p:tavLst>
                                    </p:anim>
                                    <p:anim calcmode="lin" valueType="num">
                                      <p:cBhvr>
                                        <p:cTn id="32" dur="1000" fill="hold"/>
                                        <p:tgtEl>
                                          <p:spTgt spid="23"/>
                                        </p:tgtEl>
                                        <p:attrNameLst>
                                          <p:attrName>style.rotation</p:attrName>
                                        </p:attrNameLst>
                                      </p:cBhvr>
                                      <p:tavLst>
                                        <p:tav tm="0">
                                          <p:val>
                                            <p:fltVal val="90"/>
                                          </p:val>
                                        </p:tav>
                                        <p:tav tm="100000">
                                          <p:val>
                                            <p:fltVal val="0"/>
                                          </p:val>
                                        </p:tav>
                                      </p:tavLst>
                                    </p:anim>
                                    <p:animEffect transition="in" filter="fade">
                                      <p:cBhvr>
                                        <p:cTn id="3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17000"/>
          </a:stretch>
        </a:blipFill>
        <a:effectLst/>
      </p:bgPr>
    </p:bg>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1782337" y="2590800"/>
            <a:ext cx="7391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6600" b="1" dirty="0" err="1">
                <a:solidFill>
                  <a:srgbClr val="FF0000"/>
                </a:solidFill>
                <a:latin typeface="Times New Roman" pitchFamily="18" charset="0"/>
                <a:cs typeface="Times New Roman" pitchFamily="18" charset="0"/>
              </a:rPr>
              <a:t>Nước</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Văn</a:t>
            </a:r>
            <a:r>
              <a:rPr lang="en-US" sz="6600" b="1" dirty="0">
                <a:solidFill>
                  <a:srgbClr val="FF0000"/>
                </a:solidFill>
                <a:latin typeface="Times New Roman" pitchFamily="18" charset="0"/>
                <a:cs typeface="Times New Roman" pitchFamily="18" charset="0"/>
              </a:rPr>
              <a:t> Lang</a:t>
            </a:r>
            <a:endParaRPr lang="en-US" sz="6600" b="1" dirty="0">
              <a:latin typeface="Times New Roman" pitchFamily="18" charset="0"/>
              <a:cs typeface="Times New Roman" pitchFamily="18" charset="0"/>
            </a:endParaRPr>
          </a:p>
        </p:txBody>
      </p:sp>
    </p:spTree>
    <p:extLst>
      <p:ext uri="{BB962C8B-B14F-4D97-AF65-F5344CB8AC3E}">
        <p14:creationId xmlns:p14="http://schemas.microsoft.com/office/powerpoint/2010/main" val="1533744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7"/>
          <p:cNvSpPr txBox="1">
            <a:spLocks noChangeArrowheads="1"/>
          </p:cNvSpPr>
          <p:nvPr/>
        </p:nvSpPr>
        <p:spPr bwMode="auto">
          <a:xfrm>
            <a:off x="0" y="64912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eaLnBrk="1" hangingPunct="1"/>
            <a:endParaRPr lang="en-US" sz="1800">
              <a:solidFill>
                <a:srgbClr val="0000CC"/>
              </a:solidFill>
              <a:latin typeface="Arial" pitchFamily="34" charset="0"/>
              <a:cs typeface="Arial" pitchFamily="34" charset="0"/>
            </a:endParaRPr>
          </a:p>
        </p:txBody>
      </p:sp>
      <p:sp>
        <p:nvSpPr>
          <p:cNvPr id="496647" name="Text Box 7"/>
          <p:cNvSpPr txBox="1">
            <a:spLocks noChangeArrowheads="1"/>
          </p:cNvSpPr>
          <p:nvPr/>
        </p:nvSpPr>
        <p:spPr bwMode="auto">
          <a:xfrm>
            <a:off x="114300" y="139700"/>
            <a:ext cx="8966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3200" b="1" dirty="0" err="1">
                <a:solidFill>
                  <a:srgbClr val="0000FF"/>
                </a:solidFill>
                <a:latin typeface="Arial" pitchFamily="34" charset="0"/>
                <a:cs typeface="Arial" pitchFamily="34" charset="0"/>
              </a:rPr>
              <a:t>Sắp</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xếp</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tên</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các</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tầng</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lớp</a:t>
            </a:r>
            <a:r>
              <a:rPr lang="en-US" sz="3200" b="1" dirty="0">
                <a:solidFill>
                  <a:srgbClr val="0000FF"/>
                </a:solidFill>
                <a:latin typeface="Arial" pitchFamily="34" charset="0"/>
                <a:cs typeface="Arial" pitchFamily="34" charset="0"/>
              </a:rPr>
              <a:t>: </a:t>
            </a:r>
            <a:r>
              <a:rPr lang="en-US" sz="3200" b="1" dirty="0" err="1">
                <a:solidFill>
                  <a:srgbClr val="CC0000"/>
                </a:solidFill>
                <a:latin typeface="Arial" pitchFamily="34" charset="0"/>
                <a:cs typeface="Arial" pitchFamily="34" charset="0"/>
              </a:rPr>
              <a:t>Vua</a:t>
            </a:r>
            <a:r>
              <a:rPr lang="en-US" sz="3200" b="1" dirty="0">
                <a:solidFill>
                  <a:srgbClr val="CC0000"/>
                </a:solidFill>
                <a:latin typeface="Arial" pitchFamily="34" charset="0"/>
                <a:cs typeface="Arial" pitchFamily="34" charset="0"/>
              </a:rPr>
              <a:t> </a:t>
            </a:r>
            <a:r>
              <a:rPr lang="en-US" sz="3200" b="1" dirty="0" err="1">
                <a:solidFill>
                  <a:srgbClr val="CC0000"/>
                </a:solidFill>
                <a:latin typeface="Arial" pitchFamily="34" charset="0"/>
                <a:cs typeface="Arial" pitchFamily="34" charset="0"/>
              </a:rPr>
              <a:t>Hùng</a:t>
            </a:r>
            <a:r>
              <a:rPr lang="en-US" sz="3200" b="1" dirty="0">
                <a:solidFill>
                  <a:srgbClr val="CC0000"/>
                </a:solidFill>
                <a:latin typeface="Arial" pitchFamily="34" charset="0"/>
                <a:cs typeface="Arial" pitchFamily="34" charset="0"/>
              </a:rPr>
              <a:t>, </a:t>
            </a:r>
            <a:r>
              <a:rPr lang="en-US" sz="3200" b="1" dirty="0" err="1">
                <a:solidFill>
                  <a:srgbClr val="CC0000"/>
                </a:solidFill>
                <a:latin typeface="Arial" pitchFamily="34" charset="0"/>
                <a:cs typeface="Arial" pitchFamily="34" charset="0"/>
              </a:rPr>
              <a:t>lạc</a:t>
            </a:r>
            <a:r>
              <a:rPr lang="en-US" sz="3200" b="1" dirty="0">
                <a:solidFill>
                  <a:srgbClr val="CC0000"/>
                </a:solidFill>
                <a:latin typeface="Arial" pitchFamily="34" charset="0"/>
                <a:cs typeface="Arial" pitchFamily="34" charset="0"/>
              </a:rPr>
              <a:t> </a:t>
            </a:r>
            <a:r>
              <a:rPr lang="en-US" sz="3200" b="1" dirty="0" err="1">
                <a:solidFill>
                  <a:srgbClr val="CC0000"/>
                </a:solidFill>
                <a:latin typeface="Arial" pitchFamily="34" charset="0"/>
                <a:cs typeface="Arial" pitchFamily="34" charset="0"/>
              </a:rPr>
              <a:t>hầu</a:t>
            </a:r>
            <a:r>
              <a:rPr lang="en-US" sz="3200" b="1" dirty="0">
                <a:solidFill>
                  <a:srgbClr val="CC0000"/>
                </a:solidFill>
                <a:latin typeface="Arial" pitchFamily="34" charset="0"/>
                <a:cs typeface="Arial" pitchFamily="34" charset="0"/>
              </a:rPr>
              <a:t>, </a:t>
            </a:r>
            <a:r>
              <a:rPr lang="en-US" sz="3200" b="1" dirty="0" err="1">
                <a:solidFill>
                  <a:srgbClr val="CC0000"/>
                </a:solidFill>
                <a:latin typeface="Arial" pitchFamily="34" charset="0"/>
                <a:cs typeface="Arial" pitchFamily="34" charset="0"/>
              </a:rPr>
              <a:t>lạc</a:t>
            </a:r>
            <a:r>
              <a:rPr lang="en-US" sz="3200" b="1" dirty="0">
                <a:solidFill>
                  <a:srgbClr val="CC0000"/>
                </a:solidFill>
                <a:latin typeface="Arial" pitchFamily="34" charset="0"/>
                <a:cs typeface="Arial" pitchFamily="34" charset="0"/>
              </a:rPr>
              <a:t> </a:t>
            </a:r>
            <a:r>
              <a:rPr lang="en-US" sz="3200" b="1" dirty="0" err="1">
                <a:solidFill>
                  <a:srgbClr val="CC0000"/>
                </a:solidFill>
                <a:latin typeface="Arial" pitchFamily="34" charset="0"/>
                <a:cs typeface="Arial" pitchFamily="34" charset="0"/>
              </a:rPr>
              <a:t>tướng</a:t>
            </a:r>
            <a:r>
              <a:rPr lang="en-US" sz="3200" b="1" dirty="0">
                <a:solidFill>
                  <a:srgbClr val="CC0000"/>
                </a:solidFill>
                <a:latin typeface="Arial" pitchFamily="34" charset="0"/>
                <a:cs typeface="Arial" pitchFamily="34" charset="0"/>
              </a:rPr>
              <a:t>, </a:t>
            </a:r>
            <a:r>
              <a:rPr lang="en-US" sz="3200" b="1" dirty="0" err="1">
                <a:solidFill>
                  <a:srgbClr val="CC0000"/>
                </a:solidFill>
                <a:latin typeface="Arial" pitchFamily="34" charset="0"/>
                <a:cs typeface="Arial" pitchFamily="34" charset="0"/>
              </a:rPr>
              <a:t>lạc</a:t>
            </a:r>
            <a:r>
              <a:rPr lang="en-US" sz="3200" b="1" dirty="0">
                <a:solidFill>
                  <a:srgbClr val="CC0000"/>
                </a:solidFill>
                <a:latin typeface="Arial" pitchFamily="34" charset="0"/>
                <a:cs typeface="Arial" pitchFamily="34" charset="0"/>
              </a:rPr>
              <a:t> </a:t>
            </a:r>
            <a:r>
              <a:rPr lang="en-US" sz="3200" b="1" dirty="0" err="1">
                <a:solidFill>
                  <a:srgbClr val="CC0000"/>
                </a:solidFill>
                <a:latin typeface="Arial" pitchFamily="34" charset="0"/>
                <a:cs typeface="Arial" pitchFamily="34" charset="0"/>
              </a:rPr>
              <a:t>dân</a:t>
            </a:r>
            <a:r>
              <a:rPr lang="en-US" sz="3200" b="1" dirty="0">
                <a:solidFill>
                  <a:srgbClr val="CC0000"/>
                </a:solidFill>
                <a:latin typeface="Arial" pitchFamily="34" charset="0"/>
                <a:cs typeface="Arial" pitchFamily="34" charset="0"/>
              </a:rPr>
              <a:t>, </a:t>
            </a:r>
            <a:r>
              <a:rPr lang="en-US" sz="3200" b="1" dirty="0" err="1">
                <a:solidFill>
                  <a:srgbClr val="CC0000"/>
                </a:solidFill>
                <a:latin typeface="Arial" pitchFamily="34" charset="0"/>
                <a:cs typeface="Arial" pitchFamily="34" charset="0"/>
              </a:rPr>
              <a:t>nô</a:t>
            </a:r>
            <a:r>
              <a:rPr lang="en-US" sz="3200" b="1" dirty="0">
                <a:solidFill>
                  <a:srgbClr val="CC0000"/>
                </a:solidFill>
                <a:latin typeface="Arial" pitchFamily="34" charset="0"/>
                <a:cs typeface="Arial" pitchFamily="34" charset="0"/>
              </a:rPr>
              <a:t> </a:t>
            </a:r>
            <a:r>
              <a:rPr lang="en-US" sz="3200" b="1" dirty="0" err="1">
                <a:solidFill>
                  <a:srgbClr val="CC0000"/>
                </a:solidFill>
                <a:latin typeface="Arial" pitchFamily="34" charset="0"/>
                <a:cs typeface="Arial" pitchFamily="34" charset="0"/>
              </a:rPr>
              <a:t>tì</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Vào</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sơ</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đồ</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sau</a:t>
            </a:r>
            <a:r>
              <a:rPr lang="en-US" sz="3200" b="1" dirty="0">
                <a:solidFill>
                  <a:srgbClr val="0000FF"/>
                </a:solidFill>
                <a:latin typeface="Arial" pitchFamily="34" charset="0"/>
                <a:cs typeface="Arial" pitchFamily="34" charset="0"/>
              </a:rPr>
              <a:t>:</a:t>
            </a:r>
          </a:p>
        </p:txBody>
      </p:sp>
      <p:sp>
        <p:nvSpPr>
          <p:cNvPr id="496648" name="Rectangle 8"/>
          <p:cNvSpPr>
            <a:spLocks noChangeArrowheads="1"/>
          </p:cNvSpPr>
          <p:nvPr/>
        </p:nvSpPr>
        <p:spPr bwMode="auto">
          <a:xfrm>
            <a:off x="3035300" y="1701800"/>
            <a:ext cx="2654300" cy="596900"/>
          </a:xfrm>
          <a:prstGeom prst="rect">
            <a:avLst/>
          </a:prstGeom>
          <a:solidFill>
            <a:srgbClr val="FFFF00"/>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496649" name="Rectangle 9"/>
          <p:cNvSpPr>
            <a:spLocks noChangeArrowheads="1"/>
          </p:cNvSpPr>
          <p:nvPr/>
        </p:nvSpPr>
        <p:spPr bwMode="auto">
          <a:xfrm>
            <a:off x="1168400" y="2966224"/>
            <a:ext cx="2654300" cy="596900"/>
          </a:xfrm>
          <a:prstGeom prst="rect">
            <a:avLst/>
          </a:prstGeom>
          <a:solidFill>
            <a:srgbClr val="FFFF00"/>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496650" name="Rectangle 10"/>
          <p:cNvSpPr>
            <a:spLocks noChangeArrowheads="1"/>
          </p:cNvSpPr>
          <p:nvPr/>
        </p:nvSpPr>
        <p:spPr bwMode="auto">
          <a:xfrm>
            <a:off x="4826000" y="2959100"/>
            <a:ext cx="2654300" cy="596900"/>
          </a:xfrm>
          <a:prstGeom prst="rect">
            <a:avLst/>
          </a:prstGeom>
          <a:solidFill>
            <a:srgbClr val="FFFF00"/>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496651" name="Rectangle 11"/>
          <p:cNvSpPr>
            <a:spLocks noChangeArrowheads="1"/>
          </p:cNvSpPr>
          <p:nvPr/>
        </p:nvSpPr>
        <p:spPr bwMode="auto">
          <a:xfrm>
            <a:off x="3009900" y="4356100"/>
            <a:ext cx="2654300" cy="596900"/>
          </a:xfrm>
          <a:prstGeom prst="rect">
            <a:avLst/>
          </a:prstGeom>
          <a:solidFill>
            <a:srgbClr val="FFFF00"/>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496652" name="Rectangle 12"/>
          <p:cNvSpPr>
            <a:spLocks noChangeArrowheads="1"/>
          </p:cNvSpPr>
          <p:nvPr/>
        </p:nvSpPr>
        <p:spPr bwMode="auto">
          <a:xfrm>
            <a:off x="3009900" y="5626100"/>
            <a:ext cx="2654300" cy="596900"/>
          </a:xfrm>
          <a:prstGeom prst="rect">
            <a:avLst/>
          </a:prstGeom>
          <a:solidFill>
            <a:srgbClr val="FFFF00"/>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496654" name="Line 14"/>
          <p:cNvSpPr>
            <a:spLocks noChangeShapeType="1"/>
          </p:cNvSpPr>
          <p:nvPr/>
        </p:nvSpPr>
        <p:spPr bwMode="auto">
          <a:xfrm flipH="1">
            <a:off x="3098800" y="2334805"/>
            <a:ext cx="1219200" cy="595313"/>
          </a:xfrm>
          <a:prstGeom prst="line">
            <a:avLst/>
          </a:prstGeom>
          <a:noFill/>
          <a:ln w="1143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96655" name="Line 15"/>
          <p:cNvSpPr>
            <a:spLocks noChangeShapeType="1"/>
          </p:cNvSpPr>
          <p:nvPr/>
        </p:nvSpPr>
        <p:spPr bwMode="auto">
          <a:xfrm>
            <a:off x="4305300" y="2336800"/>
            <a:ext cx="1284288" cy="584200"/>
          </a:xfrm>
          <a:prstGeom prst="line">
            <a:avLst/>
          </a:prstGeom>
          <a:noFill/>
          <a:ln w="1143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96656" name="Line 16"/>
          <p:cNvSpPr>
            <a:spLocks noChangeShapeType="1"/>
          </p:cNvSpPr>
          <p:nvPr/>
        </p:nvSpPr>
        <p:spPr bwMode="auto">
          <a:xfrm>
            <a:off x="4356100" y="3556000"/>
            <a:ext cx="25400" cy="762000"/>
          </a:xfrm>
          <a:prstGeom prst="line">
            <a:avLst/>
          </a:prstGeom>
          <a:noFill/>
          <a:ln w="152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96657" name="Line 17"/>
          <p:cNvSpPr>
            <a:spLocks noChangeShapeType="1"/>
          </p:cNvSpPr>
          <p:nvPr/>
        </p:nvSpPr>
        <p:spPr bwMode="auto">
          <a:xfrm flipH="1">
            <a:off x="4347426" y="4953000"/>
            <a:ext cx="8673" cy="673100"/>
          </a:xfrm>
          <a:prstGeom prst="line">
            <a:avLst/>
          </a:prstGeom>
          <a:noFill/>
          <a:ln w="152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96658" name="Text Box 18"/>
          <p:cNvSpPr txBox="1">
            <a:spLocks noChangeArrowheads="1"/>
          </p:cNvSpPr>
          <p:nvPr/>
        </p:nvSpPr>
        <p:spPr bwMode="auto">
          <a:xfrm>
            <a:off x="3208338" y="1590829"/>
            <a:ext cx="2654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4000" dirty="0" err="1">
                <a:solidFill>
                  <a:srgbClr val="CC0000"/>
                </a:solidFill>
                <a:effectLst>
                  <a:outerShdw blurRad="38100" dist="38100" dir="2700000" algn="tl">
                    <a:srgbClr val="000000"/>
                  </a:outerShdw>
                </a:effectLst>
              </a:rPr>
              <a:t>Vua</a:t>
            </a:r>
            <a:r>
              <a:rPr lang="en-US" sz="4000" dirty="0">
                <a:solidFill>
                  <a:srgbClr val="CC0000"/>
                </a:solidFill>
                <a:effectLst>
                  <a:outerShdw blurRad="38100" dist="38100" dir="2700000" algn="tl">
                    <a:srgbClr val="000000"/>
                  </a:outerShdw>
                </a:effectLst>
              </a:rPr>
              <a:t> </a:t>
            </a:r>
            <a:r>
              <a:rPr lang="en-US" sz="4000" dirty="0" err="1">
                <a:solidFill>
                  <a:srgbClr val="CC0000"/>
                </a:solidFill>
                <a:effectLst>
                  <a:outerShdw blurRad="38100" dist="38100" dir="2700000" algn="tl">
                    <a:srgbClr val="000000"/>
                  </a:outerShdw>
                </a:effectLst>
              </a:rPr>
              <a:t>Hùng</a:t>
            </a:r>
            <a:endParaRPr lang="en-US" sz="4000" dirty="0">
              <a:solidFill>
                <a:srgbClr val="CC0000"/>
              </a:solidFill>
              <a:effectLst>
                <a:outerShdw blurRad="38100" dist="38100" dir="2700000" algn="tl">
                  <a:srgbClr val="000000"/>
                </a:outerShdw>
              </a:effectLst>
            </a:endParaRPr>
          </a:p>
        </p:txBody>
      </p:sp>
      <p:sp>
        <p:nvSpPr>
          <p:cNvPr id="496659" name="Text Box 19"/>
          <p:cNvSpPr txBox="1">
            <a:spLocks noChangeArrowheads="1"/>
          </p:cNvSpPr>
          <p:nvPr/>
        </p:nvSpPr>
        <p:spPr bwMode="auto">
          <a:xfrm>
            <a:off x="1607344" y="2908660"/>
            <a:ext cx="210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4000" dirty="0" err="1">
                <a:solidFill>
                  <a:srgbClr val="CC0000"/>
                </a:solidFill>
                <a:effectLst>
                  <a:outerShdw blurRad="38100" dist="38100" dir="2700000" algn="tl">
                    <a:srgbClr val="000000"/>
                  </a:outerShdw>
                </a:effectLst>
              </a:rPr>
              <a:t>Lạc</a:t>
            </a:r>
            <a:r>
              <a:rPr lang="en-US" sz="4000" dirty="0">
                <a:solidFill>
                  <a:srgbClr val="CC0000"/>
                </a:solidFill>
                <a:effectLst>
                  <a:outerShdw blurRad="38100" dist="38100" dir="2700000" algn="tl">
                    <a:srgbClr val="000000"/>
                  </a:outerShdw>
                </a:effectLst>
              </a:rPr>
              <a:t> </a:t>
            </a:r>
            <a:r>
              <a:rPr lang="en-US" sz="4000" dirty="0" err="1">
                <a:solidFill>
                  <a:srgbClr val="CC0000"/>
                </a:solidFill>
                <a:effectLst>
                  <a:outerShdw blurRad="38100" dist="38100" dir="2700000" algn="tl">
                    <a:srgbClr val="000000"/>
                  </a:outerShdw>
                </a:effectLst>
              </a:rPr>
              <a:t>hầu</a:t>
            </a:r>
            <a:endParaRPr lang="en-US" sz="4000" dirty="0">
              <a:solidFill>
                <a:srgbClr val="CC0000"/>
              </a:solidFill>
              <a:effectLst>
                <a:outerShdw blurRad="38100" dist="38100" dir="2700000" algn="tl">
                  <a:srgbClr val="000000"/>
                </a:outerShdw>
              </a:effectLst>
            </a:endParaRPr>
          </a:p>
        </p:txBody>
      </p:sp>
      <p:sp>
        <p:nvSpPr>
          <p:cNvPr id="496660" name="Text Box 20"/>
          <p:cNvSpPr txBox="1">
            <a:spLocks noChangeArrowheads="1"/>
          </p:cNvSpPr>
          <p:nvPr/>
        </p:nvSpPr>
        <p:spPr bwMode="auto">
          <a:xfrm>
            <a:off x="5029200" y="2843263"/>
            <a:ext cx="256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4000" dirty="0" err="1">
                <a:solidFill>
                  <a:srgbClr val="CC0000"/>
                </a:solidFill>
                <a:effectLst>
                  <a:outerShdw blurRad="38100" dist="38100" dir="2700000" algn="tl">
                    <a:srgbClr val="000000"/>
                  </a:outerShdw>
                </a:effectLst>
              </a:rPr>
              <a:t>Lạc</a:t>
            </a:r>
            <a:r>
              <a:rPr lang="en-US" sz="4000" dirty="0">
                <a:solidFill>
                  <a:srgbClr val="CC0000"/>
                </a:solidFill>
                <a:effectLst>
                  <a:outerShdw blurRad="38100" dist="38100" dir="2700000" algn="tl">
                    <a:srgbClr val="000000"/>
                  </a:outerShdw>
                </a:effectLst>
              </a:rPr>
              <a:t> </a:t>
            </a:r>
            <a:r>
              <a:rPr lang="en-US" sz="4000" dirty="0" err="1">
                <a:solidFill>
                  <a:srgbClr val="CC0000"/>
                </a:solidFill>
                <a:effectLst>
                  <a:outerShdw blurRad="38100" dist="38100" dir="2700000" algn="tl">
                    <a:srgbClr val="000000"/>
                  </a:outerShdw>
                </a:effectLst>
              </a:rPr>
              <a:t>tướng</a:t>
            </a:r>
            <a:endParaRPr lang="en-US" sz="4000" dirty="0">
              <a:solidFill>
                <a:srgbClr val="CC0000"/>
              </a:solidFill>
              <a:effectLst>
                <a:outerShdw blurRad="38100" dist="38100" dir="2700000" algn="tl">
                  <a:srgbClr val="000000"/>
                </a:outerShdw>
              </a:effectLst>
            </a:endParaRPr>
          </a:p>
        </p:txBody>
      </p:sp>
      <p:sp>
        <p:nvSpPr>
          <p:cNvPr id="496661" name="Text Box 21"/>
          <p:cNvSpPr txBox="1">
            <a:spLocks noChangeArrowheads="1"/>
          </p:cNvSpPr>
          <p:nvPr/>
        </p:nvSpPr>
        <p:spPr bwMode="auto">
          <a:xfrm>
            <a:off x="3481388" y="4280973"/>
            <a:ext cx="210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4000" dirty="0" err="1">
                <a:solidFill>
                  <a:srgbClr val="CC0000"/>
                </a:solidFill>
                <a:effectLst>
                  <a:outerShdw blurRad="38100" dist="38100" dir="2700000" algn="tl">
                    <a:srgbClr val="000000"/>
                  </a:outerShdw>
                </a:effectLst>
              </a:rPr>
              <a:t>Lạc</a:t>
            </a:r>
            <a:r>
              <a:rPr lang="en-US" sz="4000" dirty="0">
                <a:solidFill>
                  <a:srgbClr val="CC0000"/>
                </a:solidFill>
                <a:effectLst>
                  <a:outerShdw blurRad="38100" dist="38100" dir="2700000" algn="tl">
                    <a:srgbClr val="000000"/>
                  </a:outerShdw>
                </a:effectLst>
              </a:rPr>
              <a:t> </a:t>
            </a:r>
            <a:r>
              <a:rPr lang="en-US" sz="4000" dirty="0" err="1">
                <a:solidFill>
                  <a:srgbClr val="CC0000"/>
                </a:solidFill>
                <a:effectLst>
                  <a:outerShdw blurRad="38100" dist="38100" dir="2700000" algn="tl">
                    <a:srgbClr val="000000"/>
                  </a:outerShdw>
                </a:effectLst>
              </a:rPr>
              <a:t>dân</a:t>
            </a:r>
            <a:endParaRPr lang="en-US" sz="4000" dirty="0">
              <a:solidFill>
                <a:srgbClr val="CC0000"/>
              </a:solidFill>
              <a:effectLst>
                <a:outerShdw blurRad="38100" dist="38100" dir="2700000" algn="tl">
                  <a:srgbClr val="000000"/>
                </a:outerShdw>
              </a:effectLst>
            </a:endParaRPr>
          </a:p>
        </p:txBody>
      </p:sp>
      <p:sp>
        <p:nvSpPr>
          <p:cNvPr id="496662" name="Text Box 22"/>
          <p:cNvSpPr txBox="1">
            <a:spLocks noChangeArrowheads="1"/>
          </p:cNvSpPr>
          <p:nvPr/>
        </p:nvSpPr>
        <p:spPr bwMode="auto">
          <a:xfrm>
            <a:off x="3657600" y="5592608"/>
            <a:ext cx="210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4000" dirty="0" err="1">
                <a:solidFill>
                  <a:srgbClr val="CC0000"/>
                </a:solidFill>
                <a:effectLst>
                  <a:outerShdw blurRad="38100" dist="38100" dir="2700000" algn="tl">
                    <a:srgbClr val="000000"/>
                  </a:outerShdw>
                </a:effectLst>
              </a:rPr>
              <a:t>Nô</a:t>
            </a:r>
            <a:r>
              <a:rPr lang="en-US" sz="4000" dirty="0">
                <a:solidFill>
                  <a:srgbClr val="CC0000"/>
                </a:solidFill>
                <a:effectLst>
                  <a:outerShdw blurRad="38100" dist="38100" dir="2700000" algn="tl">
                    <a:srgbClr val="000000"/>
                  </a:outerShdw>
                </a:effectLst>
              </a:rPr>
              <a:t> </a:t>
            </a:r>
            <a:r>
              <a:rPr lang="en-US" sz="4000" dirty="0" err="1">
                <a:solidFill>
                  <a:srgbClr val="CC0000"/>
                </a:solidFill>
                <a:effectLst>
                  <a:outerShdw blurRad="38100" dist="38100" dir="2700000" algn="tl">
                    <a:srgbClr val="000000"/>
                  </a:outerShdw>
                </a:effectLst>
              </a:rPr>
              <a:t>tì</a:t>
            </a:r>
            <a:endParaRPr lang="en-US" sz="4000" dirty="0">
              <a:solidFill>
                <a:srgbClr val="CC0000"/>
              </a:solidFill>
              <a:effectLst>
                <a:outerShdw blurRad="38100" dist="38100" dir="2700000" algn="tl">
                  <a:srgbClr val="000000"/>
                </a:outerShdw>
              </a:effectLst>
            </a:endParaRPr>
          </a:p>
        </p:txBody>
      </p:sp>
      <p:pic>
        <p:nvPicPr>
          <p:cNvPr id="23571" name="Picture 21" descr="j02321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12918">
            <a:off x="0" y="4711700"/>
            <a:ext cx="20574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599066"/>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6658">
                                            <p:txEl>
                                              <p:pRg st="0" end="0"/>
                                            </p:txEl>
                                          </p:spTgt>
                                        </p:tgtEl>
                                        <p:attrNameLst>
                                          <p:attrName>style.visibility</p:attrName>
                                        </p:attrNameLst>
                                      </p:cBhvr>
                                      <p:to>
                                        <p:strVal val="visible"/>
                                      </p:to>
                                    </p:set>
                                    <p:anim calcmode="lin" valueType="num">
                                      <p:cBhvr additive="base">
                                        <p:cTn id="7" dur="500" fill="hold"/>
                                        <p:tgtEl>
                                          <p:spTgt spid="496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66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6659">
                                            <p:txEl>
                                              <p:pRg st="0" end="0"/>
                                            </p:txEl>
                                          </p:spTgt>
                                        </p:tgtEl>
                                        <p:attrNameLst>
                                          <p:attrName>style.visibility</p:attrName>
                                        </p:attrNameLst>
                                      </p:cBhvr>
                                      <p:to>
                                        <p:strVal val="visible"/>
                                      </p:to>
                                    </p:set>
                                    <p:anim calcmode="lin" valueType="num">
                                      <p:cBhvr additive="base">
                                        <p:cTn id="13" dur="500" fill="hold"/>
                                        <p:tgtEl>
                                          <p:spTgt spid="4966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665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shreg.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96660">
                                            <p:txEl>
                                              <p:pRg st="0" end="0"/>
                                            </p:txEl>
                                          </p:spTgt>
                                        </p:tgtEl>
                                        <p:attrNameLst>
                                          <p:attrName>style.visibility</p:attrName>
                                        </p:attrNameLst>
                                      </p:cBhvr>
                                      <p:to>
                                        <p:strVal val="visible"/>
                                      </p:to>
                                    </p:set>
                                    <p:anim calcmode="lin" valueType="num">
                                      <p:cBhvr additive="base">
                                        <p:cTn id="19" dur="500" fill="hold"/>
                                        <p:tgtEl>
                                          <p:spTgt spid="49666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66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6661"/>
                                        </p:tgtEl>
                                        <p:attrNameLst>
                                          <p:attrName>style.visibility</p:attrName>
                                        </p:attrNameLst>
                                      </p:cBhvr>
                                      <p:to>
                                        <p:strVal val="visible"/>
                                      </p:to>
                                    </p:set>
                                    <p:anim calcmode="lin" valueType="num">
                                      <p:cBhvr additive="base">
                                        <p:cTn id="25" dur="500" fill="hold"/>
                                        <p:tgtEl>
                                          <p:spTgt spid="496661"/>
                                        </p:tgtEl>
                                        <p:attrNameLst>
                                          <p:attrName>ppt_x</p:attrName>
                                        </p:attrNameLst>
                                      </p:cBhvr>
                                      <p:tavLst>
                                        <p:tav tm="0">
                                          <p:val>
                                            <p:strVal val="#ppt_x"/>
                                          </p:val>
                                        </p:tav>
                                        <p:tav tm="100000">
                                          <p:val>
                                            <p:strVal val="#ppt_x"/>
                                          </p:val>
                                        </p:tav>
                                      </p:tavLst>
                                    </p:anim>
                                    <p:anim calcmode="lin" valueType="num">
                                      <p:cBhvr additive="base">
                                        <p:cTn id="26" dur="500" fill="hold"/>
                                        <p:tgtEl>
                                          <p:spTgt spid="4966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96662">
                                            <p:txEl>
                                              <p:pRg st="0" end="0"/>
                                            </p:txEl>
                                          </p:spTgt>
                                        </p:tgtEl>
                                        <p:attrNameLst>
                                          <p:attrName>style.visibility</p:attrName>
                                        </p:attrNameLst>
                                      </p:cBhvr>
                                      <p:to>
                                        <p:strVal val="visible"/>
                                      </p:to>
                                    </p:set>
                                    <p:anim calcmode="lin" valueType="num">
                                      <p:cBhvr additive="base">
                                        <p:cTn id="31" dur="500" fill="hold"/>
                                        <p:tgtEl>
                                          <p:spTgt spid="49666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66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457200" y="228600"/>
            <a:ext cx="83820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algn="just" eaLnBrk="1" hangingPunct="1">
              <a:spcBef>
                <a:spcPct val="50000"/>
              </a:spcBef>
            </a:pPr>
            <a:r>
              <a:rPr lang="en-US" sz="4800" dirty="0">
                <a:solidFill>
                  <a:srgbClr val="0000CC"/>
                </a:solidFill>
              </a:rPr>
              <a:t>     </a:t>
            </a:r>
            <a:r>
              <a:rPr lang="en-US" sz="4800" dirty="0" err="1">
                <a:solidFill>
                  <a:srgbClr val="0000CC"/>
                </a:solidFill>
              </a:rPr>
              <a:t>Xã</a:t>
            </a:r>
            <a:r>
              <a:rPr lang="en-US" sz="4800" dirty="0">
                <a:solidFill>
                  <a:srgbClr val="0000CC"/>
                </a:solidFill>
              </a:rPr>
              <a:t> </a:t>
            </a:r>
            <a:r>
              <a:rPr lang="en-US" sz="4800" dirty="0" err="1">
                <a:solidFill>
                  <a:srgbClr val="0000CC"/>
                </a:solidFill>
              </a:rPr>
              <a:t>hội</a:t>
            </a:r>
            <a:r>
              <a:rPr lang="en-US" sz="4800" dirty="0">
                <a:solidFill>
                  <a:srgbClr val="0000CC"/>
                </a:solidFill>
              </a:rPr>
              <a:t> </a:t>
            </a:r>
            <a:r>
              <a:rPr lang="en-US" sz="4800" dirty="0" err="1">
                <a:solidFill>
                  <a:srgbClr val="0000CC"/>
                </a:solidFill>
              </a:rPr>
              <a:t>Văn</a:t>
            </a:r>
            <a:r>
              <a:rPr lang="en-US" sz="4800" dirty="0">
                <a:solidFill>
                  <a:srgbClr val="0000CC"/>
                </a:solidFill>
              </a:rPr>
              <a:t> Lang </a:t>
            </a:r>
            <a:r>
              <a:rPr lang="en-US" sz="4800" dirty="0" err="1">
                <a:solidFill>
                  <a:srgbClr val="0000CC"/>
                </a:solidFill>
              </a:rPr>
              <a:t>có</a:t>
            </a:r>
            <a:r>
              <a:rPr lang="en-US" sz="4800" dirty="0">
                <a:solidFill>
                  <a:srgbClr val="0000CC"/>
                </a:solidFill>
              </a:rPr>
              <a:t> 4 </a:t>
            </a:r>
            <a:r>
              <a:rPr lang="en-US" sz="4800" dirty="0" err="1">
                <a:solidFill>
                  <a:srgbClr val="0000CC"/>
                </a:solidFill>
              </a:rPr>
              <a:t>tầng</a:t>
            </a:r>
            <a:r>
              <a:rPr lang="en-US" sz="4800" dirty="0">
                <a:solidFill>
                  <a:srgbClr val="0000CC"/>
                </a:solidFill>
              </a:rPr>
              <a:t> </a:t>
            </a:r>
            <a:r>
              <a:rPr lang="en-US" sz="4800" dirty="0" err="1">
                <a:solidFill>
                  <a:srgbClr val="0000CC"/>
                </a:solidFill>
              </a:rPr>
              <a:t>lớp</a:t>
            </a:r>
            <a:r>
              <a:rPr lang="en-US" sz="4800" dirty="0">
                <a:solidFill>
                  <a:srgbClr val="0000CC"/>
                </a:solidFill>
              </a:rPr>
              <a:t> </a:t>
            </a:r>
            <a:r>
              <a:rPr lang="en-US" sz="4800" dirty="0" err="1">
                <a:solidFill>
                  <a:srgbClr val="0000CC"/>
                </a:solidFill>
              </a:rPr>
              <a:t>chính</a:t>
            </a:r>
            <a:r>
              <a:rPr lang="en-US" sz="4800" dirty="0">
                <a:solidFill>
                  <a:srgbClr val="0000CC"/>
                </a:solidFill>
              </a:rPr>
              <a:t>. </a:t>
            </a:r>
            <a:r>
              <a:rPr lang="en-US" sz="4800" dirty="0" err="1">
                <a:solidFill>
                  <a:srgbClr val="0000CC"/>
                </a:solidFill>
              </a:rPr>
              <a:t>Đứng</a:t>
            </a:r>
            <a:r>
              <a:rPr lang="en-US" sz="4800" dirty="0">
                <a:solidFill>
                  <a:srgbClr val="0000CC"/>
                </a:solidFill>
              </a:rPr>
              <a:t> </a:t>
            </a:r>
            <a:r>
              <a:rPr lang="en-US" sz="4800" dirty="0" err="1">
                <a:solidFill>
                  <a:srgbClr val="0000CC"/>
                </a:solidFill>
              </a:rPr>
              <a:t>đầu</a:t>
            </a:r>
            <a:r>
              <a:rPr lang="en-US" sz="4800" dirty="0">
                <a:solidFill>
                  <a:srgbClr val="0000CC"/>
                </a:solidFill>
              </a:rPr>
              <a:t> </a:t>
            </a:r>
            <a:r>
              <a:rPr lang="en-US" sz="4800" dirty="0" err="1">
                <a:solidFill>
                  <a:srgbClr val="0000CC"/>
                </a:solidFill>
              </a:rPr>
              <a:t>là</a:t>
            </a:r>
            <a:r>
              <a:rPr lang="en-US" sz="4800" dirty="0">
                <a:solidFill>
                  <a:srgbClr val="0000CC"/>
                </a:solidFill>
              </a:rPr>
              <a:t> </a:t>
            </a:r>
            <a:r>
              <a:rPr lang="en-US" sz="4800" dirty="0" err="1">
                <a:solidFill>
                  <a:srgbClr val="0000CC"/>
                </a:solidFill>
              </a:rPr>
              <a:t>nhà</a:t>
            </a:r>
            <a:r>
              <a:rPr lang="en-US" sz="4800" dirty="0">
                <a:solidFill>
                  <a:srgbClr val="0000CC"/>
                </a:solidFill>
              </a:rPr>
              <a:t> </a:t>
            </a:r>
            <a:r>
              <a:rPr lang="en-US" sz="4800" dirty="0" err="1">
                <a:solidFill>
                  <a:srgbClr val="0000CC"/>
                </a:solidFill>
              </a:rPr>
              <a:t>nước</a:t>
            </a:r>
            <a:r>
              <a:rPr lang="en-US" sz="4800" dirty="0">
                <a:solidFill>
                  <a:srgbClr val="0000CC"/>
                </a:solidFill>
              </a:rPr>
              <a:t> </a:t>
            </a:r>
            <a:r>
              <a:rPr lang="en-US" sz="4800" dirty="0" err="1">
                <a:solidFill>
                  <a:srgbClr val="0000CC"/>
                </a:solidFill>
              </a:rPr>
              <a:t>có</a:t>
            </a:r>
            <a:r>
              <a:rPr lang="en-US" sz="4800" dirty="0">
                <a:solidFill>
                  <a:srgbClr val="0000CC"/>
                </a:solidFill>
              </a:rPr>
              <a:t> </a:t>
            </a:r>
            <a:r>
              <a:rPr lang="en-US" sz="4800" dirty="0" err="1">
                <a:solidFill>
                  <a:srgbClr val="0000CC"/>
                </a:solidFill>
              </a:rPr>
              <a:t>vua</a:t>
            </a:r>
            <a:r>
              <a:rPr lang="en-US" sz="4800" dirty="0">
                <a:solidFill>
                  <a:srgbClr val="0000CC"/>
                </a:solidFill>
              </a:rPr>
              <a:t>, </a:t>
            </a:r>
            <a:r>
              <a:rPr lang="en-US" sz="4800" dirty="0" err="1">
                <a:solidFill>
                  <a:srgbClr val="0000CC"/>
                </a:solidFill>
              </a:rPr>
              <a:t>gọi</a:t>
            </a:r>
            <a:r>
              <a:rPr lang="en-US" sz="4800" dirty="0">
                <a:solidFill>
                  <a:srgbClr val="0000CC"/>
                </a:solidFill>
              </a:rPr>
              <a:t> </a:t>
            </a:r>
            <a:r>
              <a:rPr lang="en-US" sz="4800" dirty="0" err="1">
                <a:solidFill>
                  <a:srgbClr val="0000CC"/>
                </a:solidFill>
              </a:rPr>
              <a:t>là</a:t>
            </a:r>
            <a:r>
              <a:rPr lang="en-US" sz="4800" dirty="0">
                <a:solidFill>
                  <a:srgbClr val="0000CC"/>
                </a:solidFill>
              </a:rPr>
              <a:t> </a:t>
            </a:r>
            <a:r>
              <a:rPr lang="en-US" sz="4800" dirty="0" err="1">
                <a:solidFill>
                  <a:srgbClr val="0000CC"/>
                </a:solidFill>
              </a:rPr>
              <a:t>Hùng</a:t>
            </a:r>
            <a:r>
              <a:rPr lang="en-US" sz="4800" dirty="0">
                <a:solidFill>
                  <a:srgbClr val="0000CC"/>
                </a:solidFill>
              </a:rPr>
              <a:t> </a:t>
            </a:r>
            <a:r>
              <a:rPr lang="en-US" sz="4800" dirty="0" err="1">
                <a:solidFill>
                  <a:srgbClr val="0000CC"/>
                </a:solidFill>
              </a:rPr>
              <a:t>Vương</a:t>
            </a:r>
            <a:r>
              <a:rPr lang="en-US" sz="4800" dirty="0">
                <a:solidFill>
                  <a:srgbClr val="0000CC"/>
                </a:solidFill>
              </a:rPr>
              <a:t>. </a:t>
            </a:r>
            <a:r>
              <a:rPr lang="en-US" sz="4800" dirty="0" err="1">
                <a:solidFill>
                  <a:srgbClr val="0000CC"/>
                </a:solidFill>
              </a:rPr>
              <a:t>Giúp</a:t>
            </a:r>
            <a:r>
              <a:rPr lang="en-US" sz="4800" dirty="0">
                <a:solidFill>
                  <a:srgbClr val="0000CC"/>
                </a:solidFill>
              </a:rPr>
              <a:t> </a:t>
            </a:r>
            <a:r>
              <a:rPr lang="en-US" sz="4800" dirty="0" err="1">
                <a:solidFill>
                  <a:srgbClr val="0000CC"/>
                </a:solidFill>
              </a:rPr>
              <a:t>vua</a:t>
            </a:r>
            <a:r>
              <a:rPr lang="en-US" sz="4800" dirty="0">
                <a:solidFill>
                  <a:srgbClr val="0000CC"/>
                </a:solidFill>
              </a:rPr>
              <a:t> </a:t>
            </a:r>
            <a:r>
              <a:rPr lang="en-US" sz="4800" dirty="0" err="1">
                <a:solidFill>
                  <a:srgbClr val="0000CC"/>
                </a:solidFill>
              </a:rPr>
              <a:t>Hùng</a:t>
            </a:r>
            <a:r>
              <a:rPr lang="en-US" sz="4800" dirty="0">
                <a:solidFill>
                  <a:srgbClr val="0000CC"/>
                </a:solidFill>
              </a:rPr>
              <a:t> </a:t>
            </a:r>
            <a:r>
              <a:rPr lang="en-US" sz="4800" dirty="0" err="1">
                <a:solidFill>
                  <a:srgbClr val="0000CC"/>
                </a:solidFill>
              </a:rPr>
              <a:t>cai</a:t>
            </a:r>
            <a:r>
              <a:rPr lang="en-US" sz="4800" dirty="0">
                <a:solidFill>
                  <a:srgbClr val="0000CC"/>
                </a:solidFill>
              </a:rPr>
              <a:t> </a:t>
            </a:r>
            <a:r>
              <a:rPr lang="en-US" sz="4800" dirty="0" err="1">
                <a:solidFill>
                  <a:srgbClr val="0000CC"/>
                </a:solidFill>
              </a:rPr>
              <a:t>quản</a:t>
            </a:r>
            <a:r>
              <a:rPr lang="en-US" sz="4800" dirty="0">
                <a:solidFill>
                  <a:srgbClr val="0000CC"/>
                </a:solidFill>
              </a:rPr>
              <a:t> </a:t>
            </a:r>
            <a:r>
              <a:rPr lang="en-US" sz="4800" dirty="0" err="1">
                <a:solidFill>
                  <a:srgbClr val="0000CC"/>
                </a:solidFill>
              </a:rPr>
              <a:t>đất</a:t>
            </a:r>
            <a:r>
              <a:rPr lang="en-US" sz="4800" dirty="0">
                <a:solidFill>
                  <a:srgbClr val="0000CC"/>
                </a:solidFill>
              </a:rPr>
              <a:t> </a:t>
            </a:r>
            <a:r>
              <a:rPr lang="en-US" sz="4800" dirty="0" err="1">
                <a:solidFill>
                  <a:srgbClr val="0000CC"/>
                </a:solidFill>
              </a:rPr>
              <a:t>nước</a:t>
            </a:r>
            <a:r>
              <a:rPr lang="en-US" sz="4800" dirty="0">
                <a:solidFill>
                  <a:srgbClr val="0000CC"/>
                </a:solidFill>
              </a:rPr>
              <a:t> </a:t>
            </a:r>
            <a:r>
              <a:rPr lang="en-US" sz="4800" dirty="0" err="1">
                <a:solidFill>
                  <a:srgbClr val="0000CC"/>
                </a:solidFill>
              </a:rPr>
              <a:t>có</a:t>
            </a:r>
            <a:r>
              <a:rPr lang="en-US" sz="4800" dirty="0">
                <a:solidFill>
                  <a:srgbClr val="0000CC"/>
                </a:solidFill>
              </a:rPr>
              <a:t> </a:t>
            </a:r>
            <a:r>
              <a:rPr lang="en-US" sz="4800" dirty="0" err="1">
                <a:solidFill>
                  <a:srgbClr val="0000CC"/>
                </a:solidFill>
              </a:rPr>
              <a:t>các</a:t>
            </a:r>
            <a:r>
              <a:rPr lang="en-US" sz="4800" dirty="0">
                <a:solidFill>
                  <a:srgbClr val="0000CC"/>
                </a:solidFill>
              </a:rPr>
              <a:t> </a:t>
            </a:r>
            <a:r>
              <a:rPr lang="en-US" sz="4800" dirty="0" err="1">
                <a:solidFill>
                  <a:srgbClr val="0000CC"/>
                </a:solidFill>
              </a:rPr>
              <a:t>lạc</a:t>
            </a:r>
            <a:r>
              <a:rPr lang="en-US" sz="4800" dirty="0">
                <a:solidFill>
                  <a:srgbClr val="0000CC"/>
                </a:solidFill>
              </a:rPr>
              <a:t> </a:t>
            </a:r>
            <a:r>
              <a:rPr lang="en-US" sz="4800" dirty="0" err="1">
                <a:solidFill>
                  <a:srgbClr val="0000CC"/>
                </a:solidFill>
              </a:rPr>
              <a:t>hầu</a:t>
            </a:r>
            <a:r>
              <a:rPr lang="en-US" sz="4800" dirty="0">
                <a:solidFill>
                  <a:srgbClr val="0000CC"/>
                </a:solidFill>
              </a:rPr>
              <a:t> , </a:t>
            </a:r>
            <a:r>
              <a:rPr lang="en-US" sz="4800" dirty="0" err="1">
                <a:solidFill>
                  <a:srgbClr val="0000CC"/>
                </a:solidFill>
              </a:rPr>
              <a:t>lạc</a:t>
            </a:r>
            <a:r>
              <a:rPr lang="en-US" sz="4800" dirty="0">
                <a:solidFill>
                  <a:srgbClr val="0000CC"/>
                </a:solidFill>
              </a:rPr>
              <a:t> </a:t>
            </a:r>
            <a:r>
              <a:rPr lang="en-US" sz="4800" dirty="0" err="1">
                <a:solidFill>
                  <a:srgbClr val="0000CC"/>
                </a:solidFill>
              </a:rPr>
              <a:t>tướng</a:t>
            </a:r>
            <a:r>
              <a:rPr lang="en-US" sz="4800" dirty="0">
                <a:solidFill>
                  <a:srgbClr val="0000CC"/>
                </a:solidFill>
              </a:rPr>
              <a:t>. </a:t>
            </a:r>
            <a:r>
              <a:rPr lang="en-US" sz="4800" dirty="0" err="1">
                <a:solidFill>
                  <a:srgbClr val="0000CC"/>
                </a:solidFill>
              </a:rPr>
              <a:t>Dân</a:t>
            </a:r>
            <a:r>
              <a:rPr lang="en-US" sz="4800" dirty="0">
                <a:solidFill>
                  <a:srgbClr val="0000CC"/>
                </a:solidFill>
              </a:rPr>
              <a:t> </a:t>
            </a:r>
            <a:r>
              <a:rPr lang="en-US" sz="4800" dirty="0" err="1">
                <a:solidFill>
                  <a:srgbClr val="0000CC"/>
                </a:solidFill>
              </a:rPr>
              <a:t>thường</a:t>
            </a:r>
            <a:r>
              <a:rPr lang="en-US" sz="4800" dirty="0">
                <a:solidFill>
                  <a:srgbClr val="0000CC"/>
                </a:solidFill>
              </a:rPr>
              <a:t> </a:t>
            </a:r>
            <a:r>
              <a:rPr lang="en-US" sz="4800" dirty="0" err="1">
                <a:solidFill>
                  <a:srgbClr val="0000CC"/>
                </a:solidFill>
              </a:rPr>
              <a:t>gọi</a:t>
            </a:r>
            <a:r>
              <a:rPr lang="en-US" sz="4800" dirty="0">
                <a:solidFill>
                  <a:srgbClr val="0000CC"/>
                </a:solidFill>
              </a:rPr>
              <a:t> </a:t>
            </a:r>
            <a:r>
              <a:rPr lang="en-US" sz="4800" dirty="0" err="1">
                <a:solidFill>
                  <a:srgbClr val="0000CC"/>
                </a:solidFill>
              </a:rPr>
              <a:t>là</a:t>
            </a:r>
            <a:r>
              <a:rPr lang="en-US" sz="4800" dirty="0">
                <a:solidFill>
                  <a:srgbClr val="0000CC"/>
                </a:solidFill>
              </a:rPr>
              <a:t> </a:t>
            </a:r>
            <a:r>
              <a:rPr lang="en-US" sz="4800" dirty="0" err="1">
                <a:solidFill>
                  <a:srgbClr val="0000CC"/>
                </a:solidFill>
              </a:rPr>
              <a:t>lạc</a:t>
            </a:r>
            <a:r>
              <a:rPr lang="en-US" sz="4800" dirty="0">
                <a:solidFill>
                  <a:srgbClr val="0000CC"/>
                </a:solidFill>
              </a:rPr>
              <a:t> </a:t>
            </a:r>
            <a:r>
              <a:rPr lang="en-US" sz="4800" dirty="0" err="1">
                <a:solidFill>
                  <a:srgbClr val="0000CC"/>
                </a:solidFill>
              </a:rPr>
              <a:t>dân</a:t>
            </a:r>
            <a:r>
              <a:rPr lang="en-US" sz="4800" dirty="0">
                <a:solidFill>
                  <a:srgbClr val="0000CC"/>
                </a:solidFill>
              </a:rPr>
              <a:t>, </a:t>
            </a:r>
            <a:r>
              <a:rPr lang="en-US" sz="4800" dirty="0" err="1">
                <a:solidFill>
                  <a:srgbClr val="0000CC"/>
                </a:solidFill>
              </a:rPr>
              <a:t>tầng</a:t>
            </a:r>
            <a:r>
              <a:rPr lang="en-US" sz="4800" dirty="0">
                <a:solidFill>
                  <a:srgbClr val="0000CC"/>
                </a:solidFill>
              </a:rPr>
              <a:t> </a:t>
            </a:r>
            <a:r>
              <a:rPr lang="en-US" sz="4800" dirty="0" err="1">
                <a:solidFill>
                  <a:srgbClr val="0000CC"/>
                </a:solidFill>
              </a:rPr>
              <a:t>lớp</a:t>
            </a:r>
            <a:r>
              <a:rPr lang="en-US" sz="4800" dirty="0">
                <a:solidFill>
                  <a:srgbClr val="0000CC"/>
                </a:solidFill>
              </a:rPr>
              <a:t> </a:t>
            </a:r>
            <a:r>
              <a:rPr lang="en-US" sz="4800" dirty="0" err="1">
                <a:solidFill>
                  <a:srgbClr val="0000CC"/>
                </a:solidFill>
              </a:rPr>
              <a:t>thấp</a:t>
            </a:r>
            <a:r>
              <a:rPr lang="en-US" sz="4800" dirty="0">
                <a:solidFill>
                  <a:srgbClr val="0000CC"/>
                </a:solidFill>
              </a:rPr>
              <a:t> </a:t>
            </a:r>
            <a:r>
              <a:rPr lang="en-US" sz="4800" dirty="0" err="1">
                <a:solidFill>
                  <a:srgbClr val="0000CC"/>
                </a:solidFill>
              </a:rPr>
              <a:t>kém</a:t>
            </a:r>
            <a:r>
              <a:rPr lang="en-US" sz="4800" dirty="0">
                <a:solidFill>
                  <a:srgbClr val="0000CC"/>
                </a:solidFill>
              </a:rPr>
              <a:t>, </a:t>
            </a:r>
            <a:r>
              <a:rPr lang="en-US" sz="4800" dirty="0" err="1">
                <a:solidFill>
                  <a:srgbClr val="0000CC"/>
                </a:solidFill>
              </a:rPr>
              <a:t>nghèo</a:t>
            </a:r>
            <a:r>
              <a:rPr lang="en-US" sz="4800" dirty="0">
                <a:solidFill>
                  <a:srgbClr val="0000CC"/>
                </a:solidFill>
              </a:rPr>
              <a:t> </a:t>
            </a:r>
            <a:r>
              <a:rPr lang="en-US" sz="4800" dirty="0" err="1">
                <a:solidFill>
                  <a:srgbClr val="0000CC"/>
                </a:solidFill>
              </a:rPr>
              <a:t>hèn</a:t>
            </a:r>
            <a:r>
              <a:rPr lang="en-US" sz="4800" dirty="0">
                <a:solidFill>
                  <a:srgbClr val="0000CC"/>
                </a:solidFill>
              </a:rPr>
              <a:t> </a:t>
            </a:r>
            <a:r>
              <a:rPr lang="en-US" sz="4800" dirty="0" err="1">
                <a:solidFill>
                  <a:srgbClr val="0000CC"/>
                </a:solidFill>
              </a:rPr>
              <a:t>nhất</a:t>
            </a:r>
            <a:r>
              <a:rPr lang="en-US" sz="4800" dirty="0">
                <a:solidFill>
                  <a:srgbClr val="0000CC"/>
                </a:solidFill>
              </a:rPr>
              <a:t> </a:t>
            </a:r>
            <a:r>
              <a:rPr lang="en-US" sz="4800" dirty="0" err="1">
                <a:solidFill>
                  <a:srgbClr val="0000CC"/>
                </a:solidFill>
              </a:rPr>
              <a:t>là</a:t>
            </a:r>
            <a:r>
              <a:rPr lang="en-US" sz="4800" dirty="0">
                <a:solidFill>
                  <a:srgbClr val="0000CC"/>
                </a:solidFill>
              </a:rPr>
              <a:t> </a:t>
            </a:r>
            <a:r>
              <a:rPr lang="en-US" sz="4800" dirty="0" err="1">
                <a:solidFill>
                  <a:srgbClr val="0000CC"/>
                </a:solidFill>
              </a:rPr>
              <a:t>nô</a:t>
            </a:r>
            <a:r>
              <a:rPr lang="en-US" sz="4800" dirty="0">
                <a:solidFill>
                  <a:srgbClr val="0000CC"/>
                </a:solidFill>
              </a:rPr>
              <a:t> </a:t>
            </a:r>
            <a:r>
              <a:rPr lang="en-US" sz="4800" dirty="0" err="1">
                <a:solidFill>
                  <a:srgbClr val="0000CC"/>
                </a:solidFill>
              </a:rPr>
              <a:t>tì</a:t>
            </a:r>
            <a:r>
              <a:rPr lang="en-US" sz="4800" dirty="0">
                <a:solidFill>
                  <a:srgbClr val="0000CC"/>
                </a:solidFill>
              </a:rPr>
              <a:t>.</a:t>
            </a:r>
          </a:p>
        </p:txBody>
      </p:sp>
    </p:spTree>
    <p:extLst>
      <p:ext uri="{BB962C8B-B14F-4D97-AF65-F5344CB8AC3E}">
        <p14:creationId xmlns:p14="http://schemas.microsoft.com/office/powerpoint/2010/main" val="2547736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2057400" y="2590800"/>
            <a:ext cx="5867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6600" b="1" dirty="0" err="1">
                <a:solidFill>
                  <a:srgbClr val="FF0000"/>
                </a:solidFill>
                <a:latin typeface="Times New Roman" pitchFamily="18" charset="0"/>
                <a:cs typeface="Times New Roman" pitchFamily="18" charset="0"/>
              </a:rPr>
              <a:t>Nước</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Âu</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Lạc</a:t>
            </a:r>
            <a:endParaRPr lang="en-US" sz="6600" b="1" dirty="0">
              <a:latin typeface="Times New Roman" pitchFamily="18" charset="0"/>
              <a:cs typeface="Times New Roman" pitchFamily="18" charset="0"/>
            </a:endParaRPr>
          </a:p>
        </p:txBody>
      </p:sp>
    </p:spTree>
    <p:extLst>
      <p:ext uri="{BB962C8B-B14F-4D97-AF65-F5344CB8AC3E}">
        <p14:creationId xmlns:p14="http://schemas.microsoft.com/office/powerpoint/2010/main" val="10895813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7eb60a4ea62974bcd1d81e99be1f8ba66f7a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TotalTime>
  <Words>1085</Words>
  <Application>Microsoft Office PowerPoint</Application>
  <PresentationFormat>On-screen Show (4:3)</PresentationFormat>
  <Paragraphs>271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năm ngày 22 tháng 01 năm 2015</dc:title>
  <dc:creator>Administrator</dc:creator>
  <cp:lastModifiedBy>ASUS</cp:lastModifiedBy>
  <cp:revision>95</cp:revision>
  <dcterms:created xsi:type="dcterms:W3CDTF">2015-01-22T08:28:58Z</dcterms:created>
  <dcterms:modified xsi:type="dcterms:W3CDTF">2020-10-25T03:11:33Z</dcterms:modified>
</cp:coreProperties>
</file>