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57" r:id="rId4"/>
    <p:sldId id="259" r:id="rId5"/>
    <p:sldId id="260" r:id="rId6"/>
    <p:sldId id="258" r:id="rId7"/>
    <p:sldId id="269" r:id="rId8"/>
    <p:sldId id="270" r:id="rId9"/>
    <p:sldId id="271" r:id="rId10"/>
    <p:sldId id="261" r:id="rId12"/>
    <p:sldId id="272" r:id="rId13"/>
    <p:sldId id="273" r:id="rId14"/>
    <p:sldId id="274" r:id="rId15"/>
    <p:sldId id="275" r:id="rId16"/>
    <p:sldId id="276" r:id="rId17"/>
    <p:sldId id="277" r:id="rId18"/>
    <p:sldId id="264" r:id="rId19"/>
    <p:sldId id="278" r:id="rId20"/>
    <p:sldId id="268" r:id="rId21"/>
  </p:sldIdLst>
  <p:sldSz cx="12192000" cy="6858000"/>
  <p:notesSz cx="7103745" cy="102342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fld id="{0ED40AF1-241F-463A-8508-92C4EB2DF3E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tags" Target="../tags/tag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emf"/><Relationship Id="rId19" Type="http://schemas.openxmlformats.org/officeDocument/2006/relationships/slideLayout" Target="../slideLayouts/slideLayout7.xml"/><Relationship Id="rId18" Type="http://schemas.openxmlformats.org/officeDocument/2006/relationships/audio" Target="../media/audio4.wav"/><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15.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emf"/><Relationship Id="rId19" Type="http://schemas.openxmlformats.org/officeDocument/2006/relationships/slideLayout" Target="../slideLayouts/slideLayout7.xml"/><Relationship Id="rId18" Type="http://schemas.openxmlformats.org/officeDocument/2006/relationships/audio" Target="../media/audio4.wav"/><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15.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 Id="rId3" Type="http://schemas.openxmlformats.org/officeDocument/2006/relationships/image" Target="../media/image19.png"/><Relationship Id="rId20" Type="http://schemas.openxmlformats.org/officeDocument/2006/relationships/notesSlide" Target="../notesSlides/notesSlide3.xml"/><Relationship Id="rId2" Type="http://schemas.openxmlformats.org/officeDocument/2006/relationships/image" Target="../media/image18.emf"/><Relationship Id="rId19" Type="http://schemas.openxmlformats.org/officeDocument/2006/relationships/slideLayout" Target="../slideLayouts/slideLayout7.xml"/><Relationship Id="rId18" Type="http://schemas.openxmlformats.org/officeDocument/2006/relationships/audio" Target="../media/audio4.wav"/><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15.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emf"/><Relationship Id="rId19" Type="http://schemas.openxmlformats.org/officeDocument/2006/relationships/slideLayout" Target="../slideLayouts/slideLayout7.xml"/><Relationship Id="rId18" Type="http://schemas.openxmlformats.org/officeDocument/2006/relationships/audio" Target="../media/audio4.wav"/><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15.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pic>
        <p:nvPicPr>
          <p:cNvPr id="4" name="Picture 3" descr="Slide1 (1)"/>
          <p:cNvPicPr>
            <a:picLocks noChangeAspect="1"/>
          </p:cNvPicPr>
          <p:nvPr/>
        </p:nvPicPr>
        <p:blipFill>
          <a:blip r:embed="rId1"/>
          <a:stretch>
            <a:fillRect/>
          </a:stretch>
        </p:blipFill>
        <p:spPr>
          <a:xfrm>
            <a:off x="1524000" y="1122680"/>
            <a:ext cx="9299575" cy="6974840"/>
          </a:xfrm>
          <a:prstGeom prst="rect">
            <a:avLst/>
          </a:prstGeom>
        </p:spPr>
      </p:pic>
      <p:sp>
        <p:nvSpPr>
          <p:cNvPr id="5" name="Text Box 4"/>
          <p:cNvSpPr txBox="1"/>
          <p:nvPr/>
        </p:nvSpPr>
        <p:spPr>
          <a:xfrm>
            <a:off x="1847850" y="210185"/>
            <a:ext cx="9799955" cy="706755"/>
          </a:xfrm>
          <a:prstGeom prst="rect">
            <a:avLst/>
          </a:prstGeom>
          <a:noFill/>
        </p:spPr>
        <p:txBody>
          <a:bodyPr wrap="square" rtlCol="0">
            <a:spAutoFit/>
          </a:bodyPr>
          <a:p>
            <a:r>
              <a:rPr lang="vi-VN" altLang="en-US" sz="4000">
                <a:ln w="22225">
                  <a:solidFill>
                    <a:schemeClr val="accent2"/>
                  </a:solidFill>
                  <a:prstDash val="solid"/>
                </a:ln>
                <a:solidFill>
                  <a:schemeClr val="accent2">
                    <a:lumMod val="40000"/>
                    <a:lumOff val="60000"/>
                  </a:schemeClr>
                </a:solidFill>
                <a:effectLst/>
              </a:rPr>
              <a:t>Trường TH và THCS Quốc tế Mỹ Úc</a:t>
            </a:r>
            <a:endParaRPr lang="vi-VN" altLang="en-US" sz="4000">
              <a:ln w="22225">
                <a:solidFill>
                  <a:schemeClr val="accent2"/>
                </a:solidFill>
                <a:prstDash val="solid"/>
              </a:ln>
              <a:solidFill>
                <a:schemeClr val="accent2">
                  <a:lumMod val="40000"/>
                  <a:lumOff val="60000"/>
                </a:schemeClr>
              </a:solidFill>
              <a:effectLst/>
            </a:endParaRPr>
          </a:p>
        </p:txBody>
      </p:sp>
      <p:sp>
        <p:nvSpPr>
          <p:cNvPr id="6" name="Text Box 5"/>
          <p:cNvSpPr txBox="1"/>
          <p:nvPr/>
        </p:nvSpPr>
        <p:spPr>
          <a:xfrm>
            <a:off x="5498465" y="1857375"/>
            <a:ext cx="2498725" cy="645160"/>
          </a:xfrm>
          <a:prstGeom prst="rect">
            <a:avLst/>
          </a:prstGeom>
          <a:noFill/>
        </p:spPr>
        <p:txBody>
          <a:bodyPr wrap="square" rtlCol="0">
            <a:spAutoFit/>
          </a:bodyPr>
          <a:p>
            <a:r>
              <a:rPr lang="vi-VN" altLang="en-US" sz="3600" b="1">
                <a:effectLst>
                  <a:outerShdw blurRad="38100" dist="38100" dir="2700000" algn="tl">
                    <a:srgbClr val="000000">
                      <a:alpha val="43137"/>
                    </a:srgbClr>
                  </a:outerShdw>
                </a:effectLst>
              </a:rPr>
              <a:t>TẬP ĐỌC</a:t>
            </a:r>
            <a:endParaRPr lang="vi-VN" altLang="en-US" sz="3600" b="1">
              <a:effectLst>
                <a:outerShdw blurRad="38100" dist="38100" dir="2700000" algn="tl">
                  <a:srgbClr val="000000">
                    <a:alpha val="43137"/>
                  </a:srgbClr>
                </a:outerShdw>
              </a:effectLst>
            </a:endParaRPr>
          </a:p>
        </p:txBody>
      </p:sp>
      <p:pic>
        <p:nvPicPr>
          <p:cNvPr id="7" name="Picture 6" descr="Lớp 4a"/>
          <p:cNvPicPr>
            <a:picLocks noChangeAspect="1"/>
          </p:cNvPicPr>
          <p:nvPr/>
        </p:nvPicPr>
        <p:blipFill>
          <a:blip r:embed="rId2"/>
          <a:srcRect l="20026" t="22440" r="22280" b="15902"/>
          <a:stretch>
            <a:fillRect/>
          </a:stretch>
        </p:blipFill>
        <p:spPr>
          <a:xfrm>
            <a:off x="8717915" y="1788795"/>
            <a:ext cx="1842135" cy="1969135"/>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1751"/>
          <a:stretch>
            <a:fillRect/>
          </a:stretch>
        </p:blipFill>
        <p:spPr>
          <a:xfrm>
            <a:off x="0" y="0"/>
            <a:ext cx="12211050" cy="6858000"/>
          </a:xfrm>
          <a:prstGeom prst="rect">
            <a:avLst/>
          </a:prstGeom>
        </p:spPr>
      </p:pic>
      <p:pic>
        <p:nvPicPr>
          <p:cNvPr id="20" name="Picture 19"/>
          <p:cNvPicPr>
            <a:picLocks noChangeAspect="1"/>
          </p:cNvPicPr>
          <p:nvPr/>
        </p:nvPicPr>
        <p:blipFill>
          <a:blip r:embed="rId2"/>
          <a:stretch>
            <a:fillRect/>
          </a:stretch>
        </p:blipFill>
        <p:spPr>
          <a:xfrm>
            <a:off x="5127239" y="542109"/>
            <a:ext cx="1956572" cy="716724"/>
          </a:xfrm>
          <a:prstGeom prst="rect">
            <a:avLst/>
          </a:prstGeom>
        </p:spPr>
      </p:pic>
      <p:pic>
        <p:nvPicPr>
          <p:cNvPr id="22" name="Picture 21"/>
          <p:cNvPicPr>
            <a:picLocks noChangeAspect="1"/>
          </p:cNvPicPr>
          <p:nvPr/>
        </p:nvPicPr>
        <p:blipFill>
          <a:blip r:embed="rId2"/>
          <a:stretch>
            <a:fillRect/>
          </a:stretch>
        </p:blipFill>
        <p:spPr>
          <a:xfrm flipH="1">
            <a:off x="2142393" y="2697910"/>
            <a:ext cx="2504399" cy="917402"/>
          </a:xfrm>
          <a:prstGeom prst="rect">
            <a:avLst/>
          </a:prstGeom>
        </p:spPr>
      </p:pic>
      <p:sp>
        <p:nvSpPr>
          <p:cNvPr id="18" name="TextBox 17"/>
          <p:cNvSpPr txBox="1"/>
          <p:nvPr/>
        </p:nvSpPr>
        <p:spPr>
          <a:xfrm>
            <a:off x="4646792" y="583256"/>
            <a:ext cx="2917465" cy="830997"/>
          </a:xfrm>
          <a:prstGeom prst="rect">
            <a:avLst/>
          </a:prstGeom>
          <a:noFill/>
        </p:spPr>
        <p:txBody>
          <a:bodyPr wrap="none" lIns="0" tIns="0" rIns="0" bIns="0" rtlCol="0">
            <a:spAutoFit/>
          </a:bodyPr>
          <a:lstStyle/>
          <a:p>
            <a:pPr algn="ctr"/>
            <a:r>
              <a:rPr lang="en-US" sz="5400" b="1">
                <a:ln w="31750">
                  <a:solidFill>
                    <a:schemeClr val="bg1"/>
                  </a:solidFill>
                </a:ln>
                <a:solidFill>
                  <a:schemeClr val="bg2">
                    <a:lumMod val="75000"/>
                  </a:schemeClr>
                </a:solidFill>
                <a:effectLst>
                  <a:outerShdw blurRad="50800" dist="38100" dir="2700000" algn="tl" rotWithShape="0">
                    <a:prstClr val="black">
                      <a:alpha val="40000"/>
                    </a:prstClr>
                  </a:outerShdw>
                </a:effectLst>
                <a:latin typeface="iCiel Cadena" panose="02000503000000020004" pitchFamily="50" charset="0"/>
              </a:rPr>
              <a:t>TRÒ CHƠI</a:t>
            </a:r>
            <a:endParaRPr lang="en-US" sz="5400" b="1">
              <a:ln w="31750">
                <a:solidFill>
                  <a:schemeClr val="bg1"/>
                </a:solidFill>
              </a:ln>
              <a:solidFill>
                <a:schemeClr val="bg2">
                  <a:lumMod val="75000"/>
                </a:schemeClr>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19" name="Picture 18"/>
          <p:cNvPicPr>
            <a:picLocks noChangeAspect="1"/>
          </p:cNvPicPr>
          <p:nvPr/>
        </p:nvPicPr>
        <p:blipFill>
          <a:blip r:embed="rId2"/>
          <a:stretch>
            <a:fillRect/>
          </a:stretch>
        </p:blipFill>
        <p:spPr>
          <a:xfrm>
            <a:off x="9982200" y="533400"/>
            <a:ext cx="2895851" cy="1060796"/>
          </a:xfrm>
          <a:prstGeom prst="rect">
            <a:avLst/>
          </a:prstGeom>
        </p:spPr>
      </p:pic>
      <p:pic>
        <p:nvPicPr>
          <p:cNvPr id="21" name="Picture 20"/>
          <p:cNvPicPr>
            <a:picLocks noChangeAspect="1"/>
          </p:cNvPicPr>
          <p:nvPr/>
        </p:nvPicPr>
        <p:blipFill>
          <a:blip r:embed="rId2"/>
          <a:stretch>
            <a:fillRect/>
          </a:stretch>
        </p:blipFill>
        <p:spPr>
          <a:xfrm flipH="1">
            <a:off x="-819539" y="149398"/>
            <a:ext cx="3944128" cy="1444798"/>
          </a:xfrm>
          <a:prstGeom prst="rect">
            <a:avLst/>
          </a:prstGeom>
        </p:spPr>
      </p:pic>
      <p:pic>
        <p:nvPicPr>
          <p:cNvPr id="23" name="Picture 22"/>
          <p:cNvPicPr>
            <a:picLocks noChangeAspect="1"/>
          </p:cNvPicPr>
          <p:nvPr/>
        </p:nvPicPr>
        <p:blipFill>
          <a:blip r:embed="rId2"/>
          <a:stretch>
            <a:fillRect/>
          </a:stretch>
        </p:blipFill>
        <p:spPr>
          <a:xfrm>
            <a:off x="9248536" y="2591001"/>
            <a:ext cx="1429252" cy="52355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42557" y="1524000"/>
            <a:ext cx="3450921" cy="1865555"/>
          </a:xfrm>
          <a:prstGeom prst="rect">
            <a:avLst/>
          </a:prstGeom>
        </p:spPr>
      </p:pic>
      <p:pic>
        <p:nvPicPr>
          <p:cNvPr id="13" name="Picture 12"/>
          <p:cNvPicPr>
            <a:picLocks noChangeAspect="1"/>
          </p:cNvPicPr>
          <p:nvPr/>
        </p:nvPicPr>
        <p:blipFill>
          <a:blip r:embed="rId4"/>
          <a:stretch>
            <a:fillRect/>
          </a:stretch>
        </p:blipFill>
        <p:spPr>
          <a:xfrm>
            <a:off x="6296824" y="1524000"/>
            <a:ext cx="3255059" cy="1776430"/>
          </a:xfrm>
          <a:prstGeom prst="rect">
            <a:avLst/>
          </a:prstGeom>
        </p:spPr>
      </p:pic>
      <p:pic>
        <p:nvPicPr>
          <p:cNvPr id="16" name="Picture 15"/>
          <p:cNvPicPr>
            <a:picLocks noChangeAspect="1"/>
          </p:cNvPicPr>
          <p:nvPr/>
        </p:nvPicPr>
        <p:blipFill>
          <a:blip r:embed="rId5"/>
          <a:stretch>
            <a:fillRect/>
          </a:stretch>
        </p:blipFill>
        <p:spPr>
          <a:xfrm>
            <a:off x="2018868" y="3465408"/>
            <a:ext cx="8154264" cy="1944792"/>
          </a:xfrm>
          <a:prstGeom prst="rect">
            <a:avLst/>
          </a:prstGeom>
        </p:spPr>
      </p:pic>
      <p:pic>
        <p:nvPicPr>
          <p:cNvPr id="3" name="NhacNen_New_mixdow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589619" y="0"/>
            <a:ext cx="828517" cy="828517"/>
          </a:xfrm>
          <a:prstGeom prst="rect">
            <a:avLst/>
          </a:prstGeom>
        </p:spPr>
      </p:pic>
      <p:pic>
        <p:nvPicPr>
          <p:cNvPr id="15" name="Picture 14">
            <a:hlinkClick r:id="" action="ppaction://hlinkshowjump?jump=nextslide"/>
          </p:cNvPr>
          <p:cNvPicPr>
            <a:picLocks noChangeAspect="1"/>
          </p:cNvPicPr>
          <p:nvPr/>
        </p:nvPicPr>
        <p:blipFill>
          <a:blip r:embed="rId9"/>
          <a:stretch>
            <a:fillRect/>
          </a:stretch>
        </p:blipFill>
        <p:spPr>
          <a:xfrm>
            <a:off x="5038778" y="5541632"/>
            <a:ext cx="2109399" cy="774259"/>
          </a:xfrm>
          <a:prstGeom prst="rect">
            <a:avLst/>
          </a:prstGeom>
        </p:spPr>
      </p:pic>
      <p:sp>
        <p:nvSpPr>
          <p:cNvPr id="17" name="TextBox 16"/>
          <p:cNvSpPr txBox="1"/>
          <p:nvPr/>
        </p:nvSpPr>
        <p:spPr>
          <a:xfrm>
            <a:off x="-1637227" y="1009640"/>
            <a:ext cx="969817" cy="276999"/>
          </a:xfrm>
          <a:prstGeom prst="rect">
            <a:avLst/>
          </a:prstGeom>
          <a:noFill/>
        </p:spPr>
        <p:txBody>
          <a:bodyPr wrap="none" lIns="0" tIns="0" rIns="0" bIns="0" rtlCol="0">
            <a:spAutoFit/>
          </a:bodyPr>
          <a:lstStyle/>
          <a:p>
            <a:pPr algn="ctr"/>
            <a:r>
              <a:rPr lang="en-US">
                <a:solidFill>
                  <a:schemeClr val="tx1">
                    <a:lumMod val="50000"/>
                    <a:lumOff val="50000"/>
                  </a:schemeClr>
                </a:solidFill>
              </a:rPr>
              <a:t>Nhạc nền</a:t>
            </a:r>
            <a:endParaRPr lang="en-US">
              <a:solidFill>
                <a:schemeClr val="tx1">
                  <a:lumMod val="50000"/>
                  <a:lumOff val="50000"/>
                </a:schemeClr>
              </a:solidFill>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0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0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0"/>
            <a:ext cx="12192000" cy="6857999"/>
          </a:xfrm>
          <a:prstGeom prst="rect">
            <a:avLst/>
          </a:prstGeom>
        </p:spPr>
      </p:pic>
      <p:grpSp>
        <p:nvGrpSpPr>
          <p:cNvPr id="42" name="Group 41"/>
          <p:cNvGrpSpPr/>
          <p:nvPr/>
        </p:nvGrpSpPr>
        <p:grpSpPr>
          <a:xfrm>
            <a:off x="2434106" y="246185"/>
            <a:ext cx="9486901" cy="3182815"/>
            <a:chOff x="2434106" y="246185"/>
            <a:chExt cx="9486901" cy="3182815"/>
          </a:xfrm>
        </p:grpSpPr>
        <p:pic>
          <p:nvPicPr>
            <p:cNvPr id="10" name="Picture 9"/>
            <p:cNvPicPr>
              <a:picLocks noChangeAspect="1"/>
            </p:cNvPicPr>
            <p:nvPr/>
          </p:nvPicPr>
          <p:blipFill>
            <a:blip r:embed="rId2"/>
            <a:stretch>
              <a:fillRect/>
            </a:stretch>
          </p:blipFill>
          <p:spPr>
            <a:xfrm>
              <a:off x="2434106" y="246185"/>
              <a:ext cx="9486901" cy="3182815"/>
            </a:xfrm>
            <a:prstGeom prst="rect">
              <a:avLst/>
            </a:prstGeom>
          </p:spPr>
        </p:pic>
        <p:sp>
          <p:nvSpPr>
            <p:cNvPr id="33" name="TextBox 32"/>
            <p:cNvSpPr txBox="1"/>
            <p:nvPr/>
          </p:nvSpPr>
          <p:spPr>
            <a:xfrm>
              <a:off x="2674878" y="1458461"/>
              <a:ext cx="9029103" cy="1005205"/>
            </a:xfrm>
            <a:prstGeom prst="rect">
              <a:avLst/>
            </a:prstGeom>
            <a:noFill/>
          </p:spPr>
          <p:txBody>
            <a:bodyPr wrap="square" lIns="0" tIns="0" rIns="0" bIns="0" rtlCol="0">
              <a:spAutoFit/>
            </a:bodyPr>
            <a:lstStyle/>
            <a:p>
              <a:pPr algn="ctr">
                <a:lnSpc>
                  <a:spcPct val="121000"/>
                </a:lnSpc>
              </a:pPr>
              <a:r>
                <a:rPr lang="vi-VN" altLang="en-US" sz="5400">
                  <a:solidFill>
                    <a:schemeClr val="accent6"/>
                  </a:solidFill>
                  <a:latin typeface="+mj-lt"/>
                </a:rPr>
                <a:t>Nhân vật “tôi” là ai?</a:t>
              </a:r>
              <a:endParaRPr lang="vi-VN" altLang="en-US" sz="5400">
                <a:solidFill>
                  <a:schemeClr val="accent6"/>
                </a:solidFill>
                <a:latin typeface="+mj-lt"/>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0047" y="633073"/>
            <a:ext cx="1828800" cy="1423763"/>
          </a:xfrm>
          <a:prstGeom prst="rect">
            <a:avLst/>
          </a:prstGeom>
        </p:spPr>
      </p:pic>
      <p:pic>
        <p:nvPicPr>
          <p:cNvPr id="7" name="Picture 6"/>
          <p:cNvPicPr>
            <a:picLocks noChangeAspect="1"/>
          </p:cNvPicPr>
          <p:nvPr/>
        </p:nvPicPr>
        <p:blipFill>
          <a:blip r:embed="rId4">
            <a:alphaModFix amt="67000"/>
            <a:extLst>
              <a:ext uri="{28A0092B-C50C-407E-A947-70E740481C1C}">
                <a14:useLocalDpi xmlns:a14="http://schemas.microsoft.com/office/drawing/2010/main" val="0"/>
              </a:ext>
            </a:extLst>
          </a:blip>
          <a:srcRect/>
          <a:stretch>
            <a:fillRect/>
          </a:stretch>
        </p:blipFill>
        <p:spPr>
          <a:xfrm>
            <a:off x="506205" y="1832330"/>
            <a:ext cx="1619694" cy="4454159"/>
          </a:xfrm>
          <a:prstGeom prst="rect">
            <a:avLst/>
          </a:prstGeom>
        </p:spPr>
      </p:pic>
      <p:pic>
        <p:nvPicPr>
          <p:cNvPr id="9" name="Picture 8"/>
          <p:cNvPicPr>
            <a:picLocks noChangeAspect="1"/>
          </p:cNvPicPr>
          <p:nvPr/>
        </p:nvPicPr>
        <p:blipFill>
          <a:blip r:embed="rId5"/>
          <a:stretch>
            <a:fillRect/>
          </a:stretch>
        </p:blipFill>
        <p:spPr>
          <a:xfrm>
            <a:off x="534674" y="4696912"/>
            <a:ext cx="1480559" cy="15240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7393" y="4786086"/>
            <a:ext cx="1354108" cy="149547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37580" y="4669357"/>
            <a:ext cx="1353734" cy="1622746"/>
          </a:xfrm>
          <a:prstGeom prst="rect">
            <a:avLst/>
          </a:prstGeom>
        </p:spPr>
      </p:pic>
      <p:pic>
        <p:nvPicPr>
          <p:cNvPr id="26"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06516" y="1358810"/>
            <a:ext cx="487363" cy="487363"/>
          </a:xfrm>
          <a:prstGeom prst="rect">
            <a:avLst/>
          </a:prstGeom>
        </p:spPr>
      </p:pic>
      <p:grpSp>
        <p:nvGrpSpPr>
          <p:cNvPr id="38" name="Group 37"/>
          <p:cNvGrpSpPr/>
          <p:nvPr/>
        </p:nvGrpSpPr>
        <p:grpSpPr>
          <a:xfrm>
            <a:off x="2256516" y="3429000"/>
            <a:ext cx="4677684" cy="1549923"/>
            <a:chOff x="2256516" y="3433557"/>
            <a:chExt cx="4677684" cy="1549923"/>
          </a:xfrm>
        </p:grpSpPr>
        <p:sp>
          <p:nvSpPr>
            <p:cNvPr id="2" name="Rectangle: Rounded Corners 1"/>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256516" y="3433557"/>
              <a:ext cx="1154488" cy="1549923"/>
            </a:xfrm>
            <a:prstGeom prst="rect">
              <a:avLst/>
            </a:prstGeom>
          </p:spPr>
        </p:pic>
        <p:sp>
          <p:nvSpPr>
            <p:cNvPr id="34" name="TextBox 33"/>
            <p:cNvSpPr txBox="1"/>
            <p:nvPr/>
          </p:nvSpPr>
          <p:spPr>
            <a:xfrm>
              <a:off x="3881391" y="3989903"/>
              <a:ext cx="2002155" cy="615315"/>
            </a:xfrm>
            <a:prstGeom prst="rect">
              <a:avLst/>
            </a:prstGeom>
            <a:noFill/>
          </p:spPr>
          <p:txBody>
            <a:bodyPr wrap="none" lIns="0" tIns="0" rIns="0" bIns="0" rtlCol="0">
              <a:spAutoFit/>
            </a:bodyPr>
            <a:lstStyle/>
            <a:p>
              <a:pPr algn="ctr"/>
              <a:r>
                <a:rPr lang="vi-VN" altLang="en-US" sz="4000">
                  <a:solidFill>
                    <a:schemeClr val="tx1"/>
                  </a:solidFill>
                  <a:latin typeface="+mj-lt"/>
                </a:rPr>
                <a:t>Là tác giả</a:t>
              </a:r>
              <a:endParaRPr lang="vi-VN" altLang="en-US" sz="4000">
                <a:solidFill>
                  <a:schemeClr val="tx1"/>
                </a:solidFill>
                <a:latin typeface="+mj-lt"/>
              </a:endParaRPr>
            </a:p>
          </p:txBody>
        </p:sp>
      </p:grpSp>
      <p:grpSp>
        <p:nvGrpSpPr>
          <p:cNvPr id="39" name="Group 38"/>
          <p:cNvGrpSpPr/>
          <p:nvPr/>
        </p:nvGrpSpPr>
        <p:grpSpPr>
          <a:xfrm>
            <a:off x="7167386" y="3353692"/>
            <a:ext cx="4567414" cy="1678288"/>
            <a:chOff x="7167386" y="3353692"/>
            <a:chExt cx="4567414" cy="1678288"/>
          </a:xfrm>
        </p:grpSpPr>
        <p:sp>
          <p:nvSpPr>
            <p:cNvPr id="28" name="Rectangle: Rounded Corners 27"/>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167386" y="3353692"/>
              <a:ext cx="987997" cy="1678288"/>
            </a:xfrm>
            <a:prstGeom prst="rect">
              <a:avLst/>
            </a:prstGeom>
          </p:spPr>
        </p:pic>
        <p:sp>
          <p:nvSpPr>
            <p:cNvPr id="35" name="TextBox 34"/>
            <p:cNvSpPr txBox="1"/>
            <p:nvPr/>
          </p:nvSpPr>
          <p:spPr>
            <a:xfrm>
              <a:off x="8267953" y="4054038"/>
              <a:ext cx="3286760" cy="615315"/>
            </a:xfrm>
            <a:prstGeom prst="rect">
              <a:avLst/>
            </a:prstGeom>
            <a:noFill/>
          </p:spPr>
          <p:txBody>
            <a:bodyPr wrap="none" lIns="0" tIns="0" rIns="0" bIns="0" rtlCol="0">
              <a:spAutoFit/>
            </a:bodyPr>
            <a:lstStyle/>
            <a:p>
              <a:pPr algn="ctr"/>
              <a:r>
                <a:rPr lang="vi-VN" altLang="en-US" sz="4000">
                  <a:solidFill>
                    <a:schemeClr val="tx1"/>
                  </a:solidFill>
                  <a:latin typeface="+mj-lt"/>
                </a:rPr>
                <a:t>Là một học sinh</a:t>
              </a:r>
              <a:endParaRPr lang="vi-VN" altLang="en-US" sz="4000">
                <a:solidFill>
                  <a:schemeClr val="tx1"/>
                </a:solidFill>
                <a:latin typeface="+mj-lt"/>
              </a:endParaRPr>
            </a:p>
          </p:txBody>
        </p:sp>
      </p:grpSp>
      <p:grpSp>
        <p:nvGrpSpPr>
          <p:cNvPr id="40" name="Group 39"/>
          <p:cNvGrpSpPr/>
          <p:nvPr/>
        </p:nvGrpSpPr>
        <p:grpSpPr>
          <a:xfrm>
            <a:off x="2228026" y="5129048"/>
            <a:ext cx="4706174" cy="1549923"/>
            <a:chOff x="2228026" y="5129048"/>
            <a:chExt cx="4706174" cy="1549923"/>
          </a:xfrm>
        </p:grpSpPr>
        <p:sp>
          <p:nvSpPr>
            <p:cNvPr id="25" name="Rectangle: Rounded Corners 24"/>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228026" y="5129048"/>
              <a:ext cx="929351" cy="1549923"/>
            </a:xfrm>
            <a:prstGeom prst="rect">
              <a:avLst/>
            </a:prstGeom>
          </p:spPr>
        </p:pic>
        <p:sp>
          <p:nvSpPr>
            <p:cNvPr id="36" name="TextBox 35"/>
            <p:cNvSpPr txBox="1"/>
            <p:nvPr/>
          </p:nvSpPr>
          <p:spPr>
            <a:xfrm>
              <a:off x="3895359" y="5635627"/>
              <a:ext cx="1974216" cy="615315"/>
            </a:xfrm>
            <a:prstGeom prst="rect">
              <a:avLst/>
            </a:prstGeom>
            <a:noFill/>
          </p:spPr>
          <p:txBody>
            <a:bodyPr wrap="none" lIns="0" tIns="0" rIns="0" bIns="0" rtlCol="0">
              <a:spAutoFit/>
            </a:bodyPr>
            <a:lstStyle/>
            <a:p>
              <a:pPr algn="ctr"/>
              <a:r>
                <a:rPr lang="vi-VN" altLang="en-US" sz="4000">
                  <a:solidFill>
                    <a:schemeClr val="tx1"/>
                  </a:solidFill>
                  <a:latin typeface="+mj-lt"/>
                </a:rPr>
                <a:t>Là cậu bé</a:t>
              </a:r>
              <a:endParaRPr lang="vi-VN" altLang="en-US" sz="4000">
                <a:solidFill>
                  <a:schemeClr val="tx1"/>
                </a:solidFill>
                <a:latin typeface="+mj-lt"/>
              </a:endParaRPr>
            </a:p>
          </p:txBody>
        </p:sp>
      </p:grpSp>
      <p:grpSp>
        <p:nvGrpSpPr>
          <p:cNvPr id="41" name="Group 40"/>
          <p:cNvGrpSpPr/>
          <p:nvPr/>
        </p:nvGrpSpPr>
        <p:grpSpPr>
          <a:xfrm>
            <a:off x="7144988" y="5089690"/>
            <a:ext cx="4589812" cy="1548524"/>
            <a:chOff x="7144988" y="5089690"/>
            <a:chExt cx="4589812" cy="1548524"/>
          </a:xfrm>
        </p:grpSpPr>
        <p:sp>
          <p:nvSpPr>
            <p:cNvPr id="27" name="Rectangle: Rounded Corners 26"/>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144988" y="5089690"/>
              <a:ext cx="951590" cy="1548524"/>
            </a:xfrm>
            <a:prstGeom prst="rect">
              <a:avLst/>
            </a:prstGeom>
          </p:spPr>
        </p:pic>
        <p:sp>
          <p:nvSpPr>
            <p:cNvPr id="37" name="TextBox 36"/>
            <p:cNvSpPr txBox="1"/>
            <p:nvPr/>
          </p:nvSpPr>
          <p:spPr>
            <a:xfrm>
              <a:off x="8155273" y="5308765"/>
              <a:ext cx="3368675" cy="1292225"/>
            </a:xfrm>
            <a:prstGeom prst="rect">
              <a:avLst/>
            </a:prstGeom>
            <a:noFill/>
          </p:spPr>
          <p:txBody>
            <a:bodyPr wrap="square" lIns="0" tIns="0" rIns="0" bIns="0" rtlCol="0">
              <a:spAutoFit/>
            </a:bodyPr>
            <a:lstStyle/>
            <a:p>
              <a:pPr algn="ctr"/>
              <a:r>
                <a:rPr lang="vi-VN" altLang="en-US" sz="2800">
                  <a:solidFill>
                    <a:schemeClr val="tx1">
                      <a:lumMod val="50000"/>
                      <a:lumOff val="50000"/>
                    </a:schemeClr>
                  </a:solidFill>
                  <a:latin typeface="+mj-lt"/>
                </a:rPr>
                <a:t>L</a:t>
              </a:r>
              <a:r>
                <a:rPr lang="vi-VN" altLang="en-US" sz="2800">
                  <a:solidFill>
                    <a:schemeClr val="tx1"/>
                  </a:solidFill>
                  <a:latin typeface="+mj-lt"/>
                </a:rPr>
                <a:t>à chị phụ trách Đội thiếu niên </a:t>
              </a:r>
              <a:endParaRPr lang="vi-VN" altLang="en-US" sz="2800">
                <a:solidFill>
                  <a:schemeClr val="tx1"/>
                </a:solidFill>
                <a:latin typeface="+mj-lt"/>
              </a:endParaRPr>
            </a:p>
            <a:p>
              <a:pPr algn="ctr"/>
              <a:r>
                <a:rPr lang="vi-VN" altLang="en-US" sz="2800">
                  <a:solidFill>
                    <a:schemeClr val="tx1"/>
                  </a:solidFill>
                  <a:latin typeface="+mj-lt"/>
                </a:rPr>
                <a:t>Tiền Phong</a:t>
              </a:r>
              <a:endParaRPr lang="vi-VN" altLang="en-US" sz="2800">
                <a:solidFill>
                  <a:schemeClr val="tx1"/>
                </a:solidFill>
                <a:latin typeface="+mj-lt"/>
              </a:endParaRPr>
            </a:p>
          </p:txBody>
        </p:sp>
      </p:grpSp>
      <p:sp>
        <p:nvSpPr>
          <p:cNvPr id="15" name="Rectangle 14"/>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endParaRPr lang="en-US" sz="2400">
              <a:solidFill>
                <a:schemeClr val="tx1"/>
              </a:solidFill>
            </a:endParaRPr>
          </a:p>
        </p:txBody>
      </p:sp>
      <p:sp>
        <p:nvSpPr>
          <p:cNvPr id="43" name="Rectangle 42"/>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endParaRPr lang="en-US" sz="2400">
              <a:solidFill>
                <a:schemeClr val="tx1"/>
              </a:solidFill>
            </a:endParaRPr>
          </a:p>
        </p:txBody>
      </p:sp>
      <p:sp>
        <p:nvSpPr>
          <p:cNvPr id="44" name="Rectangle 43"/>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endParaRPr lang="en-US" sz="2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0"/>
            <a:ext cx="12192000" cy="6857999"/>
          </a:xfrm>
          <a:prstGeom prst="rect">
            <a:avLst/>
          </a:prstGeom>
        </p:spPr>
      </p:pic>
      <p:grpSp>
        <p:nvGrpSpPr>
          <p:cNvPr id="42" name="Group 41"/>
          <p:cNvGrpSpPr/>
          <p:nvPr/>
        </p:nvGrpSpPr>
        <p:grpSpPr>
          <a:xfrm>
            <a:off x="2434106" y="246185"/>
            <a:ext cx="9486901" cy="3182815"/>
            <a:chOff x="2434106" y="246185"/>
            <a:chExt cx="9486901" cy="3182815"/>
          </a:xfrm>
        </p:grpSpPr>
        <p:pic>
          <p:nvPicPr>
            <p:cNvPr id="10" name="Picture 9"/>
            <p:cNvPicPr>
              <a:picLocks noChangeAspect="1"/>
            </p:cNvPicPr>
            <p:nvPr/>
          </p:nvPicPr>
          <p:blipFill>
            <a:blip r:embed="rId2"/>
            <a:stretch>
              <a:fillRect/>
            </a:stretch>
          </p:blipFill>
          <p:spPr>
            <a:xfrm>
              <a:off x="2434106" y="246185"/>
              <a:ext cx="9486901" cy="3182815"/>
            </a:xfrm>
            <a:prstGeom prst="rect">
              <a:avLst/>
            </a:prstGeom>
          </p:spPr>
        </p:pic>
        <p:sp>
          <p:nvSpPr>
            <p:cNvPr id="33" name="TextBox 32"/>
            <p:cNvSpPr txBox="1"/>
            <p:nvPr/>
          </p:nvSpPr>
          <p:spPr>
            <a:xfrm>
              <a:off x="2711073" y="944111"/>
              <a:ext cx="9029103" cy="1786255"/>
            </a:xfrm>
            <a:prstGeom prst="rect">
              <a:avLst/>
            </a:prstGeom>
            <a:noFill/>
          </p:spPr>
          <p:txBody>
            <a:bodyPr wrap="square" lIns="0" tIns="0" rIns="0" bIns="0" rtlCol="0">
              <a:spAutoFit/>
            </a:bodyPr>
            <a:lstStyle/>
            <a:p>
              <a:pPr algn="ctr">
                <a:lnSpc>
                  <a:spcPct val="121000"/>
                </a:lnSpc>
              </a:pPr>
              <a:r>
                <a:rPr lang="vi-VN" altLang="en-US" sz="4800">
                  <a:solidFill>
                    <a:schemeClr val="accent6"/>
                  </a:solidFill>
                  <a:latin typeface="+mj-lt"/>
                </a:rPr>
                <a:t>Ngày bé, chị phụ trách Đội (nhân vật tôi) từng mơ ước điều gì?</a:t>
              </a:r>
              <a:endParaRPr lang="vi-VN" altLang="en-US" sz="4800">
                <a:solidFill>
                  <a:schemeClr val="accent6"/>
                </a:solidFill>
                <a:latin typeface="+mj-lt"/>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0047" y="633073"/>
            <a:ext cx="1828800" cy="1423763"/>
          </a:xfrm>
          <a:prstGeom prst="rect">
            <a:avLst/>
          </a:prstGeom>
        </p:spPr>
      </p:pic>
      <p:pic>
        <p:nvPicPr>
          <p:cNvPr id="7" name="Picture 6"/>
          <p:cNvPicPr>
            <a:picLocks noChangeAspect="1"/>
          </p:cNvPicPr>
          <p:nvPr/>
        </p:nvPicPr>
        <p:blipFill>
          <a:blip r:embed="rId4">
            <a:alphaModFix amt="67000"/>
            <a:extLst>
              <a:ext uri="{28A0092B-C50C-407E-A947-70E740481C1C}">
                <a14:useLocalDpi xmlns:a14="http://schemas.microsoft.com/office/drawing/2010/main" val="0"/>
              </a:ext>
            </a:extLst>
          </a:blip>
          <a:srcRect/>
          <a:stretch>
            <a:fillRect/>
          </a:stretch>
        </p:blipFill>
        <p:spPr>
          <a:xfrm>
            <a:off x="506205" y="1832330"/>
            <a:ext cx="1619694" cy="4454159"/>
          </a:xfrm>
          <a:prstGeom prst="rect">
            <a:avLst/>
          </a:prstGeom>
        </p:spPr>
      </p:pic>
      <p:pic>
        <p:nvPicPr>
          <p:cNvPr id="9" name="Picture 8"/>
          <p:cNvPicPr>
            <a:picLocks noChangeAspect="1"/>
          </p:cNvPicPr>
          <p:nvPr/>
        </p:nvPicPr>
        <p:blipFill>
          <a:blip r:embed="rId5"/>
          <a:stretch>
            <a:fillRect/>
          </a:stretch>
        </p:blipFill>
        <p:spPr>
          <a:xfrm>
            <a:off x="534674" y="4696912"/>
            <a:ext cx="1480559" cy="15240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7393" y="4786086"/>
            <a:ext cx="1354108" cy="149547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37580" y="4669357"/>
            <a:ext cx="1353734" cy="1622746"/>
          </a:xfrm>
          <a:prstGeom prst="rect">
            <a:avLst/>
          </a:prstGeom>
        </p:spPr>
      </p:pic>
      <p:pic>
        <p:nvPicPr>
          <p:cNvPr id="26"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06516" y="1358810"/>
            <a:ext cx="487363" cy="487363"/>
          </a:xfrm>
          <a:prstGeom prst="rect">
            <a:avLst/>
          </a:prstGeom>
        </p:spPr>
      </p:pic>
      <p:grpSp>
        <p:nvGrpSpPr>
          <p:cNvPr id="38" name="Group 37"/>
          <p:cNvGrpSpPr/>
          <p:nvPr/>
        </p:nvGrpSpPr>
        <p:grpSpPr>
          <a:xfrm>
            <a:off x="2256516" y="3429000"/>
            <a:ext cx="4678045" cy="1549923"/>
            <a:chOff x="2256516" y="3433557"/>
            <a:chExt cx="4678045" cy="1549923"/>
          </a:xfrm>
        </p:grpSpPr>
        <p:sp>
          <p:nvSpPr>
            <p:cNvPr id="2" name="Rectangle: Rounded Corners 1"/>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256516" y="3433557"/>
              <a:ext cx="1154488" cy="1549923"/>
            </a:xfrm>
            <a:prstGeom prst="rect">
              <a:avLst/>
            </a:prstGeom>
          </p:spPr>
        </p:pic>
        <p:sp>
          <p:nvSpPr>
            <p:cNvPr id="34" name="TextBox 33"/>
            <p:cNvSpPr txBox="1"/>
            <p:nvPr/>
          </p:nvSpPr>
          <p:spPr>
            <a:xfrm>
              <a:off x="3156946" y="3847577"/>
              <a:ext cx="3777615" cy="861695"/>
            </a:xfrm>
            <a:prstGeom prst="rect">
              <a:avLst/>
            </a:prstGeom>
            <a:noFill/>
          </p:spPr>
          <p:txBody>
            <a:bodyPr wrap="square" lIns="0" tIns="0" rIns="0" bIns="0" rtlCol="0">
              <a:spAutoFit/>
            </a:bodyPr>
            <a:lstStyle/>
            <a:p>
              <a:pPr algn="ctr"/>
              <a:r>
                <a:rPr lang="vi-VN" altLang="en-US" sz="2800">
                  <a:solidFill>
                    <a:schemeClr val="tx1"/>
                  </a:solidFill>
                  <a:latin typeface="+mj-lt"/>
                </a:rPr>
                <a:t>Có một đôi giày ba ta xanh như giày của ảnh họ.</a:t>
              </a:r>
              <a:endParaRPr lang="vi-VN" altLang="en-US" sz="2800">
                <a:solidFill>
                  <a:schemeClr val="tx1"/>
                </a:solidFill>
                <a:latin typeface="+mj-lt"/>
              </a:endParaRPr>
            </a:p>
          </p:txBody>
        </p:sp>
      </p:grpSp>
      <p:grpSp>
        <p:nvGrpSpPr>
          <p:cNvPr id="39" name="Group 38"/>
          <p:cNvGrpSpPr/>
          <p:nvPr/>
        </p:nvGrpSpPr>
        <p:grpSpPr>
          <a:xfrm>
            <a:off x="7167386" y="3353692"/>
            <a:ext cx="4745468" cy="1678288"/>
            <a:chOff x="7167386" y="3353692"/>
            <a:chExt cx="4745468" cy="1678288"/>
          </a:xfrm>
        </p:grpSpPr>
        <p:sp>
          <p:nvSpPr>
            <p:cNvPr id="28" name="Rectangle: Rounded Corners 27"/>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167386" y="3353692"/>
              <a:ext cx="987997" cy="1678288"/>
            </a:xfrm>
            <a:prstGeom prst="rect">
              <a:avLst/>
            </a:prstGeom>
          </p:spPr>
        </p:pic>
        <p:sp>
          <p:nvSpPr>
            <p:cNvPr id="35" name="TextBox 34"/>
            <p:cNvSpPr txBox="1"/>
            <p:nvPr/>
          </p:nvSpPr>
          <p:spPr>
            <a:xfrm>
              <a:off x="7708519" y="3691512"/>
              <a:ext cx="4204335" cy="1230630"/>
            </a:xfrm>
            <a:prstGeom prst="rect">
              <a:avLst/>
            </a:prstGeom>
            <a:noFill/>
          </p:spPr>
          <p:txBody>
            <a:bodyPr wrap="square" lIns="0" tIns="0" rIns="0" bIns="0" rtlCol="0">
              <a:spAutoFit/>
            </a:bodyPr>
            <a:lstStyle/>
            <a:p>
              <a:pPr algn="ctr"/>
              <a:r>
                <a:rPr lang="vi-VN" altLang="en-US" sz="4000">
                  <a:solidFill>
                    <a:schemeClr val="tx1"/>
                  </a:solidFill>
                  <a:latin typeface="+mj-lt"/>
                </a:rPr>
                <a:t>Có một chiếc mũ màu hồng</a:t>
              </a:r>
              <a:endParaRPr lang="vi-VN" altLang="en-US" sz="4000">
                <a:solidFill>
                  <a:schemeClr val="tx1"/>
                </a:solidFill>
                <a:latin typeface="+mj-lt"/>
              </a:endParaRPr>
            </a:p>
          </p:txBody>
        </p:sp>
      </p:grpSp>
      <p:grpSp>
        <p:nvGrpSpPr>
          <p:cNvPr id="40" name="Group 39"/>
          <p:cNvGrpSpPr/>
          <p:nvPr/>
        </p:nvGrpSpPr>
        <p:grpSpPr>
          <a:xfrm>
            <a:off x="2228026" y="5129048"/>
            <a:ext cx="4706174" cy="1549923"/>
            <a:chOff x="2228026" y="5129048"/>
            <a:chExt cx="4706174" cy="1549923"/>
          </a:xfrm>
        </p:grpSpPr>
        <p:sp>
          <p:nvSpPr>
            <p:cNvPr id="25" name="Rectangle: Rounded Corners 24"/>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228026" y="5129048"/>
              <a:ext cx="929351" cy="1549923"/>
            </a:xfrm>
            <a:prstGeom prst="rect">
              <a:avLst/>
            </a:prstGeom>
          </p:spPr>
        </p:pic>
        <p:sp>
          <p:nvSpPr>
            <p:cNvPr id="36" name="TextBox 35"/>
            <p:cNvSpPr txBox="1"/>
            <p:nvPr/>
          </p:nvSpPr>
          <p:spPr>
            <a:xfrm>
              <a:off x="3157490" y="5379238"/>
              <a:ext cx="3662680" cy="1230630"/>
            </a:xfrm>
            <a:prstGeom prst="rect">
              <a:avLst/>
            </a:prstGeom>
            <a:noFill/>
          </p:spPr>
          <p:txBody>
            <a:bodyPr wrap="square" lIns="0" tIns="0" rIns="0" bIns="0" rtlCol="0">
              <a:spAutoFit/>
            </a:bodyPr>
            <a:lstStyle/>
            <a:p>
              <a:pPr algn="ctr"/>
              <a:r>
                <a:rPr lang="vi-VN" altLang="en-US" sz="4000">
                  <a:solidFill>
                    <a:schemeClr val="tx1"/>
                  </a:solidFill>
                  <a:latin typeface="+mj-lt"/>
                </a:rPr>
                <a:t>Có một chiếc áo khoác đẹp.</a:t>
              </a:r>
              <a:endParaRPr lang="vi-VN" altLang="en-US" sz="4000">
                <a:solidFill>
                  <a:schemeClr val="tx1"/>
                </a:solidFill>
                <a:latin typeface="+mj-lt"/>
              </a:endParaRPr>
            </a:p>
          </p:txBody>
        </p:sp>
      </p:grpSp>
      <p:grpSp>
        <p:nvGrpSpPr>
          <p:cNvPr id="41" name="Group 40"/>
          <p:cNvGrpSpPr/>
          <p:nvPr/>
        </p:nvGrpSpPr>
        <p:grpSpPr>
          <a:xfrm>
            <a:off x="7144988" y="5089690"/>
            <a:ext cx="4594860" cy="1548524"/>
            <a:chOff x="7144988" y="5089690"/>
            <a:chExt cx="4594860" cy="1548524"/>
          </a:xfrm>
        </p:grpSpPr>
        <p:sp>
          <p:nvSpPr>
            <p:cNvPr id="27" name="Rectangle: Rounded Corners 26"/>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144988" y="5089690"/>
              <a:ext cx="951590" cy="1548524"/>
            </a:xfrm>
            <a:prstGeom prst="rect">
              <a:avLst/>
            </a:prstGeom>
          </p:spPr>
        </p:pic>
        <p:sp>
          <p:nvSpPr>
            <p:cNvPr id="37" name="TextBox 36"/>
            <p:cNvSpPr txBox="1"/>
            <p:nvPr/>
          </p:nvSpPr>
          <p:spPr>
            <a:xfrm>
              <a:off x="8096853" y="5339245"/>
              <a:ext cx="3642995" cy="1230630"/>
            </a:xfrm>
            <a:prstGeom prst="rect">
              <a:avLst/>
            </a:prstGeom>
            <a:noFill/>
          </p:spPr>
          <p:txBody>
            <a:bodyPr wrap="square" lIns="0" tIns="0" rIns="0" bIns="0" rtlCol="0">
              <a:spAutoFit/>
            </a:bodyPr>
            <a:lstStyle/>
            <a:p>
              <a:pPr algn="ctr"/>
              <a:r>
                <a:rPr lang="vi-VN" altLang="en-US" sz="4000">
                  <a:solidFill>
                    <a:schemeClr val="tx1"/>
                  </a:solidFill>
                  <a:latin typeface="+mj-lt"/>
                </a:rPr>
                <a:t>Có một đôi giày màu hồng</a:t>
              </a:r>
              <a:endParaRPr lang="vi-VN" altLang="en-US" sz="4000">
                <a:solidFill>
                  <a:schemeClr val="tx1"/>
                </a:solidFill>
                <a:latin typeface="+mj-lt"/>
              </a:endParaRPr>
            </a:p>
          </p:txBody>
        </p:sp>
      </p:grpSp>
      <p:sp>
        <p:nvSpPr>
          <p:cNvPr id="29" name="Rectangle 28"/>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endParaRPr lang="en-US" sz="2400">
              <a:solidFill>
                <a:schemeClr val="tx1"/>
              </a:solidFill>
            </a:endParaRPr>
          </a:p>
        </p:txBody>
      </p:sp>
      <p:sp>
        <p:nvSpPr>
          <p:cNvPr id="30" name="Rectangle 29"/>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endParaRPr lang="en-US" sz="2400">
              <a:solidFill>
                <a:schemeClr val="tx1"/>
              </a:solidFill>
            </a:endParaRPr>
          </a:p>
        </p:txBody>
      </p:sp>
      <p:sp>
        <p:nvSpPr>
          <p:cNvPr id="31" name="Rectangle 30"/>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endParaRPr lang="en-US" sz="2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0"/>
            <a:ext cx="12192000" cy="6857999"/>
          </a:xfrm>
          <a:prstGeom prst="rect">
            <a:avLst/>
          </a:prstGeom>
        </p:spPr>
      </p:pic>
      <p:grpSp>
        <p:nvGrpSpPr>
          <p:cNvPr id="42" name="Group 41"/>
          <p:cNvGrpSpPr/>
          <p:nvPr/>
        </p:nvGrpSpPr>
        <p:grpSpPr>
          <a:xfrm>
            <a:off x="2434106" y="246185"/>
            <a:ext cx="9486901" cy="3182815"/>
            <a:chOff x="2434106" y="246185"/>
            <a:chExt cx="9486901" cy="3182815"/>
          </a:xfrm>
        </p:grpSpPr>
        <p:pic>
          <p:nvPicPr>
            <p:cNvPr id="10" name="Picture 9"/>
            <p:cNvPicPr>
              <a:picLocks noChangeAspect="1"/>
            </p:cNvPicPr>
            <p:nvPr/>
          </p:nvPicPr>
          <p:blipFill>
            <a:blip r:embed="rId2"/>
            <a:stretch>
              <a:fillRect/>
            </a:stretch>
          </p:blipFill>
          <p:spPr>
            <a:xfrm>
              <a:off x="2434106" y="246185"/>
              <a:ext cx="9486901" cy="3182815"/>
            </a:xfrm>
            <a:prstGeom prst="rect">
              <a:avLst/>
            </a:prstGeom>
          </p:spPr>
        </p:pic>
        <p:sp>
          <p:nvSpPr>
            <p:cNvPr id="33" name="TextBox 32"/>
            <p:cNvSpPr txBox="1"/>
            <p:nvPr/>
          </p:nvSpPr>
          <p:spPr>
            <a:xfrm>
              <a:off x="2705993" y="1093336"/>
              <a:ext cx="9029103" cy="1488440"/>
            </a:xfrm>
            <a:prstGeom prst="rect">
              <a:avLst/>
            </a:prstGeom>
            <a:noFill/>
          </p:spPr>
          <p:txBody>
            <a:bodyPr wrap="square" lIns="0" tIns="0" rIns="0" bIns="0" rtlCol="0">
              <a:spAutoFit/>
            </a:bodyPr>
            <a:lstStyle/>
            <a:p>
              <a:pPr algn="ctr">
                <a:lnSpc>
                  <a:spcPct val="121000"/>
                </a:lnSpc>
              </a:pPr>
              <a:r>
                <a:rPr lang="vi-VN" altLang="en-US" sz="4000">
                  <a:solidFill>
                    <a:schemeClr val="accent6"/>
                  </a:solidFill>
                  <a:latin typeface="+mj-lt"/>
                </a:rPr>
                <a:t>Khi phát hiện cậu bé Lái cũng mơ ước có một đôi giày ba ta màu xanh, chị đã làm gì?</a:t>
              </a:r>
              <a:r>
                <a:rPr lang="vi-VN" altLang="en-US" sz="3600">
                  <a:solidFill>
                    <a:schemeClr val="accent6"/>
                  </a:solidFill>
                  <a:latin typeface="+mj-lt"/>
                </a:rPr>
                <a:t> </a:t>
              </a:r>
              <a:endParaRPr lang="vi-VN" altLang="en-US" sz="3600">
                <a:solidFill>
                  <a:schemeClr val="accent6"/>
                </a:solidFill>
                <a:latin typeface="+mj-lt"/>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0047" y="633073"/>
            <a:ext cx="1828800" cy="1423763"/>
          </a:xfrm>
          <a:prstGeom prst="rect">
            <a:avLst/>
          </a:prstGeom>
        </p:spPr>
      </p:pic>
      <p:pic>
        <p:nvPicPr>
          <p:cNvPr id="7" name="Picture 6"/>
          <p:cNvPicPr>
            <a:picLocks noChangeAspect="1"/>
          </p:cNvPicPr>
          <p:nvPr/>
        </p:nvPicPr>
        <p:blipFill>
          <a:blip r:embed="rId4">
            <a:alphaModFix amt="67000"/>
            <a:extLst>
              <a:ext uri="{28A0092B-C50C-407E-A947-70E740481C1C}">
                <a14:useLocalDpi xmlns:a14="http://schemas.microsoft.com/office/drawing/2010/main" val="0"/>
              </a:ext>
            </a:extLst>
          </a:blip>
          <a:srcRect/>
          <a:stretch>
            <a:fillRect/>
          </a:stretch>
        </p:blipFill>
        <p:spPr>
          <a:xfrm>
            <a:off x="506205" y="1832330"/>
            <a:ext cx="1619694" cy="4454159"/>
          </a:xfrm>
          <a:prstGeom prst="rect">
            <a:avLst/>
          </a:prstGeom>
        </p:spPr>
      </p:pic>
      <p:pic>
        <p:nvPicPr>
          <p:cNvPr id="9" name="Picture 8"/>
          <p:cNvPicPr>
            <a:picLocks noChangeAspect="1"/>
          </p:cNvPicPr>
          <p:nvPr/>
        </p:nvPicPr>
        <p:blipFill>
          <a:blip r:embed="rId5"/>
          <a:stretch>
            <a:fillRect/>
          </a:stretch>
        </p:blipFill>
        <p:spPr>
          <a:xfrm>
            <a:off x="534674" y="4696912"/>
            <a:ext cx="1480559" cy="15240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7393" y="4786086"/>
            <a:ext cx="1354108" cy="149547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37580" y="4669357"/>
            <a:ext cx="1353734" cy="1622746"/>
          </a:xfrm>
          <a:prstGeom prst="rect">
            <a:avLst/>
          </a:prstGeom>
        </p:spPr>
      </p:pic>
      <p:pic>
        <p:nvPicPr>
          <p:cNvPr id="26"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06516" y="1358810"/>
            <a:ext cx="487363" cy="487363"/>
          </a:xfrm>
          <a:prstGeom prst="rect">
            <a:avLst/>
          </a:prstGeom>
        </p:spPr>
      </p:pic>
      <p:grpSp>
        <p:nvGrpSpPr>
          <p:cNvPr id="38" name="Group 37"/>
          <p:cNvGrpSpPr/>
          <p:nvPr/>
        </p:nvGrpSpPr>
        <p:grpSpPr>
          <a:xfrm>
            <a:off x="2256516" y="3429000"/>
            <a:ext cx="4677684" cy="1549923"/>
            <a:chOff x="2256516" y="3433557"/>
            <a:chExt cx="4677684" cy="1549923"/>
          </a:xfrm>
        </p:grpSpPr>
        <p:sp>
          <p:nvSpPr>
            <p:cNvPr id="2" name="Rectangle: Rounded Corners 1"/>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256516" y="3433557"/>
              <a:ext cx="1154488" cy="1549923"/>
            </a:xfrm>
            <a:prstGeom prst="rect">
              <a:avLst/>
            </a:prstGeom>
          </p:spPr>
        </p:pic>
        <p:sp>
          <p:nvSpPr>
            <p:cNvPr id="34" name="TextBox 33"/>
            <p:cNvSpPr txBox="1"/>
            <p:nvPr/>
          </p:nvSpPr>
          <p:spPr>
            <a:xfrm>
              <a:off x="3411176" y="4056578"/>
              <a:ext cx="3035300" cy="553720"/>
            </a:xfrm>
            <a:prstGeom prst="rect">
              <a:avLst/>
            </a:prstGeom>
            <a:noFill/>
          </p:spPr>
          <p:txBody>
            <a:bodyPr wrap="none" lIns="0" tIns="0" rIns="0" bIns="0" rtlCol="0">
              <a:spAutoFit/>
            </a:bodyPr>
            <a:lstStyle/>
            <a:p>
              <a:pPr algn="ctr"/>
              <a:r>
                <a:rPr lang="vi-VN" altLang="en-US" sz="3600">
                  <a:solidFill>
                    <a:schemeClr val="tx1"/>
                  </a:solidFill>
                  <a:latin typeface="+mj-lt"/>
                </a:rPr>
                <a:t>Không làm gì cả</a:t>
              </a:r>
              <a:endParaRPr lang="vi-VN" altLang="en-US" sz="3600">
                <a:solidFill>
                  <a:schemeClr val="tx1"/>
                </a:solidFill>
                <a:latin typeface="+mj-lt"/>
              </a:endParaRPr>
            </a:p>
          </p:txBody>
        </p:sp>
      </p:grpSp>
      <p:grpSp>
        <p:nvGrpSpPr>
          <p:cNvPr id="39" name="Group 38"/>
          <p:cNvGrpSpPr/>
          <p:nvPr/>
        </p:nvGrpSpPr>
        <p:grpSpPr>
          <a:xfrm>
            <a:off x="7167386" y="3353692"/>
            <a:ext cx="4567414" cy="1678288"/>
            <a:chOff x="7167386" y="3353692"/>
            <a:chExt cx="4567414" cy="1678288"/>
          </a:xfrm>
        </p:grpSpPr>
        <p:sp>
          <p:nvSpPr>
            <p:cNvPr id="28" name="Rectangle: Rounded Corners 27"/>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167386" y="3353692"/>
              <a:ext cx="987997" cy="1678288"/>
            </a:xfrm>
            <a:prstGeom prst="rect">
              <a:avLst/>
            </a:prstGeom>
          </p:spPr>
        </p:pic>
        <p:sp>
          <p:nvSpPr>
            <p:cNvPr id="35" name="TextBox 34"/>
            <p:cNvSpPr txBox="1"/>
            <p:nvPr/>
          </p:nvSpPr>
          <p:spPr>
            <a:xfrm>
              <a:off x="8155247" y="3730247"/>
              <a:ext cx="3579495" cy="1292225"/>
            </a:xfrm>
            <a:prstGeom prst="rect">
              <a:avLst/>
            </a:prstGeom>
            <a:noFill/>
          </p:spPr>
          <p:txBody>
            <a:bodyPr wrap="square" lIns="0" tIns="0" rIns="0" bIns="0" rtlCol="0">
              <a:spAutoFit/>
            </a:bodyPr>
            <a:lstStyle/>
            <a:p>
              <a:pPr algn="ctr"/>
              <a:r>
                <a:rPr lang="vi-VN" altLang="en-US" sz="2800">
                  <a:solidFill>
                    <a:schemeClr val="tx1"/>
                  </a:solidFill>
                  <a:latin typeface="+mj-lt"/>
                </a:rPr>
                <a:t>Tặng cho Lái đôi giày cậu yêu thích trong buổi đầu đến lớp</a:t>
              </a:r>
              <a:endParaRPr lang="vi-VN" altLang="en-US" sz="2800">
                <a:solidFill>
                  <a:schemeClr val="tx1"/>
                </a:solidFill>
                <a:latin typeface="+mj-lt"/>
              </a:endParaRPr>
            </a:p>
          </p:txBody>
        </p:sp>
      </p:grpSp>
      <p:grpSp>
        <p:nvGrpSpPr>
          <p:cNvPr id="40" name="Group 39"/>
          <p:cNvGrpSpPr/>
          <p:nvPr/>
        </p:nvGrpSpPr>
        <p:grpSpPr>
          <a:xfrm>
            <a:off x="2228026" y="5129048"/>
            <a:ext cx="4706174" cy="1549923"/>
            <a:chOff x="2228026" y="5129048"/>
            <a:chExt cx="4706174" cy="1549923"/>
          </a:xfrm>
        </p:grpSpPr>
        <p:sp>
          <p:nvSpPr>
            <p:cNvPr id="25" name="Rectangle: Rounded Corners 24"/>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228026" y="5129048"/>
              <a:ext cx="929351" cy="1549923"/>
            </a:xfrm>
            <a:prstGeom prst="rect">
              <a:avLst/>
            </a:prstGeom>
          </p:spPr>
        </p:pic>
        <p:sp>
          <p:nvSpPr>
            <p:cNvPr id="36" name="TextBox 35"/>
            <p:cNvSpPr txBox="1"/>
            <p:nvPr/>
          </p:nvSpPr>
          <p:spPr>
            <a:xfrm>
              <a:off x="3157031" y="5450993"/>
              <a:ext cx="3580765" cy="984885"/>
            </a:xfrm>
            <a:prstGeom prst="rect">
              <a:avLst/>
            </a:prstGeom>
            <a:noFill/>
          </p:spPr>
          <p:txBody>
            <a:bodyPr wrap="square" lIns="0" tIns="0" rIns="0" bIns="0" rtlCol="0">
              <a:spAutoFit/>
            </a:bodyPr>
            <a:lstStyle/>
            <a:p>
              <a:pPr algn="ctr"/>
              <a:r>
                <a:rPr lang="vi-VN" altLang="en-US" sz="3200">
                  <a:solidFill>
                    <a:schemeClr val="tx1"/>
                  </a:solidFill>
                  <a:latin typeface="+mj-lt"/>
                </a:rPr>
                <a:t>Hứa sẽ tặng cho Lái nếu cậu học giỏi</a:t>
              </a:r>
              <a:endParaRPr lang="vi-VN" altLang="en-US" sz="3200">
                <a:solidFill>
                  <a:schemeClr val="tx1"/>
                </a:solidFill>
                <a:latin typeface="+mj-lt"/>
              </a:endParaRPr>
            </a:p>
          </p:txBody>
        </p:sp>
      </p:grpSp>
      <p:grpSp>
        <p:nvGrpSpPr>
          <p:cNvPr id="41" name="Group 40"/>
          <p:cNvGrpSpPr/>
          <p:nvPr/>
        </p:nvGrpSpPr>
        <p:grpSpPr>
          <a:xfrm>
            <a:off x="7144988" y="5089690"/>
            <a:ext cx="4589812" cy="1589405"/>
            <a:chOff x="7144988" y="5089690"/>
            <a:chExt cx="4589812" cy="1589405"/>
          </a:xfrm>
        </p:grpSpPr>
        <p:sp>
          <p:nvSpPr>
            <p:cNvPr id="27" name="Rectangle: Rounded Corners 26"/>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144988" y="5089690"/>
              <a:ext cx="951590" cy="1548524"/>
            </a:xfrm>
            <a:prstGeom prst="rect">
              <a:avLst/>
            </a:prstGeom>
          </p:spPr>
        </p:pic>
        <p:sp>
          <p:nvSpPr>
            <p:cNvPr id="37" name="TextBox 36"/>
            <p:cNvSpPr txBox="1"/>
            <p:nvPr/>
          </p:nvSpPr>
          <p:spPr>
            <a:xfrm>
              <a:off x="8155273" y="5386870"/>
              <a:ext cx="3372485" cy="1292225"/>
            </a:xfrm>
            <a:prstGeom prst="rect">
              <a:avLst/>
            </a:prstGeom>
            <a:noFill/>
          </p:spPr>
          <p:txBody>
            <a:bodyPr wrap="square" lIns="0" tIns="0" rIns="0" bIns="0" rtlCol="0">
              <a:spAutoFit/>
            </a:bodyPr>
            <a:lstStyle/>
            <a:p>
              <a:pPr algn="ctr"/>
              <a:r>
                <a:rPr lang="vi-VN" altLang="en-US" sz="2800">
                  <a:solidFill>
                    <a:schemeClr val="tx1"/>
                  </a:solidFill>
                  <a:latin typeface="+mj-lt"/>
                </a:rPr>
                <a:t>Trò chuyện với Lái về đôi giày ba ta màu xanh</a:t>
              </a:r>
              <a:endParaRPr lang="vi-VN" altLang="en-US" sz="2800">
                <a:solidFill>
                  <a:schemeClr val="tx1"/>
                </a:solidFill>
                <a:latin typeface="+mj-lt"/>
              </a:endParaRPr>
            </a:p>
          </p:txBody>
        </p:sp>
      </p:grpSp>
      <p:sp>
        <p:nvSpPr>
          <p:cNvPr id="29" name="Rectangle 28"/>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endParaRPr lang="en-US" sz="2400">
              <a:solidFill>
                <a:schemeClr val="tx1"/>
              </a:solidFill>
            </a:endParaRPr>
          </a:p>
        </p:txBody>
      </p:sp>
      <p:sp>
        <p:nvSpPr>
          <p:cNvPr id="30" name="Rectangle 29"/>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endParaRPr lang="en-US" sz="2400">
              <a:solidFill>
                <a:schemeClr val="tx1"/>
              </a:solidFill>
            </a:endParaRPr>
          </a:p>
        </p:txBody>
      </p:sp>
      <p:sp>
        <p:nvSpPr>
          <p:cNvPr id="31" name="Rectangle 30"/>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endParaRPr lang="en-US" sz="2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0" y="0"/>
            <a:ext cx="12192000" cy="6857999"/>
          </a:xfrm>
          <a:prstGeom prst="rect">
            <a:avLst/>
          </a:prstGeom>
        </p:spPr>
      </p:pic>
      <p:grpSp>
        <p:nvGrpSpPr>
          <p:cNvPr id="42" name="Group 41"/>
          <p:cNvGrpSpPr/>
          <p:nvPr/>
        </p:nvGrpSpPr>
        <p:grpSpPr>
          <a:xfrm>
            <a:off x="2434106" y="246185"/>
            <a:ext cx="9486901" cy="3182815"/>
            <a:chOff x="2434106" y="246185"/>
            <a:chExt cx="9486901" cy="3182815"/>
          </a:xfrm>
        </p:grpSpPr>
        <p:pic>
          <p:nvPicPr>
            <p:cNvPr id="10" name="Picture 9"/>
            <p:cNvPicPr>
              <a:picLocks noChangeAspect="1"/>
            </p:cNvPicPr>
            <p:nvPr/>
          </p:nvPicPr>
          <p:blipFill>
            <a:blip r:embed="rId2"/>
            <a:stretch>
              <a:fillRect/>
            </a:stretch>
          </p:blipFill>
          <p:spPr>
            <a:xfrm>
              <a:off x="2434106" y="246185"/>
              <a:ext cx="9486901" cy="3182815"/>
            </a:xfrm>
            <a:prstGeom prst="rect">
              <a:avLst/>
            </a:prstGeom>
          </p:spPr>
        </p:pic>
        <p:sp>
          <p:nvSpPr>
            <p:cNvPr id="33" name="TextBox 32"/>
            <p:cNvSpPr txBox="1"/>
            <p:nvPr/>
          </p:nvSpPr>
          <p:spPr>
            <a:xfrm>
              <a:off x="2663448" y="944111"/>
              <a:ext cx="9029103" cy="1786255"/>
            </a:xfrm>
            <a:prstGeom prst="rect">
              <a:avLst/>
            </a:prstGeom>
            <a:noFill/>
          </p:spPr>
          <p:txBody>
            <a:bodyPr wrap="square" lIns="0" tIns="0" rIns="0" bIns="0" rtlCol="0">
              <a:spAutoFit/>
            </a:bodyPr>
            <a:lstStyle/>
            <a:p>
              <a:pPr algn="ctr">
                <a:lnSpc>
                  <a:spcPct val="121000"/>
                </a:lnSpc>
              </a:pPr>
              <a:r>
                <a:rPr lang="vi-VN" altLang="en-US" sz="4800">
                  <a:solidFill>
                    <a:schemeClr val="accent6"/>
                  </a:solidFill>
                  <a:latin typeface="+mj-lt"/>
                </a:rPr>
                <a:t>Phản ứng của Lái khi nhận được đôi ba ta màu xanh</a:t>
              </a:r>
              <a:endParaRPr lang="vi-VN" altLang="en-US" sz="4800">
                <a:solidFill>
                  <a:schemeClr val="accent6"/>
                </a:solidFill>
                <a:latin typeface="+mj-lt"/>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0047" y="633073"/>
            <a:ext cx="1828800" cy="1423763"/>
          </a:xfrm>
          <a:prstGeom prst="rect">
            <a:avLst/>
          </a:prstGeom>
        </p:spPr>
      </p:pic>
      <p:pic>
        <p:nvPicPr>
          <p:cNvPr id="7" name="Picture 6"/>
          <p:cNvPicPr>
            <a:picLocks noChangeAspect="1"/>
          </p:cNvPicPr>
          <p:nvPr/>
        </p:nvPicPr>
        <p:blipFill>
          <a:blip r:embed="rId4">
            <a:alphaModFix amt="67000"/>
            <a:extLst>
              <a:ext uri="{28A0092B-C50C-407E-A947-70E740481C1C}">
                <a14:useLocalDpi xmlns:a14="http://schemas.microsoft.com/office/drawing/2010/main" val="0"/>
              </a:ext>
            </a:extLst>
          </a:blip>
          <a:srcRect/>
          <a:stretch>
            <a:fillRect/>
          </a:stretch>
        </p:blipFill>
        <p:spPr>
          <a:xfrm>
            <a:off x="506205" y="1832330"/>
            <a:ext cx="1619694" cy="4454159"/>
          </a:xfrm>
          <a:prstGeom prst="rect">
            <a:avLst/>
          </a:prstGeom>
        </p:spPr>
      </p:pic>
      <p:pic>
        <p:nvPicPr>
          <p:cNvPr id="9" name="Picture 8"/>
          <p:cNvPicPr>
            <a:picLocks noChangeAspect="1"/>
          </p:cNvPicPr>
          <p:nvPr/>
        </p:nvPicPr>
        <p:blipFill>
          <a:blip r:embed="rId5"/>
          <a:stretch>
            <a:fillRect/>
          </a:stretch>
        </p:blipFill>
        <p:spPr>
          <a:xfrm>
            <a:off x="534674" y="4696912"/>
            <a:ext cx="1480559" cy="15240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37393" y="4786086"/>
            <a:ext cx="1354108" cy="149547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37580" y="4669357"/>
            <a:ext cx="1353734" cy="1622746"/>
          </a:xfrm>
          <a:prstGeom prst="rect">
            <a:avLst/>
          </a:prstGeom>
        </p:spPr>
      </p:pic>
      <p:pic>
        <p:nvPicPr>
          <p:cNvPr id="26"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06516" y="1358810"/>
            <a:ext cx="487363" cy="487363"/>
          </a:xfrm>
          <a:prstGeom prst="rect">
            <a:avLst/>
          </a:prstGeom>
        </p:spPr>
      </p:pic>
      <p:grpSp>
        <p:nvGrpSpPr>
          <p:cNvPr id="38" name="Group 37"/>
          <p:cNvGrpSpPr/>
          <p:nvPr/>
        </p:nvGrpSpPr>
        <p:grpSpPr>
          <a:xfrm>
            <a:off x="2256516" y="3429000"/>
            <a:ext cx="4677684" cy="1549923"/>
            <a:chOff x="2256516" y="3433557"/>
            <a:chExt cx="4677684" cy="1549923"/>
          </a:xfrm>
        </p:grpSpPr>
        <p:sp>
          <p:nvSpPr>
            <p:cNvPr id="2" name="Rectangle: Rounded Corners 1"/>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256516" y="3433557"/>
              <a:ext cx="1154488" cy="1549923"/>
            </a:xfrm>
            <a:prstGeom prst="rect">
              <a:avLst/>
            </a:prstGeom>
          </p:spPr>
        </p:pic>
        <p:sp>
          <p:nvSpPr>
            <p:cNvPr id="34" name="TextBox 33"/>
            <p:cNvSpPr txBox="1"/>
            <p:nvPr/>
          </p:nvSpPr>
          <p:spPr>
            <a:xfrm>
              <a:off x="3471816" y="3989903"/>
              <a:ext cx="2821305" cy="615315"/>
            </a:xfrm>
            <a:prstGeom prst="rect">
              <a:avLst/>
            </a:prstGeom>
            <a:noFill/>
          </p:spPr>
          <p:txBody>
            <a:bodyPr wrap="none" lIns="0" tIns="0" rIns="0" bIns="0" rtlCol="0">
              <a:spAutoFit/>
            </a:bodyPr>
            <a:lstStyle/>
            <a:p>
              <a:pPr algn="ctr"/>
              <a:r>
                <a:rPr lang="vi-VN" altLang="en-US" sz="4000">
                  <a:solidFill>
                    <a:schemeClr val="tx1"/>
                  </a:solidFill>
                  <a:latin typeface="+mj-lt"/>
                </a:rPr>
                <a:t>Rất cảm động</a:t>
              </a:r>
              <a:endParaRPr lang="vi-VN" altLang="en-US" sz="4000">
                <a:solidFill>
                  <a:schemeClr val="tx1"/>
                </a:solidFill>
                <a:latin typeface="+mj-lt"/>
              </a:endParaRPr>
            </a:p>
          </p:txBody>
        </p:sp>
      </p:grpSp>
      <p:grpSp>
        <p:nvGrpSpPr>
          <p:cNvPr id="39" name="Group 38"/>
          <p:cNvGrpSpPr/>
          <p:nvPr/>
        </p:nvGrpSpPr>
        <p:grpSpPr>
          <a:xfrm>
            <a:off x="7167386" y="3353692"/>
            <a:ext cx="4567414" cy="1678288"/>
            <a:chOff x="7167386" y="3353692"/>
            <a:chExt cx="4567414" cy="1678288"/>
          </a:xfrm>
        </p:grpSpPr>
        <p:sp>
          <p:nvSpPr>
            <p:cNvPr id="28" name="Rectangle: Rounded Corners 27"/>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167386" y="3353692"/>
              <a:ext cx="987997" cy="1678288"/>
            </a:xfrm>
            <a:prstGeom prst="rect">
              <a:avLst/>
            </a:prstGeom>
          </p:spPr>
        </p:pic>
        <p:sp>
          <p:nvSpPr>
            <p:cNvPr id="35" name="TextBox 34"/>
            <p:cNvSpPr txBox="1"/>
            <p:nvPr/>
          </p:nvSpPr>
          <p:spPr>
            <a:xfrm>
              <a:off x="8489885" y="4021018"/>
              <a:ext cx="2787015" cy="615315"/>
            </a:xfrm>
            <a:prstGeom prst="rect">
              <a:avLst/>
            </a:prstGeom>
            <a:noFill/>
          </p:spPr>
          <p:txBody>
            <a:bodyPr wrap="none" lIns="0" tIns="0" rIns="0" bIns="0" rtlCol="0">
              <a:spAutoFit/>
            </a:bodyPr>
            <a:lstStyle/>
            <a:p>
              <a:pPr algn="ctr"/>
              <a:r>
                <a:rPr lang="vi-VN" altLang="en-US" sz="4000">
                  <a:solidFill>
                    <a:schemeClr val="tx1"/>
                  </a:solidFill>
                  <a:latin typeface="+mj-lt"/>
                </a:rPr>
                <a:t>Rất vui mừng</a:t>
              </a:r>
              <a:endParaRPr lang="vi-VN" altLang="en-US" sz="4000">
                <a:solidFill>
                  <a:schemeClr val="tx1"/>
                </a:solidFill>
                <a:latin typeface="+mj-lt"/>
              </a:endParaRPr>
            </a:p>
          </p:txBody>
        </p:sp>
      </p:grpSp>
      <p:grpSp>
        <p:nvGrpSpPr>
          <p:cNvPr id="40" name="Group 39"/>
          <p:cNvGrpSpPr/>
          <p:nvPr/>
        </p:nvGrpSpPr>
        <p:grpSpPr>
          <a:xfrm>
            <a:off x="2228026" y="5129048"/>
            <a:ext cx="4706174" cy="1549923"/>
            <a:chOff x="2228026" y="5129048"/>
            <a:chExt cx="4706174" cy="1549923"/>
          </a:xfrm>
        </p:grpSpPr>
        <p:sp>
          <p:nvSpPr>
            <p:cNvPr id="25" name="Rectangle: Rounded Corners 24"/>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228026" y="5129048"/>
              <a:ext cx="929351" cy="1549923"/>
            </a:xfrm>
            <a:prstGeom prst="rect">
              <a:avLst/>
            </a:prstGeom>
          </p:spPr>
        </p:pic>
        <p:sp>
          <p:nvSpPr>
            <p:cNvPr id="36" name="TextBox 35"/>
            <p:cNvSpPr txBox="1"/>
            <p:nvPr/>
          </p:nvSpPr>
          <p:spPr>
            <a:xfrm>
              <a:off x="3838209" y="5407662"/>
              <a:ext cx="2088516" cy="1230630"/>
            </a:xfrm>
            <a:prstGeom prst="rect">
              <a:avLst/>
            </a:prstGeom>
            <a:noFill/>
          </p:spPr>
          <p:txBody>
            <a:bodyPr wrap="none" lIns="0" tIns="0" rIns="0" bIns="0" rtlCol="0">
              <a:spAutoFit/>
            </a:bodyPr>
            <a:lstStyle/>
            <a:p>
              <a:pPr algn="ctr"/>
              <a:r>
                <a:rPr lang="vi-VN" altLang="en-US" sz="4000">
                  <a:solidFill>
                    <a:schemeClr val="tx1"/>
                  </a:solidFill>
                  <a:latin typeface="+mj-lt"/>
                </a:rPr>
                <a:t>Cả 1, 2, 4 </a:t>
              </a:r>
              <a:endParaRPr lang="vi-VN" altLang="en-US" sz="4000">
                <a:solidFill>
                  <a:schemeClr val="tx1"/>
                </a:solidFill>
                <a:latin typeface="+mj-lt"/>
              </a:endParaRPr>
            </a:p>
            <a:p>
              <a:pPr algn="ctr"/>
              <a:r>
                <a:rPr lang="vi-VN" altLang="en-US" sz="4000">
                  <a:solidFill>
                    <a:schemeClr val="tx1"/>
                  </a:solidFill>
                  <a:latin typeface="+mj-lt"/>
                </a:rPr>
                <a:t>đều đúng</a:t>
              </a:r>
              <a:endParaRPr lang="vi-VN" altLang="en-US" sz="4000">
                <a:solidFill>
                  <a:schemeClr val="tx1"/>
                </a:solidFill>
                <a:latin typeface="+mj-lt"/>
              </a:endParaRPr>
            </a:p>
          </p:txBody>
        </p:sp>
      </p:grpSp>
      <p:grpSp>
        <p:nvGrpSpPr>
          <p:cNvPr id="41" name="Group 40"/>
          <p:cNvGrpSpPr/>
          <p:nvPr/>
        </p:nvGrpSpPr>
        <p:grpSpPr>
          <a:xfrm>
            <a:off x="7144988" y="5089690"/>
            <a:ext cx="4589812" cy="1548602"/>
            <a:chOff x="7144988" y="5089690"/>
            <a:chExt cx="4589812" cy="1548602"/>
          </a:xfrm>
        </p:grpSpPr>
        <p:sp>
          <p:nvSpPr>
            <p:cNvPr id="27" name="Rectangle: Rounded Corners 26"/>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144988" y="5089690"/>
              <a:ext cx="951590" cy="1548524"/>
            </a:xfrm>
            <a:prstGeom prst="rect">
              <a:avLst/>
            </a:prstGeom>
          </p:spPr>
        </p:pic>
        <p:sp>
          <p:nvSpPr>
            <p:cNvPr id="37" name="TextBox 36"/>
            <p:cNvSpPr txBox="1"/>
            <p:nvPr/>
          </p:nvSpPr>
          <p:spPr>
            <a:xfrm>
              <a:off x="8490198" y="5407662"/>
              <a:ext cx="2581910" cy="1230630"/>
            </a:xfrm>
            <a:prstGeom prst="rect">
              <a:avLst/>
            </a:prstGeom>
            <a:noFill/>
          </p:spPr>
          <p:txBody>
            <a:bodyPr wrap="none" lIns="0" tIns="0" rIns="0" bIns="0" rtlCol="0">
              <a:spAutoFit/>
            </a:bodyPr>
            <a:lstStyle/>
            <a:p>
              <a:pPr algn="ctr"/>
              <a:r>
                <a:rPr lang="vi-VN" altLang="en-US" sz="4000">
                  <a:solidFill>
                    <a:schemeClr val="tx1"/>
                  </a:solidFill>
                  <a:latin typeface="+mj-lt"/>
                </a:rPr>
                <a:t>Rất yêu quý </a:t>
              </a:r>
              <a:endParaRPr lang="vi-VN" altLang="en-US" sz="4000">
                <a:solidFill>
                  <a:schemeClr val="tx1"/>
                </a:solidFill>
                <a:latin typeface="+mj-lt"/>
              </a:endParaRPr>
            </a:p>
            <a:p>
              <a:pPr algn="ctr"/>
              <a:r>
                <a:rPr lang="vi-VN" altLang="en-US" sz="4000">
                  <a:solidFill>
                    <a:schemeClr val="tx1"/>
                  </a:solidFill>
                  <a:latin typeface="+mj-lt"/>
                </a:rPr>
                <a:t>đôi giày</a:t>
              </a:r>
              <a:endParaRPr lang="vi-VN" altLang="en-US" sz="4000">
                <a:solidFill>
                  <a:schemeClr val="tx1"/>
                </a:solidFill>
                <a:latin typeface="+mj-lt"/>
              </a:endParaRPr>
            </a:p>
          </p:txBody>
        </p:sp>
      </p:grpSp>
      <p:sp>
        <p:nvSpPr>
          <p:cNvPr id="29" name="Rectangle 28"/>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endParaRPr lang="en-US" sz="2400">
              <a:solidFill>
                <a:schemeClr val="tx1"/>
              </a:solidFill>
            </a:endParaRPr>
          </a:p>
        </p:txBody>
      </p:sp>
      <p:sp>
        <p:nvSpPr>
          <p:cNvPr id="30" name="Rectangle 29"/>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endParaRPr lang="en-US" sz="2400">
              <a:solidFill>
                <a:schemeClr val="tx1"/>
              </a:solidFill>
            </a:endParaRPr>
          </a:p>
        </p:txBody>
      </p:sp>
      <p:sp>
        <p:nvSpPr>
          <p:cNvPr id="31" name="Rectangle 30"/>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endParaRPr lang="en-US" sz="2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5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85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751"/>
          <a:stretch>
            <a:fillRect/>
          </a:stretch>
        </p:blipFill>
        <p:spPr>
          <a:xfrm>
            <a:off x="0" y="0"/>
            <a:ext cx="12211050" cy="68580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2667" y="2133600"/>
            <a:ext cx="4246649" cy="4038600"/>
          </a:xfrm>
          <a:prstGeom prst="rect">
            <a:avLst/>
          </a:prstGeom>
        </p:spPr>
      </p:pic>
      <p:grpSp>
        <p:nvGrpSpPr>
          <p:cNvPr id="8" name="Group 7"/>
          <p:cNvGrpSpPr/>
          <p:nvPr/>
        </p:nvGrpSpPr>
        <p:grpSpPr>
          <a:xfrm>
            <a:off x="4114800" y="685800"/>
            <a:ext cx="7901974" cy="2743200"/>
            <a:chOff x="4114800" y="685800"/>
            <a:chExt cx="7901974" cy="2743200"/>
          </a:xfrm>
        </p:grpSpPr>
        <p:sp>
          <p:nvSpPr>
            <p:cNvPr id="7" name="Speech Bubble: Rectangle with Corners Rounded 6"/>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0" y="1226403"/>
              <a:ext cx="6936740" cy="1508125"/>
            </a:xfrm>
            <a:prstGeom prst="rect">
              <a:avLst/>
            </a:prstGeom>
            <a:noFill/>
          </p:spPr>
          <p:txBody>
            <a:bodyPr wrap="none" lIns="0" tIns="0" rIns="0" bIns="0" rtlCol="0">
              <a:spAutoFit/>
            </a:bodyPr>
            <a:lstStyle/>
            <a:p>
              <a:pPr algn="l"/>
              <a:r>
                <a:rPr lang="en-US" sz="4400">
                  <a:solidFill>
                    <a:schemeClr val="accent6"/>
                  </a:solidFill>
                  <a:latin typeface="iCiel Cadena" panose="02000503000000020004" pitchFamily="50" charset="0"/>
                </a:rPr>
                <a:t>CẢM ƠN CÁC BẠN</a:t>
              </a:r>
              <a:endParaRPr lang="en-US" sz="4400">
                <a:solidFill>
                  <a:schemeClr val="accent6"/>
                </a:solidFill>
                <a:latin typeface="iCiel Cadena" panose="02000503000000020004" pitchFamily="50" charset="0"/>
              </a:endParaRPr>
            </a:p>
            <a:p>
              <a:pPr algn="l"/>
              <a:r>
                <a:rPr lang="en-US" sz="4400">
                  <a:solidFill>
                    <a:schemeClr val="accent6"/>
                  </a:solidFill>
                  <a:latin typeface="iCiel Cadena" panose="02000503000000020004" pitchFamily="50" charset="0"/>
                </a:rPr>
                <a:t>ĐÃ GIẢI CỨU CHÚNG TỚ</a:t>
              </a:r>
              <a:r>
                <a:rPr lang="en-US" sz="5400">
                  <a:solidFill>
                    <a:schemeClr val="accent6"/>
                  </a:solidFill>
                  <a:latin typeface="iCiel Cadena" panose="02000503000000020004" pitchFamily="50" charset="0"/>
                </a:rPr>
                <a:t>!</a:t>
              </a:r>
              <a:endParaRPr lang="en-US" sz="5400">
                <a:solidFill>
                  <a:schemeClr val="accent6"/>
                </a:solidFill>
                <a:latin typeface="iCiel Cadena" panose="02000503000000020004" pitchFamily="50"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f497bbd6b70992f86224e7d917dc341d"/>
          <p:cNvPicPr>
            <a:picLocks noChangeAspect="1"/>
          </p:cNvPicPr>
          <p:nvPr>
            <p:ph idx="1"/>
          </p:nvPr>
        </p:nvPicPr>
        <p:blipFill>
          <a:blip r:embed="rId1"/>
          <a:stretch>
            <a:fillRect/>
          </a:stretch>
        </p:blipFill>
        <p:spPr>
          <a:xfrm>
            <a:off x="720090" y="-66040"/>
            <a:ext cx="10752455" cy="6990080"/>
          </a:xfrm>
          <a:prstGeom prst="rect">
            <a:avLst/>
          </a:prstGeom>
        </p:spPr>
      </p:pic>
      <p:sp>
        <p:nvSpPr>
          <p:cNvPr id="5" name="Rectangles 4"/>
          <p:cNvSpPr/>
          <p:nvPr/>
        </p:nvSpPr>
        <p:spPr>
          <a:xfrm>
            <a:off x="4055745" y="1489710"/>
            <a:ext cx="4418965" cy="793750"/>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vi-VN" altLang="en-US" sz="4800"/>
              <a:t>Nội dung</a:t>
            </a:r>
            <a:endParaRPr lang="vi-VN" altLang="en-US" sz="4800"/>
          </a:p>
        </p:txBody>
      </p:sp>
      <p:sp>
        <p:nvSpPr>
          <p:cNvPr id="6" name="Text Box 5"/>
          <p:cNvSpPr txBox="1"/>
          <p:nvPr/>
        </p:nvSpPr>
        <p:spPr>
          <a:xfrm>
            <a:off x="3091815" y="2553970"/>
            <a:ext cx="6347460" cy="2676525"/>
          </a:xfrm>
          <a:prstGeom prst="rect">
            <a:avLst/>
          </a:prstGeom>
          <a:noFill/>
        </p:spPr>
        <p:txBody>
          <a:bodyPr wrap="square" rtlCol="0">
            <a:spAutoFit/>
          </a:bodyPr>
          <a:p>
            <a:r>
              <a:rPr lang="vi-VN" altLang="en-US" sz="2800">
                <a:ln/>
                <a:solidFill>
                  <a:schemeClr val="tx1"/>
                </a:solidFill>
                <a:effectLst>
                  <a:outerShdw blurRad="38100" dist="19050" dir="2700000" algn="tl" rotWithShape="0">
                    <a:schemeClr val="dk1">
                      <a:alpha val="40000"/>
                    </a:schemeClr>
                  </a:outerShdw>
                </a:effectLst>
              </a:rPr>
              <a:t>Chị phụ trách Đội có tấm lòng nhân hậu, hiểu trẻ em, nên đã vận động được cậu bé lang thang đi học. Việc được thưởng đôi giày mơ ước trong buổi đầu đên lớp làm cậu rất xúc động và vui sướng.</a:t>
            </a:r>
            <a:endParaRPr lang="vi-VN" altLang="en-US" sz="2800">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734560" y="58420"/>
            <a:ext cx="6727825" cy="1325880"/>
          </a:xfrm>
        </p:spPr>
        <p:txBody>
          <a:bodyPr/>
          <a:p>
            <a:pPr fontAlgn="base"/>
            <a:r>
              <a:rPr lang="vi-VN" altLang="en-US" sz="6000" strike="noStrike" noProof="1">
                <a:ln w="22225">
                  <a:solidFill>
                    <a:schemeClr val="accent2"/>
                  </a:solidFill>
                  <a:prstDash val="solid"/>
                </a:ln>
                <a:solidFill>
                  <a:schemeClr val="accent2">
                    <a:lumMod val="40000"/>
                    <a:lumOff val="60000"/>
                  </a:schemeClr>
                </a:solidFill>
                <a:effectLst/>
              </a:rPr>
              <a:t>Dặn dò</a:t>
            </a:r>
            <a:endParaRPr lang="vi-VN" altLang="en-US" sz="6000" strike="noStrike" noProof="1">
              <a:ln w="22225">
                <a:solidFill>
                  <a:schemeClr val="accent2"/>
                </a:solidFill>
                <a:prstDash val="solid"/>
              </a:ln>
              <a:solidFill>
                <a:schemeClr val="accent2">
                  <a:lumMod val="40000"/>
                  <a:lumOff val="60000"/>
                </a:schemeClr>
              </a:solidFill>
              <a:effectLst/>
            </a:endParaRPr>
          </a:p>
        </p:txBody>
      </p:sp>
      <p:pic>
        <p:nvPicPr>
          <p:cNvPr id="22530" name="Content Placeholder 3" descr="kisspng-samsung-galaxy-a9-pro-microsoft-powerpoint-cutenes-creative-cartoon-books-5aa6a368e85472.2116371615208702489516"/>
          <p:cNvPicPr>
            <a:picLocks noGrp="1" noChangeAspect="1"/>
          </p:cNvPicPr>
          <p:nvPr>
            <p:ph idx="1"/>
          </p:nvPr>
        </p:nvPicPr>
        <p:blipFill>
          <a:blip r:embed="rId1"/>
          <a:stretch>
            <a:fillRect/>
          </a:stretch>
        </p:blipFill>
        <p:spPr>
          <a:xfrm>
            <a:off x="-73660" y="1135380"/>
            <a:ext cx="12231370" cy="5979160"/>
          </a:xfrm>
        </p:spPr>
      </p:pic>
      <p:sp>
        <p:nvSpPr>
          <p:cNvPr id="5" name="Rectangles 4"/>
          <p:cNvSpPr/>
          <p:nvPr/>
        </p:nvSpPr>
        <p:spPr>
          <a:xfrm>
            <a:off x="3771900" y="2436813"/>
            <a:ext cx="46482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ctr" fontAlgn="base"/>
            <a:r>
              <a:rPr lang="vi-VN" altLang="en-US" sz="2800" strike="noStrike" noProof="1">
                <a:solidFill>
                  <a:schemeClr val="tx1"/>
                </a:solidFill>
              </a:rPr>
              <a:t>Xem lại bài đã học hôm nay</a:t>
            </a:r>
            <a:r>
              <a:rPr lang="vi-VN" altLang="en-US" sz="2800" strike="noStrike" noProof="1"/>
              <a:t>.</a:t>
            </a:r>
            <a:endParaRPr lang="vi-VN" altLang="en-US" sz="2800" strike="noStrike" noProof="1"/>
          </a:p>
        </p:txBody>
      </p:sp>
      <p:sp>
        <p:nvSpPr>
          <p:cNvPr id="6" name="Rectangles 5"/>
          <p:cNvSpPr/>
          <p:nvPr/>
        </p:nvSpPr>
        <p:spPr>
          <a:xfrm>
            <a:off x="3771900" y="3460750"/>
            <a:ext cx="4648200" cy="1141413"/>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ctr" fontAlgn="base"/>
            <a:r>
              <a:rPr lang="vi-VN" altLang="en-US" sz="2800" strike="noStrike" noProof="1">
                <a:solidFill>
                  <a:schemeClr val="tx1"/>
                </a:solidFill>
              </a:rPr>
              <a:t>Luyện đọc lại bài ít nhất 3 lần và ghi âm gửi cho cô. </a:t>
            </a:r>
            <a:endParaRPr lang="vi-VN" altLang="en-US" sz="2800" strike="noStrike" noProof="1">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slide-ket-thuc-trong-powerpoint-dep-38_103207968"/>
          <p:cNvPicPr>
            <a:picLocks noChangeAspect="1"/>
          </p:cNvPicPr>
          <p:nvPr>
            <p:ph idx="1"/>
          </p:nvPr>
        </p:nvPicPr>
        <p:blipFill>
          <a:blip r:embed="rId1"/>
          <a:stretch>
            <a:fillRect/>
          </a:stretch>
        </p:blipFill>
        <p:spPr>
          <a:xfrm>
            <a:off x="471805" y="-843915"/>
            <a:ext cx="11249025" cy="7661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t="23625" b="26120"/>
          <a:stretch>
            <a:fillRect/>
          </a:stretch>
        </p:blipFill>
        <p:spPr>
          <a:xfrm>
            <a:off x="2346960" y="490220"/>
            <a:ext cx="6937375" cy="2186940"/>
          </a:xfrm>
          <a:prstGeom prst="rect">
            <a:avLst/>
          </a:prstGeom>
        </p:spPr>
      </p:pic>
      <p:sp>
        <p:nvSpPr>
          <p:cNvPr id="5" name="Cloud Callout 4"/>
          <p:cNvSpPr/>
          <p:nvPr/>
        </p:nvSpPr>
        <p:spPr>
          <a:xfrm>
            <a:off x="1784985" y="2967990"/>
            <a:ext cx="7682865" cy="2975610"/>
          </a:xfrm>
          <a:prstGeom prst="cloudCallout">
            <a:avLst/>
          </a:prstGeom>
        </p:spPr>
        <p:style>
          <a:lnRef idx="0">
            <a:schemeClr val="accent2"/>
          </a:lnRef>
          <a:fillRef idx="3">
            <a:schemeClr val="accent2"/>
          </a:fillRef>
          <a:effectRef idx="3">
            <a:schemeClr val="accent2"/>
          </a:effectRef>
          <a:fontRef idx="minor">
            <a:schemeClr val="lt1"/>
          </a:fontRef>
        </p:style>
        <p:txBody>
          <a:bodyPr rtlCol="0" anchor="ctr"/>
          <a:p>
            <a:pPr algn="ctr"/>
            <a:r>
              <a:rPr lang="vi-VN" altLang="en-US" sz="5400"/>
              <a:t>Ước mơ của em là gì?</a:t>
            </a:r>
            <a:endParaRPr lang="vi-VN" altLang="en-US" sz="5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hinh-nen-powerpoint-dep-nhat-9"/>
          <p:cNvPicPr>
            <a:picLocks noChangeAspect="1"/>
          </p:cNvPicPr>
          <p:nvPr>
            <p:ph idx="1"/>
          </p:nvPr>
        </p:nvPicPr>
        <p:blipFill>
          <a:blip r:embed="rId1"/>
          <a:stretch>
            <a:fillRect/>
          </a:stretch>
        </p:blipFill>
        <p:spPr>
          <a:xfrm>
            <a:off x="-177165" y="-512445"/>
            <a:ext cx="12546965" cy="7827645"/>
          </a:xfrm>
          <a:prstGeom prst="rect">
            <a:avLst/>
          </a:prstGeom>
        </p:spPr>
      </p:pic>
      <p:sp>
        <p:nvSpPr>
          <p:cNvPr id="5" name="Text Box 4"/>
          <p:cNvSpPr txBox="1"/>
          <p:nvPr/>
        </p:nvSpPr>
        <p:spPr>
          <a:xfrm>
            <a:off x="524828" y="649605"/>
            <a:ext cx="11141710" cy="2738120"/>
          </a:xfrm>
          <a:prstGeom prst="rect">
            <a:avLst/>
          </a:prstGeom>
          <a:noFill/>
        </p:spPr>
        <p:txBody>
          <a:bodyPr wrap="none" rtlCol="0">
            <a:spAutoFit/>
          </a:bodyPr>
          <a:p>
            <a:pPr algn="ctr"/>
            <a:r>
              <a:rPr lang="vi-VN" altLang="en-US" sz="4400"/>
              <a:t>Thứ ... ngày ... tháng ... năm 2021</a:t>
            </a:r>
            <a:endParaRPr lang="vi-VN" altLang="en-US" sz="4400"/>
          </a:p>
          <a:p>
            <a:pPr algn="ctr"/>
            <a:r>
              <a:rPr lang="vi-VN" altLang="en-US" sz="4800" i="1"/>
              <a:t>Tập đọc</a:t>
            </a:r>
            <a:endParaRPr lang="vi-VN" altLang="en-US" sz="4800" i="1"/>
          </a:p>
          <a:p>
            <a:pPr algn="ctr"/>
            <a:r>
              <a:rPr lang="vi-VN" altLang="en-US" sz="8000">
                <a:ln w="10160">
                  <a:solidFill>
                    <a:schemeClr val="accent5"/>
                  </a:solidFill>
                  <a:prstDash val="solid"/>
                </a:ln>
                <a:solidFill>
                  <a:srgbClr val="FFFFFF"/>
                </a:solidFill>
                <a:effectLst>
                  <a:outerShdw blurRad="38100" dist="22860" dir="5400000" algn="tl" rotWithShape="0">
                    <a:srgbClr val="000000">
                      <a:alpha val="30000"/>
                    </a:srgbClr>
                  </a:outerShdw>
                </a:effectLst>
              </a:rPr>
              <a:t>Đôi giày ba ta màu xanh</a:t>
            </a:r>
            <a:endParaRPr lang="vi-VN" altLang="en-US" sz="80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Picture 5"/>
          <p:cNvPicPr>
            <a:picLocks noChangeAspect="1"/>
          </p:cNvPicPr>
          <p:nvPr/>
        </p:nvPicPr>
        <p:blipFill>
          <a:blip r:embed="rId2"/>
          <a:stretch>
            <a:fillRect/>
          </a:stretch>
        </p:blipFill>
        <p:spPr>
          <a:xfrm>
            <a:off x="4853305" y="3427730"/>
            <a:ext cx="5868670" cy="34404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Ảnh chụp Màn hình 2021-10-20 lúc 11.56.52"/>
          <p:cNvPicPr>
            <a:picLocks noChangeAspect="1"/>
          </p:cNvPicPr>
          <p:nvPr>
            <p:ph idx="1"/>
          </p:nvPr>
        </p:nvPicPr>
        <p:blipFill>
          <a:blip r:embed="rId1"/>
          <a:srcRect l="20987" t="21553" r="18907" b="23625"/>
          <a:stretch>
            <a:fillRect/>
          </a:stretch>
        </p:blipFill>
        <p:spPr>
          <a:xfrm>
            <a:off x="736600" y="393065"/>
            <a:ext cx="11745595" cy="6696710"/>
          </a:xfrm>
          <a:prstGeom prst="rect">
            <a:avLst/>
          </a:prstGeom>
        </p:spPr>
      </p:pic>
      <p:sp>
        <p:nvSpPr>
          <p:cNvPr id="5" name="Text Box 4"/>
          <p:cNvSpPr txBox="1"/>
          <p:nvPr/>
        </p:nvSpPr>
        <p:spPr>
          <a:xfrm>
            <a:off x="4095751" y="183515"/>
            <a:ext cx="4252595" cy="521970"/>
          </a:xfrm>
          <a:prstGeom prst="rect">
            <a:avLst/>
          </a:prstGeom>
          <a:noFill/>
        </p:spPr>
        <p:txBody>
          <a:bodyPr wrap="none" rtlCol="0">
            <a:spAutoFit/>
          </a:bodyPr>
          <a:p>
            <a:pPr algn="ctr"/>
            <a:r>
              <a:rPr lang="vi-VN" altLang="en-US" sz="2800" b="1">
                <a:ln/>
                <a:solidFill>
                  <a:schemeClr val="accent1"/>
                </a:solidFill>
                <a:effectLst>
                  <a:outerShdw blurRad="38100" dist="25400" dir="5400000" algn="ctr" rotWithShape="0">
                    <a:srgbClr val="6E747A">
                      <a:alpha val="43000"/>
                    </a:srgbClr>
                  </a:outerShdw>
                </a:effectLst>
              </a:rPr>
              <a:t>Đôi giày ba ta màu xanh</a:t>
            </a:r>
            <a:endParaRPr lang="vi-VN" altLang="en-US" sz="2800" b="1">
              <a:l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img_5dfdb01136a90-1"/>
          <p:cNvPicPr>
            <a:picLocks noChangeAspect="1"/>
          </p:cNvPicPr>
          <p:nvPr>
            <p:ph idx="1"/>
          </p:nvPr>
        </p:nvPicPr>
        <p:blipFill>
          <a:blip r:embed="rId1"/>
          <a:stretch>
            <a:fillRect/>
          </a:stretch>
        </p:blipFill>
        <p:spPr>
          <a:xfrm>
            <a:off x="-153670" y="-358140"/>
            <a:ext cx="12778105" cy="7574915"/>
          </a:xfrm>
          <a:prstGeom prst="rect">
            <a:avLst/>
          </a:prstGeom>
        </p:spPr>
      </p:pic>
      <p:sp>
        <p:nvSpPr>
          <p:cNvPr id="5" name="Rounded Rectangle 4"/>
          <p:cNvSpPr/>
          <p:nvPr/>
        </p:nvSpPr>
        <p:spPr>
          <a:xfrm>
            <a:off x="6600190" y="518795"/>
            <a:ext cx="4202430" cy="101028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p>
            <a:pPr algn="ctr"/>
            <a:r>
              <a:rPr lang="vi-VN" altLang="en-US" sz="5400">
                <a:solidFill>
                  <a:srgbClr val="008000"/>
                </a:solidFill>
              </a:rPr>
              <a:t>Chia đoạn</a:t>
            </a:r>
            <a:endParaRPr lang="vi-VN" altLang="en-US" sz="5400">
              <a:solidFill>
                <a:srgbClr val="008000"/>
              </a:solidFill>
            </a:endParaRPr>
          </a:p>
        </p:txBody>
      </p:sp>
      <p:sp>
        <p:nvSpPr>
          <p:cNvPr id="6" name="Rectangles 5"/>
          <p:cNvSpPr/>
          <p:nvPr/>
        </p:nvSpPr>
        <p:spPr>
          <a:xfrm>
            <a:off x="3011170" y="2589530"/>
            <a:ext cx="7503160" cy="1245235"/>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Đoạn 1: Từ đầu .... của các bạn tôi.</a:t>
            </a:r>
            <a:endParaRPr lang="vi-VN" altLang="en-US" sz="3600"/>
          </a:p>
        </p:txBody>
      </p:sp>
      <p:sp>
        <p:nvSpPr>
          <p:cNvPr id="7" name="Rectangles 6"/>
          <p:cNvSpPr/>
          <p:nvPr/>
        </p:nvSpPr>
        <p:spPr>
          <a:xfrm>
            <a:off x="3011170" y="4285615"/>
            <a:ext cx="7503160" cy="1245235"/>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ctr"/>
            <a:r>
              <a:rPr lang="vi-VN" altLang="en-US" sz="3600"/>
              <a:t>Đoạn 2: Đoạn còn lại.</a:t>
            </a:r>
            <a:endParaRPr lang="vi-VN" altLang="en-US"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Ảnh chụp Màn hình 2021-10-20 lúc 11.56.52"/>
          <p:cNvPicPr>
            <a:picLocks noChangeAspect="1"/>
          </p:cNvPicPr>
          <p:nvPr>
            <p:ph idx="1"/>
          </p:nvPr>
        </p:nvPicPr>
        <p:blipFill>
          <a:blip r:embed="rId1"/>
          <a:srcRect l="20987" t="21553" r="18907" b="23625"/>
          <a:stretch>
            <a:fillRect/>
          </a:stretch>
        </p:blipFill>
        <p:spPr>
          <a:xfrm>
            <a:off x="736600" y="393065"/>
            <a:ext cx="11745595" cy="6696710"/>
          </a:xfrm>
          <a:prstGeom prst="rect">
            <a:avLst/>
          </a:prstGeom>
        </p:spPr>
      </p:pic>
      <p:sp>
        <p:nvSpPr>
          <p:cNvPr id="5" name="Text Box 4"/>
          <p:cNvSpPr txBox="1"/>
          <p:nvPr/>
        </p:nvSpPr>
        <p:spPr>
          <a:xfrm>
            <a:off x="4095751" y="183515"/>
            <a:ext cx="4252595" cy="521970"/>
          </a:xfrm>
          <a:prstGeom prst="rect">
            <a:avLst/>
          </a:prstGeom>
          <a:noFill/>
        </p:spPr>
        <p:txBody>
          <a:bodyPr wrap="none" rtlCol="0">
            <a:spAutoFit/>
          </a:bodyPr>
          <a:p>
            <a:pPr algn="ctr"/>
            <a:r>
              <a:rPr lang="vi-VN" altLang="en-US" sz="2800" b="1">
                <a:solidFill>
                  <a:schemeClr val="accent1"/>
                </a:solidFill>
                <a:effectLst>
                  <a:outerShdw blurRad="38100" dist="25400" dir="5400000" algn="ctr" rotWithShape="0">
                    <a:srgbClr val="6E747A">
                      <a:alpha val="43000"/>
                    </a:srgbClr>
                  </a:outerShdw>
                </a:effectLst>
              </a:rPr>
              <a:t>Đôi giày ba ta màu xanh</a:t>
            </a:r>
            <a:endParaRPr lang="vi-VN" altLang="en-US" sz="2800" b="1">
              <a:solidFill>
                <a:schemeClr val="accent1"/>
              </a:solidFill>
              <a:effectLst>
                <a:outerShdw blurRad="38100" dist="25400" dir="5400000" algn="ctr" rotWithShape="0">
                  <a:srgbClr val="6E747A">
                    <a:alpha val="43000"/>
                  </a:srgbClr>
                </a:outerShdw>
              </a:effectLst>
            </a:endParaRPr>
          </a:p>
        </p:txBody>
      </p:sp>
      <p:sp>
        <p:nvSpPr>
          <p:cNvPr id="2" name="Oval 1"/>
          <p:cNvSpPr/>
          <p:nvPr/>
        </p:nvSpPr>
        <p:spPr>
          <a:xfrm>
            <a:off x="541020" y="580390"/>
            <a:ext cx="9144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vi-VN" altLang="en-US" sz="4000"/>
              <a:t>1</a:t>
            </a:r>
            <a:endParaRPr lang="vi-VN" altLang="en-US" sz="4000"/>
          </a:p>
        </p:txBody>
      </p:sp>
      <p:sp>
        <p:nvSpPr>
          <p:cNvPr id="3" name="Oval 2"/>
          <p:cNvSpPr/>
          <p:nvPr/>
        </p:nvSpPr>
        <p:spPr>
          <a:xfrm>
            <a:off x="541020" y="3345180"/>
            <a:ext cx="914400" cy="9144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vi-VN" altLang="en-US" sz="4000"/>
              <a:t>2</a:t>
            </a:r>
            <a:endParaRPr lang="vi-VN" altLang="en-US"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img_5dfdb01136a90-1"/>
          <p:cNvPicPr>
            <a:picLocks noChangeAspect="1"/>
          </p:cNvPicPr>
          <p:nvPr>
            <p:ph idx="1"/>
          </p:nvPr>
        </p:nvPicPr>
        <p:blipFill>
          <a:blip r:embed="rId1"/>
          <a:stretch>
            <a:fillRect/>
          </a:stretch>
        </p:blipFill>
        <p:spPr>
          <a:xfrm>
            <a:off x="-153670" y="-358140"/>
            <a:ext cx="12778105" cy="7574915"/>
          </a:xfrm>
          <a:prstGeom prst="rect">
            <a:avLst/>
          </a:prstGeom>
        </p:spPr>
      </p:pic>
      <p:sp>
        <p:nvSpPr>
          <p:cNvPr id="5" name="Rounded Rectangle 4"/>
          <p:cNvSpPr/>
          <p:nvPr/>
        </p:nvSpPr>
        <p:spPr>
          <a:xfrm>
            <a:off x="6600190" y="518795"/>
            <a:ext cx="4202430" cy="1515110"/>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p>
            <a:pPr algn="ctr"/>
            <a:r>
              <a:rPr lang="vi-VN" altLang="en-US" sz="5400">
                <a:solidFill>
                  <a:srgbClr val="008000"/>
                </a:solidFill>
              </a:rPr>
              <a:t>Luyện đọc từ khó</a:t>
            </a:r>
            <a:endParaRPr lang="vi-VN" altLang="en-US" sz="5400">
              <a:solidFill>
                <a:srgbClr val="008000"/>
              </a:solidFill>
            </a:endParaRPr>
          </a:p>
        </p:txBody>
      </p:sp>
      <p:sp>
        <p:nvSpPr>
          <p:cNvPr id="6" name="Rectangles 5"/>
          <p:cNvSpPr/>
          <p:nvPr/>
        </p:nvSpPr>
        <p:spPr>
          <a:xfrm>
            <a:off x="3011170" y="2589530"/>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thon thả</a:t>
            </a:r>
            <a:endParaRPr lang="vi-VN" altLang="en-US" sz="3600"/>
          </a:p>
        </p:txBody>
      </p:sp>
      <p:sp>
        <p:nvSpPr>
          <p:cNvPr id="3" name="Rectangles 2"/>
          <p:cNvSpPr/>
          <p:nvPr/>
        </p:nvSpPr>
        <p:spPr>
          <a:xfrm>
            <a:off x="7070725" y="3961765"/>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ngẩn ngơ</a:t>
            </a:r>
            <a:endParaRPr lang="vi-VN" altLang="en-US" sz="3600"/>
          </a:p>
        </p:txBody>
      </p:sp>
      <p:sp>
        <p:nvSpPr>
          <p:cNvPr id="8" name="Rectangles 7"/>
          <p:cNvSpPr/>
          <p:nvPr/>
        </p:nvSpPr>
        <p:spPr>
          <a:xfrm>
            <a:off x="7070725" y="2589530"/>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vắt ngang</a:t>
            </a:r>
            <a:endParaRPr lang="vi-VN" altLang="en-US" sz="3600"/>
          </a:p>
        </p:txBody>
      </p:sp>
      <p:sp>
        <p:nvSpPr>
          <p:cNvPr id="9" name="Rectangles 8"/>
          <p:cNvSpPr/>
          <p:nvPr/>
        </p:nvSpPr>
        <p:spPr>
          <a:xfrm>
            <a:off x="3011170" y="3961765"/>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khuy dập</a:t>
            </a:r>
            <a:endParaRPr lang="vi-VN" altLang="en-US" sz="3600"/>
          </a:p>
        </p:txBody>
      </p:sp>
      <p:sp>
        <p:nvSpPr>
          <p:cNvPr id="10" name="Rectangles 9"/>
          <p:cNvSpPr/>
          <p:nvPr/>
        </p:nvSpPr>
        <p:spPr>
          <a:xfrm>
            <a:off x="3011170" y="5207635"/>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luồn</a:t>
            </a:r>
            <a:endParaRPr lang="vi-VN" altLang="en-US" sz="3600"/>
          </a:p>
        </p:txBody>
      </p:sp>
      <p:sp>
        <p:nvSpPr>
          <p:cNvPr id="11" name="Rectangles 10"/>
          <p:cNvSpPr/>
          <p:nvPr/>
        </p:nvSpPr>
        <p:spPr>
          <a:xfrm>
            <a:off x="7070725" y="5207635"/>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ngọ nguậy</a:t>
            </a:r>
            <a:endParaRPr lang="vi-VN" altLang="en-US" sz="3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img_5dfdb01136a90-1"/>
          <p:cNvPicPr>
            <a:picLocks noChangeAspect="1"/>
          </p:cNvPicPr>
          <p:nvPr>
            <p:ph idx="1"/>
          </p:nvPr>
        </p:nvPicPr>
        <p:blipFill>
          <a:blip r:embed="rId1"/>
          <a:stretch>
            <a:fillRect/>
          </a:stretch>
        </p:blipFill>
        <p:spPr>
          <a:xfrm>
            <a:off x="-153670" y="-358140"/>
            <a:ext cx="12778105" cy="7574915"/>
          </a:xfrm>
          <a:prstGeom prst="rect">
            <a:avLst/>
          </a:prstGeom>
        </p:spPr>
      </p:pic>
      <p:sp>
        <p:nvSpPr>
          <p:cNvPr id="5" name="Rounded Rectangle 4"/>
          <p:cNvSpPr/>
          <p:nvPr/>
        </p:nvSpPr>
        <p:spPr>
          <a:xfrm>
            <a:off x="6600190" y="518795"/>
            <a:ext cx="4202430" cy="1515110"/>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p>
            <a:pPr algn="ctr"/>
            <a:r>
              <a:rPr lang="vi-VN" altLang="en-US" sz="5400">
                <a:solidFill>
                  <a:srgbClr val="008000"/>
                </a:solidFill>
              </a:rPr>
              <a:t>Chú giải</a:t>
            </a:r>
            <a:endParaRPr lang="vi-VN" altLang="en-US" sz="5400">
              <a:solidFill>
                <a:srgbClr val="008000"/>
              </a:solidFill>
            </a:endParaRPr>
          </a:p>
        </p:txBody>
      </p:sp>
      <p:sp>
        <p:nvSpPr>
          <p:cNvPr id="6" name="Rectangles 5"/>
          <p:cNvSpPr/>
          <p:nvPr/>
        </p:nvSpPr>
        <p:spPr>
          <a:xfrm>
            <a:off x="3011170" y="2269490"/>
            <a:ext cx="622173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vi-VN" altLang="en-US" sz="3600"/>
              <a:t>Ba ta: giày vải cứng, cổ thấp.</a:t>
            </a:r>
            <a:endParaRPr lang="vi-VN" altLang="en-US" sz="3600"/>
          </a:p>
        </p:txBody>
      </p:sp>
      <p:sp>
        <p:nvSpPr>
          <p:cNvPr id="9" name="Rectangles 8"/>
          <p:cNvSpPr/>
          <p:nvPr/>
        </p:nvSpPr>
        <p:spPr>
          <a:xfrm>
            <a:off x="3011170" y="3190875"/>
            <a:ext cx="7791450" cy="1853565"/>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l"/>
            <a:r>
              <a:rPr lang="vi-VN" altLang="en-US" sz="3600"/>
              <a:t>Vận động: tuyên truyền, giải thích, động viên để gngười khác tự nguyện làm một việc nào đó.</a:t>
            </a:r>
            <a:endParaRPr lang="vi-VN" altLang="en-US" sz="3600"/>
          </a:p>
        </p:txBody>
      </p:sp>
      <p:sp>
        <p:nvSpPr>
          <p:cNvPr id="10" name="Rectangles 9"/>
          <p:cNvSpPr/>
          <p:nvPr/>
        </p:nvSpPr>
        <p:spPr>
          <a:xfrm>
            <a:off x="3011170" y="5207635"/>
            <a:ext cx="2994660" cy="758190"/>
          </a:xfrm>
          <a:prstGeom prst="rect">
            <a:avLst/>
          </a:prstGeom>
        </p:spPr>
        <p:style>
          <a:lnRef idx="2">
            <a:schemeClr val="accent4"/>
          </a:lnRef>
          <a:fillRef idx="1">
            <a:schemeClr val="lt1"/>
          </a:fillRef>
          <a:effectRef idx="0">
            <a:schemeClr val="accent4"/>
          </a:effectRef>
          <a:fontRef idx="minor">
            <a:schemeClr val="dk1"/>
          </a:fontRef>
        </p:style>
        <p:txBody>
          <a:bodyPr rtlCol="0" anchor="ctr"/>
          <a:p>
            <a:pPr algn="l"/>
            <a:r>
              <a:rPr lang="vi-VN" altLang="en-US" sz="3600"/>
              <a:t>Cột: buộc.</a:t>
            </a:r>
            <a:endParaRPr lang="vi-VN" altLang="en-US" sz="3600"/>
          </a:p>
        </p:txBody>
      </p:sp>
      <p:pic>
        <p:nvPicPr>
          <p:cNvPr id="7" name="Picture 6"/>
          <p:cNvPicPr>
            <a:picLocks noChangeAspect="1"/>
          </p:cNvPicPr>
          <p:nvPr/>
        </p:nvPicPr>
        <p:blipFill>
          <a:blip r:embed="rId2"/>
          <a:stretch>
            <a:fillRect/>
          </a:stretch>
        </p:blipFill>
        <p:spPr>
          <a:xfrm>
            <a:off x="4189730" y="3190875"/>
            <a:ext cx="3812540" cy="3176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3"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3"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hinh-nen-powerpoint-de-thuong-1"/>
          <p:cNvPicPr>
            <a:picLocks noChangeAspect="1"/>
          </p:cNvPicPr>
          <p:nvPr>
            <p:ph idx="1"/>
          </p:nvPr>
        </p:nvPicPr>
        <p:blipFill>
          <a:blip r:embed="rId1"/>
          <a:stretch>
            <a:fillRect/>
          </a:stretch>
        </p:blipFill>
        <p:spPr>
          <a:xfrm>
            <a:off x="27305" y="57785"/>
            <a:ext cx="12192000" cy="6858635"/>
          </a:xfrm>
          <a:prstGeom prst="rect">
            <a:avLst/>
          </a:prstGeom>
        </p:spPr>
      </p:pic>
      <p:sp>
        <p:nvSpPr>
          <p:cNvPr id="5" name="Text Box 4"/>
          <p:cNvSpPr txBox="1"/>
          <p:nvPr/>
        </p:nvSpPr>
        <p:spPr>
          <a:xfrm>
            <a:off x="837883" y="365125"/>
            <a:ext cx="11141710" cy="2738120"/>
          </a:xfrm>
          <a:prstGeom prst="rect">
            <a:avLst/>
          </a:prstGeom>
          <a:noFill/>
        </p:spPr>
        <p:txBody>
          <a:bodyPr wrap="none" rtlCol="0">
            <a:spAutoFit/>
          </a:bodyPr>
          <a:p>
            <a:pPr algn="ctr"/>
            <a:r>
              <a:rPr lang="vi-VN" altLang="en-US" sz="4400"/>
              <a:t>Thứ ... ngày ... tháng ... năm 2021</a:t>
            </a:r>
            <a:endParaRPr lang="vi-VN" altLang="en-US" sz="4400"/>
          </a:p>
          <a:p>
            <a:pPr algn="ctr"/>
            <a:r>
              <a:rPr lang="vi-VN" altLang="en-US" sz="4800" i="1"/>
              <a:t>Tập đọc</a:t>
            </a:r>
            <a:endParaRPr lang="vi-VN" altLang="en-US" sz="4800" i="1"/>
          </a:p>
          <a:p>
            <a:pPr algn="ctr"/>
            <a:r>
              <a:rPr lang="vi-VN" altLang="en-US" sz="8000">
                <a:ln w="10160">
                  <a:solidFill>
                    <a:schemeClr val="accent5"/>
                  </a:solidFill>
                  <a:prstDash val="solid"/>
                </a:ln>
                <a:solidFill>
                  <a:srgbClr val="FFFFFF"/>
                </a:solidFill>
                <a:effectLst>
                  <a:outerShdw blurRad="38100" dist="22860" dir="5400000" algn="tl" rotWithShape="0">
                    <a:srgbClr val="000000">
                      <a:alpha val="30000"/>
                    </a:srgbClr>
                  </a:outerShdw>
                </a:effectLst>
              </a:rPr>
              <a:t>Đôi giày ba ta màu xanh</a:t>
            </a:r>
            <a:endParaRPr lang="vi-VN" altLang="en-US" sz="80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ounded Rectangle 5"/>
          <p:cNvSpPr/>
          <p:nvPr/>
        </p:nvSpPr>
        <p:spPr>
          <a:xfrm>
            <a:off x="3912870" y="3773170"/>
            <a:ext cx="6096000" cy="16954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p>
            <a:pPr algn="ctr"/>
            <a:r>
              <a:rPr lang="vi-VN" altLang="en-US" sz="6000"/>
              <a:t>Tìm hiểu bài</a:t>
            </a:r>
            <a:endParaRPr lang="vi-VN" altLang="en-US" sz="6000"/>
          </a:p>
        </p:txBody>
      </p:sp>
    </p:spTree>
  </p:cSld>
  <p:clrMapOvr>
    <a:masterClrMapping/>
  </p:clrMapOvr>
</p:sld>
</file>

<file path=ppt/tags/tag1.xml><?xml version="1.0" encoding="utf-8"?>
<p:tagLst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2685</Words>
  <Application>WPS Presentation</Application>
  <PresentationFormat>Widescreen</PresentationFormat>
  <Paragraphs>136</Paragraphs>
  <Slides>18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SimSun</vt:lpstr>
      <vt:lpstr>Wingdings</vt:lpstr>
      <vt:lpstr>Arial Unicode MS</vt:lpstr>
      <vt:lpstr>宋体-简</vt:lpstr>
      <vt:lpstr>Calibri Light</vt:lpstr>
      <vt:lpstr>Helvetica Neue</vt:lpstr>
      <vt:lpstr>Calibri</vt:lpstr>
      <vt:lpstr>微软雅黑</vt:lpstr>
      <vt:lpstr>汉仪旗黑</vt:lpstr>
      <vt:lpstr>.VnTime</vt:lpstr>
      <vt:lpstr>苹方-简</vt:lpstr>
      <vt:lpstr>iCiel Cadena</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nguyenlam</dc:creator>
  <cp:lastModifiedBy>nguyenlam</cp:lastModifiedBy>
  <cp:revision>1</cp:revision>
  <dcterms:created xsi:type="dcterms:W3CDTF">2021-10-20T05:50:14Z</dcterms:created>
  <dcterms:modified xsi:type="dcterms:W3CDTF">2021-10-20T05:50:14Z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1033-3.1.6.6275</vt:lpwstr>
  </property>
</Properties>
</file>