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70" r:id="rId21"/>
    <p:sldId id="264" r:id="rId22"/>
    <p:sldId id="263" r:id="rId23"/>
    <p:sldId id="283" r:id="rId24"/>
    <p:sldId id="265" r:id="rId25"/>
    <p:sldId id="266" r:id="rId26"/>
    <p:sldId id="284" r:id="rId27"/>
    <p:sldId id="287" r:id="rId28"/>
    <p:sldId id="288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212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52EB39-FCCE-4BD9-9ECD-8CC86FD23A5C}" type="doc">
      <dgm:prSet loTypeId="urn:microsoft.com/office/officeart/2005/8/layout/vList3#2" loCatId="list" qsTypeId="urn:microsoft.com/office/officeart/2005/8/quickstyle/3d9" qsCatId="3D" csTypeId="urn:microsoft.com/office/officeart/2005/8/colors/accent1_2" csCatId="accent1" phldr="1"/>
      <dgm:spPr/>
    </dgm:pt>
    <dgm:pt modelId="{E54B4119-C29E-4A81-B66C-9F2B425B54B2}">
      <dgm:prSet phldrT="[Text]" custT="1"/>
      <dgm:spPr/>
      <dgm:t>
        <a:bodyPr/>
        <a:lstStyle/>
        <a:p>
          <a:endParaRPr lang="en-US" sz="2900" dirty="0">
            <a:solidFill>
              <a:srgbClr val="FFC000"/>
            </a:solidFill>
          </a:endParaRPr>
        </a:p>
        <a:p>
          <a:r>
            <a:rPr lang="en-US" sz="3600" b="1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Thanh</a:t>
          </a:r>
          <a:endParaRPr lang="en-US" sz="3600" b="1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75CEC4-C887-4AC3-B7A6-923141CC5B8D}" type="sibTrans" cxnId="{34911CEB-B750-428F-AF4C-2F5A09DE4931}">
      <dgm:prSet/>
      <dgm:spPr/>
      <dgm:t>
        <a:bodyPr/>
        <a:lstStyle/>
        <a:p>
          <a:endParaRPr lang="en-US"/>
        </a:p>
      </dgm:t>
    </dgm:pt>
    <dgm:pt modelId="{88E0DD40-4F63-474D-B3EF-1D726F4BDF3E}" type="parTrans" cxnId="{34911CEB-B750-428F-AF4C-2F5A09DE4931}">
      <dgm:prSet/>
      <dgm:spPr/>
      <dgm:t>
        <a:bodyPr/>
        <a:lstStyle/>
        <a:p>
          <a:endParaRPr lang="en-US"/>
        </a:p>
      </dgm:t>
    </dgm:pt>
    <dgm:pt modelId="{1888CDAF-2814-4C45-A8B1-A43A6498C58B}" type="pres">
      <dgm:prSet presAssocID="{3652EB39-FCCE-4BD9-9ECD-8CC86FD23A5C}" presName="linearFlow" presStyleCnt="0">
        <dgm:presLayoutVars>
          <dgm:dir/>
          <dgm:resizeHandles val="exact"/>
        </dgm:presLayoutVars>
      </dgm:prSet>
      <dgm:spPr/>
    </dgm:pt>
    <dgm:pt modelId="{431F0C60-0743-4809-BB4E-4CEEC9A47A8C}" type="pres">
      <dgm:prSet presAssocID="{E54B4119-C29E-4A81-B66C-9F2B425B54B2}" presName="composite" presStyleCnt="0"/>
      <dgm:spPr/>
    </dgm:pt>
    <dgm:pt modelId="{6D2FCE7D-725F-4713-A213-7C54D7FE6ABB}" type="pres">
      <dgm:prSet presAssocID="{E54B4119-C29E-4A81-B66C-9F2B425B54B2}" presName="imgShp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AE8634B-4697-4DC4-8D08-1EB4140ED6BC}" type="pres">
      <dgm:prSet presAssocID="{E54B4119-C29E-4A81-B66C-9F2B425B54B2}" presName="txShp" presStyleLbl="node1" presStyleIdx="0" presStyleCnt="1" custLinFactNeighborX="516" custLinFactNeighborY="7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9A3EC8-565A-47B7-8171-0CDE4961C606}" type="presOf" srcId="{3652EB39-FCCE-4BD9-9ECD-8CC86FD23A5C}" destId="{1888CDAF-2814-4C45-A8B1-A43A6498C58B}" srcOrd="0" destOrd="0" presId="urn:microsoft.com/office/officeart/2005/8/layout/vList3#2"/>
    <dgm:cxn modelId="{34911CEB-B750-428F-AF4C-2F5A09DE4931}" srcId="{3652EB39-FCCE-4BD9-9ECD-8CC86FD23A5C}" destId="{E54B4119-C29E-4A81-B66C-9F2B425B54B2}" srcOrd="0" destOrd="0" parTransId="{88E0DD40-4F63-474D-B3EF-1D726F4BDF3E}" sibTransId="{F475CEC4-C887-4AC3-B7A6-923141CC5B8D}"/>
    <dgm:cxn modelId="{56C1E5AA-27C7-478E-BB5D-EAF6D96736BF}" type="presOf" srcId="{E54B4119-C29E-4A81-B66C-9F2B425B54B2}" destId="{6AE8634B-4697-4DC4-8D08-1EB4140ED6BC}" srcOrd="0" destOrd="0" presId="urn:microsoft.com/office/officeart/2005/8/layout/vList3#2"/>
    <dgm:cxn modelId="{B58276F6-9163-4BD9-91EE-2BFB25C38B9A}" type="presParOf" srcId="{1888CDAF-2814-4C45-A8B1-A43A6498C58B}" destId="{431F0C60-0743-4809-BB4E-4CEEC9A47A8C}" srcOrd="0" destOrd="0" presId="urn:microsoft.com/office/officeart/2005/8/layout/vList3#2"/>
    <dgm:cxn modelId="{1DDBB292-0788-4D7F-A677-C5985303E058}" type="presParOf" srcId="{431F0C60-0743-4809-BB4E-4CEEC9A47A8C}" destId="{6D2FCE7D-725F-4713-A213-7C54D7FE6ABB}" srcOrd="0" destOrd="0" presId="urn:microsoft.com/office/officeart/2005/8/layout/vList3#2"/>
    <dgm:cxn modelId="{E012DBAB-7200-4F6E-B777-DDE2D3676062}" type="presParOf" srcId="{431F0C60-0743-4809-BB4E-4CEEC9A47A8C}" destId="{6AE8634B-4697-4DC4-8D08-1EB4140ED6B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E8634B-4697-4DC4-8D08-1EB4140ED6BC}">
      <dsp:nvSpPr>
        <dsp:cNvPr id="0" name=""/>
        <dsp:cNvSpPr/>
      </dsp:nvSpPr>
      <dsp:spPr>
        <a:xfrm rot="10800000">
          <a:off x="931223" y="961384"/>
          <a:ext cx="2432304" cy="12240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9794" tIns="110490" rIns="206248" bIns="110490" numCol="1" spcCol="1270" anchor="ctr" anchorCtr="0">
          <a:noAutofit/>
          <a:sp3d extrusionH="28000" prstMaterial="matte"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>
            <a:solidFill>
              <a:srgbClr val="FFC000"/>
            </a:solidFill>
          </a:endParaRP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rPr>
            <a:t>Thanh</a:t>
          </a:r>
          <a:endParaRPr lang="en-US" sz="3600" b="1" kern="1200" dirty="0">
            <a:solidFill>
              <a:srgbClr val="FFC0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37248" y="961384"/>
        <a:ext cx="2126279" cy="1224099"/>
      </dsp:txXfrm>
    </dsp:sp>
    <dsp:sp modelId="{6D2FCE7D-725F-4713-A213-7C54D7FE6ABB}">
      <dsp:nvSpPr>
        <dsp:cNvPr id="0" name=""/>
        <dsp:cNvSpPr/>
      </dsp:nvSpPr>
      <dsp:spPr>
        <a:xfrm>
          <a:off x="306623" y="864325"/>
          <a:ext cx="1224099" cy="122409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0A7EE-F031-4231-B809-8A2526C7E179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DE76F-A756-482D-9B93-9D1669FE05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8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E76F-A756-482D-9B93-9D1669FE05E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0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DE76F-A756-482D-9B93-9D1669FE05E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5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53AB-2E5D-4A9C-A043-67B4196491C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69753AB-2E5D-4A9C-A043-67B4196491CD}" type="datetimeFigureOut">
              <a:rPr lang="en-US" smtClean="0"/>
              <a:pPr/>
              <a:t>8/31/2021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BE73F34-837D-4D48-9F69-0DE825A945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5095" y="2967335"/>
            <a:ext cx="8093819" cy="283154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" y="5029200"/>
            <a:ext cx="3106571" cy="2041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95619">
            <a:off x="6874114" y="1169975"/>
            <a:ext cx="1143000" cy="1629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4517">
            <a:off x="7828493" y="1958835"/>
            <a:ext cx="1133475" cy="1571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1920" y="787288"/>
            <a:ext cx="8401018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 GD VÀ ĐT QUẬN LONG BIÊN</a:t>
            </a:r>
          </a:p>
          <a:p>
            <a:pPr algn="ctr">
              <a:defRPr/>
            </a:pPr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THẠCH BÀN A</a:t>
            </a:r>
            <a:endParaRPr 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21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211107"/>
              </p:ext>
            </p:extLst>
          </p:nvPr>
        </p:nvGraphicFramePr>
        <p:xfrm>
          <a:off x="0" y="2692953"/>
          <a:ext cx="9220200" cy="2869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36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93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359091"/>
              </p:ext>
            </p:extLst>
          </p:nvPr>
        </p:nvGraphicFramePr>
        <p:xfrm>
          <a:off x="-76200" y="2666952"/>
          <a:ext cx="9220200" cy="3429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8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49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218697"/>
              </p:ext>
            </p:extLst>
          </p:nvPr>
        </p:nvGraphicFramePr>
        <p:xfrm>
          <a:off x="-76200" y="1447800"/>
          <a:ext cx="9220200" cy="3783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359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7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7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7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7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7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7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7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0" marB="457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07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92533"/>
              </p:ext>
            </p:extLst>
          </p:nvPr>
        </p:nvGraphicFramePr>
        <p:xfrm>
          <a:off x="-76200" y="0"/>
          <a:ext cx="9220200" cy="4241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36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4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819892"/>
              </p:ext>
            </p:extLst>
          </p:nvPr>
        </p:nvGraphicFramePr>
        <p:xfrm>
          <a:off x="-76200" y="0"/>
          <a:ext cx="9220200" cy="469858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3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374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084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FF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2" marB="4572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5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993823"/>
              </p:ext>
            </p:extLst>
          </p:nvPr>
        </p:nvGraphicFramePr>
        <p:xfrm>
          <a:off x="-76200" y="0"/>
          <a:ext cx="9220200" cy="53951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3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380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</a:t>
                      </a:r>
                    </a:p>
                    <a:p>
                      <a:pPr algn="ctr"/>
                      <a:r>
                        <a:rPr lang="en-US" sz="2400" b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088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06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522436"/>
              </p:ext>
            </p:extLst>
          </p:nvPr>
        </p:nvGraphicFramePr>
        <p:xfrm>
          <a:off x="-76200" y="0"/>
          <a:ext cx="9220200" cy="56128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3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36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3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093741"/>
              </p:ext>
            </p:extLst>
          </p:nvPr>
        </p:nvGraphicFramePr>
        <p:xfrm>
          <a:off x="-76200" y="0"/>
          <a:ext cx="9220200" cy="64359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3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37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083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91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403804"/>
              </p:ext>
            </p:extLst>
          </p:nvPr>
        </p:nvGraphicFramePr>
        <p:xfrm>
          <a:off x="-76200" y="0"/>
          <a:ext cx="9220200" cy="65274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3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37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40869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24" marB="45724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584869"/>
              </p:ext>
            </p:extLst>
          </p:nvPr>
        </p:nvGraphicFramePr>
        <p:xfrm>
          <a:off x="-76200" y="0"/>
          <a:ext cx="9220200" cy="698439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33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36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ác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một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m</a:t>
                      </a: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ôt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nặng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407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giàn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marT="45717" marB="45717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4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" y="-228600"/>
            <a:ext cx="8991600" cy="678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914400"/>
            <a:ext cx="7315200" cy="661292"/>
          </a:xfrm>
          <a:prstGeom prst="rect">
            <a:avLst/>
          </a:prstGeom>
        </p:spPr>
        <p:style>
          <a:lnRef idx="2">
            <a:schemeClr val="accent6"/>
          </a:lnRef>
          <a:fillRef idx="1002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Câu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dưới đây có bao nhiêu tiếng?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46969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399" y="2623691"/>
            <a:ext cx="88607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Bầu ơi thương lấy bí cùng</a:t>
            </a:r>
          </a:p>
          <a:p>
            <a:pPr algn="ctr"/>
            <a:r>
              <a:rPr lang="en-US" sz="32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Tuy rằng khác giống nhưng chung một giàn.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213683"/>
              </p:ext>
            </p:extLst>
          </p:nvPr>
        </p:nvGraphicFramePr>
        <p:xfrm>
          <a:off x="-76200" y="0"/>
          <a:ext cx="8991600" cy="6984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0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77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37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bí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Tuy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uy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rằng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ăng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giống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chung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4082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ôt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9114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giàn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85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219201"/>
            <a:ext cx="7010400" cy="25908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 rot="198703">
            <a:off x="3276600" y="5324974"/>
            <a:ext cx="1752600" cy="117441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 rot="186518">
            <a:off x="4934013" y="4908988"/>
            <a:ext cx="1676400" cy="958444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2279176" y="4176215"/>
            <a:ext cx="4476466" cy="2524836"/>
          </a:xfrm>
          <a:custGeom>
            <a:avLst/>
            <a:gdLst>
              <a:gd name="connsiteX0" fmla="*/ 3862317 w 4476466"/>
              <a:gd name="connsiteY0" fmla="*/ 368489 h 2524836"/>
              <a:gd name="connsiteX1" fmla="*/ 3780430 w 4476466"/>
              <a:gd name="connsiteY1" fmla="*/ 354842 h 2524836"/>
              <a:gd name="connsiteX2" fmla="*/ 3739487 w 4476466"/>
              <a:gd name="connsiteY2" fmla="*/ 327546 h 2524836"/>
              <a:gd name="connsiteX3" fmla="*/ 3603009 w 4476466"/>
              <a:gd name="connsiteY3" fmla="*/ 286603 h 2524836"/>
              <a:gd name="connsiteX4" fmla="*/ 3534770 w 4476466"/>
              <a:gd name="connsiteY4" fmla="*/ 272955 h 2524836"/>
              <a:gd name="connsiteX5" fmla="*/ 3384645 w 4476466"/>
              <a:gd name="connsiteY5" fmla="*/ 232012 h 2524836"/>
              <a:gd name="connsiteX6" fmla="*/ 3234520 w 4476466"/>
              <a:gd name="connsiteY6" fmla="*/ 218364 h 2524836"/>
              <a:gd name="connsiteX7" fmla="*/ 3193576 w 4476466"/>
              <a:gd name="connsiteY7" fmla="*/ 191069 h 2524836"/>
              <a:gd name="connsiteX8" fmla="*/ 3125337 w 4476466"/>
              <a:gd name="connsiteY8" fmla="*/ 136478 h 2524836"/>
              <a:gd name="connsiteX9" fmla="*/ 3084394 w 4476466"/>
              <a:gd name="connsiteY9" fmla="*/ 122830 h 2524836"/>
              <a:gd name="connsiteX10" fmla="*/ 3029803 w 4476466"/>
              <a:gd name="connsiteY10" fmla="*/ 81886 h 2524836"/>
              <a:gd name="connsiteX11" fmla="*/ 2975212 w 4476466"/>
              <a:gd name="connsiteY11" fmla="*/ 68239 h 2524836"/>
              <a:gd name="connsiteX12" fmla="*/ 2934269 w 4476466"/>
              <a:gd name="connsiteY12" fmla="*/ 54591 h 2524836"/>
              <a:gd name="connsiteX13" fmla="*/ 2429302 w 4476466"/>
              <a:gd name="connsiteY13" fmla="*/ 40943 h 2524836"/>
              <a:gd name="connsiteX14" fmla="*/ 2197290 w 4476466"/>
              <a:gd name="connsiteY14" fmla="*/ 27295 h 2524836"/>
              <a:gd name="connsiteX15" fmla="*/ 2088108 w 4476466"/>
              <a:gd name="connsiteY15" fmla="*/ 0 h 2524836"/>
              <a:gd name="connsiteX16" fmla="*/ 1405720 w 4476466"/>
              <a:gd name="connsiteY16" fmla="*/ 13648 h 2524836"/>
              <a:gd name="connsiteX17" fmla="*/ 1241946 w 4476466"/>
              <a:gd name="connsiteY17" fmla="*/ 54591 h 2524836"/>
              <a:gd name="connsiteX18" fmla="*/ 1146412 w 4476466"/>
              <a:gd name="connsiteY18" fmla="*/ 68239 h 2524836"/>
              <a:gd name="connsiteX19" fmla="*/ 996287 w 4476466"/>
              <a:gd name="connsiteY19" fmla="*/ 95534 h 2524836"/>
              <a:gd name="connsiteX20" fmla="*/ 818866 w 4476466"/>
              <a:gd name="connsiteY20" fmla="*/ 150125 h 2524836"/>
              <a:gd name="connsiteX21" fmla="*/ 777923 w 4476466"/>
              <a:gd name="connsiteY21" fmla="*/ 163773 h 2524836"/>
              <a:gd name="connsiteX22" fmla="*/ 709684 w 4476466"/>
              <a:gd name="connsiteY22" fmla="*/ 177421 h 2524836"/>
              <a:gd name="connsiteX23" fmla="*/ 614149 w 4476466"/>
              <a:gd name="connsiteY23" fmla="*/ 218364 h 2524836"/>
              <a:gd name="connsiteX24" fmla="*/ 518615 w 4476466"/>
              <a:gd name="connsiteY24" fmla="*/ 286603 h 2524836"/>
              <a:gd name="connsiteX25" fmla="*/ 409433 w 4476466"/>
              <a:gd name="connsiteY25" fmla="*/ 368489 h 2524836"/>
              <a:gd name="connsiteX26" fmla="*/ 368490 w 4476466"/>
              <a:gd name="connsiteY26" fmla="*/ 409433 h 2524836"/>
              <a:gd name="connsiteX27" fmla="*/ 327546 w 4476466"/>
              <a:gd name="connsiteY27" fmla="*/ 436728 h 2524836"/>
              <a:gd name="connsiteX28" fmla="*/ 232012 w 4476466"/>
              <a:gd name="connsiteY28" fmla="*/ 559558 h 2524836"/>
              <a:gd name="connsiteX29" fmla="*/ 204717 w 4476466"/>
              <a:gd name="connsiteY29" fmla="*/ 627797 h 2524836"/>
              <a:gd name="connsiteX30" fmla="*/ 177421 w 4476466"/>
              <a:gd name="connsiteY30" fmla="*/ 750627 h 2524836"/>
              <a:gd name="connsiteX31" fmla="*/ 163773 w 4476466"/>
              <a:gd name="connsiteY31" fmla="*/ 791570 h 2524836"/>
              <a:gd name="connsiteX32" fmla="*/ 95534 w 4476466"/>
              <a:gd name="connsiteY32" fmla="*/ 900752 h 2524836"/>
              <a:gd name="connsiteX33" fmla="*/ 68239 w 4476466"/>
              <a:gd name="connsiteY33" fmla="*/ 982639 h 2524836"/>
              <a:gd name="connsiteX34" fmla="*/ 27296 w 4476466"/>
              <a:gd name="connsiteY34" fmla="*/ 1091821 h 2524836"/>
              <a:gd name="connsiteX35" fmla="*/ 13648 w 4476466"/>
              <a:gd name="connsiteY35" fmla="*/ 1173707 h 2524836"/>
              <a:gd name="connsiteX36" fmla="*/ 0 w 4476466"/>
              <a:gd name="connsiteY36" fmla="*/ 1228298 h 2524836"/>
              <a:gd name="connsiteX37" fmla="*/ 13648 w 4476466"/>
              <a:gd name="connsiteY37" fmla="*/ 1514901 h 2524836"/>
              <a:gd name="connsiteX38" fmla="*/ 68239 w 4476466"/>
              <a:gd name="connsiteY38" fmla="*/ 1596788 h 2524836"/>
              <a:gd name="connsiteX39" fmla="*/ 81887 w 4476466"/>
              <a:gd name="connsiteY39" fmla="*/ 1665027 h 2524836"/>
              <a:gd name="connsiteX40" fmla="*/ 163773 w 4476466"/>
              <a:gd name="connsiteY40" fmla="*/ 1787857 h 2524836"/>
              <a:gd name="connsiteX41" fmla="*/ 204717 w 4476466"/>
              <a:gd name="connsiteY41" fmla="*/ 1815152 h 2524836"/>
              <a:gd name="connsiteX42" fmla="*/ 259308 w 4476466"/>
              <a:gd name="connsiteY42" fmla="*/ 1856095 h 2524836"/>
              <a:gd name="connsiteX43" fmla="*/ 300251 w 4476466"/>
              <a:gd name="connsiteY43" fmla="*/ 1897039 h 2524836"/>
              <a:gd name="connsiteX44" fmla="*/ 423081 w 4476466"/>
              <a:gd name="connsiteY44" fmla="*/ 1978925 h 2524836"/>
              <a:gd name="connsiteX45" fmla="*/ 586854 w 4476466"/>
              <a:gd name="connsiteY45" fmla="*/ 2074460 h 2524836"/>
              <a:gd name="connsiteX46" fmla="*/ 627797 w 4476466"/>
              <a:gd name="connsiteY46" fmla="*/ 2115403 h 2524836"/>
              <a:gd name="connsiteX47" fmla="*/ 709684 w 4476466"/>
              <a:gd name="connsiteY47" fmla="*/ 2142698 h 2524836"/>
              <a:gd name="connsiteX48" fmla="*/ 805218 w 4476466"/>
              <a:gd name="connsiteY48" fmla="*/ 2210937 h 2524836"/>
              <a:gd name="connsiteX49" fmla="*/ 900752 w 4476466"/>
              <a:gd name="connsiteY49" fmla="*/ 2238233 h 2524836"/>
              <a:gd name="connsiteX50" fmla="*/ 996287 w 4476466"/>
              <a:gd name="connsiteY50" fmla="*/ 2292824 h 2524836"/>
              <a:gd name="connsiteX51" fmla="*/ 1037230 w 4476466"/>
              <a:gd name="connsiteY51" fmla="*/ 2306472 h 2524836"/>
              <a:gd name="connsiteX52" fmla="*/ 1078173 w 4476466"/>
              <a:gd name="connsiteY52" fmla="*/ 2333767 h 2524836"/>
              <a:gd name="connsiteX53" fmla="*/ 1241946 w 4476466"/>
              <a:gd name="connsiteY53" fmla="*/ 2402006 h 2524836"/>
              <a:gd name="connsiteX54" fmla="*/ 1501254 w 4476466"/>
              <a:gd name="connsiteY54" fmla="*/ 2415654 h 2524836"/>
              <a:gd name="connsiteX55" fmla="*/ 1583140 w 4476466"/>
              <a:gd name="connsiteY55" fmla="*/ 2429301 h 2524836"/>
              <a:gd name="connsiteX56" fmla="*/ 1651379 w 4476466"/>
              <a:gd name="connsiteY56" fmla="*/ 2456597 h 2524836"/>
              <a:gd name="connsiteX57" fmla="*/ 1705970 w 4476466"/>
              <a:gd name="connsiteY57" fmla="*/ 2470245 h 2524836"/>
              <a:gd name="connsiteX58" fmla="*/ 1774209 w 4476466"/>
              <a:gd name="connsiteY58" fmla="*/ 2497540 h 2524836"/>
              <a:gd name="connsiteX59" fmla="*/ 1869743 w 4476466"/>
              <a:gd name="connsiteY59" fmla="*/ 2524836 h 2524836"/>
              <a:gd name="connsiteX60" fmla="*/ 2361063 w 4476466"/>
              <a:gd name="connsiteY60" fmla="*/ 2483892 h 2524836"/>
              <a:gd name="connsiteX61" fmla="*/ 2483893 w 4476466"/>
              <a:gd name="connsiteY61" fmla="*/ 2456597 h 2524836"/>
              <a:gd name="connsiteX62" fmla="*/ 2593075 w 4476466"/>
              <a:gd name="connsiteY62" fmla="*/ 2442949 h 2524836"/>
              <a:gd name="connsiteX63" fmla="*/ 2784143 w 4476466"/>
              <a:gd name="connsiteY63" fmla="*/ 2415654 h 2524836"/>
              <a:gd name="connsiteX64" fmla="*/ 2906973 w 4476466"/>
              <a:gd name="connsiteY64" fmla="*/ 2374710 h 2524836"/>
              <a:gd name="connsiteX65" fmla="*/ 3002508 w 4476466"/>
              <a:gd name="connsiteY65" fmla="*/ 2361063 h 2524836"/>
              <a:gd name="connsiteX66" fmla="*/ 3179928 w 4476466"/>
              <a:gd name="connsiteY66" fmla="*/ 2333767 h 2524836"/>
              <a:gd name="connsiteX67" fmla="*/ 3480179 w 4476466"/>
              <a:gd name="connsiteY67" fmla="*/ 2292824 h 2524836"/>
              <a:gd name="connsiteX68" fmla="*/ 3589361 w 4476466"/>
              <a:gd name="connsiteY68" fmla="*/ 2265528 h 2524836"/>
              <a:gd name="connsiteX69" fmla="*/ 3712191 w 4476466"/>
              <a:gd name="connsiteY69" fmla="*/ 2238233 h 2524836"/>
              <a:gd name="connsiteX70" fmla="*/ 3957851 w 4476466"/>
              <a:gd name="connsiteY70" fmla="*/ 2074460 h 2524836"/>
              <a:gd name="connsiteX71" fmla="*/ 4053385 w 4476466"/>
              <a:gd name="connsiteY71" fmla="*/ 2006221 h 2524836"/>
              <a:gd name="connsiteX72" fmla="*/ 4107976 w 4476466"/>
              <a:gd name="connsiteY72" fmla="*/ 1965278 h 2524836"/>
              <a:gd name="connsiteX73" fmla="*/ 4203511 w 4476466"/>
              <a:gd name="connsiteY73" fmla="*/ 1869743 h 2524836"/>
              <a:gd name="connsiteX74" fmla="*/ 4230806 w 4476466"/>
              <a:gd name="connsiteY74" fmla="*/ 1828800 h 2524836"/>
              <a:gd name="connsiteX75" fmla="*/ 4326340 w 4476466"/>
              <a:gd name="connsiteY75" fmla="*/ 1760561 h 2524836"/>
              <a:gd name="connsiteX76" fmla="*/ 4353636 w 4476466"/>
              <a:gd name="connsiteY76" fmla="*/ 1719618 h 2524836"/>
              <a:gd name="connsiteX77" fmla="*/ 4394579 w 4476466"/>
              <a:gd name="connsiteY77" fmla="*/ 1705970 h 2524836"/>
              <a:gd name="connsiteX78" fmla="*/ 4408227 w 4476466"/>
              <a:gd name="connsiteY78" fmla="*/ 1665027 h 2524836"/>
              <a:gd name="connsiteX79" fmla="*/ 4435523 w 4476466"/>
              <a:gd name="connsiteY79" fmla="*/ 1624084 h 2524836"/>
              <a:gd name="connsiteX80" fmla="*/ 4449170 w 4476466"/>
              <a:gd name="connsiteY80" fmla="*/ 1555845 h 2524836"/>
              <a:gd name="connsiteX81" fmla="*/ 4462818 w 4476466"/>
              <a:gd name="connsiteY81" fmla="*/ 1514901 h 2524836"/>
              <a:gd name="connsiteX82" fmla="*/ 4476466 w 4476466"/>
              <a:gd name="connsiteY82" fmla="*/ 1433015 h 2524836"/>
              <a:gd name="connsiteX83" fmla="*/ 4462818 w 4476466"/>
              <a:gd name="connsiteY83" fmla="*/ 1091821 h 2524836"/>
              <a:gd name="connsiteX84" fmla="*/ 4435523 w 4476466"/>
              <a:gd name="connsiteY84" fmla="*/ 1050878 h 2524836"/>
              <a:gd name="connsiteX85" fmla="*/ 4421875 w 4476466"/>
              <a:gd name="connsiteY85" fmla="*/ 1009934 h 2524836"/>
              <a:gd name="connsiteX86" fmla="*/ 4380931 w 4476466"/>
              <a:gd name="connsiteY86" fmla="*/ 968991 h 2524836"/>
              <a:gd name="connsiteX87" fmla="*/ 4326340 w 4476466"/>
              <a:gd name="connsiteY87" fmla="*/ 873457 h 2524836"/>
              <a:gd name="connsiteX88" fmla="*/ 4299045 w 4476466"/>
              <a:gd name="connsiteY88" fmla="*/ 818866 h 2524836"/>
              <a:gd name="connsiteX89" fmla="*/ 4203511 w 4476466"/>
              <a:gd name="connsiteY89" fmla="*/ 736979 h 2524836"/>
              <a:gd name="connsiteX90" fmla="*/ 4162567 w 4476466"/>
              <a:gd name="connsiteY90" fmla="*/ 723331 h 2524836"/>
              <a:gd name="connsiteX91" fmla="*/ 4094328 w 4476466"/>
              <a:gd name="connsiteY91" fmla="*/ 655092 h 2524836"/>
              <a:gd name="connsiteX92" fmla="*/ 3998794 w 4476466"/>
              <a:gd name="connsiteY92" fmla="*/ 586854 h 2524836"/>
              <a:gd name="connsiteX93" fmla="*/ 3903260 w 4476466"/>
              <a:gd name="connsiteY93" fmla="*/ 464024 h 2524836"/>
              <a:gd name="connsiteX94" fmla="*/ 3821373 w 4476466"/>
              <a:gd name="connsiteY94" fmla="*/ 409433 h 2524836"/>
              <a:gd name="connsiteX95" fmla="*/ 3780430 w 4476466"/>
              <a:gd name="connsiteY95" fmla="*/ 395785 h 2524836"/>
              <a:gd name="connsiteX96" fmla="*/ 3739487 w 4476466"/>
              <a:gd name="connsiteY96" fmla="*/ 368489 h 2524836"/>
              <a:gd name="connsiteX97" fmla="*/ 3630305 w 4476466"/>
              <a:gd name="connsiteY97" fmla="*/ 341194 h 2524836"/>
              <a:gd name="connsiteX98" fmla="*/ 3534770 w 4476466"/>
              <a:gd name="connsiteY98" fmla="*/ 286603 h 2524836"/>
              <a:gd name="connsiteX99" fmla="*/ 3452884 w 4476466"/>
              <a:gd name="connsiteY99" fmla="*/ 232012 h 2524836"/>
              <a:gd name="connsiteX100" fmla="*/ 3384645 w 4476466"/>
              <a:gd name="connsiteY100" fmla="*/ 218364 h 2524836"/>
              <a:gd name="connsiteX101" fmla="*/ 3302758 w 4476466"/>
              <a:gd name="connsiteY101" fmla="*/ 191069 h 2524836"/>
              <a:gd name="connsiteX102" fmla="*/ 3125337 w 4476466"/>
              <a:gd name="connsiteY102" fmla="*/ 177421 h 252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4476466" h="2524836">
                <a:moveTo>
                  <a:pt x="3862317" y="368489"/>
                </a:moveTo>
                <a:cubicBezTo>
                  <a:pt x="3835021" y="363940"/>
                  <a:pt x="3806682" y="363593"/>
                  <a:pt x="3780430" y="354842"/>
                </a:cubicBezTo>
                <a:cubicBezTo>
                  <a:pt x="3764869" y="349655"/>
                  <a:pt x="3754796" y="333434"/>
                  <a:pt x="3739487" y="327546"/>
                </a:cubicBezTo>
                <a:cubicBezTo>
                  <a:pt x="3695157" y="310496"/>
                  <a:pt x="3648901" y="298841"/>
                  <a:pt x="3603009" y="286603"/>
                </a:cubicBezTo>
                <a:cubicBezTo>
                  <a:pt x="3580595" y="280626"/>
                  <a:pt x="3557274" y="278581"/>
                  <a:pt x="3534770" y="272955"/>
                </a:cubicBezTo>
                <a:cubicBezTo>
                  <a:pt x="3484449" y="260375"/>
                  <a:pt x="3435678" y="241291"/>
                  <a:pt x="3384645" y="232012"/>
                </a:cubicBezTo>
                <a:cubicBezTo>
                  <a:pt x="3335207" y="223023"/>
                  <a:pt x="3284562" y="222913"/>
                  <a:pt x="3234520" y="218364"/>
                </a:cubicBezTo>
                <a:cubicBezTo>
                  <a:pt x="3220872" y="209266"/>
                  <a:pt x="3206698" y="200911"/>
                  <a:pt x="3193576" y="191069"/>
                </a:cubicBezTo>
                <a:cubicBezTo>
                  <a:pt x="3170272" y="173591"/>
                  <a:pt x="3150039" y="151917"/>
                  <a:pt x="3125337" y="136478"/>
                </a:cubicBezTo>
                <a:cubicBezTo>
                  <a:pt x="3113138" y="128853"/>
                  <a:pt x="3098042" y="127379"/>
                  <a:pt x="3084394" y="122830"/>
                </a:cubicBezTo>
                <a:cubicBezTo>
                  <a:pt x="3066197" y="109182"/>
                  <a:pt x="3050148" y="92058"/>
                  <a:pt x="3029803" y="81886"/>
                </a:cubicBezTo>
                <a:cubicBezTo>
                  <a:pt x="3013026" y="73498"/>
                  <a:pt x="2993247" y="73392"/>
                  <a:pt x="2975212" y="68239"/>
                </a:cubicBezTo>
                <a:cubicBezTo>
                  <a:pt x="2961380" y="64287"/>
                  <a:pt x="2948637" y="55309"/>
                  <a:pt x="2934269" y="54591"/>
                </a:cubicBezTo>
                <a:cubicBezTo>
                  <a:pt x="2766095" y="46182"/>
                  <a:pt x="2597624" y="45492"/>
                  <a:pt x="2429302" y="40943"/>
                </a:cubicBezTo>
                <a:cubicBezTo>
                  <a:pt x="2351965" y="36394"/>
                  <a:pt x="2274209" y="36525"/>
                  <a:pt x="2197290" y="27295"/>
                </a:cubicBezTo>
                <a:cubicBezTo>
                  <a:pt x="2160043" y="22825"/>
                  <a:pt x="2088108" y="0"/>
                  <a:pt x="2088108" y="0"/>
                </a:cubicBezTo>
                <a:lnTo>
                  <a:pt x="1405720" y="13648"/>
                </a:lnTo>
                <a:cubicBezTo>
                  <a:pt x="1314788" y="16896"/>
                  <a:pt x="1329981" y="34275"/>
                  <a:pt x="1241946" y="54591"/>
                </a:cubicBezTo>
                <a:cubicBezTo>
                  <a:pt x="1210602" y="61824"/>
                  <a:pt x="1178206" y="63348"/>
                  <a:pt x="1146412" y="68239"/>
                </a:cubicBezTo>
                <a:cubicBezTo>
                  <a:pt x="1098246" y="75649"/>
                  <a:pt x="1044212" y="84884"/>
                  <a:pt x="996287" y="95534"/>
                </a:cubicBezTo>
                <a:cubicBezTo>
                  <a:pt x="923944" y="111611"/>
                  <a:pt x="904000" y="121747"/>
                  <a:pt x="818866" y="150125"/>
                </a:cubicBezTo>
                <a:cubicBezTo>
                  <a:pt x="805218" y="154674"/>
                  <a:pt x="792030" y="160952"/>
                  <a:pt x="777923" y="163773"/>
                </a:cubicBezTo>
                <a:lnTo>
                  <a:pt x="709684" y="177421"/>
                </a:lnTo>
                <a:cubicBezTo>
                  <a:pt x="677839" y="191069"/>
                  <a:pt x="645138" y="202870"/>
                  <a:pt x="614149" y="218364"/>
                </a:cubicBezTo>
                <a:cubicBezTo>
                  <a:pt x="592712" y="229083"/>
                  <a:pt x="533033" y="276305"/>
                  <a:pt x="518615" y="286603"/>
                </a:cubicBezTo>
                <a:cubicBezTo>
                  <a:pt x="455421" y="331741"/>
                  <a:pt x="486953" y="300658"/>
                  <a:pt x="409433" y="368489"/>
                </a:cubicBezTo>
                <a:cubicBezTo>
                  <a:pt x="394908" y="381199"/>
                  <a:pt x="383317" y="397077"/>
                  <a:pt x="368490" y="409433"/>
                </a:cubicBezTo>
                <a:cubicBezTo>
                  <a:pt x="355889" y="419934"/>
                  <a:pt x="340147" y="426227"/>
                  <a:pt x="327546" y="436728"/>
                </a:cubicBezTo>
                <a:cubicBezTo>
                  <a:pt x="292873" y="465622"/>
                  <a:pt x="247227" y="521520"/>
                  <a:pt x="232012" y="559558"/>
                </a:cubicBezTo>
                <a:cubicBezTo>
                  <a:pt x="222914" y="582304"/>
                  <a:pt x="211447" y="604241"/>
                  <a:pt x="204717" y="627797"/>
                </a:cubicBezTo>
                <a:cubicBezTo>
                  <a:pt x="193195" y="668125"/>
                  <a:pt x="187594" y="709937"/>
                  <a:pt x="177421" y="750627"/>
                </a:cubicBezTo>
                <a:cubicBezTo>
                  <a:pt x="173932" y="764583"/>
                  <a:pt x="170207" y="778703"/>
                  <a:pt x="163773" y="791570"/>
                </a:cubicBezTo>
                <a:cubicBezTo>
                  <a:pt x="98177" y="922763"/>
                  <a:pt x="183063" y="708188"/>
                  <a:pt x="95534" y="900752"/>
                </a:cubicBezTo>
                <a:cubicBezTo>
                  <a:pt x="83628" y="926945"/>
                  <a:pt x="78072" y="955599"/>
                  <a:pt x="68239" y="982639"/>
                </a:cubicBezTo>
                <a:cubicBezTo>
                  <a:pt x="62162" y="999350"/>
                  <a:pt x="33092" y="1065737"/>
                  <a:pt x="27296" y="1091821"/>
                </a:cubicBezTo>
                <a:cubicBezTo>
                  <a:pt x="21293" y="1118834"/>
                  <a:pt x="19075" y="1146573"/>
                  <a:pt x="13648" y="1173707"/>
                </a:cubicBezTo>
                <a:cubicBezTo>
                  <a:pt x="9969" y="1192100"/>
                  <a:pt x="4549" y="1210101"/>
                  <a:pt x="0" y="1228298"/>
                </a:cubicBezTo>
                <a:cubicBezTo>
                  <a:pt x="4549" y="1323832"/>
                  <a:pt x="-3768" y="1420857"/>
                  <a:pt x="13648" y="1514901"/>
                </a:cubicBezTo>
                <a:cubicBezTo>
                  <a:pt x="19621" y="1547158"/>
                  <a:pt x="68239" y="1596788"/>
                  <a:pt x="68239" y="1596788"/>
                </a:cubicBezTo>
                <a:cubicBezTo>
                  <a:pt x="72788" y="1619534"/>
                  <a:pt x="73272" y="1643489"/>
                  <a:pt x="81887" y="1665027"/>
                </a:cubicBezTo>
                <a:cubicBezTo>
                  <a:pt x="90550" y="1686684"/>
                  <a:pt x="144629" y="1768713"/>
                  <a:pt x="163773" y="1787857"/>
                </a:cubicBezTo>
                <a:cubicBezTo>
                  <a:pt x="175372" y="1799455"/>
                  <a:pt x="191370" y="1805618"/>
                  <a:pt x="204717" y="1815152"/>
                </a:cubicBezTo>
                <a:cubicBezTo>
                  <a:pt x="223226" y="1828373"/>
                  <a:pt x="242038" y="1841292"/>
                  <a:pt x="259308" y="1856095"/>
                </a:cubicBezTo>
                <a:cubicBezTo>
                  <a:pt x="273962" y="1868656"/>
                  <a:pt x="285016" y="1885189"/>
                  <a:pt x="300251" y="1897039"/>
                </a:cubicBezTo>
                <a:cubicBezTo>
                  <a:pt x="423196" y="1992664"/>
                  <a:pt x="341136" y="1917466"/>
                  <a:pt x="423081" y="1978925"/>
                </a:cubicBezTo>
                <a:cubicBezTo>
                  <a:pt x="547269" y="2072066"/>
                  <a:pt x="488129" y="2049778"/>
                  <a:pt x="586854" y="2074460"/>
                </a:cubicBezTo>
                <a:cubicBezTo>
                  <a:pt x="600502" y="2088108"/>
                  <a:pt x="610925" y="2106030"/>
                  <a:pt x="627797" y="2115403"/>
                </a:cubicBezTo>
                <a:cubicBezTo>
                  <a:pt x="652948" y="2129376"/>
                  <a:pt x="709684" y="2142698"/>
                  <a:pt x="709684" y="2142698"/>
                </a:cubicBezTo>
                <a:cubicBezTo>
                  <a:pt x="722053" y="2151975"/>
                  <a:pt x="785257" y="2200957"/>
                  <a:pt x="805218" y="2210937"/>
                </a:cubicBezTo>
                <a:cubicBezTo>
                  <a:pt x="824798" y="2220727"/>
                  <a:pt x="883259" y="2233860"/>
                  <a:pt x="900752" y="2238233"/>
                </a:cubicBezTo>
                <a:cubicBezTo>
                  <a:pt x="941870" y="2265644"/>
                  <a:pt x="947807" y="2272046"/>
                  <a:pt x="996287" y="2292824"/>
                </a:cubicBezTo>
                <a:cubicBezTo>
                  <a:pt x="1009510" y="2298491"/>
                  <a:pt x="1024363" y="2300038"/>
                  <a:pt x="1037230" y="2306472"/>
                </a:cubicBezTo>
                <a:cubicBezTo>
                  <a:pt x="1051901" y="2313807"/>
                  <a:pt x="1063773" y="2325913"/>
                  <a:pt x="1078173" y="2333767"/>
                </a:cubicBezTo>
                <a:cubicBezTo>
                  <a:pt x="1119080" y="2356080"/>
                  <a:pt x="1187087" y="2397236"/>
                  <a:pt x="1241946" y="2402006"/>
                </a:cubicBezTo>
                <a:cubicBezTo>
                  <a:pt x="1328176" y="2409504"/>
                  <a:pt x="1414818" y="2411105"/>
                  <a:pt x="1501254" y="2415654"/>
                </a:cubicBezTo>
                <a:cubicBezTo>
                  <a:pt x="1528549" y="2420203"/>
                  <a:pt x="1556443" y="2422020"/>
                  <a:pt x="1583140" y="2429301"/>
                </a:cubicBezTo>
                <a:cubicBezTo>
                  <a:pt x="1606775" y="2435747"/>
                  <a:pt x="1628138" y="2448850"/>
                  <a:pt x="1651379" y="2456597"/>
                </a:cubicBezTo>
                <a:cubicBezTo>
                  <a:pt x="1669173" y="2462529"/>
                  <a:pt x="1688175" y="2464314"/>
                  <a:pt x="1705970" y="2470245"/>
                </a:cubicBezTo>
                <a:cubicBezTo>
                  <a:pt x="1729211" y="2477992"/>
                  <a:pt x="1751270" y="2488938"/>
                  <a:pt x="1774209" y="2497540"/>
                </a:cubicBezTo>
                <a:cubicBezTo>
                  <a:pt x="1813371" y="2512226"/>
                  <a:pt x="1826719" y="2514080"/>
                  <a:pt x="1869743" y="2524836"/>
                </a:cubicBezTo>
                <a:cubicBezTo>
                  <a:pt x="1999508" y="2518348"/>
                  <a:pt x="2226596" y="2513773"/>
                  <a:pt x="2361063" y="2483892"/>
                </a:cubicBezTo>
                <a:cubicBezTo>
                  <a:pt x="2402006" y="2474794"/>
                  <a:pt x="2442589" y="2463886"/>
                  <a:pt x="2483893" y="2456597"/>
                </a:cubicBezTo>
                <a:cubicBezTo>
                  <a:pt x="2520012" y="2450223"/>
                  <a:pt x="2556734" y="2447905"/>
                  <a:pt x="2593075" y="2442949"/>
                </a:cubicBezTo>
                <a:lnTo>
                  <a:pt x="2784143" y="2415654"/>
                </a:lnTo>
                <a:cubicBezTo>
                  <a:pt x="2825086" y="2402006"/>
                  <a:pt x="2864249" y="2380813"/>
                  <a:pt x="2906973" y="2374710"/>
                </a:cubicBezTo>
                <a:lnTo>
                  <a:pt x="3002508" y="2361063"/>
                </a:lnTo>
                <a:cubicBezTo>
                  <a:pt x="3138077" y="2340207"/>
                  <a:pt x="3031480" y="2353560"/>
                  <a:pt x="3179928" y="2333767"/>
                </a:cubicBezTo>
                <a:cubicBezTo>
                  <a:pt x="3246260" y="2324923"/>
                  <a:pt x="3439946" y="2302882"/>
                  <a:pt x="3480179" y="2292824"/>
                </a:cubicBezTo>
                <a:lnTo>
                  <a:pt x="3589361" y="2265528"/>
                </a:lnTo>
                <a:cubicBezTo>
                  <a:pt x="3630188" y="2255922"/>
                  <a:pt x="3672158" y="2250743"/>
                  <a:pt x="3712191" y="2238233"/>
                </a:cubicBezTo>
                <a:cubicBezTo>
                  <a:pt x="3932100" y="2169511"/>
                  <a:pt x="3659707" y="2223535"/>
                  <a:pt x="3957851" y="2074460"/>
                </a:cubicBezTo>
                <a:cubicBezTo>
                  <a:pt x="4053035" y="2026867"/>
                  <a:pt x="3975923" y="2072617"/>
                  <a:pt x="4053385" y="2006221"/>
                </a:cubicBezTo>
                <a:cubicBezTo>
                  <a:pt x="4070655" y="1991418"/>
                  <a:pt x="4091892" y="1981362"/>
                  <a:pt x="4107976" y="1965278"/>
                </a:cubicBezTo>
                <a:cubicBezTo>
                  <a:pt x="4221443" y="1851811"/>
                  <a:pt x="4110947" y="1931453"/>
                  <a:pt x="4203511" y="1869743"/>
                </a:cubicBezTo>
                <a:cubicBezTo>
                  <a:pt x="4212609" y="1856095"/>
                  <a:pt x="4219208" y="1840398"/>
                  <a:pt x="4230806" y="1828800"/>
                </a:cubicBezTo>
                <a:cubicBezTo>
                  <a:pt x="4247731" y="1811875"/>
                  <a:pt x="4303095" y="1776058"/>
                  <a:pt x="4326340" y="1760561"/>
                </a:cubicBezTo>
                <a:cubicBezTo>
                  <a:pt x="4335439" y="1746913"/>
                  <a:pt x="4340828" y="1729865"/>
                  <a:pt x="4353636" y="1719618"/>
                </a:cubicBezTo>
                <a:cubicBezTo>
                  <a:pt x="4364870" y="1710631"/>
                  <a:pt x="4384407" y="1716142"/>
                  <a:pt x="4394579" y="1705970"/>
                </a:cubicBezTo>
                <a:cubicBezTo>
                  <a:pt x="4404751" y="1695798"/>
                  <a:pt x="4401793" y="1677894"/>
                  <a:pt x="4408227" y="1665027"/>
                </a:cubicBezTo>
                <a:cubicBezTo>
                  <a:pt x="4415563" y="1650356"/>
                  <a:pt x="4426424" y="1637732"/>
                  <a:pt x="4435523" y="1624084"/>
                </a:cubicBezTo>
                <a:cubicBezTo>
                  <a:pt x="4440072" y="1601338"/>
                  <a:pt x="4443544" y="1578349"/>
                  <a:pt x="4449170" y="1555845"/>
                </a:cubicBezTo>
                <a:cubicBezTo>
                  <a:pt x="4452659" y="1541888"/>
                  <a:pt x="4459697" y="1528945"/>
                  <a:pt x="4462818" y="1514901"/>
                </a:cubicBezTo>
                <a:cubicBezTo>
                  <a:pt x="4468821" y="1487888"/>
                  <a:pt x="4471917" y="1460310"/>
                  <a:pt x="4476466" y="1433015"/>
                </a:cubicBezTo>
                <a:cubicBezTo>
                  <a:pt x="4471917" y="1319284"/>
                  <a:pt x="4474944" y="1204996"/>
                  <a:pt x="4462818" y="1091821"/>
                </a:cubicBezTo>
                <a:cubicBezTo>
                  <a:pt x="4461071" y="1075512"/>
                  <a:pt x="4442858" y="1065549"/>
                  <a:pt x="4435523" y="1050878"/>
                </a:cubicBezTo>
                <a:cubicBezTo>
                  <a:pt x="4429089" y="1038011"/>
                  <a:pt x="4429855" y="1021904"/>
                  <a:pt x="4421875" y="1009934"/>
                </a:cubicBezTo>
                <a:cubicBezTo>
                  <a:pt x="4411169" y="993875"/>
                  <a:pt x="4394579" y="982639"/>
                  <a:pt x="4380931" y="968991"/>
                </a:cubicBezTo>
                <a:cubicBezTo>
                  <a:pt x="4354119" y="888552"/>
                  <a:pt x="4385358" y="967886"/>
                  <a:pt x="4326340" y="873457"/>
                </a:cubicBezTo>
                <a:cubicBezTo>
                  <a:pt x="4315557" y="856205"/>
                  <a:pt x="4310870" y="835421"/>
                  <a:pt x="4299045" y="818866"/>
                </a:cubicBezTo>
                <a:cubicBezTo>
                  <a:pt x="4282354" y="795498"/>
                  <a:pt x="4226007" y="749834"/>
                  <a:pt x="4203511" y="736979"/>
                </a:cubicBezTo>
                <a:cubicBezTo>
                  <a:pt x="4191020" y="729841"/>
                  <a:pt x="4176215" y="727880"/>
                  <a:pt x="4162567" y="723331"/>
                </a:cubicBezTo>
                <a:cubicBezTo>
                  <a:pt x="4112526" y="648269"/>
                  <a:pt x="4162567" y="711958"/>
                  <a:pt x="4094328" y="655092"/>
                </a:cubicBezTo>
                <a:cubicBezTo>
                  <a:pt x="4011335" y="585931"/>
                  <a:pt x="4099809" y="637361"/>
                  <a:pt x="3998794" y="586854"/>
                </a:cubicBezTo>
                <a:cubicBezTo>
                  <a:pt x="3967041" y="539224"/>
                  <a:pt x="3947665" y="498561"/>
                  <a:pt x="3903260" y="464024"/>
                </a:cubicBezTo>
                <a:cubicBezTo>
                  <a:pt x="3877365" y="443884"/>
                  <a:pt x="3852495" y="419807"/>
                  <a:pt x="3821373" y="409433"/>
                </a:cubicBezTo>
                <a:cubicBezTo>
                  <a:pt x="3807725" y="404884"/>
                  <a:pt x="3793297" y="402219"/>
                  <a:pt x="3780430" y="395785"/>
                </a:cubicBezTo>
                <a:cubicBezTo>
                  <a:pt x="3765759" y="388449"/>
                  <a:pt x="3754902" y="374094"/>
                  <a:pt x="3739487" y="368489"/>
                </a:cubicBezTo>
                <a:cubicBezTo>
                  <a:pt x="3704232" y="355669"/>
                  <a:pt x="3630305" y="341194"/>
                  <a:pt x="3630305" y="341194"/>
                </a:cubicBezTo>
                <a:cubicBezTo>
                  <a:pt x="3538375" y="249266"/>
                  <a:pt x="3644745" y="341591"/>
                  <a:pt x="3534770" y="286603"/>
                </a:cubicBezTo>
                <a:cubicBezTo>
                  <a:pt x="3505428" y="271932"/>
                  <a:pt x="3485052" y="238446"/>
                  <a:pt x="3452884" y="232012"/>
                </a:cubicBezTo>
                <a:cubicBezTo>
                  <a:pt x="3430138" y="227463"/>
                  <a:pt x="3407024" y="224467"/>
                  <a:pt x="3384645" y="218364"/>
                </a:cubicBezTo>
                <a:cubicBezTo>
                  <a:pt x="3356887" y="210794"/>
                  <a:pt x="3331431" y="193458"/>
                  <a:pt x="3302758" y="191069"/>
                </a:cubicBezTo>
                <a:cubicBezTo>
                  <a:pt x="3134451" y="177043"/>
                  <a:pt x="3193765" y="177421"/>
                  <a:pt x="3125337" y="17742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11"/>
          <p:cNvSpPr/>
          <p:nvPr/>
        </p:nvSpPr>
        <p:spPr>
          <a:xfrm rot="742173">
            <a:off x="6605516" y="4885899"/>
            <a:ext cx="1255594" cy="245659"/>
          </a:xfrm>
          <a:custGeom>
            <a:avLst/>
            <a:gdLst>
              <a:gd name="connsiteX0" fmla="*/ 0 w 1255594"/>
              <a:gd name="connsiteY0" fmla="*/ 245659 h 245659"/>
              <a:gd name="connsiteX1" fmla="*/ 1255594 w 1255594"/>
              <a:gd name="connsiteY1" fmla="*/ 0 h 245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55594" h="245659">
                <a:moveTo>
                  <a:pt x="0" y="245659"/>
                </a:moveTo>
                <a:lnTo>
                  <a:pt x="1255594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4701233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86518">
            <a:off x="3326786" y="4360315"/>
            <a:ext cx="1676400" cy="958444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484" y="-69422"/>
            <a:ext cx="9524999" cy="6858000"/>
          </a:xfrm>
          <a:prstGeom prst="rect">
            <a:avLst/>
          </a:prstGeom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274502997"/>
              </p:ext>
            </p:extLst>
          </p:nvPr>
        </p:nvGraphicFramePr>
        <p:xfrm>
          <a:off x="2209800" y="1371600"/>
          <a:ext cx="3657600" cy="2952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 rot="198703">
            <a:off x="3467234" y="3409061"/>
            <a:ext cx="1752600" cy="136505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86518">
            <a:off x="4985145" y="2971186"/>
            <a:ext cx="1676400" cy="1231016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>
            <a:endCxn id="30" idx="4"/>
          </p:cNvCxnSpPr>
          <p:nvPr/>
        </p:nvCxnSpPr>
        <p:spPr>
          <a:xfrm flipV="1">
            <a:off x="2258704" y="4380932"/>
            <a:ext cx="416257" cy="6073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Freeform 29"/>
          <p:cNvSpPr/>
          <p:nvPr/>
        </p:nvSpPr>
        <p:spPr>
          <a:xfrm>
            <a:off x="2543375" y="2028744"/>
            <a:ext cx="4945941" cy="4250176"/>
          </a:xfrm>
          <a:custGeom>
            <a:avLst/>
            <a:gdLst>
              <a:gd name="connsiteX0" fmla="*/ 117938 w 4945941"/>
              <a:gd name="connsiteY0" fmla="*/ 2174767 h 4250176"/>
              <a:gd name="connsiteX1" fmla="*/ 1632839 w 4945941"/>
              <a:gd name="connsiteY1" fmla="*/ 4221931 h 4250176"/>
              <a:gd name="connsiteX2" fmla="*/ 4935598 w 4945941"/>
              <a:gd name="connsiteY2" fmla="*/ 837286 h 4250176"/>
              <a:gd name="connsiteX3" fmla="*/ 445484 w 4945941"/>
              <a:gd name="connsiteY3" fmla="*/ 86659 h 4250176"/>
              <a:gd name="connsiteX4" fmla="*/ 131586 w 4945941"/>
              <a:gd name="connsiteY4" fmla="*/ 2352188 h 4250176"/>
              <a:gd name="connsiteX5" fmla="*/ 172529 w 4945941"/>
              <a:gd name="connsiteY5" fmla="*/ 2270301 h 425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45941" h="4250176">
                <a:moveTo>
                  <a:pt x="117938" y="2174767"/>
                </a:moveTo>
                <a:cubicBezTo>
                  <a:pt x="473917" y="3309805"/>
                  <a:pt x="829896" y="4444844"/>
                  <a:pt x="1632839" y="4221931"/>
                </a:cubicBezTo>
                <a:cubicBezTo>
                  <a:pt x="2435782" y="3999018"/>
                  <a:pt x="5133491" y="1526498"/>
                  <a:pt x="4935598" y="837286"/>
                </a:cubicBezTo>
                <a:cubicBezTo>
                  <a:pt x="4737706" y="148074"/>
                  <a:pt x="1246153" y="-165825"/>
                  <a:pt x="445484" y="86659"/>
                </a:cubicBezTo>
                <a:cubicBezTo>
                  <a:pt x="-355185" y="339143"/>
                  <a:pt x="177078" y="1988248"/>
                  <a:pt x="131586" y="2352188"/>
                </a:cubicBezTo>
                <a:cubicBezTo>
                  <a:pt x="86094" y="2716128"/>
                  <a:pt x="129311" y="2493214"/>
                  <a:pt x="172529" y="2270301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066800" y="4988258"/>
            <a:ext cx="1752600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19066" y="1048157"/>
            <a:ext cx="4495532" cy="914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" y="1127125"/>
            <a:ext cx="8458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1.Mỗi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11289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130447"/>
              </p:ext>
            </p:extLst>
          </p:nvPr>
        </p:nvGraphicFramePr>
        <p:xfrm>
          <a:off x="2286000" y="2803525"/>
          <a:ext cx="4724400" cy="1402080"/>
        </p:xfrm>
        <a:graphic>
          <a:graphicData uri="http://schemas.openxmlformats.org/drawingml/2006/table">
            <a:tbl>
              <a:tblPr/>
              <a:tblGrid>
                <a:gridCol w="2311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 đầu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57200" y="4251325"/>
            <a:ext cx="868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Times New Roman" pitchFamily="18" charset="0"/>
                <a:cs typeface="Times New Roman" pitchFamily="18" charset="0"/>
              </a:rPr>
              <a:t>2.Tiếng nào cũng phải có vần và thanh. Có tiếng không có âm đầu.</a:t>
            </a:r>
          </a:p>
        </p:txBody>
      </p:sp>
    </p:spTree>
    <p:extLst>
      <p:ext uri="{BB962C8B-B14F-4D97-AF65-F5344CB8AC3E}">
        <p14:creationId xmlns:p14="http://schemas.microsoft.com/office/powerpoint/2010/main" val="15101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1810"/>
            <a:ext cx="98297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6858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1. (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đây.Ghi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851048"/>
              </p:ext>
            </p:extLst>
          </p:nvPr>
        </p:nvGraphicFramePr>
        <p:xfrm>
          <a:off x="2684060" y="4114800"/>
          <a:ext cx="6096000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Nhiễu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iêu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endParaRPr lang="en-US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43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8915400" cy="66294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919055"/>
              </p:ext>
            </p:extLst>
          </p:nvPr>
        </p:nvGraphicFramePr>
        <p:xfrm>
          <a:off x="914400" y="76200"/>
          <a:ext cx="6667500" cy="62865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66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6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68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68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Nhiễu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iêu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ngã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iêu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phủ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ây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ôt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hỏi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hau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1910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36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08804"/>
              </p:ext>
            </p:extLst>
          </p:nvPr>
        </p:nvGraphicFramePr>
        <p:xfrm>
          <a:off x="1981200" y="4191000"/>
          <a:ext cx="2514600" cy="189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895475">
                <a:tc>
                  <a:txBody>
                    <a:bodyPr/>
                    <a:lstStyle/>
                    <a:p>
                      <a:r>
                        <a:rPr lang="en-US" sz="96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Sao</a:t>
                      </a:r>
                    </a:p>
                  </a:txBody>
                  <a:tcPr marT="45732" marB="4573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250040"/>
              </p:ext>
            </p:extLst>
          </p:nvPr>
        </p:nvGraphicFramePr>
        <p:xfrm>
          <a:off x="6324600" y="4267200"/>
          <a:ext cx="1828800" cy="166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66875">
                <a:tc>
                  <a:txBody>
                    <a:bodyPr/>
                    <a:lstStyle/>
                    <a:p>
                      <a:pPr algn="r"/>
                      <a:r>
                        <a:rPr lang="en-US" sz="96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ao</a:t>
                      </a:r>
                      <a:endParaRPr lang="en-US" sz="96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3" marB="4573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495800" y="4953000"/>
            <a:ext cx="1828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Punched Tape 5"/>
          <p:cNvSpPr/>
          <p:nvPr/>
        </p:nvSpPr>
        <p:spPr>
          <a:xfrm>
            <a:off x="1981200" y="2286000"/>
            <a:ext cx="6096000" cy="1295400"/>
          </a:xfrm>
          <a:prstGeom prst="flowChartPunchedTap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0" y="304800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lánh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)</a:t>
            </a:r>
          </a:p>
        </p:txBody>
      </p:sp>
    </p:spTree>
    <p:extLst>
      <p:ext uri="{BB962C8B-B14F-4D97-AF65-F5344CB8AC3E}">
        <p14:creationId xmlns:p14="http://schemas.microsoft.com/office/powerpoint/2010/main" val="34470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054"/>
            <a:ext cx="9144000" cy="6575946"/>
          </a:xfrm>
        </p:spPr>
      </p:pic>
      <p:sp>
        <p:nvSpPr>
          <p:cNvPr id="5" name="Rounded Rectangle 4"/>
          <p:cNvSpPr/>
          <p:nvPr/>
        </p:nvSpPr>
        <p:spPr>
          <a:xfrm>
            <a:off x="685800" y="609600"/>
            <a:ext cx="4648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THỬ TÀI ĐOÁN CHỮ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3400" y="1752600"/>
            <a:ext cx="7010400" cy="1600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nửa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)</a:t>
            </a:r>
            <a:endParaRPr lang="en-US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3886200"/>
            <a:ext cx="7696200" cy="1828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râu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162695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 rot="312844">
            <a:off x="1524000" y="304800"/>
            <a:ext cx="5972175" cy="5029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8715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HỌC SINH</a:t>
            </a:r>
          </a:p>
          <a:p>
            <a:pPr algn="ctr">
              <a:defRPr/>
            </a:pPr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8715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NGOAN,  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8715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8715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8715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087156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H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386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601"/>
            <a:ext cx="4114801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1054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600"/>
            <a:ext cx="4498833" cy="41910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04801" y="4572001"/>
            <a:ext cx="8766032" cy="2285999"/>
          </a:xfrm>
          <a:prstGeom prst="roundRect">
            <a:avLst/>
          </a:prstGeom>
        </p:spPr>
        <p:style>
          <a:lnRef idx="2">
            <a:schemeClr val="accent1"/>
          </a:lnRef>
          <a:fillRef idx="1002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47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1600200"/>
            <a:ext cx="8305800" cy="40386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Bầu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2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32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32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endParaRPr lang="en-US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1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95400" y="1066800"/>
            <a:ext cx="6858000" cy="1447800"/>
          </a:xfrm>
          <a:prstGeom prst="round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3429000"/>
            <a:ext cx="8229600" cy="157347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9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128675"/>
              </p:ext>
            </p:extLst>
          </p:nvPr>
        </p:nvGraphicFramePr>
        <p:xfrm>
          <a:off x="1524000" y="1066800"/>
          <a:ext cx="609600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264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loud Callout 6"/>
          <p:cNvSpPr/>
          <p:nvPr/>
        </p:nvSpPr>
        <p:spPr>
          <a:xfrm>
            <a:off x="2209800" y="3352800"/>
            <a:ext cx="4572000" cy="2441448"/>
          </a:xfrm>
          <a:prstGeom prst="cloudCallout">
            <a:avLst>
              <a:gd name="adj1" fmla="val -30982"/>
              <a:gd name="adj2" fmla="val 68649"/>
            </a:avLst>
          </a:prstGeom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536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467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1143000"/>
            <a:ext cx="8153400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31997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493694"/>
              </p:ext>
            </p:extLst>
          </p:nvPr>
        </p:nvGraphicFramePr>
        <p:xfrm>
          <a:off x="0" y="228600"/>
          <a:ext cx="9220200" cy="195549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33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383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aseline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91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458124"/>
      </p:ext>
    </p:extLst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662914"/>
              </p:ext>
            </p:extLst>
          </p:nvPr>
        </p:nvGraphicFramePr>
        <p:xfrm>
          <a:off x="0" y="2997967"/>
          <a:ext cx="9220200" cy="2412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36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8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354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Âm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6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Bầu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âu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06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ơi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06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thương</a:t>
                      </a:r>
                      <a:r>
                        <a:rPr lang="en-US" sz="2400" b="1" dirty="0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ương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66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  <a:endParaRPr lang="en-US" sz="2400" b="1" dirty="0">
                        <a:solidFill>
                          <a:srgbClr val="0066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06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</a:txBody>
                  <a:tcPr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47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1047&quot;&gt;&lt;object type=&quot;3&quot; unique_id=&quot;11048&quot;&gt;&lt;property id=&quot;20148&quot; value=&quot;5&quot;/&gt;&lt;property id=&quot;20300&quot; value=&quot;Slide 1&quot;/&gt;&lt;property id=&quot;20307&quot; value=&quot;256&quot;/&gt;&lt;/object&gt;&lt;object type=&quot;3&quot; unique_id=&quot;11049&quot;&gt;&lt;property id=&quot;20148&quot; value=&quot;5&quot;/&gt;&lt;property id=&quot;20300&quot; value=&quot;Slide 2&quot;/&gt;&lt;property id=&quot;20307&quot; value=&quot;257&quot;/&gt;&lt;/object&gt;&lt;object type=&quot;3&quot; unique_id=&quot;11050&quot;&gt;&lt;property id=&quot;20148&quot; value=&quot;5&quot;/&gt;&lt;property id=&quot;20300&quot; value=&quot;Slide 3&quot;/&gt;&lt;property id=&quot;20307&quot; value=&quot;269&quot;/&gt;&lt;/object&gt;&lt;object type=&quot;3&quot; unique_id=&quot;11051&quot;&gt;&lt;property id=&quot;20148&quot; value=&quot;5&quot;/&gt;&lt;property id=&quot;20300&quot; value=&quot;Slide 4&quot;/&gt;&lt;property id=&quot;20307&quot; value=&quot;259&quot;/&gt;&lt;/object&gt;&lt;object type=&quot;3&quot; unique_id=&quot;11052&quot;&gt;&lt;property id=&quot;20148&quot; value=&quot;5&quot;/&gt;&lt;property id=&quot;20300&quot; value=&quot;Slide 5&quot;/&gt;&lt;property id=&quot;20307&quot; value=&quot;260&quot;/&gt;&lt;/object&gt;&lt;object type=&quot;3&quot; unique_id=&quot;11053&quot;&gt;&lt;property id=&quot;20148&quot; value=&quot;5&quot;/&gt;&lt;property id=&quot;20300&quot; value=&quot;Slide 6&quot;/&gt;&lt;property id=&quot;20307&quot; value=&quot;261&quot;/&gt;&lt;/object&gt;&lt;object type=&quot;3&quot; unique_id=&quot;11054&quot;&gt;&lt;property id=&quot;20148&quot; value=&quot;5&quot;/&gt;&lt;property id=&quot;20300&quot; value=&quot;Slide 7&quot;/&gt;&lt;property id=&quot;20307&quot; value=&quot;262&quot;/&gt;&lt;/object&gt;&lt;object type=&quot;3&quot; unique_id=&quot;11055&quot;&gt;&lt;property id=&quot;20148&quot; value=&quot;5&quot;/&gt;&lt;property id=&quot;20300&quot; value=&quot;Slide 8&quot;/&gt;&lt;property id=&quot;20307&quot; value=&quot;271&quot;/&gt;&lt;/object&gt;&lt;object type=&quot;3&quot; unique_id=&quot;11056&quot;&gt;&lt;property id=&quot;20148&quot; value=&quot;5&quot;/&gt;&lt;property id=&quot;20300&quot; value=&quot;Slide 9&quot;/&gt;&lt;property id=&quot;20307&quot; value=&quot;272&quot;/&gt;&lt;/object&gt;&lt;object type=&quot;3&quot; unique_id=&quot;11057&quot;&gt;&lt;property id=&quot;20148&quot; value=&quot;5&quot;/&gt;&lt;property id=&quot;20300&quot; value=&quot;Slide 10&quot;/&gt;&lt;property id=&quot;20307&quot; value=&quot;273&quot;/&gt;&lt;/object&gt;&lt;object type=&quot;3&quot; unique_id=&quot;11058&quot;&gt;&lt;property id=&quot;20148&quot; value=&quot;5&quot;/&gt;&lt;property id=&quot;20300&quot; value=&quot;Slide 11&quot;/&gt;&lt;property id=&quot;20307&quot; value=&quot;274&quot;/&gt;&lt;/object&gt;&lt;object type=&quot;3&quot; unique_id=&quot;11059&quot;&gt;&lt;property id=&quot;20148&quot; value=&quot;5&quot;/&gt;&lt;property id=&quot;20300&quot; value=&quot;Slide 12&quot;/&gt;&lt;property id=&quot;20307&quot; value=&quot;275&quot;/&gt;&lt;/object&gt;&lt;object type=&quot;3&quot; unique_id=&quot;11060&quot;&gt;&lt;property id=&quot;20148&quot; value=&quot;5&quot;/&gt;&lt;property id=&quot;20300&quot; value=&quot;Slide 13&quot;/&gt;&lt;property id=&quot;20307&quot; value=&quot;276&quot;/&gt;&lt;/object&gt;&lt;object type=&quot;3&quot; unique_id=&quot;11061&quot;&gt;&lt;property id=&quot;20148&quot; value=&quot;5&quot;/&gt;&lt;property id=&quot;20300&quot; value=&quot;Slide 14&quot;/&gt;&lt;property id=&quot;20307&quot; value=&quot;277&quot;/&gt;&lt;/object&gt;&lt;object type=&quot;3&quot; unique_id=&quot;11062&quot;&gt;&lt;property id=&quot;20148&quot; value=&quot;5&quot;/&gt;&lt;property id=&quot;20300&quot; value=&quot;Slide 15&quot;/&gt;&lt;property id=&quot;20307&quot; value=&quot;278&quot;/&gt;&lt;/object&gt;&lt;object type=&quot;3&quot; unique_id=&quot;11063&quot;&gt;&lt;property id=&quot;20148&quot; value=&quot;5&quot;/&gt;&lt;property id=&quot;20300&quot; value=&quot;Slide 16&quot;/&gt;&lt;property id=&quot;20307&quot; value=&quot;279&quot;/&gt;&lt;/object&gt;&lt;object type=&quot;3&quot; unique_id=&quot;11064&quot;&gt;&lt;property id=&quot;20148&quot; value=&quot;5&quot;/&gt;&lt;property id=&quot;20300&quot; value=&quot;Slide 17&quot;/&gt;&lt;property id=&quot;20307&quot; value=&quot;280&quot;/&gt;&lt;/object&gt;&lt;object type=&quot;3&quot; unique_id=&quot;11065&quot;&gt;&lt;property id=&quot;20148&quot; value=&quot;5&quot;/&gt;&lt;property id=&quot;20300&quot; value=&quot;Slide 18&quot;/&gt;&lt;property id=&quot;20307&quot; value=&quot;281&quot;/&gt;&lt;/object&gt;&lt;object type=&quot;3&quot; unique_id=&quot;11066&quot;&gt;&lt;property id=&quot;20148&quot; value=&quot;5&quot;/&gt;&lt;property id=&quot;20300&quot; value=&quot;Slide 19&quot;/&gt;&lt;property id=&quot;20307&quot; value=&quot;282&quot;/&gt;&lt;/object&gt;&lt;object type=&quot;3&quot; unique_id=&quot;11067&quot;&gt;&lt;property id=&quot;20148&quot; value=&quot;5&quot;/&gt;&lt;property id=&quot;20300&quot; value=&quot;Slide 20&quot;/&gt;&lt;property id=&quot;20307&quot; value=&quot;270&quot;/&gt;&lt;/object&gt;&lt;object type=&quot;3&quot; unique_id=&quot;11068&quot;&gt;&lt;property id=&quot;20148&quot; value=&quot;5&quot;/&gt;&lt;property id=&quot;20300&quot; value=&quot;Slide 21&quot;/&gt;&lt;property id=&quot;20307&quot; value=&quot;264&quot;/&gt;&lt;/object&gt;&lt;object type=&quot;3&quot; unique_id=&quot;11069&quot;&gt;&lt;property id=&quot;20148&quot; value=&quot;5&quot;/&gt;&lt;property id=&quot;20300&quot; value=&quot;Slide 22&quot;/&gt;&lt;property id=&quot;20307&quot; value=&quot;263&quot;/&gt;&lt;/object&gt;&lt;object type=&quot;3&quot; unique_id=&quot;11070&quot;&gt;&lt;property id=&quot;20148&quot; value=&quot;5&quot;/&gt;&lt;property id=&quot;20300&quot; value=&quot;Slide 23&quot;/&gt;&lt;property id=&quot;20307&quot; value=&quot;283&quot;/&gt;&lt;/object&gt;&lt;object type=&quot;3&quot; unique_id=&quot;11071&quot;&gt;&lt;property id=&quot;20148&quot; value=&quot;5&quot;/&gt;&lt;property id=&quot;20300&quot; value=&quot;Slide 24&quot;/&gt;&lt;property id=&quot;20307&quot; value=&quot;265&quot;/&gt;&lt;/object&gt;&lt;object type=&quot;3&quot; unique_id=&quot;11072&quot;&gt;&lt;property id=&quot;20148&quot; value=&quot;5&quot;/&gt;&lt;property id=&quot;20300&quot; value=&quot;Slide 25&quot;/&gt;&lt;property id=&quot;20307&quot; value=&quot;266&quot;/&gt;&lt;/object&gt;&lt;object type=&quot;3&quot; unique_id=&quot;11073&quot;&gt;&lt;property id=&quot;20148&quot; value=&quot;5&quot;/&gt;&lt;property id=&quot;20300&quot; value=&quot;Slide 26&quot;/&gt;&lt;property id=&quot;20307&quot; value=&quot;284&quot;/&gt;&lt;/object&gt;&lt;object type=&quot;3&quot; unique_id=&quot;11074&quot;&gt;&lt;property id=&quot;20148&quot; value=&quot;5&quot;/&gt;&lt;property id=&quot;20300&quot; value=&quot;Slide 27&quot;/&gt;&lt;property id=&quot;20307&quot; value=&quot;287&quot;/&gt;&lt;/object&gt;&lt;object type=&quot;3&quot; unique_id=&quot;11075&quot;&gt;&lt;property id=&quot;20148&quot; value=&quot;5&quot;/&gt;&lt;property id=&quot;20300&quot; value=&quot;Slide 28&quot;/&gt;&lt;property id=&quot;20307&quot; value=&quot;268&quot;/&gt;&lt;/object&gt;&lt;/object&gt;&lt;object type=&quot;8&quot; unique_id=&quot;11105&quot;&gt;&lt;/object&gt;&lt;/object&gt;&lt;/database&gt;"/>
  <p:tag name="MMPROD_NEXTUNIQUEID" val="10016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292</TotalTime>
  <Words>1065</Words>
  <Application>Microsoft Office PowerPoint</Application>
  <PresentationFormat>Trình chiếu trên màn hình (4:3)</PresentationFormat>
  <Paragraphs>650</Paragraphs>
  <Slides>28</Slides>
  <Notes>2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28</vt:i4>
      </vt:variant>
    </vt:vector>
  </HeadingPairs>
  <TitlesOfParts>
    <vt:vector size="29" baseType="lpstr">
      <vt:lpstr>Waveform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từ và câu lớp 4</dc:title>
  <dc:creator>Admin</dc:creator>
  <cp:lastModifiedBy>Windows User</cp:lastModifiedBy>
  <cp:revision>29</cp:revision>
  <dcterms:created xsi:type="dcterms:W3CDTF">2015-08-09T04:14:25Z</dcterms:created>
  <dcterms:modified xsi:type="dcterms:W3CDTF">2021-08-31T15:06:15Z</dcterms:modified>
</cp:coreProperties>
</file>