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410" r:id="rId3"/>
    <p:sldId id="256" r:id="rId4"/>
    <p:sldId id="257" r:id="rId5"/>
    <p:sldId id="355" r:id="rId6"/>
    <p:sldId id="359" r:id="rId7"/>
    <p:sldId id="351" r:id="rId8"/>
    <p:sldId id="354" r:id="rId9"/>
    <p:sldId id="358" r:id="rId10"/>
    <p:sldId id="282" r:id="rId11"/>
    <p:sldId id="337" r:id="rId12"/>
    <p:sldId id="356" r:id="rId13"/>
    <p:sldId id="357" r:id="rId14"/>
    <p:sldId id="345" r:id="rId15"/>
    <p:sldId id="308" r:id="rId16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8"/>
    </p:embeddedFont>
    <p:embeddedFont>
      <p:font typeface=".VnAvant" panose="020B7200000000000000" pitchFamily="34" charset="0"/>
      <p:regular r:id="rId19"/>
      <p:bold r:id="rId20"/>
      <p:italic r:id="rId21"/>
      <p:boldItalic r:id="rId22"/>
    </p:embeddedFont>
    <p:embeddedFont>
      <p:font typeface=".VnTifani Heavy" panose="020B7200000000000000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VNI-Thufap2" pitchFamily="2" charset="0"/>
      <p:regular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FFFFCC"/>
    <a:srgbClr val="0000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140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ơm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ơp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ơm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ơp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¬p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VÝ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dô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86" y="587832"/>
            <a:ext cx="8969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itchFamily="34" charset="0"/>
              </a:rPr>
              <a:t>ChÞ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Th¬m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ra</a:t>
            </a:r>
            <a:r>
              <a:rPr lang="en-US" sz="2400" b="1" dirty="0">
                <a:latin typeface=".VnAvant" pitchFamily="34" charset="0"/>
              </a:rPr>
              <a:t> ®Ò. “</a:t>
            </a:r>
            <a:r>
              <a:rPr lang="en-US" sz="2400" b="1" dirty="0" err="1">
                <a:latin typeface=".VnAvant" pitchFamily="34" charset="0"/>
              </a:rPr>
              <a:t>CÆp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cña</a:t>
            </a:r>
            <a:r>
              <a:rPr lang="en-US" sz="2400" b="1" dirty="0">
                <a:latin typeface=".VnAvant" pitchFamily="34" charset="0"/>
              </a:rPr>
              <a:t> Bi </a:t>
            </a:r>
            <a:r>
              <a:rPr lang="en-US" sz="2400" b="1" dirty="0" err="1">
                <a:latin typeface=".VnAvant" pitchFamily="34" charset="0"/>
              </a:rPr>
              <a:t>cã</a:t>
            </a:r>
            <a:r>
              <a:rPr lang="en-US" sz="2400" b="1" dirty="0">
                <a:latin typeface=".VnAvant" pitchFamily="34" charset="0"/>
              </a:rPr>
              <a:t> 3 </a:t>
            </a:r>
            <a:r>
              <a:rPr lang="en-US" sz="2400" b="1" dirty="0" err="1">
                <a:latin typeface=".VnAvant" pitchFamily="34" charset="0"/>
              </a:rPr>
              <a:t>qu</a:t>
            </a:r>
            <a:r>
              <a:rPr lang="en-US" sz="2400" b="1" dirty="0">
                <a:latin typeface=".VnAvant" pitchFamily="34" charset="0"/>
              </a:rPr>
              <a:t>¶ cam..”</a:t>
            </a:r>
          </a:p>
          <a:p>
            <a:r>
              <a:rPr lang="en-US" sz="2400" b="1" dirty="0">
                <a:latin typeface=".VnAvant" pitchFamily="34" charset="0"/>
              </a:rPr>
              <a:t>Bi ®¸p: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latin typeface=".VnAvant" pitchFamily="34" charset="0"/>
              </a:rPr>
              <a:t>Em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</a:t>
            </a:r>
            <a:r>
              <a:rPr lang="en-US" sz="2400" b="1" dirty="0">
                <a:latin typeface=".VnAvant" pitchFamily="34" charset="0"/>
              </a:rPr>
              <a:t>¶ ®</a:t>
            </a:r>
            <a:r>
              <a:rPr lang="en-US" sz="2400" b="1" dirty="0" err="1">
                <a:latin typeface=".VnAvant" pitchFamily="34" charset="0"/>
              </a:rPr>
              <a:t>em</a:t>
            </a:r>
            <a:r>
              <a:rPr lang="en-US" sz="2400" b="1" dirty="0">
                <a:latin typeface=".VnAvant" pitchFamily="34" charset="0"/>
              </a:rPr>
              <a:t> cam </a:t>
            </a:r>
            <a:r>
              <a:rPr lang="en-US" sz="2400" b="1" dirty="0" err="1">
                <a:latin typeface=".VnAvant" pitchFamily="34" charset="0"/>
              </a:rPr>
              <a:t>ra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líp</a:t>
            </a:r>
            <a:r>
              <a:rPr lang="en-US" sz="2400" b="1" dirty="0">
                <a:latin typeface=".VnAvant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latin typeface=".VnAvant" pitchFamily="34" charset="0"/>
              </a:rPr>
              <a:t>ChÞ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vÝ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dô</a:t>
            </a:r>
            <a:r>
              <a:rPr lang="en-US" sz="2400" b="1" dirty="0">
                <a:latin typeface=".VnAvant" pitchFamily="34" charset="0"/>
              </a:rPr>
              <a:t> mµ… </a:t>
            </a:r>
            <a:r>
              <a:rPr lang="en-US" sz="2400" b="1" dirty="0" err="1">
                <a:latin typeface=".VnAvant" pitchFamily="34" charset="0"/>
              </a:rPr>
              <a:t>ChÞ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tiÕp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nhÐ</a:t>
            </a:r>
            <a:r>
              <a:rPr lang="en-US" sz="2400" b="1" dirty="0">
                <a:latin typeface=".VnAvant" pitchFamily="34" charset="0"/>
              </a:rPr>
              <a:t>. Bi </a:t>
            </a:r>
            <a:r>
              <a:rPr lang="en-US" sz="2400" b="1" dirty="0" err="1">
                <a:latin typeface=".VnAvant" pitchFamily="34" charset="0"/>
              </a:rPr>
              <a:t>cho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em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Bèp</a:t>
            </a:r>
            <a:r>
              <a:rPr lang="en-US" sz="2400" b="1" dirty="0">
                <a:latin typeface=".VnAvant" pitchFamily="34" charset="0"/>
              </a:rPr>
              <a:t> 1 </a:t>
            </a:r>
            <a:r>
              <a:rPr lang="en-US" sz="2400" b="1" dirty="0" err="1">
                <a:latin typeface=".VnAvant" pitchFamily="34" charset="0"/>
              </a:rPr>
              <a:t>qu</a:t>
            </a:r>
            <a:r>
              <a:rPr lang="en-US" sz="2400" b="1" dirty="0">
                <a:latin typeface=".VnAvant" pitchFamily="34" charset="0"/>
              </a:rPr>
              <a:t>¶…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latin typeface=".VnAvant" pitchFamily="34" charset="0"/>
              </a:rPr>
              <a:t>ChÞ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nhÇm</a:t>
            </a:r>
            <a:r>
              <a:rPr lang="en-US" sz="2400" b="1" dirty="0">
                <a:latin typeface=".VnAvant" pitchFamily="34" charset="0"/>
              </a:rPr>
              <a:t> ¹. </a:t>
            </a:r>
            <a:r>
              <a:rPr lang="en-US" sz="2400" b="1" dirty="0" err="1">
                <a:latin typeface=".VnAvant" pitchFamily="34" charset="0"/>
              </a:rPr>
              <a:t>Em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Bèp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chØ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bó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tÝ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mÑ</a:t>
            </a:r>
            <a:r>
              <a:rPr lang="en-US" sz="2400" b="1" dirty="0">
                <a:latin typeface=".VnAvant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latin typeface=".VnAvant" pitchFamily="34" charset="0"/>
              </a:rPr>
              <a:t>Th</a:t>
            </a:r>
            <a:r>
              <a:rPr lang="en-US" sz="2400" b="1" dirty="0">
                <a:latin typeface=".VnAvant" pitchFamily="34" charset="0"/>
              </a:rPr>
              <a:t>× </a:t>
            </a:r>
            <a:r>
              <a:rPr lang="en-US" sz="2400" b="1" dirty="0" err="1">
                <a:latin typeface=".VnAvant" pitchFamily="34" charset="0"/>
              </a:rPr>
              <a:t>chÞ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vÝ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dô</a:t>
            </a:r>
            <a:r>
              <a:rPr lang="en-US" sz="2400" b="1" dirty="0">
                <a:latin typeface=".VnAvant" pitchFamily="34" charset="0"/>
              </a:rPr>
              <a:t> mµ…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8407" y="2764292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vui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dạy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học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7" y="3202871"/>
            <a:ext cx="3044370" cy="23943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chÞ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Th¬m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46715" y="885369"/>
            <a:ext cx="2324085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¶ cam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líp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bèp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nhÇm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VÝ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dô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86" y="587832"/>
            <a:ext cx="8969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itchFamily="34" charset="0"/>
              </a:rPr>
              <a:t>ChÞ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Th¬m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ra</a:t>
            </a:r>
            <a:r>
              <a:rPr lang="en-US" sz="2400" b="1" dirty="0">
                <a:latin typeface=".VnAvant" pitchFamily="34" charset="0"/>
              </a:rPr>
              <a:t> ®Ò. “</a:t>
            </a:r>
            <a:r>
              <a:rPr lang="en-US" sz="2400" b="1" dirty="0" err="1">
                <a:latin typeface=".VnAvant" pitchFamily="34" charset="0"/>
              </a:rPr>
              <a:t>CÆp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cña</a:t>
            </a:r>
            <a:r>
              <a:rPr lang="en-US" sz="2400" b="1" dirty="0">
                <a:latin typeface=".VnAvant" pitchFamily="34" charset="0"/>
              </a:rPr>
              <a:t> Bi </a:t>
            </a:r>
            <a:r>
              <a:rPr lang="en-US" sz="2400" b="1" dirty="0" err="1">
                <a:latin typeface=".VnAvant" pitchFamily="34" charset="0"/>
              </a:rPr>
              <a:t>cã</a:t>
            </a:r>
            <a:r>
              <a:rPr lang="en-US" sz="2400" b="1" dirty="0">
                <a:latin typeface=".VnAvant" pitchFamily="34" charset="0"/>
              </a:rPr>
              <a:t> 3 </a:t>
            </a:r>
            <a:r>
              <a:rPr lang="en-US" sz="2400" b="1" dirty="0" err="1">
                <a:latin typeface=".VnAvant" pitchFamily="34" charset="0"/>
              </a:rPr>
              <a:t>qu</a:t>
            </a:r>
            <a:r>
              <a:rPr lang="en-US" sz="2400" b="1" dirty="0">
                <a:latin typeface=".VnAvant" pitchFamily="34" charset="0"/>
              </a:rPr>
              <a:t>¶ cam..”</a:t>
            </a:r>
          </a:p>
          <a:p>
            <a:r>
              <a:rPr lang="en-US" sz="2400" b="1" dirty="0">
                <a:latin typeface=".VnAvant" pitchFamily="34" charset="0"/>
              </a:rPr>
              <a:t>Bi ®¸p: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latin typeface=".VnAvant" pitchFamily="34" charset="0"/>
              </a:rPr>
              <a:t>Em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</a:t>
            </a:r>
            <a:r>
              <a:rPr lang="en-US" sz="2400" b="1" dirty="0">
                <a:latin typeface=".VnAvant" pitchFamily="34" charset="0"/>
              </a:rPr>
              <a:t>¶ ®</a:t>
            </a:r>
            <a:r>
              <a:rPr lang="en-US" sz="2400" b="1" dirty="0" err="1">
                <a:latin typeface=".VnAvant" pitchFamily="34" charset="0"/>
              </a:rPr>
              <a:t>em</a:t>
            </a:r>
            <a:r>
              <a:rPr lang="en-US" sz="2400" b="1" dirty="0">
                <a:latin typeface=".VnAvant" pitchFamily="34" charset="0"/>
              </a:rPr>
              <a:t> cam </a:t>
            </a:r>
            <a:r>
              <a:rPr lang="en-US" sz="2400" b="1" dirty="0" err="1">
                <a:latin typeface=".VnAvant" pitchFamily="34" charset="0"/>
              </a:rPr>
              <a:t>ra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líp</a:t>
            </a:r>
            <a:r>
              <a:rPr lang="en-US" sz="2400" b="1" dirty="0">
                <a:latin typeface=".VnAvant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latin typeface=".VnAvant" pitchFamily="34" charset="0"/>
              </a:rPr>
              <a:t>ChÞ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vÝ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dô</a:t>
            </a:r>
            <a:r>
              <a:rPr lang="en-US" sz="2400" b="1" dirty="0">
                <a:latin typeface=".VnAvant" pitchFamily="34" charset="0"/>
              </a:rPr>
              <a:t> mµ… </a:t>
            </a:r>
            <a:r>
              <a:rPr lang="en-US" sz="2400" b="1" dirty="0" err="1">
                <a:latin typeface=".VnAvant" pitchFamily="34" charset="0"/>
              </a:rPr>
              <a:t>ChÞ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tiÕp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nhÐ</a:t>
            </a:r>
            <a:r>
              <a:rPr lang="en-US" sz="2400" b="1" dirty="0">
                <a:latin typeface=".VnAvant" pitchFamily="34" charset="0"/>
              </a:rPr>
              <a:t>. Bi </a:t>
            </a:r>
            <a:r>
              <a:rPr lang="en-US" sz="2400" b="1" dirty="0" err="1">
                <a:latin typeface=".VnAvant" pitchFamily="34" charset="0"/>
              </a:rPr>
              <a:t>cho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em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Bèp</a:t>
            </a:r>
            <a:r>
              <a:rPr lang="en-US" sz="2400" b="1" dirty="0">
                <a:latin typeface=".VnAvant" pitchFamily="34" charset="0"/>
              </a:rPr>
              <a:t> 1 </a:t>
            </a:r>
            <a:r>
              <a:rPr lang="en-US" sz="2400" b="1" dirty="0" err="1">
                <a:latin typeface=".VnAvant" pitchFamily="34" charset="0"/>
              </a:rPr>
              <a:t>qu</a:t>
            </a:r>
            <a:r>
              <a:rPr lang="en-US" sz="2400" b="1" dirty="0">
                <a:latin typeface=".VnAvant" pitchFamily="34" charset="0"/>
              </a:rPr>
              <a:t>¶…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latin typeface=".VnAvant" pitchFamily="34" charset="0"/>
              </a:rPr>
              <a:t>ChÞ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nhÇm</a:t>
            </a:r>
            <a:r>
              <a:rPr lang="en-US" sz="2400" b="1" dirty="0">
                <a:latin typeface=".VnAvant" pitchFamily="34" charset="0"/>
              </a:rPr>
              <a:t> ¹. </a:t>
            </a:r>
            <a:r>
              <a:rPr lang="en-US" sz="2400" b="1" dirty="0" err="1">
                <a:latin typeface=".VnAvant" pitchFamily="34" charset="0"/>
              </a:rPr>
              <a:t>Em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Bèp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chØ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bó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tÝ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mÑ</a:t>
            </a:r>
            <a:r>
              <a:rPr lang="en-US" sz="2400" b="1" dirty="0">
                <a:latin typeface=".VnAvant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400" b="1" dirty="0" err="1">
                <a:latin typeface=".VnAvant" pitchFamily="34" charset="0"/>
              </a:rPr>
              <a:t>Th</a:t>
            </a:r>
            <a:r>
              <a:rPr lang="en-US" sz="2400" b="1" dirty="0">
                <a:latin typeface=".VnAvant" pitchFamily="34" charset="0"/>
              </a:rPr>
              <a:t>× </a:t>
            </a:r>
            <a:r>
              <a:rPr lang="en-US" sz="2400" b="1" dirty="0" err="1">
                <a:latin typeface=".VnAvant" pitchFamily="34" charset="0"/>
              </a:rPr>
              <a:t>chÞ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vÝ</a:t>
            </a:r>
            <a:r>
              <a:rPr lang="en-US" sz="2400" b="1" dirty="0">
                <a:latin typeface=".VnAvant" pitchFamily="34" charset="0"/>
              </a:rPr>
              <a:t> </a:t>
            </a:r>
            <a:r>
              <a:rPr lang="en-US" sz="2400" b="1" dirty="0" err="1">
                <a:latin typeface=".VnAvant" pitchFamily="34" charset="0"/>
              </a:rPr>
              <a:t>dô</a:t>
            </a:r>
            <a:r>
              <a:rPr lang="en-US" sz="2400" b="1" dirty="0">
                <a:latin typeface=".VnAvant" pitchFamily="34" charset="0"/>
              </a:rPr>
              <a:t> mµ…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8407" y="2764292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vui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dạy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học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87" y="3202871"/>
            <a:ext cx="3044370" cy="239438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2741" y="180687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ghÐp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4" y="1277244"/>
            <a:ext cx="2759742" cy="769270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Th¬m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0743" y="2757701"/>
            <a:ext cx="2706915" cy="78378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b) bi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83316" y="1277244"/>
            <a:ext cx="4630056" cy="8055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1)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lµ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chÞ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Th¬m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nhÇm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54293" y="2837524"/>
            <a:ext cx="4673593" cy="805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2) </a:t>
            </a:r>
            <a:r>
              <a:rPr lang="en-US" sz="3200" b="1" err="1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 ®­a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vÝ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dô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4" name="Straight Arrow Connector 3"/>
          <p:cNvCxnSpPr>
            <a:stCxn id="14" idx="3"/>
            <a:endCxn id="7" idx="1"/>
          </p:cNvCxnSpPr>
          <p:nvPr/>
        </p:nvCxnSpPr>
        <p:spPr>
          <a:xfrm flipV="1">
            <a:off x="3207658" y="1680025"/>
            <a:ext cx="1175658" cy="14695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  <a:endCxn id="9" idx="1"/>
          </p:cNvCxnSpPr>
          <p:nvPr/>
        </p:nvCxnSpPr>
        <p:spPr>
          <a:xfrm>
            <a:off x="3135086" y="1661879"/>
            <a:ext cx="1219207" cy="1578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04686" y="4572000"/>
            <a:ext cx="7760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iêm, yêm, iêp, om, op, ôm, ôp, ơm, ơp  </a:t>
            </a:r>
          </a:p>
        </p:txBody>
      </p: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.vdoc.vn/data/image/2019/09/28/hinh-nen-thiet-ke-bai-giang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2" y="290161"/>
            <a:ext cx="8592613" cy="521009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623456" y="658091"/>
            <a:ext cx="7259780" cy="3013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9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Nhiệt liệt chào mừng các thầy cô giáo</a:t>
            </a:r>
          </a:p>
          <a:p>
            <a:pPr algn="ctr"/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Tiếng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Việt</a:t>
            </a:r>
            <a:endParaRPr lang="en-US" sz="36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49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¬m - </a:t>
            </a:r>
            <a:r>
              <a:rPr lang="en-US" sz="6600" b="1">
                <a:solidFill>
                  <a:srgbClr val="0000CC"/>
                </a:solidFill>
                <a:latin typeface=".VnAvant" pitchFamily="34" charset="0"/>
              </a:rPr>
              <a:t>¬p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40" y="2025875"/>
            <a:ext cx="3824126" cy="29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3761362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49: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–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¬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3" y="1215939"/>
            <a:ext cx="3248932" cy="25454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11449" y="1567773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cơm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11449" y="3168652"/>
            <a:ext cx="4992674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cơm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11449" y="2174317"/>
            <a:ext cx="4868006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Đ¸nh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ơ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mờ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ơm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cờ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ơm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cơm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cơm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49: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–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¬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228" y="3762807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tia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íp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0" y="1217384"/>
            <a:ext cx="3749374" cy="25275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13047" y="16693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chớp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3047" y="3270250"/>
            <a:ext cx="4992674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chíp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3047" y="2275915"/>
            <a:ext cx="4868006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Đ¸nh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íp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¬p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ch¬p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s¾c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chíp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chíp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3761362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¬m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49: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–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¬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3" y="1215939"/>
            <a:ext cx="3248932" cy="2545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35708" y="3762807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tia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íp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50" y="1217384"/>
            <a:ext cx="3749374" cy="25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" y="918481"/>
            <a:ext cx="1619250" cy="238511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1" y="918480"/>
            <a:ext cx="3577665" cy="238511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47" y="918480"/>
            <a:ext cx="2457702" cy="23851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Oval 12"/>
          <p:cNvSpPr/>
          <p:nvPr/>
        </p:nvSpPr>
        <p:spPr>
          <a:xfrm>
            <a:off x="43545" y="3526966"/>
            <a:ext cx="2299113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b¬m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1659" y="3505198"/>
            <a:ext cx="1607540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líp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13829" y="3432627"/>
            <a:ext cx="4397828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bêm</a:t>
            </a:r>
            <a:r>
              <a:rPr lang="en-US" sz="44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ngùa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542" y="3519706"/>
            <a:ext cx="2299113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¬m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1656" y="3497938"/>
            <a:ext cx="1607540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íp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13826" y="3425367"/>
            <a:ext cx="4397828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êm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ngùa</a:t>
            </a:r>
            <a:endParaRPr lang="en-US" sz="44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¬p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130628" y="3251214"/>
            <a:ext cx="3530586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íp</a:t>
            </a:r>
            <a:r>
              <a:rPr lang="en-US" sz="44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21555" y="3214917"/>
            <a:ext cx="3553415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lîp</a:t>
            </a:r>
            <a:r>
              <a:rPr lang="en-US" sz="44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44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µ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63707" y="3098805"/>
            <a:ext cx="3517382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n¬m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897166"/>
            <a:ext cx="2597003" cy="204199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14" y="897166"/>
            <a:ext cx="2805737" cy="204199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11" y="897166"/>
            <a:ext cx="2490825" cy="20351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Oval 9"/>
          <p:cNvSpPr/>
          <p:nvPr/>
        </p:nvSpPr>
        <p:spPr>
          <a:xfrm>
            <a:off x="-130217" y="3251213"/>
            <a:ext cx="3530586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íp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c¸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21966" y="3214916"/>
            <a:ext cx="3553415" cy="5515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îp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µ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4118" y="3098804"/>
            <a:ext cx="3517382" cy="6966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¬m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1233715"/>
            <a:ext cx="83248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Words>638</Words>
  <Application>Microsoft Office PowerPoint</Application>
  <PresentationFormat>On-screen Show (16:10)</PresentationFormat>
  <Paragraphs>116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Arial</vt:lpstr>
      <vt:lpstr>宋体</vt:lpstr>
      <vt:lpstr>Times New Roman</vt:lpstr>
      <vt:lpstr>VNI-Thufap2</vt:lpstr>
      <vt:lpstr>.VnTifani Heavy</vt:lpstr>
      <vt:lpstr>.VnAvant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Nguyễn Hà Trang</cp:lastModifiedBy>
  <cp:revision>271</cp:revision>
  <dcterms:created xsi:type="dcterms:W3CDTF">2020-02-10T09:35:50Z</dcterms:created>
  <dcterms:modified xsi:type="dcterms:W3CDTF">2021-11-07T18:07:28Z</dcterms:modified>
</cp:coreProperties>
</file>