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367" r:id="rId2"/>
    <p:sldId id="368" r:id="rId3"/>
    <p:sldId id="256" r:id="rId4"/>
    <p:sldId id="330" r:id="rId5"/>
    <p:sldId id="334" r:id="rId6"/>
    <p:sldId id="363" r:id="rId7"/>
    <p:sldId id="364" r:id="rId8"/>
    <p:sldId id="365" r:id="rId9"/>
    <p:sldId id="359" r:id="rId10"/>
    <p:sldId id="354" r:id="rId11"/>
    <p:sldId id="360" r:id="rId12"/>
    <p:sldId id="357" r:id="rId13"/>
    <p:sldId id="362" r:id="rId14"/>
    <p:sldId id="309" r:id="rId15"/>
    <p:sldId id="344" r:id="rId16"/>
    <p:sldId id="345" r:id="rId17"/>
    <p:sldId id="346" r:id="rId18"/>
    <p:sldId id="347" r:id="rId19"/>
    <p:sldId id="348" r:id="rId20"/>
    <p:sldId id="350" r:id="rId21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宋体" panose="02010600030101010101" pitchFamily="2" charset="-122"/>
      <p:regular r:id="rId27"/>
    </p:embeddedFon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006600"/>
    <a:srgbClr val="0000CC"/>
    <a:srgbClr val="00CCFF"/>
    <a:srgbClr val="FFFF99"/>
    <a:srgbClr val="FF66FF"/>
    <a:srgbClr val="0066CC"/>
    <a:srgbClr val="FF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84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859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5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81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9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gif"/><Relationship Id="rId12" Type="http://schemas.openxmlformats.org/officeDocument/2006/relationships/image" Target="../media/image28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2.gif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gif"/><Relationship Id="rId18" Type="http://schemas.openxmlformats.org/officeDocument/2006/relationships/image" Target="../media/image38.gif"/><Relationship Id="rId3" Type="http://schemas.openxmlformats.org/officeDocument/2006/relationships/audio" Target="../media/audio1.wav"/><Relationship Id="rId7" Type="http://schemas.openxmlformats.org/officeDocument/2006/relationships/image" Target="../media/image32.jpeg"/><Relationship Id="rId12" Type="http://schemas.openxmlformats.org/officeDocument/2006/relationships/image" Target="../media/image34.gif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microsoft.com/office/2007/relationships/hdphoto" Target="../media/hdphoto3.wdp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2.gif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10" Type="http://schemas.openxmlformats.org/officeDocument/2006/relationships/image" Target="../media/image23.gif"/><Relationship Id="rId19" Type="http://schemas.openxmlformats.org/officeDocument/2006/relationships/image" Target="../media/image39.jpeg"/><Relationship Id="rId4" Type="http://schemas.openxmlformats.org/officeDocument/2006/relationships/audio" Target="../media/audio2.wav"/><Relationship Id="rId9" Type="http://schemas.openxmlformats.org/officeDocument/2006/relationships/image" Target="../media/image33.gif"/><Relationship Id="rId1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6.gif"/><Relationship Id="rId1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5.gif"/><Relationship Id="rId17" Type="http://schemas.openxmlformats.org/officeDocument/2006/relationships/image" Target="../media/image41.gif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34.gif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22.gif"/><Relationship Id="rId4" Type="http://schemas.openxmlformats.org/officeDocument/2006/relationships/audio" Target="../media/audio2.wav"/><Relationship Id="rId9" Type="http://schemas.openxmlformats.org/officeDocument/2006/relationships/image" Target="../media/image23.gif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3.gif"/><Relationship Id="rId12" Type="http://schemas.openxmlformats.org/officeDocument/2006/relationships/image" Target="../media/image35.gif"/><Relationship Id="rId17" Type="http://schemas.openxmlformats.org/officeDocument/2006/relationships/image" Target="../media/image44.jpeg"/><Relationship Id="rId2" Type="http://schemas.openxmlformats.org/officeDocument/2006/relationships/audio" Target="../media/audio1.wav"/><Relationship Id="rId16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4.gif"/><Relationship Id="rId5" Type="http://schemas.openxmlformats.org/officeDocument/2006/relationships/image" Target="../media/image39.jpeg"/><Relationship Id="rId15" Type="http://schemas.openxmlformats.org/officeDocument/2006/relationships/image" Target="../media/image26.png"/><Relationship Id="rId10" Type="http://schemas.openxmlformats.org/officeDocument/2006/relationships/image" Target="../media/image22.gif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7.wmf"/><Relationship Id="rId5" Type="http://schemas.openxmlformats.org/officeDocument/2006/relationships/image" Target="../media/image46.gif"/><Relationship Id="rId4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2386013" y="1776241"/>
            <a:ext cx="4371975" cy="122413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95088" tIns="47544" rIns="95088" bIns="47544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771775" y="3238500"/>
            <a:ext cx="3600450" cy="1460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95088" tIns="47544" rIns="95088" bIns="47544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712241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045030" y="1359357"/>
            <a:ext cx="7271656" cy="2265847"/>
          </a:xfrm>
          <a:prstGeom prst="rect">
            <a:avLst/>
          </a:prstGeom>
          <a:noFill/>
          <a:ln w="9525">
            <a:noFill/>
          </a:ln>
        </p:spPr>
        <p:txBody>
          <a:bodyPr wrap="square" lIns="95095" tIns="47547" rIns="95095" bIns="47547">
            <a:spAutoFit/>
          </a:bodyPr>
          <a:lstStyle/>
          <a:p>
            <a:pPr algn="ctr" defTabSz="712241">
              <a:defRPr/>
            </a:pP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LỚP 1A1 </a:t>
            </a: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TOÁN</a:t>
            </a:r>
            <a:endParaRPr lang="en-US" sz="4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775" y="3529597"/>
            <a:ext cx="4242636" cy="878305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HƯỜNG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8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1" y="551551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76003" y="2577196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795" y="2558513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5855" y="5137634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45" y="671299"/>
            <a:ext cx="2630917" cy="182328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76" y="718073"/>
            <a:ext cx="2561323" cy="177651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99" y="3214111"/>
            <a:ext cx="2605293" cy="17497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71" y="3205218"/>
            <a:ext cx="2687305" cy="186236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6545942" y="5166662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247" y="101171"/>
            <a:ext cx="653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con 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2066" y="331741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0828" y="3346439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3974" y="335634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7324" y="335634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400908"/>
            <a:ext cx="1987179" cy="16287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91" y="1419304"/>
            <a:ext cx="2073227" cy="165841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48" y="1429256"/>
            <a:ext cx="2170912" cy="164846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236" y="1429897"/>
            <a:ext cx="2042680" cy="164782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279595" y="101162"/>
            <a:ext cx="6734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718" y="114085"/>
            <a:ext cx="300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1718" y="3177313"/>
            <a:ext cx="83133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 quan sát và điền số tương ứng vào các hình tròn còn thiếu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vi-VN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Đọc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tên các số vừa tìm được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vi-VN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 hãy đọc từ 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đến 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và ngược lại.</a:t>
            </a:r>
          </a:p>
          <a:p>
            <a:pPr algn="just"/>
            <a:endParaRPr lang="vi-VN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42" y="1079288"/>
            <a:ext cx="6838950" cy="885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2" y="1994141"/>
            <a:ext cx="6800850" cy="828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2283" y="208881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55151" y="20905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05892" y="207606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962977" y="209057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5549" y="20939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263320" y="115185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40637" y="116637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83209" y="119406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970240" y="119865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320063" y="121049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198" y="99571"/>
            <a:ext cx="727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971136"/>
            <a:ext cx="3109686" cy="2122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59511"/>
            <a:ext cx="2989943" cy="2333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29" y="866188"/>
            <a:ext cx="2449285" cy="233225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3356" y="3350633"/>
            <a:ext cx="5907315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Số </a:t>
            </a:r>
            <a:r>
              <a:rPr lang="nl-NL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0 trên </a:t>
            </a: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điện thoại</a:t>
            </a:r>
          </a:p>
          <a:p>
            <a:pPr algn="just">
              <a:lnSpc>
                <a:spcPct val="150000"/>
              </a:lnSpc>
            </a:pP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Số </a:t>
            </a:r>
            <a:r>
              <a:rPr lang="nl-NL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0 trên máy </a:t>
            </a: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tính</a:t>
            </a:r>
          </a:p>
          <a:p>
            <a:pPr algn="just">
              <a:lnSpc>
                <a:spcPct val="150000"/>
              </a:lnSpc>
            </a:pP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Số </a:t>
            </a:r>
            <a:r>
              <a:rPr lang="nl-NL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0 trong </a:t>
            </a:r>
            <a:r>
              <a:rPr lang="nl-NL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bộ đồ dùng học toán.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573813" y="2365828"/>
            <a:ext cx="406400" cy="420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859813" y="2409370"/>
            <a:ext cx="406400" cy="420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92726" y="1505589"/>
            <a:ext cx="406400" cy="4209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A                     B                     C     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2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B                          C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Trong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hình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bao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nhiêu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quả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dưa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hấu</a:t>
            </a:r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005254" y="121991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7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994256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1988079" y="220295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7004917" y="2294859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9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77" y="1125459"/>
            <a:ext cx="3017261" cy="197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7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B                         C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que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44341" y="1277966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7193746" y="1277966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9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31473" y="2106674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7178471" y="2221738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7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31" y="1070040"/>
            <a:ext cx="3381205" cy="233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3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9" y="3660253"/>
            <a:ext cx="1580781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846762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6" y="3293503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615603"/>
            <a:ext cx="1073146" cy="1091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449254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 B                         C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Trong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hình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bao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nhiêu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bông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hoa</a:t>
            </a:r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1761276" y="1219910"/>
            <a:ext cx="1696939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9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7032741" y="1219911"/>
            <a:ext cx="173537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1761276" y="2043468"/>
            <a:ext cx="1696939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3" name="Bevel 42"/>
          <p:cNvSpPr/>
          <p:nvPr/>
        </p:nvSpPr>
        <p:spPr>
          <a:xfrm>
            <a:off x="7057762" y="2057584"/>
            <a:ext cx="173537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7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8104" y="1236386"/>
            <a:ext cx="3346182" cy="1735706"/>
            <a:chOff x="3620674" y="1236386"/>
            <a:chExt cx="3193407" cy="1494642"/>
          </a:xfrm>
        </p:grpSpPr>
        <p:grpSp>
          <p:nvGrpSpPr>
            <p:cNvPr id="3" name="Group 2"/>
            <p:cNvGrpSpPr/>
            <p:nvPr/>
          </p:nvGrpSpPr>
          <p:grpSpPr>
            <a:xfrm>
              <a:off x="3624937" y="1977134"/>
              <a:ext cx="3189144" cy="753894"/>
              <a:chOff x="3309616" y="2543048"/>
              <a:chExt cx="3189144" cy="753894"/>
            </a:xfrm>
          </p:grpSpPr>
          <p:pic>
            <p:nvPicPr>
              <p:cNvPr id="48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9616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8281" y="2548370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8895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9509" y="2548370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8146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Group 52"/>
            <p:cNvGrpSpPr/>
            <p:nvPr/>
          </p:nvGrpSpPr>
          <p:grpSpPr>
            <a:xfrm>
              <a:off x="3620674" y="1236386"/>
              <a:ext cx="3189144" cy="753894"/>
              <a:chOff x="3309616" y="2543048"/>
              <a:chExt cx="3189144" cy="753894"/>
            </a:xfrm>
          </p:grpSpPr>
          <p:pic>
            <p:nvPicPr>
              <p:cNvPr id="54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9616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8281" y="2548370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8895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9509" y="2548370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Ý nghĩa 10 loài hoa quen thuộc giúp bạn gửi trúng thông điệp tình ...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8146" y="2543048"/>
                <a:ext cx="650614" cy="74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6496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203201" y="2006603"/>
            <a:ext cx="86949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9;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284185" y="753086"/>
            <a:ext cx="45375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92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33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104575" y="870845"/>
            <a:ext cx="4601028" cy="2365828"/>
          </a:xfrm>
          <a:prstGeom prst="roundRect">
            <a:avLst/>
          </a:pr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72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</a:t>
            </a:r>
          </a:p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SỐ 0</a:t>
            </a: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58059" y="4688112"/>
            <a:ext cx="9056913" cy="1037896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Sau khi quan sát tranh, em hãy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685" y="27001"/>
            <a:ext cx="5878287" cy="4661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45" y="27001"/>
            <a:ext cx="3483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1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130" y="4050097"/>
            <a:ext cx="7875874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Chậu màu xanh nước biển có mấy con cá?</a:t>
            </a:r>
            <a:endParaRPr lang="en-US" sz="32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" y="1007609"/>
            <a:ext cx="8444870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30" y="128599"/>
            <a:ext cx="597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7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1043" y="4136569"/>
            <a:ext cx="6034024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4" y="935035"/>
            <a:ext cx="8378142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30" y="128599"/>
            <a:ext cx="597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9163" y="4020454"/>
            <a:ext cx="6455613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993091"/>
            <a:ext cx="8232999" cy="282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30" y="128599"/>
            <a:ext cx="597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7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2705" y="3991428"/>
            <a:ext cx="6011582" cy="742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4" y="949550"/>
            <a:ext cx="8465231" cy="2838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830" y="128599"/>
            <a:ext cx="597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9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128" y="157256"/>
            <a:ext cx="2055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ập viết số 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486" y="785573"/>
            <a:ext cx="8186057" cy="43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2816</TotalTime>
  <Words>438</Words>
  <Application>Microsoft Office PowerPoint</Application>
  <PresentationFormat>On-screen Show (16:10)</PresentationFormat>
  <Paragraphs>79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Times New Roman</vt:lpstr>
      <vt:lpstr>Arial</vt:lpstr>
      <vt:lpstr>宋体</vt:lpstr>
      <vt:lpstr>.VnAvant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263</cp:revision>
  <dcterms:created xsi:type="dcterms:W3CDTF">2020-02-10T09:35:50Z</dcterms:created>
  <dcterms:modified xsi:type="dcterms:W3CDTF">2021-10-29T02:10:34Z</dcterms:modified>
</cp:coreProperties>
</file>