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F515F-C4A9-4C59-A247-07AD8F80F0A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18EC1-C374-4899-8273-A439435E6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18EC1-C374-4899-8273-A439435E6A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2AB3-007A-4446-920C-C938650410DF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2266-944A-478A-AC5F-5E21114A1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tiểu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Thạch</a:t>
            </a:r>
            <a:r>
              <a:rPr lang="en-US" b="1" dirty="0" smtClean="0"/>
              <a:t> </a:t>
            </a:r>
            <a:r>
              <a:rPr lang="en-US" b="1" dirty="0" err="1" smtClean="0"/>
              <a:t>Bàn</a:t>
            </a:r>
            <a:r>
              <a:rPr lang="en-US" b="1" dirty="0" smtClean="0"/>
              <a:t> 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Môn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  <a:r>
              <a:rPr lang="en-US" b="1" dirty="0" err="1" smtClean="0">
                <a:solidFill>
                  <a:schemeClr val="tx1"/>
                </a:solidFill>
              </a:rPr>
              <a:t>Thể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dục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Khối</a:t>
            </a:r>
            <a:r>
              <a:rPr lang="en-US" b="1" dirty="0" smtClean="0">
                <a:solidFill>
                  <a:schemeClr val="tx1"/>
                </a:solidFill>
              </a:rPr>
              <a:t> 4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Giáo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viên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Nguyễn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Thanh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Huệ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Tuần</a:t>
            </a:r>
            <a:r>
              <a:rPr lang="en-US" dirty="0" smtClean="0"/>
              <a:t> 7: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I,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endParaRPr lang="en-US" dirty="0"/>
          </a:p>
        </p:txBody>
      </p:sp>
      <p:pic>
        <p:nvPicPr>
          <p:cNvPr id="4" name="Picture 37" descr="khởi động th hàng ng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II,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1,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nhảy</a:t>
            </a:r>
            <a:endParaRPr lang="en-US" b="1" dirty="0" smtClean="0"/>
          </a:p>
          <a:p>
            <a:r>
              <a:rPr lang="en-US" dirty="0" smtClean="0"/>
              <a:t>TTCB 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N1: 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vỗ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trứơc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endParaRPr lang="en-US" dirty="0" smtClean="0"/>
          </a:p>
          <a:p>
            <a:r>
              <a:rPr lang="en-US" dirty="0" smtClean="0"/>
              <a:t>N2: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endParaRPr lang="en-US" dirty="0" smtClean="0"/>
          </a:p>
          <a:p>
            <a:r>
              <a:rPr lang="en-US" dirty="0" smtClean="0"/>
              <a:t>N3: 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vỗ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 smtClean="0"/>
          </a:p>
          <a:p>
            <a:r>
              <a:rPr lang="en-US" dirty="0" smtClean="0"/>
              <a:t>N4: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907280" y="1600200"/>
            <a:ext cx="423672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2,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hòa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TTCB: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N1: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sang </a:t>
            </a:r>
            <a:r>
              <a:rPr lang="en-US" dirty="0" err="1" smtClean="0"/>
              <a:t>bên</a:t>
            </a:r>
            <a:r>
              <a:rPr lang="en-US" dirty="0" smtClean="0"/>
              <a:t>(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,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chạm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),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ngang,bàn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sấp</a:t>
            </a:r>
            <a:r>
              <a:rPr lang="en-US" dirty="0" smtClean="0"/>
              <a:t>(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N2: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2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thười</a:t>
            </a:r>
            <a:r>
              <a:rPr lang="en-US" dirty="0" smtClean="0"/>
              <a:t> </a:t>
            </a:r>
            <a:r>
              <a:rPr lang="en-US" dirty="0" err="1" smtClean="0"/>
              <a:t>gập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,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đan</a:t>
            </a:r>
            <a:r>
              <a:rPr lang="en-US" dirty="0" smtClean="0"/>
              <a:t> </a:t>
            </a:r>
            <a:r>
              <a:rPr lang="en-US" dirty="0" err="1" smtClean="0"/>
              <a:t>chéo</a:t>
            </a:r>
            <a:r>
              <a:rPr lang="en-US" dirty="0" smtClean="0"/>
              <a:t> </a:t>
            </a:r>
            <a:r>
              <a:rPr lang="en-US" dirty="0" err="1" smtClean="0"/>
              <a:t>nhau,thả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N3: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nhịp</a:t>
            </a:r>
            <a:r>
              <a:rPr lang="en-US" dirty="0" smtClean="0"/>
              <a:t> 1</a:t>
            </a:r>
          </a:p>
          <a:p>
            <a:r>
              <a:rPr lang="en-US" dirty="0" smtClean="0"/>
              <a:t>N4: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III, </a:t>
            </a:r>
            <a:r>
              <a:rPr lang="en-US" b="1" dirty="0" err="1" smtClean="0"/>
              <a:t>Hoàn</a:t>
            </a:r>
            <a:r>
              <a:rPr lang="en-US" b="1" dirty="0" smtClean="0"/>
              <a:t> </a:t>
            </a:r>
            <a:r>
              <a:rPr lang="en-US" b="1" dirty="0" err="1" smtClean="0"/>
              <a:t>thiện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vươn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lưng</a:t>
            </a:r>
            <a:r>
              <a:rPr lang="en-US" dirty="0" smtClean="0"/>
              <a:t> </a:t>
            </a:r>
            <a:r>
              <a:rPr lang="en-US" dirty="0" err="1" smtClean="0"/>
              <a:t>bụng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thăng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IV, </a:t>
            </a:r>
            <a:r>
              <a:rPr lang="en-US" b="1" dirty="0" err="1" smtClean="0"/>
              <a:t>Thả</a:t>
            </a:r>
            <a:r>
              <a:rPr lang="en-US" b="1" dirty="0" smtClean="0"/>
              <a:t> </a:t>
            </a:r>
            <a:r>
              <a:rPr lang="en-US" b="1" dirty="0" err="1" smtClean="0"/>
              <a:t>lỏng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223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Trường tiểu học Thạch Bàn A</vt:lpstr>
      <vt:lpstr>Tuần 7: Học động tác nhảy và động tác điều hòa.</vt:lpstr>
      <vt:lpstr>II, Bài học</vt:lpstr>
      <vt:lpstr>2, Học động tác điều hòa</vt:lpstr>
      <vt:lpstr>III, Hoàn thiện bài thể dục</vt:lpstr>
      <vt:lpstr>IV, Thả lỏng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Thạch Bàn A</dc:title>
  <dc:creator>htc</dc:creator>
  <cp:lastModifiedBy>htc</cp:lastModifiedBy>
  <cp:revision>8</cp:revision>
  <dcterms:created xsi:type="dcterms:W3CDTF">2021-10-11T03:42:18Z</dcterms:created>
  <dcterms:modified xsi:type="dcterms:W3CDTF">2021-10-15T08:42:53Z</dcterms:modified>
</cp:coreProperties>
</file>