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702" r:id="rId2"/>
    <p:sldMasterId id="2147483714" r:id="rId3"/>
  </p:sldMasterIdLst>
  <p:notesMasterIdLst>
    <p:notesMasterId r:id="rId48"/>
  </p:notesMasterIdLst>
  <p:sldIdLst>
    <p:sldId id="256" r:id="rId4"/>
    <p:sldId id="258" r:id="rId5"/>
    <p:sldId id="304" r:id="rId6"/>
    <p:sldId id="338" r:id="rId7"/>
    <p:sldId id="423" r:id="rId8"/>
    <p:sldId id="257" r:id="rId9"/>
    <p:sldId id="262" r:id="rId10"/>
    <p:sldId id="265" r:id="rId11"/>
    <p:sldId id="319" r:id="rId12"/>
    <p:sldId id="365" r:id="rId13"/>
    <p:sldId id="366" r:id="rId14"/>
    <p:sldId id="367" r:id="rId15"/>
    <p:sldId id="364" r:id="rId16"/>
    <p:sldId id="267" r:id="rId17"/>
    <p:sldId id="372" r:id="rId18"/>
    <p:sldId id="425" r:id="rId19"/>
    <p:sldId id="426" r:id="rId20"/>
    <p:sldId id="427" r:id="rId21"/>
    <p:sldId id="428" r:id="rId22"/>
    <p:sldId id="421" r:id="rId23"/>
    <p:sldId id="336" r:id="rId24"/>
    <p:sldId id="335" r:id="rId25"/>
    <p:sldId id="337" r:id="rId26"/>
    <p:sldId id="429" r:id="rId27"/>
    <p:sldId id="342" r:id="rId28"/>
    <p:sldId id="422" r:id="rId29"/>
    <p:sldId id="343" r:id="rId30"/>
    <p:sldId id="398" r:id="rId31"/>
    <p:sldId id="399" r:id="rId32"/>
    <p:sldId id="397" r:id="rId33"/>
    <p:sldId id="273" r:id="rId34"/>
    <p:sldId id="400" r:id="rId35"/>
    <p:sldId id="274" r:id="rId36"/>
    <p:sldId id="401" r:id="rId37"/>
    <p:sldId id="424" r:id="rId38"/>
    <p:sldId id="402" r:id="rId39"/>
    <p:sldId id="271" r:id="rId40"/>
    <p:sldId id="416" r:id="rId41"/>
    <p:sldId id="305" r:id="rId42"/>
    <p:sldId id="344" r:id="rId43"/>
    <p:sldId id="348" r:id="rId44"/>
    <p:sldId id="349" r:id="rId45"/>
    <p:sldId id="407" r:id="rId46"/>
    <p:sldId id="393" r:id="rId47"/>
  </p:sldIdLst>
  <p:sldSz cx="9144000" cy="5143500" type="screen16x9"/>
  <p:notesSz cx="6858000" cy="9144000"/>
  <p:embeddedFontLst>
    <p:embeddedFont>
      <p:font typeface="Barlow" panose="00000500000000000000" pitchFamily="2" charset="0"/>
      <p:regular r:id="rId49"/>
      <p:bold r:id="rId50"/>
      <p:italic r:id="rId51"/>
      <p:boldItalic r:id="rId52"/>
    </p:embeddedFont>
    <p:embeddedFont>
      <p:font typeface="Barlow Light" panose="00000400000000000000" pitchFamily="2"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Georgia" panose="02040502050405020303" pitchFamily="18" charset="0"/>
      <p:regular r:id="rId63"/>
      <p:bold r:id="rId64"/>
      <p:italic r:id="rId65"/>
      <p:boldItalic r:id="rId66"/>
    </p:embeddedFont>
    <p:embeddedFont>
      <p:font typeface="HP001 4 hàng" panose="020B0603050302020204" pitchFamily="34" charset="0"/>
      <p:regular r:id="rId67"/>
      <p:bold r:id="rId68"/>
    </p:embeddedFont>
    <p:embeddedFont>
      <p:font typeface="Mystery Quest" panose="020B0604020202020204" charset="0"/>
      <p:regular r:id="rId69"/>
    </p:embeddedFont>
    <p:embeddedFont>
      <p:font typeface="Open Sans" panose="020B0606030504020204" pitchFamily="34" charset="0"/>
      <p:regular r:id="rId70"/>
      <p:bold r:id="rId71"/>
      <p:italic r:id="rId72"/>
      <p:boldItalic r:id="rId73"/>
    </p:embeddedFont>
    <p:embeddedFont>
      <p:font typeface="Roboto Condensed Light" panose="02000000000000000000" pitchFamily="2" charset="0"/>
      <p:regular r:id="rId74"/>
      <p:bold r:id="rId75"/>
      <p:italic r:id="rId76"/>
      <p:boldItalic r:id="rId77"/>
    </p:embeddedFont>
    <p:embeddedFont>
      <p:font typeface="Rokkitt Light" panose="020B0604020202020204" charset="0"/>
      <p:regular r:id="rId78"/>
      <p:bold r:id="rId79"/>
    </p:embeddedFont>
    <p:embeddedFont>
      <p:font typeface="Tahoma" panose="020B0604030504040204" pitchFamily="34" charset="0"/>
      <p:regular r:id="rId80"/>
      <p:bold r:id="rId81"/>
    </p:embeddedFont>
    <p:embeddedFont>
      <p:font typeface="Trebuchet MS" panose="020B060302020202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initials="W" lastIdx="1" clrIdx="0">
    <p:extLst>
      <p:ext uri="{19B8F6BF-5375-455C-9EA6-DF929625EA0E}">
        <p15:presenceInfo xmlns:p15="http://schemas.microsoft.com/office/powerpoint/2012/main" userId="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60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F025D8-D4F5-4FB4-B8EB-FE115CA13B1F}">
  <a:tblStyle styleId="{A5F025D8-D4F5-4FB4-B8EB-FE115CA13B1F}"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8809F98-F3AD-45F7-A071-C7E192A6869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3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font" Target="fonts/font36.fntdata"/><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4.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8.fntdata"/><Relationship Id="rId87" Type="http://schemas.openxmlformats.org/officeDocument/2006/relationships/presProps" Target="presProps.xml"/><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61c7295bd7_0_1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61c7295bd7_0_1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61c7295bd7_3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61c7295bd7_3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61c7295bd7_3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61c7295bd7_3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18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61c7295bd7_3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61c7295bd7_3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411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61c7295bd7_3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61c7295bd7_3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87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61c7295bd7_0_2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61c7295bd7_0_2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32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3"/>
        <p:cNvGrpSpPr/>
        <p:nvPr/>
      </p:nvGrpSpPr>
      <p:grpSpPr>
        <a:xfrm>
          <a:off x="0" y="0"/>
          <a:ext cx="0" cy="0"/>
          <a:chOff x="0" y="0"/>
          <a:chExt cx="0" cy="0"/>
        </a:xfrm>
      </p:grpSpPr>
      <p:sp>
        <p:nvSpPr>
          <p:cNvPr id="3934" name="Google Shape;3934;g61c7295bd7_3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5" name="Google Shape;3935;g61c7295bd7_3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61c7295bd7_0_3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61c7295bd7_0_3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61c7295bd7_0_2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61c7295bd7_0_2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61c7295bd7_0_2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61c7295bd7_0_2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61c7295bd7_3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61c7295bd7_3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61c7295bd7_3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6" name="Google Shape;2256;g61c7295bd7_3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xfrm>
            <a:off x="381000" y="685800"/>
            <a:ext cx="6096000" cy="3429000"/>
          </a:xfrm>
          <a:ln/>
        </p:spPr>
      </p:sp>
      <p:sp>
        <p:nvSpPr>
          <p:cNvPr id="71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latin typeface="Arial" panose="020B0604020202020204" pitchFamily="34" charset="0"/>
              <a:cs typeface="DengXian" pitchFamily="2" charset="-122"/>
            </a:endParaRPr>
          </a:p>
        </p:txBody>
      </p:sp>
      <p:sp>
        <p:nvSpPr>
          <p:cNvPr id="71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41A183-AE2B-4A17-A1A1-BE4F3D939F11}" type="slidenum">
              <a:rPr lang="zh-CN" altLang="en-US" smtClean="0">
                <a:solidFill>
                  <a:srgbClr val="000000"/>
                </a:solidFill>
                <a:latin typeface="Calibri" panose="020F0502020204030204" pitchFamily="34" charset="0"/>
              </a:rPr>
              <a:pPr/>
              <a:t>15</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8078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g61c7295bd7_3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g61c7295bd7_3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g61c7295bd7_3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g61c7295bd7_3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704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13314" y="81100"/>
            <a:ext cx="8797986" cy="4918399"/>
            <a:chOff x="213314" y="81100"/>
            <a:chExt cx="8797986" cy="4918399"/>
          </a:xfrm>
        </p:grpSpPr>
        <p:sp>
          <p:nvSpPr>
            <p:cNvPr id="10" name="Google Shape;10;p2"/>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2114250" y="540000"/>
            <a:ext cx="4915500" cy="177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solidFill>
                  <a:schemeClr val="lt1"/>
                </a:solidFill>
                <a:latin typeface="Mystery Quest"/>
                <a:ea typeface="Mystery Quest"/>
                <a:cs typeface="Mystery Quest"/>
                <a:sym typeface="Mystery Ques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grpSp>
        <p:nvGrpSpPr>
          <p:cNvPr id="33" name="Google Shape;33;p2"/>
          <p:cNvGrpSpPr/>
          <p:nvPr/>
        </p:nvGrpSpPr>
        <p:grpSpPr>
          <a:xfrm>
            <a:off x="154353" y="81100"/>
            <a:ext cx="8706358" cy="4812702"/>
            <a:chOff x="154353" y="81100"/>
            <a:chExt cx="8706358" cy="4812702"/>
          </a:xfrm>
        </p:grpSpPr>
        <p:sp>
          <p:nvSpPr>
            <p:cNvPr id="34" name="Google Shape;34;p2"/>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097424" y="4309223"/>
              <a:ext cx="36938" cy="39774"/>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a:off x="154353" y="125617"/>
              <a:ext cx="8533678" cy="4768184"/>
              <a:chOff x="-420782" y="-1692345"/>
              <a:chExt cx="12144127" cy="6785519"/>
            </a:xfrm>
          </p:grpSpPr>
          <p:sp>
            <p:nvSpPr>
              <p:cNvPr id="37" name="Google Shape;37;p2"/>
              <p:cNvSpPr/>
              <p:nvPr/>
            </p:nvSpPr>
            <p:spPr>
              <a:xfrm>
                <a:off x="7101442" y="3414755"/>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497381" y="2474409"/>
                <a:ext cx="46975" cy="50700"/>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136588" y="2204825"/>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9716868" y="4237607"/>
                <a:ext cx="50800" cy="54750"/>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421908" y="3178605"/>
                <a:ext cx="46975" cy="50700"/>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290922" y="5038424"/>
                <a:ext cx="50800" cy="54750"/>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338014" y="-1362089"/>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906524" y="1923077"/>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717636" y="-1692345"/>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676370" y="2249350"/>
                <a:ext cx="46975" cy="50700"/>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0782" y="4292348"/>
                <a:ext cx="46975" cy="50700"/>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3811" y="2947047"/>
                <a:ext cx="46975" cy="50700"/>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flipH="1">
              <a:off x="6139571" y="2153262"/>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864934" y="3654627"/>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flipH="1">
              <a:off x="898714" y="4275729"/>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4645820">
              <a:off x="2789918" y="2031411"/>
              <a:ext cx="147848" cy="106747"/>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807920" y="1651508"/>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260851" y="2443698"/>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584214" y="2758541"/>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30353" y="1884885"/>
              <a:ext cx="36938" cy="39774"/>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841569" y="1286441"/>
              <a:ext cx="36938" cy="39774"/>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065144" y="1315872"/>
              <a:ext cx="36938" cy="39774"/>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073237" y="2645483"/>
              <a:ext cx="36938" cy="39774"/>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276830" y="3983649"/>
              <a:ext cx="36938" cy="39774"/>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7115558">
              <a:off x="2172871" y="3654628"/>
              <a:ext cx="147855" cy="106752"/>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493603" y="2685260"/>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083839" flipH="1">
              <a:off x="430788" y="23566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4">
  <p:cSld name="CUSTOM_1_1">
    <p:spTree>
      <p:nvGrpSpPr>
        <p:cNvPr id="1" name="Shape 429"/>
        <p:cNvGrpSpPr/>
        <p:nvPr/>
      </p:nvGrpSpPr>
      <p:grpSpPr>
        <a:xfrm>
          <a:off x="0" y="0"/>
          <a:ext cx="0" cy="0"/>
          <a:chOff x="0" y="0"/>
          <a:chExt cx="0" cy="0"/>
        </a:xfrm>
      </p:grpSpPr>
      <p:grpSp>
        <p:nvGrpSpPr>
          <p:cNvPr id="430" name="Google Shape;430;p16"/>
          <p:cNvGrpSpPr/>
          <p:nvPr/>
        </p:nvGrpSpPr>
        <p:grpSpPr>
          <a:xfrm>
            <a:off x="213314" y="81100"/>
            <a:ext cx="8797986" cy="4918399"/>
            <a:chOff x="213314" y="81100"/>
            <a:chExt cx="8797986" cy="4918399"/>
          </a:xfrm>
        </p:grpSpPr>
        <p:sp>
          <p:nvSpPr>
            <p:cNvPr id="431" name="Google Shape;431;p16"/>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6"/>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4" name="Google Shape;454;p16"/>
          <p:cNvSpPr txBox="1">
            <a:spLocks noGrp="1"/>
          </p:cNvSpPr>
          <p:nvPr>
            <p:ph type="ctrTitle" idx="2"/>
          </p:nvPr>
        </p:nvSpPr>
        <p:spPr>
          <a:xfrm>
            <a:off x="719726" y="1948300"/>
            <a:ext cx="22569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55" name="Google Shape;455;p16"/>
          <p:cNvSpPr txBox="1">
            <a:spLocks noGrp="1"/>
          </p:cNvSpPr>
          <p:nvPr>
            <p:ph type="subTitle" idx="1"/>
          </p:nvPr>
        </p:nvSpPr>
        <p:spPr>
          <a:xfrm>
            <a:off x="719718" y="2184225"/>
            <a:ext cx="2256900" cy="6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56" name="Google Shape;456;p16"/>
          <p:cNvSpPr txBox="1">
            <a:spLocks noGrp="1"/>
          </p:cNvSpPr>
          <p:nvPr>
            <p:ph type="title" idx="3" hasCustomPrompt="1"/>
          </p:nvPr>
        </p:nvSpPr>
        <p:spPr>
          <a:xfrm>
            <a:off x="719718" y="1130550"/>
            <a:ext cx="1111800" cy="6915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7" name="Google Shape;457;p16"/>
          <p:cNvSpPr txBox="1">
            <a:spLocks noGrp="1"/>
          </p:cNvSpPr>
          <p:nvPr>
            <p:ph type="ctrTitle" idx="4"/>
          </p:nvPr>
        </p:nvSpPr>
        <p:spPr>
          <a:xfrm>
            <a:off x="3443551" y="1948300"/>
            <a:ext cx="22569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58" name="Google Shape;458;p16"/>
          <p:cNvSpPr txBox="1">
            <a:spLocks noGrp="1"/>
          </p:cNvSpPr>
          <p:nvPr>
            <p:ph type="subTitle" idx="5"/>
          </p:nvPr>
        </p:nvSpPr>
        <p:spPr>
          <a:xfrm>
            <a:off x="3443543" y="2184225"/>
            <a:ext cx="2256900" cy="6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59" name="Google Shape;459;p16"/>
          <p:cNvSpPr txBox="1">
            <a:spLocks noGrp="1"/>
          </p:cNvSpPr>
          <p:nvPr>
            <p:ph type="title" idx="6" hasCustomPrompt="1"/>
          </p:nvPr>
        </p:nvSpPr>
        <p:spPr>
          <a:xfrm>
            <a:off x="3443543" y="1130550"/>
            <a:ext cx="1111800" cy="6915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0" name="Google Shape;460;p16"/>
          <p:cNvSpPr txBox="1">
            <a:spLocks noGrp="1"/>
          </p:cNvSpPr>
          <p:nvPr>
            <p:ph type="ctrTitle" idx="7"/>
          </p:nvPr>
        </p:nvSpPr>
        <p:spPr>
          <a:xfrm>
            <a:off x="719726" y="3706675"/>
            <a:ext cx="22569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61" name="Google Shape;461;p16"/>
          <p:cNvSpPr txBox="1">
            <a:spLocks noGrp="1"/>
          </p:cNvSpPr>
          <p:nvPr>
            <p:ph type="subTitle" idx="8"/>
          </p:nvPr>
        </p:nvSpPr>
        <p:spPr>
          <a:xfrm>
            <a:off x="719718" y="3942600"/>
            <a:ext cx="2256900" cy="6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62" name="Google Shape;462;p16"/>
          <p:cNvSpPr txBox="1">
            <a:spLocks noGrp="1"/>
          </p:cNvSpPr>
          <p:nvPr>
            <p:ph type="title" idx="9" hasCustomPrompt="1"/>
          </p:nvPr>
        </p:nvSpPr>
        <p:spPr>
          <a:xfrm>
            <a:off x="719718" y="2888925"/>
            <a:ext cx="1111800" cy="6915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3" name="Google Shape;463;p16"/>
          <p:cNvSpPr txBox="1">
            <a:spLocks noGrp="1"/>
          </p:cNvSpPr>
          <p:nvPr>
            <p:ph type="ctrTitle" idx="13"/>
          </p:nvPr>
        </p:nvSpPr>
        <p:spPr>
          <a:xfrm>
            <a:off x="3443551" y="3706675"/>
            <a:ext cx="22569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64" name="Google Shape;464;p16"/>
          <p:cNvSpPr txBox="1">
            <a:spLocks noGrp="1"/>
          </p:cNvSpPr>
          <p:nvPr>
            <p:ph type="subTitle" idx="14"/>
          </p:nvPr>
        </p:nvSpPr>
        <p:spPr>
          <a:xfrm>
            <a:off x="3443543" y="3942600"/>
            <a:ext cx="2256900" cy="6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65" name="Google Shape;465;p16"/>
          <p:cNvSpPr txBox="1">
            <a:spLocks noGrp="1"/>
          </p:cNvSpPr>
          <p:nvPr>
            <p:ph type="title" idx="15" hasCustomPrompt="1"/>
          </p:nvPr>
        </p:nvSpPr>
        <p:spPr>
          <a:xfrm>
            <a:off x="3443543" y="2888925"/>
            <a:ext cx="1111800" cy="6915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6" name="Google Shape;466;p16"/>
          <p:cNvSpPr txBox="1">
            <a:spLocks noGrp="1"/>
          </p:cNvSpPr>
          <p:nvPr>
            <p:ph type="ctrTitle" idx="16"/>
          </p:nvPr>
        </p:nvSpPr>
        <p:spPr>
          <a:xfrm>
            <a:off x="6167376" y="1948300"/>
            <a:ext cx="22569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67" name="Google Shape;467;p16"/>
          <p:cNvSpPr txBox="1">
            <a:spLocks noGrp="1"/>
          </p:cNvSpPr>
          <p:nvPr>
            <p:ph type="subTitle" idx="17"/>
          </p:nvPr>
        </p:nvSpPr>
        <p:spPr>
          <a:xfrm>
            <a:off x="6167368" y="2184225"/>
            <a:ext cx="2256900" cy="6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68" name="Google Shape;468;p16"/>
          <p:cNvSpPr txBox="1">
            <a:spLocks noGrp="1"/>
          </p:cNvSpPr>
          <p:nvPr>
            <p:ph type="title" idx="18" hasCustomPrompt="1"/>
          </p:nvPr>
        </p:nvSpPr>
        <p:spPr>
          <a:xfrm>
            <a:off x="6167368" y="1130550"/>
            <a:ext cx="1111800" cy="6915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9" name="Google Shape;469;p16"/>
          <p:cNvSpPr txBox="1">
            <a:spLocks noGrp="1"/>
          </p:cNvSpPr>
          <p:nvPr>
            <p:ph type="ctrTitle" idx="19"/>
          </p:nvPr>
        </p:nvSpPr>
        <p:spPr>
          <a:xfrm>
            <a:off x="6167376" y="3706675"/>
            <a:ext cx="22569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70" name="Google Shape;470;p16"/>
          <p:cNvSpPr txBox="1">
            <a:spLocks noGrp="1"/>
          </p:cNvSpPr>
          <p:nvPr>
            <p:ph type="subTitle" idx="20"/>
          </p:nvPr>
        </p:nvSpPr>
        <p:spPr>
          <a:xfrm>
            <a:off x="6167368" y="3942600"/>
            <a:ext cx="2256900" cy="6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71" name="Google Shape;471;p16"/>
          <p:cNvSpPr txBox="1">
            <a:spLocks noGrp="1"/>
          </p:cNvSpPr>
          <p:nvPr>
            <p:ph type="title" idx="21" hasCustomPrompt="1"/>
          </p:nvPr>
        </p:nvSpPr>
        <p:spPr>
          <a:xfrm>
            <a:off x="6167368" y="2888925"/>
            <a:ext cx="1111800" cy="6915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1">
  <p:cSld name="BLANK_1_1">
    <p:spTree>
      <p:nvGrpSpPr>
        <p:cNvPr id="1" name="Shape 472"/>
        <p:cNvGrpSpPr/>
        <p:nvPr/>
      </p:nvGrpSpPr>
      <p:grpSpPr>
        <a:xfrm>
          <a:off x="0" y="0"/>
          <a:ext cx="0" cy="0"/>
          <a:chOff x="0" y="0"/>
          <a:chExt cx="0" cy="0"/>
        </a:xfrm>
      </p:grpSpPr>
      <p:sp>
        <p:nvSpPr>
          <p:cNvPr id="473" name="Google Shape;473;p17"/>
          <p:cNvSpPr txBox="1">
            <a:spLocks noGrp="1"/>
          </p:cNvSpPr>
          <p:nvPr>
            <p:ph type="ctrTitle"/>
          </p:nvPr>
        </p:nvSpPr>
        <p:spPr>
          <a:xfrm>
            <a:off x="5345125" y="2209038"/>
            <a:ext cx="3079500" cy="32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4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474" name="Google Shape;474;p17"/>
          <p:cNvSpPr txBox="1">
            <a:spLocks noGrp="1"/>
          </p:cNvSpPr>
          <p:nvPr>
            <p:ph type="subTitle" idx="1"/>
          </p:nvPr>
        </p:nvSpPr>
        <p:spPr>
          <a:xfrm>
            <a:off x="5345125" y="2431075"/>
            <a:ext cx="3079500" cy="86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grpSp>
        <p:nvGrpSpPr>
          <p:cNvPr id="475" name="Google Shape;475;p17"/>
          <p:cNvGrpSpPr/>
          <p:nvPr/>
        </p:nvGrpSpPr>
        <p:grpSpPr>
          <a:xfrm>
            <a:off x="213314" y="81100"/>
            <a:ext cx="8797986" cy="4918399"/>
            <a:chOff x="213314" y="81100"/>
            <a:chExt cx="8797986" cy="4918399"/>
          </a:xfrm>
        </p:grpSpPr>
        <p:sp>
          <p:nvSpPr>
            <p:cNvPr id="476" name="Google Shape;476;p17"/>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5307">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2">
  <p:cSld name="BLANK_1_1_3">
    <p:spTree>
      <p:nvGrpSpPr>
        <p:cNvPr id="1" name="Shape 498"/>
        <p:cNvGrpSpPr/>
        <p:nvPr/>
      </p:nvGrpSpPr>
      <p:grpSpPr>
        <a:xfrm>
          <a:off x="0" y="0"/>
          <a:ext cx="0" cy="0"/>
          <a:chOff x="0" y="0"/>
          <a:chExt cx="0" cy="0"/>
        </a:xfrm>
      </p:grpSpPr>
      <p:sp>
        <p:nvSpPr>
          <p:cNvPr id="499" name="Google Shape;499;p18"/>
          <p:cNvSpPr txBox="1">
            <a:spLocks noGrp="1"/>
          </p:cNvSpPr>
          <p:nvPr>
            <p:ph type="ctrTitle"/>
          </p:nvPr>
        </p:nvSpPr>
        <p:spPr>
          <a:xfrm>
            <a:off x="4735525" y="1161216"/>
            <a:ext cx="3079500" cy="727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00" name="Google Shape;500;p18"/>
          <p:cNvSpPr txBox="1">
            <a:spLocks noGrp="1"/>
          </p:cNvSpPr>
          <p:nvPr>
            <p:ph type="subTitle" idx="1"/>
          </p:nvPr>
        </p:nvSpPr>
        <p:spPr>
          <a:xfrm>
            <a:off x="4735525" y="1889025"/>
            <a:ext cx="3466500" cy="2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AutoNum type="arabicPeriod"/>
              <a:defRPr sz="1400">
                <a:latin typeface="Barlow Light"/>
                <a:ea typeface="Barlow Light"/>
                <a:cs typeface="Barlow Light"/>
                <a:sym typeface="Barlow Light"/>
              </a:defRPr>
            </a:lvl1pPr>
            <a:lvl2pPr lvl="1" algn="r" rtl="0">
              <a:lnSpc>
                <a:spcPct val="100000"/>
              </a:lnSpc>
              <a:spcBef>
                <a:spcPts val="1000"/>
              </a:spcBef>
              <a:spcAft>
                <a:spcPts val="0"/>
              </a:spcAft>
              <a:buSzPts val="1000"/>
              <a:buFont typeface="Rokkitt Light"/>
              <a:buAutoNum type="alphaLcPeriod"/>
              <a:defRPr sz="1000">
                <a:latin typeface="Rokkitt Light"/>
                <a:ea typeface="Rokkitt Light"/>
                <a:cs typeface="Rokkitt Light"/>
                <a:sym typeface="Rokkitt Light"/>
              </a:defRPr>
            </a:lvl2pPr>
            <a:lvl3pPr lvl="2" algn="r" rtl="0">
              <a:lnSpc>
                <a:spcPct val="100000"/>
              </a:lnSpc>
              <a:spcBef>
                <a:spcPts val="0"/>
              </a:spcBef>
              <a:spcAft>
                <a:spcPts val="0"/>
              </a:spcAft>
              <a:buSzPts val="1000"/>
              <a:buFont typeface="Rokkitt Light"/>
              <a:buAutoNum type="romanLcPeriod"/>
              <a:defRPr sz="1000">
                <a:latin typeface="Rokkitt Light"/>
                <a:ea typeface="Rokkitt Light"/>
                <a:cs typeface="Rokkitt Light"/>
                <a:sym typeface="Rokkitt Light"/>
              </a:defRPr>
            </a:lvl3pPr>
            <a:lvl4pPr lvl="3" algn="r" rtl="0">
              <a:lnSpc>
                <a:spcPct val="100000"/>
              </a:lnSpc>
              <a:spcBef>
                <a:spcPts val="0"/>
              </a:spcBef>
              <a:spcAft>
                <a:spcPts val="0"/>
              </a:spcAft>
              <a:buSzPts val="1000"/>
              <a:buFont typeface="Rokkitt Light"/>
              <a:buAutoNum type="arabicPeriod"/>
              <a:defRPr sz="1000">
                <a:latin typeface="Rokkitt Light"/>
                <a:ea typeface="Rokkitt Light"/>
                <a:cs typeface="Rokkitt Light"/>
                <a:sym typeface="Rokkitt Light"/>
              </a:defRPr>
            </a:lvl4pPr>
            <a:lvl5pPr lvl="4" algn="r" rtl="0">
              <a:lnSpc>
                <a:spcPct val="100000"/>
              </a:lnSpc>
              <a:spcBef>
                <a:spcPts val="0"/>
              </a:spcBef>
              <a:spcAft>
                <a:spcPts val="0"/>
              </a:spcAft>
              <a:buSzPts val="1000"/>
              <a:buFont typeface="Rokkitt Light"/>
              <a:buAutoNum type="alphaLcPeriod"/>
              <a:defRPr sz="1000">
                <a:latin typeface="Rokkitt Light"/>
                <a:ea typeface="Rokkitt Light"/>
                <a:cs typeface="Rokkitt Light"/>
                <a:sym typeface="Rokkitt Light"/>
              </a:defRPr>
            </a:lvl5pPr>
            <a:lvl6pPr lvl="5" algn="r" rtl="0">
              <a:lnSpc>
                <a:spcPct val="100000"/>
              </a:lnSpc>
              <a:spcBef>
                <a:spcPts val="0"/>
              </a:spcBef>
              <a:spcAft>
                <a:spcPts val="0"/>
              </a:spcAft>
              <a:buSzPts val="1000"/>
              <a:buFont typeface="Rokkitt Light"/>
              <a:buAutoNum type="romanLcPeriod"/>
              <a:defRPr sz="1000">
                <a:latin typeface="Rokkitt Light"/>
                <a:ea typeface="Rokkitt Light"/>
                <a:cs typeface="Rokkitt Light"/>
                <a:sym typeface="Rokkitt Light"/>
              </a:defRPr>
            </a:lvl6pPr>
            <a:lvl7pPr lvl="6" algn="r" rtl="0">
              <a:lnSpc>
                <a:spcPct val="100000"/>
              </a:lnSpc>
              <a:spcBef>
                <a:spcPts val="0"/>
              </a:spcBef>
              <a:spcAft>
                <a:spcPts val="0"/>
              </a:spcAft>
              <a:buSzPts val="1000"/>
              <a:buFont typeface="Rokkitt Light"/>
              <a:buAutoNum type="arabicPeriod"/>
              <a:defRPr sz="1000">
                <a:latin typeface="Rokkitt Light"/>
                <a:ea typeface="Rokkitt Light"/>
                <a:cs typeface="Rokkitt Light"/>
                <a:sym typeface="Rokkitt Light"/>
              </a:defRPr>
            </a:lvl7pPr>
            <a:lvl8pPr lvl="7" algn="r" rtl="0">
              <a:lnSpc>
                <a:spcPct val="100000"/>
              </a:lnSpc>
              <a:spcBef>
                <a:spcPts val="0"/>
              </a:spcBef>
              <a:spcAft>
                <a:spcPts val="0"/>
              </a:spcAft>
              <a:buSzPts val="1000"/>
              <a:buFont typeface="Rokkitt Light"/>
              <a:buAutoNum type="alphaLcPeriod"/>
              <a:defRPr sz="1000">
                <a:latin typeface="Rokkitt Light"/>
                <a:ea typeface="Rokkitt Light"/>
                <a:cs typeface="Rokkitt Light"/>
                <a:sym typeface="Rokkitt Light"/>
              </a:defRPr>
            </a:lvl8pPr>
            <a:lvl9pPr lvl="8" algn="r" rtl="0">
              <a:lnSpc>
                <a:spcPct val="100000"/>
              </a:lnSpc>
              <a:spcBef>
                <a:spcPts val="0"/>
              </a:spcBef>
              <a:spcAft>
                <a:spcPts val="0"/>
              </a:spcAft>
              <a:buSzPts val="1000"/>
              <a:buFont typeface="Rokkitt Light"/>
              <a:buAutoNum type="romanLcPeriod"/>
              <a:defRPr sz="1000">
                <a:latin typeface="Rokkitt Light"/>
                <a:ea typeface="Rokkitt Light"/>
                <a:cs typeface="Rokkitt Light"/>
                <a:sym typeface="Rokkitt Light"/>
              </a:defRPr>
            </a:lvl9pPr>
          </a:lstStyle>
          <a:p>
            <a:endParaRPr/>
          </a:p>
        </p:txBody>
      </p:sp>
      <p:grpSp>
        <p:nvGrpSpPr>
          <p:cNvPr id="501" name="Google Shape;501;p18"/>
          <p:cNvGrpSpPr/>
          <p:nvPr/>
        </p:nvGrpSpPr>
        <p:grpSpPr>
          <a:xfrm>
            <a:off x="213314" y="81100"/>
            <a:ext cx="8797986" cy="4918399"/>
            <a:chOff x="213314" y="81100"/>
            <a:chExt cx="8797986" cy="4918399"/>
          </a:xfrm>
        </p:grpSpPr>
        <p:sp>
          <p:nvSpPr>
            <p:cNvPr id="502" name="Google Shape;502;p18"/>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s 2">
  <p:cSld name="CUSTOM_7">
    <p:spTree>
      <p:nvGrpSpPr>
        <p:cNvPr id="1" name="Shape 524"/>
        <p:cNvGrpSpPr/>
        <p:nvPr/>
      </p:nvGrpSpPr>
      <p:grpSpPr>
        <a:xfrm>
          <a:off x="0" y="0"/>
          <a:ext cx="0" cy="0"/>
          <a:chOff x="0" y="0"/>
          <a:chExt cx="0" cy="0"/>
        </a:xfrm>
      </p:grpSpPr>
      <p:sp>
        <p:nvSpPr>
          <p:cNvPr id="525" name="Google Shape;525;p19"/>
          <p:cNvSpPr txBox="1">
            <a:spLocks noGrp="1"/>
          </p:cNvSpPr>
          <p:nvPr>
            <p:ph type="title" hasCustomPrompt="1"/>
          </p:nvPr>
        </p:nvSpPr>
        <p:spPr>
          <a:xfrm>
            <a:off x="738175" y="2515800"/>
            <a:ext cx="4879200" cy="136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26" name="Google Shape;526;p19"/>
          <p:cNvSpPr txBox="1">
            <a:spLocks noGrp="1"/>
          </p:cNvSpPr>
          <p:nvPr>
            <p:ph type="subTitle" idx="1"/>
          </p:nvPr>
        </p:nvSpPr>
        <p:spPr>
          <a:xfrm>
            <a:off x="1205625" y="1419897"/>
            <a:ext cx="3932100" cy="8991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527" name="Google Shape;527;p19"/>
          <p:cNvGrpSpPr/>
          <p:nvPr/>
        </p:nvGrpSpPr>
        <p:grpSpPr>
          <a:xfrm>
            <a:off x="213314" y="81100"/>
            <a:ext cx="8797986" cy="4918399"/>
            <a:chOff x="213314" y="81100"/>
            <a:chExt cx="8797986" cy="4918399"/>
          </a:xfrm>
        </p:grpSpPr>
        <p:sp>
          <p:nvSpPr>
            <p:cNvPr id="528" name="Google Shape;528;p19"/>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9"/>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9"/>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9"/>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9"/>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2">
  <p:cSld name="BLANK_1_1_2">
    <p:spTree>
      <p:nvGrpSpPr>
        <p:cNvPr id="1" name="Shape 550"/>
        <p:cNvGrpSpPr/>
        <p:nvPr/>
      </p:nvGrpSpPr>
      <p:grpSpPr>
        <a:xfrm>
          <a:off x="0" y="0"/>
          <a:ext cx="0" cy="0"/>
          <a:chOff x="0" y="0"/>
          <a:chExt cx="0" cy="0"/>
        </a:xfrm>
      </p:grpSpPr>
      <p:sp>
        <p:nvSpPr>
          <p:cNvPr id="551" name="Google Shape;551;p20"/>
          <p:cNvSpPr txBox="1">
            <a:spLocks noGrp="1"/>
          </p:cNvSpPr>
          <p:nvPr>
            <p:ph type="ctrTitle"/>
          </p:nvPr>
        </p:nvSpPr>
        <p:spPr>
          <a:xfrm>
            <a:off x="3005700" y="1421700"/>
            <a:ext cx="3132600" cy="154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90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52" name="Google Shape;552;p20"/>
          <p:cNvSpPr txBox="1">
            <a:spLocks noGrp="1"/>
          </p:cNvSpPr>
          <p:nvPr>
            <p:ph type="subTitle" idx="1"/>
          </p:nvPr>
        </p:nvSpPr>
        <p:spPr>
          <a:xfrm>
            <a:off x="3005800" y="2867750"/>
            <a:ext cx="3132600" cy="8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grpSp>
        <p:nvGrpSpPr>
          <p:cNvPr id="553" name="Google Shape;553;p20"/>
          <p:cNvGrpSpPr/>
          <p:nvPr/>
        </p:nvGrpSpPr>
        <p:grpSpPr>
          <a:xfrm>
            <a:off x="213314" y="81100"/>
            <a:ext cx="8797986" cy="4918399"/>
            <a:chOff x="213314" y="81100"/>
            <a:chExt cx="8797986" cy="4918399"/>
          </a:xfrm>
        </p:grpSpPr>
        <p:sp>
          <p:nvSpPr>
            <p:cNvPr id="554" name="Google Shape;554;p20"/>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0"/>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530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3">
  <p:cSld name="BLANK_1_1_2_1">
    <p:spTree>
      <p:nvGrpSpPr>
        <p:cNvPr id="1" name="Shape 576"/>
        <p:cNvGrpSpPr/>
        <p:nvPr/>
      </p:nvGrpSpPr>
      <p:grpSpPr>
        <a:xfrm>
          <a:off x="0" y="0"/>
          <a:ext cx="0" cy="0"/>
          <a:chOff x="0" y="0"/>
          <a:chExt cx="0" cy="0"/>
        </a:xfrm>
      </p:grpSpPr>
      <p:sp>
        <p:nvSpPr>
          <p:cNvPr id="577" name="Google Shape;577;p21"/>
          <p:cNvSpPr txBox="1">
            <a:spLocks noGrp="1"/>
          </p:cNvSpPr>
          <p:nvPr>
            <p:ph type="ctrTitle"/>
          </p:nvPr>
        </p:nvSpPr>
        <p:spPr>
          <a:xfrm>
            <a:off x="888525" y="1421700"/>
            <a:ext cx="3132600" cy="1544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90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78" name="Google Shape;578;p21"/>
          <p:cNvSpPr txBox="1">
            <a:spLocks noGrp="1"/>
          </p:cNvSpPr>
          <p:nvPr>
            <p:ph type="subTitle" idx="1"/>
          </p:nvPr>
        </p:nvSpPr>
        <p:spPr>
          <a:xfrm>
            <a:off x="888625" y="2867750"/>
            <a:ext cx="3132600" cy="8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grpSp>
        <p:nvGrpSpPr>
          <p:cNvPr id="579" name="Google Shape;579;p21"/>
          <p:cNvGrpSpPr/>
          <p:nvPr/>
        </p:nvGrpSpPr>
        <p:grpSpPr>
          <a:xfrm>
            <a:off x="213314" y="81100"/>
            <a:ext cx="8797986" cy="4918399"/>
            <a:chOff x="213314" y="81100"/>
            <a:chExt cx="8797986" cy="4918399"/>
          </a:xfrm>
        </p:grpSpPr>
        <p:sp>
          <p:nvSpPr>
            <p:cNvPr id="580" name="Google Shape;580;p21"/>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1"/>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1"/>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530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4">
  <p:cSld name="BLANK_1_1_2_1_1">
    <p:spTree>
      <p:nvGrpSpPr>
        <p:cNvPr id="1" name="Shape 602"/>
        <p:cNvGrpSpPr/>
        <p:nvPr/>
      </p:nvGrpSpPr>
      <p:grpSpPr>
        <a:xfrm>
          <a:off x="0" y="0"/>
          <a:ext cx="0" cy="0"/>
          <a:chOff x="0" y="0"/>
          <a:chExt cx="0" cy="0"/>
        </a:xfrm>
      </p:grpSpPr>
      <p:grpSp>
        <p:nvGrpSpPr>
          <p:cNvPr id="603" name="Google Shape;603;p22"/>
          <p:cNvGrpSpPr/>
          <p:nvPr/>
        </p:nvGrpSpPr>
        <p:grpSpPr>
          <a:xfrm>
            <a:off x="213314" y="81100"/>
            <a:ext cx="8797986" cy="4918399"/>
            <a:chOff x="213314" y="81100"/>
            <a:chExt cx="8797986" cy="4918399"/>
          </a:xfrm>
        </p:grpSpPr>
        <p:sp>
          <p:nvSpPr>
            <p:cNvPr id="604" name="Google Shape;604;p22"/>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2"/>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6" name="Google Shape;626;p22"/>
          <p:cNvSpPr txBox="1">
            <a:spLocks noGrp="1"/>
          </p:cNvSpPr>
          <p:nvPr>
            <p:ph type="ctrTitle"/>
          </p:nvPr>
        </p:nvSpPr>
        <p:spPr>
          <a:xfrm>
            <a:off x="4685050" y="1299775"/>
            <a:ext cx="3387600" cy="12297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27" name="Google Shape;627;p22"/>
          <p:cNvSpPr txBox="1">
            <a:spLocks noGrp="1"/>
          </p:cNvSpPr>
          <p:nvPr>
            <p:ph type="subTitle" idx="1"/>
          </p:nvPr>
        </p:nvSpPr>
        <p:spPr>
          <a:xfrm>
            <a:off x="4685050" y="2583475"/>
            <a:ext cx="3079500" cy="8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BLANK_1_1_1">
    <p:spTree>
      <p:nvGrpSpPr>
        <p:cNvPr id="1" name="Shape 654"/>
        <p:cNvGrpSpPr/>
        <p:nvPr/>
      </p:nvGrpSpPr>
      <p:grpSpPr>
        <a:xfrm>
          <a:off x="0" y="0"/>
          <a:ext cx="0" cy="0"/>
          <a:chOff x="0" y="0"/>
          <a:chExt cx="0" cy="0"/>
        </a:xfrm>
      </p:grpSpPr>
      <p:sp>
        <p:nvSpPr>
          <p:cNvPr id="655" name="Google Shape;655;p24"/>
          <p:cNvSpPr txBox="1">
            <a:spLocks noGrp="1"/>
          </p:cNvSpPr>
          <p:nvPr>
            <p:ph type="ctrTitle"/>
          </p:nvPr>
        </p:nvSpPr>
        <p:spPr>
          <a:xfrm>
            <a:off x="3899450" y="1708350"/>
            <a:ext cx="4290600" cy="1258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Font typeface="Barlow"/>
              <a:buNone/>
              <a:defRPr sz="1800">
                <a:latin typeface="Barlow Light"/>
                <a:ea typeface="Barlow Light"/>
                <a:cs typeface="Barlow Light"/>
                <a:sym typeface="Barlow Light"/>
              </a:defRPr>
            </a:lvl1pPr>
            <a:lvl2pPr lvl="1" rtl="0">
              <a:spcBef>
                <a:spcPts val="0"/>
              </a:spcBef>
              <a:spcAft>
                <a:spcPts val="0"/>
              </a:spcAft>
              <a:buSzPts val="1400"/>
              <a:buFont typeface="Barlow"/>
              <a:buNone/>
              <a:defRPr sz="1400">
                <a:latin typeface="Barlow"/>
                <a:ea typeface="Barlow"/>
                <a:cs typeface="Barlow"/>
                <a:sym typeface="Barlow"/>
              </a:defRPr>
            </a:lvl2pPr>
            <a:lvl3pPr lvl="2" rtl="0">
              <a:spcBef>
                <a:spcPts val="0"/>
              </a:spcBef>
              <a:spcAft>
                <a:spcPts val="0"/>
              </a:spcAft>
              <a:buSzPts val="1400"/>
              <a:buFont typeface="Barlow"/>
              <a:buNone/>
              <a:defRPr sz="1400">
                <a:latin typeface="Barlow"/>
                <a:ea typeface="Barlow"/>
                <a:cs typeface="Barlow"/>
                <a:sym typeface="Barlow"/>
              </a:defRPr>
            </a:lvl3pPr>
            <a:lvl4pPr lvl="3" rtl="0">
              <a:spcBef>
                <a:spcPts val="0"/>
              </a:spcBef>
              <a:spcAft>
                <a:spcPts val="0"/>
              </a:spcAft>
              <a:buSzPts val="1400"/>
              <a:buFont typeface="Barlow"/>
              <a:buNone/>
              <a:defRPr sz="1400">
                <a:latin typeface="Barlow"/>
                <a:ea typeface="Barlow"/>
                <a:cs typeface="Barlow"/>
                <a:sym typeface="Barlow"/>
              </a:defRPr>
            </a:lvl4pPr>
            <a:lvl5pPr lvl="4" rtl="0">
              <a:spcBef>
                <a:spcPts val="0"/>
              </a:spcBef>
              <a:spcAft>
                <a:spcPts val="0"/>
              </a:spcAft>
              <a:buSzPts val="1400"/>
              <a:buFont typeface="Barlow"/>
              <a:buNone/>
              <a:defRPr sz="1400">
                <a:latin typeface="Barlow"/>
                <a:ea typeface="Barlow"/>
                <a:cs typeface="Barlow"/>
                <a:sym typeface="Barlow"/>
              </a:defRPr>
            </a:lvl5pPr>
            <a:lvl6pPr lvl="5" rtl="0">
              <a:spcBef>
                <a:spcPts val="0"/>
              </a:spcBef>
              <a:spcAft>
                <a:spcPts val="0"/>
              </a:spcAft>
              <a:buSzPts val="1400"/>
              <a:buFont typeface="Barlow"/>
              <a:buNone/>
              <a:defRPr sz="1400">
                <a:latin typeface="Barlow"/>
                <a:ea typeface="Barlow"/>
                <a:cs typeface="Barlow"/>
                <a:sym typeface="Barlow"/>
              </a:defRPr>
            </a:lvl6pPr>
            <a:lvl7pPr lvl="6" rtl="0">
              <a:spcBef>
                <a:spcPts val="0"/>
              </a:spcBef>
              <a:spcAft>
                <a:spcPts val="0"/>
              </a:spcAft>
              <a:buSzPts val="1400"/>
              <a:buFont typeface="Barlow"/>
              <a:buNone/>
              <a:defRPr sz="1400">
                <a:latin typeface="Barlow"/>
                <a:ea typeface="Barlow"/>
                <a:cs typeface="Barlow"/>
                <a:sym typeface="Barlow"/>
              </a:defRPr>
            </a:lvl7pPr>
            <a:lvl8pPr lvl="7" rtl="0">
              <a:spcBef>
                <a:spcPts val="0"/>
              </a:spcBef>
              <a:spcAft>
                <a:spcPts val="0"/>
              </a:spcAft>
              <a:buSzPts val="1400"/>
              <a:buFont typeface="Barlow"/>
              <a:buNone/>
              <a:defRPr sz="1400">
                <a:latin typeface="Barlow"/>
                <a:ea typeface="Barlow"/>
                <a:cs typeface="Barlow"/>
                <a:sym typeface="Barlow"/>
              </a:defRPr>
            </a:lvl8pPr>
            <a:lvl9pPr lvl="8" rtl="0">
              <a:spcBef>
                <a:spcPts val="0"/>
              </a:spcBef>
              <a:spcAft>
                <a:spcPts val="0"/>
              </a:spcAft>
              <a:buSzPts val="1400"/>
              <a:buFont typeface="Barlow"/>
              <a:buNone/>
              <a:defRPr sz="1400">
                <a:latin typeface="Barlow"/>
                <a:ea typeface="Barlow"/>
                <a:cs typeface="Barlow"/>
                <a:sym typeface="Barlow"/>
              </a:defRPr>
            </a:lvl9pPr>
          </a:lstStyle>
          <a:p>
            <a:endParaRPr/>
          </a:p>
        </p:txBody>
      </p:sp>
      <p:sp>
        <p:nvSpPr>
          <p:cNvPr id="656" name="Google Shape;656;p24"/>
          <p:cNvSpPr txBox="1">
            <a:spLocks noGrp="1"/>
          </p:cNvSpPr>
          <p:nvPr>
            <p:ph type="subTitle" idx="1"/>
          </p:nvPr>
        </p:nvSpPr>
        <p:spPr>
          <a:xfrm>
            <a:off x="5110500" y="2945050"/>
            <a:ext cx="3079500" cy="50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Font typeface="Mystery Quest"/>
              <a:buNone/>
              <a:defRPr sz="1600">
                <a:latin typeface="Mystery Quest"/>
                <a:ea typeface="Mystery Quest"/>
                <a:cs typeface="Mystery Quest"/>
                <a:sym typeface="Mystery Quest"/>
              </a:defRPr>
            </a:lvl1pPr>
            <a:lvl2pPr lvl="1"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2pPr>
            <a:lvl3pPr lvl="2"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3pPr>
            <a:lvl4pPr lvl="3"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4pPr>
            <a:lvl5pPr lvl="4"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5pPr>
            <a:lvl6pPr lvl="5"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6pPr>
            <a:lvl7pPr lvl="6"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7pPr>
            <a:lvl8pPr lvl="7"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8pPr>
            <a:lvl9pPr lvl="8"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9pPr>
          </a:lstStyle>
          <a:p>
            <a:endParaRPr/>
          </a:p>
        </p:txBody>
      </p:sp>
      <p:grpSp>
        <p:nvGrpSpPr>
          <p:cNvPr id="657" name="Google Shape;657;p24"/>
          <p:cNvGrpSpPr/>
          <p:nvPr/>
        </p:nvGrpSpPr>
        <p:grpSpPr>
          <a:xfrm>
            <a:off x="213314" y="81100"/>
            <a:ext cx="8797986" cy="4918399"/>
            <a:chOff x="213314" y="81100"/>
            <a:chExt cx="8797986" cy="4918399"/>
          </a:xfrm>
        </p:grpSpPr>
        <p:sp>
          <p:nvSpPr>
            <p:cNvPr id="658" name="Google Shape;658;p24"/>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4"/>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4"/>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4"/>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5159">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2">
  <p:cSld name="BLANK_1_1_1_1">
    <p:spTree>
      <p:nvGrpSpPr>
        <p:cNvPr id="1" name="Shape 680"/>
        <p:cNvGrpSpPr/>
        <p:nvPr/>
      </p:nvGrpSpPr>
      <p:grpSpPr>
        <a:xfrm>
          <a:off x="0" y="0"/>
          <a:ext cx="0" cy="0"/>
          <a:chOff x="0" y="0"/>
          <a:chExt cx="0" cy="0"/>
        </a:xfrm>
      </p:grpSpPr>
      <p:sp>
        <p:nvSpPr>
          <p:cNvPr id="681" name="Google Shape;681;p25"/>
          <p:cNvSpPr txBox="1">
            <a:spLocks noGrp="1"/>
          </p:cNvSpPr>
          <p:nvPr>
            <p:ph type="ctrTitle"/>
          </p:nvPr>
        </p:nvSpPr>
        <p:spPr>
          <a:xfrm>
            <a:off x="2426695" y="1708350"/>
            <a:ext cx="4290600" cy="125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Barlow"/>
              <a:buNone/>
              <a:defRPr sz="1800">
                <a:latin typeface="Barlow Light"/>
                <a:ea typeface="Barlow Light"/>
                <a:cs typeface="Barlow Light"/>
                <a:sym typeface="Barlow Light"/>
              </a:defRPr>
            </a:lvl1pPr>
            <a:lvl2pPr lvl="1" algn="ctr" rtl="0">
              <a:spcBef>
                <a:spcPts val="0"/>
              </a:spcBef>
              <a:spcAft>
                <a:spcPts val="0"/>
              </a:spcAft>
              <a:buSzPts val="1400"/>
              <a:buFont typeface="Barlow"/>
              <a:buNone/>
              <a:defRPr sz="1400">
                <a:latin typeface="Barlow"/>
                <a:ea typeface="Barlow"/>
                <a:cs typeface="Barlow"/>
                <a:sym typeface="Barlow"/>
              </a:defRPr>
            </a:lvl2pPr>
            <a:lvl3pPr lvl="2" algn="ctr" rtl="0">
              <a:spcBef>
                <a:spcPts val="0"/>
              </a:spcBef>
              <a:spcAft>
                <a:spcPts val="0"/>
              </a:spcAft>
              <a:buSzPts val="1400"/>
              <a:buFont typeface="Barlow"/>
              <a:buNone/>
              <a:defRPr sz="1400">
                <a:latin typeface="Barlow"/>
                <a:ea typeface="Barlow"/>
                <a:cs typeface="Barlow"/>
                <a:sym typeface="Barlow"/>
              </a:defRPr>
            </a:lvl3pPr>
            <a:lvl4pPr lvl="3" algn="ctr" rtl="0">
              <a:spcBef>
                <a:spcPts val="0"/>
              </a:spcBef>
              <a:spcAft>
                <a:spcPts val="0"/>
              </a:spcAft>
              <a:buSzPts val="1400"/>
              <a:buFont typeface="Barlow"/>
              <a:buNone/>
              <a:defRPr sz="1400">
                <a:latin typeface="Barlow"/>
                <a:ea typeface="Barlow"/>
                <a:cs typeface="Barlow"/>
                <a:sym typeface="Barlow"/>
              </a:defRPr>
            </a:lvl4pPr>
            <a:lvl5pPr lvl="4" algn="ctr" rtl="0">
              <a:spcBef>
                <a:spcPts val="0"/>
              </a:spcBef>
              <a:spcAft>
                <a:spcPts val="0"/>
              </a:spcAft>
              <a:buSzPts val="1400"/>
              <a:buFont typeface="Barlow"/>
              <a:buNone/>
              <a:defRPr sz="1400">
                <a:latin typeface="Barlow"/>
                <a:ea typeface="Barlow"/>
                <a:cs typeface="Barlow"/>
                <a:sym typeface="Barlow"/>
              </a:defRPr>
            </a:lvl5pPr>
            <a:lvl6pPr lvl="5" algn="ctr" rtl="0">
              <a:spcBef>
                <a:spcPts val="0"/>
              </a:spcBef>
              <a:spcAft>
                <a:spcPts val="0"/>
              </a:spcAft>
              <a:buSzPts val="1400"/>
              <a:buFont typeface="Barlow"/>
              <a:buNone/>
              <a:defRPr sz="1400">
                <a:latin typeface="Barlow"/>
                <a:ea typeface="Barlow"/>
                <a:cs typeface="Barlow"/>
                <a:sym typeface="Barlow"/>
              </a:defRPr>
            </a:lvl6pPr>
            <a:lvl7pPr lvl="6" algn="ctr" rtl="0">
              <a:spcBef>
                <a:spcPts val="0"/>
              </a:spcBef>
              <a:spcAft>
                <a:spcPts val="0"/>
              </a:spcAft>
              <a:buSzPts val="1400"/>
              <a:buFont typeface="Barlow"/>
              <a:buNone/>
              <a:defRPr sz="1400">
                <a:latin typeface="Barlow"/>
                <a:ea typeface="Barlow"/>
                <a:cs typeface="Barlow"/>
                <a:sym typeface="Barlow"/>
              </a:defRPr>
            </a:lvl7pPr>
            <a:lvl8pPr lvl="7" algn="ctr" rtl="0">
              <a:spcBef>
                <a:spcPts val="0"/>
              </a:spcBef>
              <a:spcAft>
                <a:spcPts val="0"/>
              </a:spcAft>
              <a:buSzPts val="1400"/>
              <a:buFont typeface="Barlow"/>
              <a:buNone/>
              <a:defRPr sz="1400">
                <a:latin typeface="Barlow"/>
                <a:ea typeface="Barlow"/>
                <a:cs typeface="Barlow"/>
                <a:sym typeface="Barlow"/>
              </a:defRPr>
            </a:lvl8pPr>
            <a:lvl9pPr lvl="8" algn="ctr" rtl="0">
              <a:spcBef>
                <a:spcPts val="0"/>
              </a:spcBef>
              <a:spcAft>
                <a:spcPts val="0"/>
              </a:spcAft>
              <a:buSzPts val="1400"/>
              <a:buFont typeface="Barlow"/>
              <a:buNone/>
              <a:defRPr sz="1400">
                <a:latin typeface="Barlow"/>
                <a:ea typeface="Barlow"/>
                <a:cs typeface="Barlow"/>
                <a:sym typeface="Barlow"/>
              </a:defRPr>
            </a:lvl9pPr>
          </a:lstStyle>
          <a:p>
            <a:endParaRPr/>
          </a:p>
        </p:txBody>
      </p:sp>
      <p:sp>
        <p:nvSpPr>
          <p:cNvPr id="682" name="Google Shape;682;p25"/>
          <p:cNvSpPr txBox="1">
            <a:spLocks noGrp="1"/>
          </p:cNvSpPr>
          <p:nvPr>
            <p:ph type="subTitle" idx="1"/>
          </p:nvPr>
        </p:nvSpPr>
        <p:spPr>
          <a:xfrm>
            <a:off x="3032245" y="2945050"/>
            <a:ext cx="3079500" cy="5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Mystery Quest"/>
              <a:buNone/>
              <a:defRPr sz="2400">
                <a:latin typeface="Mystery Quest"/>
                <a:ea typeface="Mystery Quest"/>
                <a:cs typeface="Mystery Quest"/>
                <a:sym typeface="Mystery Quest"/>
              </a:defRPr>
            </a:lvl1pPr>
            <a:lvl2pPr lvl="1"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2pPr>
            <a:lvl3pPr lvl="2"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3pPr>
            <a:lvl4pPr lvl="3"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4pPr>
            <a:lvl5pPr lvl="4"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5pPr>
            <a:lvl6pPr lvl="5"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6pPr>
            <a:lvl7pPr lvl="6"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7pPr>
            <a:lvl8pPr lvl="7"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8pPr>
            <a:lvl9pPr lvl="8" algn="ctr" rtl="0">
              <a:lnSpc>
                <a:spcPct val="100000"/>
              </a:lnSpc>
              <a:spcBef>
                <a:spcPts val="0"/>
              </a:spcBef>
              <a:spcAft>
                <a:spcPts val="0"/>
              </a:spcAft>
              <a:buSzPts val="1000"/>
              <a:buFont typeface="Mystery Quest"/>
              <a:buNone/>
              <a:defRPr sz="1000">
                <a:latin typeface="Mystery Quest"/>
                <a:ea typeface="Mystery Quest"/>
                <a:cs typeface="Mystery Quest"/>
                <a:sym typeface="Mystery Quest"/>
              </a:defRPr>
            </a:lvl9pPr>
          </a:lstStyle>
          <a:p>
            <a:endParaRPr/>
          </a:p>
        </p:txBody>
      </p:sp>
      <p:grpSp>
        <p:nvGrpSpPr>
          <p:cNvPr id="683" name="Google Shape;683;p25"/>
          <p:cNvGrpSpPr/>
          <p:nvPr/>
        </p:nvGrpSpPr>
        <p:grpSpPr>
          <a:xfrm>
            <a:off x="173002" y="81100"/>
            <a:ext cx="8797986" cy="4918399"/>
            <a:chOff x="213314" y="81100"/>
            <a:chExt cx="8797986" cy="4918399"/>
          </a:xfrm>
        </p:grpSpPr>
        <p:sp>
          <p:nvSpPr>
            <p:cNvPr id="684" name="Google Shape;684;p25"/>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5" name="Google Shape;685;p25"/>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6" name="Google Shape;686;p25"/>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7" name="Google Shape;687;p25"/>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8" name="Google Shape;688;p25"/>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9" name="Google Shape;689;p25"/>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0" name="Google Shape;690;p25"/>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1" name="Google Shape;691;p25"/>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2" name="Google Shape;692;p25"/>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3" name="Google Shape;693;p25"/>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4" name="Google Shape;694;p25"/>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5" name="Google Shape;695;p25"/>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6" name="Google Shape;696;p25"/>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7" name="Google Shape;697;p25"/>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8" name="Google Shape;698;p25"/>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9" name="Google Shape;699;p25"/>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0" name="Google Shape;700;p25"/>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1" name="Google Shape;701;p25"/>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2" name="Google Shape;702;p25"/>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3" name="Google Shape;703;p25"/>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4" name="Google Shape;704;p25"/>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5" name="Google Shape;705;p25"/>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CUSTOM_2">
    <p:spTree>
      <p:nvGrpSpPr>
        <p:cNvPr id="1" name="Shape 706"/>
        <p:cNvGrpSpPr/>
        <p:nvPr/>
      </p:nvGrpSpPr>
      <p:grpSpPr>
        <a:xfrm>
          <a:off x="0" y="0"/>
          <a:ext cx="0" cy="0"/>
          <a:chOff x="0" y="0"/>
          <a:chExt cx="0" cy="0"/>
        </a:xfrm>
      </p:grpSpPr>
      <p:grpSp>
        <p:nvGrpSpPr>
          <p:cNvPr id="707" name="Google Shape;707;p26"/>
          <p:cNvGrpSpPr/>
          <p:nvPr/>
        </p:nvGrpSpPr>
        <p:grpSpPr>
          <a:xfrm>
            <a:off x="213314" y="81100"/>
            <a:ext cx="8797986" cy="4918399"/>
            <a:chOff x="213314" y="81100"/>
            <a:chExt cx="8797986" cy="4918399"/>
          </a:xfrm>
        </p:grpSpPr>
        <p:sp>
          <p:nvSpPr>
            <p:cNvPr id="708" name="Google Shape;708;p26"/>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26"/>
          <p:cNvSpPr txBox="1">
            <a:spLocks noGrp="1"/>
          </p:cNvSpPr>
          <p:nvPr>
            <p:ph type="title"/>
          </p:nvPr>
        </p:nvSpPr>
        <p:spPr>
          <a:xfrm>
            <a:off x="789600" y="2285275"/>
            <a:ext cx="4589100" cy="952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6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31" name="Google Shape;731;p26"/>
          <p:cNvSpPr txBox="1">
            <a:spLocks noGrp="1"/>
          </p:cNvSpPr>
          <p:nvPr>
            <p:ph type="subTitle" idx="1"/>
          </p:nvPr>
        </p:nvSpPr>
        <p:spPr>
          <a:xfrm>
            <a:off x="759137" y="3260543"/>
            <a:ext cx="3614400" cy="4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2" name="Google Shape;732;p26"/>
          <p:cNvSpPr txBox="1">
            <a:spLocks noGrp="1"/>
          </p:cNvSpPr>
          <p:nvPr>
            <p:ph type="title" idx="2" hasCustomPrompt="1"/>
          </p:nvPr>
        </p:nvSpPr>
        <p:spPr>
          <a:xfrm>
            <a:off x="713400" y="1216953"/>
            <a:ext cx="1698300" cy="11886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grpSp>
        <p:nvGrpSpPr>
          <p:cNvPr id="67" name="Google Shape;67;p3"/>
          <p:cNvGrpSpPr/>
          <p:nvPr/>
        </p:nvGrpSpPr>
        <p:grpSpPr>
          <a:xfrm>
            <a:off x="213314" y="81100"/>
            <a:ext cx="8797986" cy="4918399"/>
            <a:chOff x="213314" y="81100"/>
            <a:chExt cx="8797986" cy="4918399"/>
          </a:xfrm>
        </p:grpSpPr>
        <p:sp>
          <p:nvSpPr>
            <p:cNvPr id="68" name="Google Shape;68;p3"/>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3"/>
          <p:cNvSpPr txBox="1">
            <a:spLocks noGrp="1"/>
          </p:cNvSpPr>
          <p:nvPr>
            <p:ph type="title"/>
          </p:nvPr>
        </p:nvSpPr>
        <p:spPr>
          <a:xfrm>
            <a:off x="2996250" y="1658200"/>
            <a:ext cx="31515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 name="Google Shape;91;p3"/>
          <p:cNvSpPr txBox="1">
            <a:spLocks noGrp="1"/>
          </p:cNvSpPr>
          <p:nvPr>
            <p:ph type="subTitle" idx="1"/>
          </p:nvPr>
        </p:nvSpPr>
        <p:spPr>
          <a:xfrm>
            <a:off x="3292025" y="3123375"/>
            <a:ext cx="2560200" cy="75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92" name="Google Shape;92;p3"/>
          <p:cNvGrpSpPr/>
          <p:nvPr/>
        </p:nvGrpSpPr>
        <p:grpSpPr>
          <a:xfrm>
            <a:off x="213314" y="81100"/>
            <a:ext cx="8797986" cy="4918399"/>
            <a:chOff x="213314" y="81100"/>
            <a:chExt cx="8797986" cy="4918399"/>
          </a:xfrm>
        </p:grpSpPr>
        <p:sp>
          <p:nvSpPr>
            <p:cNvPr id="93" name="Google Shape;93;p3"/>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BLANK_1">
    <p:spTree>
      <p:nvGrpSpPr>
        <p:cNvPr id="1" name="Shape 733"/>
        <p:cNvGrpSpPr/>
        <p:nvPr/>
      </p:nvGrpSpPr>
      <p:grpSpPr>
        <a:xfrm>
          <a:off x="0" y="0"/>
          <a:ext cx="0" cy="0"/>
          <a:chOff x="0" y="0"/>
          <a:chExt cx="0" cy="0"/>
        </a:xfrm>
      </p:grpSpPr>
      <p:grpSp>
        <p:nvGrpSpPr>
          <p:cNvPr id="734" name="Google Shape;734;p27"/>
          <p:cNvGrpSpPr/>
          <p:nvPr/>
        </p:nvGrpSpPr>
        <p:grpSpPr>
          <a:xfrm>
            <a:off x="213314" y="81100"/>
            <a:ext cx="8797986" cy="4918399"/>
            <a:chOff x="213314" y="81100"/>
            <a:chExt cx="8797986" cy="4918399"/>
          </a:xfrm>
        </p:grpSpPr>
        <p:sp>
          <p:nvSpPr>
            <p:cNvPr id="735" name="Google Shape;735;p27"/>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7" name="Google Shape;757;p27"/>
          <p:cNvSpPr txBox="1">
            <a:spLocks noGrp="1"/>
          </p:cNvSpPr>
          <p:nvPr>
            <p:ph type="subTitle" idx="1"/>
          </p:nvPr>
        </p:nvSpPr>
        <p:spPr>
          <a:xfrm>
            <a:off x="1201575" y="2294850"/>
            <a:ext cx="2904000" cy="165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8" name="Google Shape;758;p27"/>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9" name="Google Shape;759;p27"/>
          <p:cNvSpPr txBox="1">
            <a:spLocks noGrp="1"/>
          </p:cNvSpPr>
          <p:nvPr>
            <p:ph type="ctrTitle" idx="2"/>
          </p:nvPr>
        </p:nvSpPr>
        <p:spPr>
          <a:xfrm>
            <a:off x="1201575" y="1974450"/>
            <a:ext cx="20490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CUSTOM_3">
    <p:spTree>
      <p:nvGrpSpPr>
        <p:cNvPr id="1" name="Shape 760"/>
        <p:cNvGrpSpPr/>
        <p:nvPr/>
      </p:nvGrpSpPr>
      <p:grpSpPr>
        <a:xfrm>
          <a:off x="0" y="0"/>
          <a:ext cx="0" cy="0"/>
          <a:chOff x="0" y="0"/>
          <a:chExt cx="0" cy="0"/>
        </a:xfrm>
      </p:grpSpPr>
      <p:grpSp>
        <p:nvGrpSpPr>
          <p:cNvPr id="761" name="Google Shape;761;p28"/>
          <p:cNvGrpSpPr/>
          <p:nvPr/>
        </p:nvGrpSpPr>
        <p:grpSpPr>
          <a:xfrm>
            <a:off x="213314" y="81100"/>
            <a:ext cx="8797986" cy="4918399"/>
            <a:chOff x="213314" y="81100"/>
            <a:chExt cx="8797986" cy="4918399"/>
          </a:xfrm>
        </p:grpSpPr>
        <p:sp>
          <p:nvSpPr>
            <p:cNvPr id="762" name="Google Shape;762;p28"/>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8"/>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8"/>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8"/>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5" name="Google Shape;785;p28"/>
          <p:cNvSpPr txBox="1">
            <a:spLocks noGrp="1"/>
          </p:cNvSpPr>
          <p:nvPr>
            <p:ph type="ctrTitle" idx="2"/>
          </p:nvPr>
        </p:nvSpPr>
        <p:spPr>
          <a:xfrm>
            <a:off x="2055638" y="1664381"/>
            <a:ext cx="30795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86" name="Google Shape;786;p28"/>
          <p:cNvSpPr txBox="1">
            <a:spLocks noGrp="1"/>
          </p:cNvSpPr>
          <p:nvPr>
            <p:ph type="subTitle" idx="1"/>
          </p:nvPr>
        </p:nvSpPr>
        <p:spPr>
          <a:xfrm>
            <a:off x="2055638" y="1976500"/>
            <a:ext cx="3316500" cy="67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3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787" name="Google Shape;787;p28"/>
          <p:cNvSpPr txBox="1">
            <a:spLocks noGrp="1"/>
          </p:cNvSpPr>
          <p:nvPr>
            <p:ph type="ctrTitle" idx="3"/>
          </p:nvPr>
        </p:nvSpPr>
        <p:spPr>
          <a:xfrm>
            <a:off x="4254163" y="3223206"/>
            <a:ext cx="30795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88" name="Google Shape;788;p28"/>
          <p:cNvSpPr txBox="1">
            <a:spLocks noGrp="1"/>
          </p:cNvSpPr>
          <p:nvPr>
            <p:ph type="subTitle" idx="4"/>
          </p:nvPr>
        </p:nvSpPr>
        <p:spPr>
          <a:xfrm>
            <a:off x="4254163" y="3535325"/>
            <a:ext cx="3316500" cy="67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sz="13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3">
  <p:cSld name="CUSTOM_3_1">
    <p:spTree>
      <p:nvGrpSpPr>
        <p:cNvPr id="1" name="Shape 789"/>
        <p:cNvGrpSpPr/>
        <p:nvPr/>
      </p:nvGrpSpPr>
      <p:grpSpPr>
        <a:xfrm>
          <a:off x="0" y="0"/>
          <a:ext cx="0" cy="0"/>
          <a:chOff x="0" y="0"/>
          <a:chExt cx="0" cy="0"/>
        </a:xfrm>
      </p:grpSpPr>
      <p:grpSp>
        <p:nvGrpSpPr>
          <p:cNvPr id="790" name="Google Shape;790;p29"/>
          <p:cNvGrpSpPr/>
          <p:nvPr/>
        </p:nvGrpSpPr>
        <p:grpSpPr>
          <a:xfrm>
            <a:off x="213314" y="81100"/>
            <a:ext cx="8797986" cy="4918399"/>
            <a:chOff x="213314" y="81100"/>
            <a:chExt cx="8797986" cy="4918399"/>
          </a:xfrm>
        </p:grpSpPr>
        <p:sp>
          <p:nvSpPr>
            <p:cNvPr id="791" name="Google Shape;791;p29"/>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9"/>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3" name="Google Shape;813;p29"/>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4" name="Google Shape;814;p29"/>
          <p:cNvSpPr txBox="1">
            <a:spLocks noGrp="1"/>
          </p:cNvSpPr>
          <p:nvPr>
            <p:ph type="ctrTitle" idx="2"/>
          </p:nvPr>
        </p:nvSpPr>
        <p:spPr>
          <a:xfrm>
            <a:off x="2916307" y="1656163"/>
            <a:ext cx="1655700" cy="32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15" name="Google Shape;815;p29"/>
          <p:cNvSpPr txBox="1">
            <a:spLocks noGrp="1"/>
          </p:cNvSpPr>
          <p:nvPr>
            <p:ph type="subTitle" idx="1"/>
          </p:nvPr>
        </p:nvSpPr>
        <p:spPr>
          <a:xfrm>
            <a:off x="977400" y="1929250"/>
            <a:ext cx="3594600" cy="84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816" name="Google Shape;816;p29"/>
          <p:cNvSpPr txBox="1">
            <a:spLocks noGrp="1"/>
          </p:cNvSpPr>
          <p:nvPr>
            <p:ph type="ctrTitle" idx="3"/>
          </p:nvPr>
        </p:nvSpPr>
        <p:spPr>
          <a:xfrm>
            <a:off x="4572011" y="3229138"/>
            <a:ext cx="16557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solidFill>
                  <a:schemeClr val="dk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17" name="Google Shape;817;p29"/>
          <p:cNvSpPr txBox="1">
            <a:spLocks noGrp="1"/>
          </p:cNvSpPr>
          <p:nvPr>
            <p:ph type="subTitle" idx="4"/>
          </p:nvPr>
        </p:nvSpPr>
        <p:spPr>
          <a:xfrm>
            <a:off x="4572000" y="3502225"/>
            <a:ext cx="3594600" cy="84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solidFill>
                  <a:schemeClr val="dk1"/>
                </a:solidFill>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4">
  <p:cSld name="CUSTOM_3_1_1">
    <p:spTree>
      <p:nvGrpSpPr>
        <p:cNvPr id="1" name="Shape 818"/>
        <p:cNvGrpSpPr/>
        <p:nvPr/>
      </p:nvGrpSpPr>
      <p:grpSpPr>
        <a:xfrm>
          <a:off x="0" y="0"/>
          <a:ext cx="0" cy="0"/>
          <a:chOff x="0" y="0"/>
          <a:chExt cx="0" cy="0"/>
        </a:xfrm>
      </p:grpSpPr>
      <p:grpSp>
        <p:nvGrpSpPr>
          <p:cNvPr id="819" name="Google Shape;819;p30"/>
          <p:cNvGrpSpPr/>
          <p:nvPr/>
        </p:nvGrpSpPr>
        <p:grpSpPr>
          <a:xfrm>
            <a:off x="213314" y="81100"/>
            <a:ext cx="8797986" cy="4918399"/>
            <a:chOff x="213314" y="81100"/>
            <a:chExt cx="8797986" cy="4918399"/>
          </a:xfrm>
        </p:grpSpPr>
        <p:sp>
          <p:nvSpPr>
            <p:cNvPr id="820" name="Google Shape;820;p30"/>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0"/>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0"/>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0"/>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0"/>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 name="Google Shape;842;p30"/>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3" name="Google Shape;843;p30"/>
          <p:cNvSpPr txBox="1">
            <a:spLocks noGrp="1"/>
          </p:cNvSpPr>
          <p:nvPr>
            <p:ph type="ctrTitle" idx="2"/>
          </p:nvPr>
        </p:nvSpPr>
        <p:spPr>
          <a:xfrm>
            <a:off x="1505112" y="3144625"/>
            <a:ext cx="24243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4" name="Google Shape;844;p30"/>
          <p:cNvSpPr txBox="1">
            <a:spLocks noGrp="1"/>
          </p:cNvSpPr>
          <p:nvPr>
            <p:ph type="subTitle" idx="1"/>
          </p:nvPr>
        </p:nvSpPr>
        <p:spPr>
          <a:xfrm>
            <a:off x="1737063" y="3417695"/>
            <a:ext cx="1960500" cy="84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845" name="Google Shape;845;p30"/>
          <p:cNvSpPr txBox="1">
            <a:spLocks noGrp="1"/>
          </p:cNvSpPr>
          <p:nvPr>
            <p:ph type="ctrTitle" idx="3"/>
          </p:nvPr>
        </p:nvSpPr>
        <p:spPr>
          <a:xfrm>
            <a:off x="5202587" y="3144625"/>
            <a:ext cx="24243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6" name="Google Shape;846;p30"/>
          <p:cNvSpPr txBox="1">
            <a:spLocks noGrp="1"/>
          </p:cNvSpPr>
          <p:nvPr>
            <p:ph type="subTitle" idx="4"/>
          </p:nvPr>
        </p:nvSpPr>
        <p:spPr>
          <a:xfrm>
            <a:off x="5434489" y="3417695"/>
            <a:ext cx="1960500" cy="84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847"/>
        <p:cNvGrpSpPr/>
        <p:nvPr/>
      </p:nvGrpSpPr>
      <p:grpSpPr>
        <a:xfrm>
          <a:off x="0" y="0"/>
          <a:ext cx="0" cy="0"/>
          <a:chOff x="0" y="0"/>
          <a:chExt cx="0" cy="0"/>
        </a:xfrm>
      </p:grpSpPr>
      <p:sp>
        <p:nvSpPr>
          <p:cNvPr id="848" name="Google Shape;84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849" name="Google Shape;849;p31"/>
          <p:cNvGrpSpPr/>
          <p:nvPr/>
        </p:nvGrpSpPr>
        <p:grpSpPr>
          <a:xfrm>
            <a:off x="213314" y="81100"/>
            <a:ext cx="8797986" cy="4918399"/>
            <a:chOff x="213314" y="81100"/>
            <a:chExt cx="8797986" cy="4918399"/>
          </a:xfrm>
        </p:grpSpPr>
        <p:sp>
          <p:nvSpPr>
            <p:cNvPr id="850" name="Google Shape;850;p31"/>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1"/>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1"/>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1"/>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1"/>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1"/>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1"/>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1"/>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1"/>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1"/>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1"/>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1"/>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1"/>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1"/>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 name="Google Shape;872;p31"/>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3" name="Google Shape;873;p31"/>
          <p:cNvSpPr txBox="1">
            <a:spLocks noGrp="1"/>
          </p:cNvSpPr>
          <p:nvPr>
            <p:ph type="ctrTitle" idx="2"/>
          </p:nvPr>
        </p:nvSpPr>
        <p:spPr>
          <a:xfrm>
            <a:off x="923875" y="2669175"/>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4" name="Google Shape;874;p31"/>
          <p:cNvSpPr txBox="1">
            <a:spLocks noGrp="1"/>
          </p:cNvSpPr>
          <p:nvPr>
            <p:ph type="subTitle" idx="1"/>
          </p:nvPr>
        </p:nvSpPr>
        <p:spPr>
          <a:xfrm>
            <a:off x="923850" y="2981303"/>
            <a:ext cx="2049000" cy="9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875" name="Google Shape;875;p31"/>
          <p:cNvSpPr txBox="1">
            <a:spLocks noGrp="1"/>
          </p:cNvSpPr>
          <p:nvPr>
            <p:ph type="ctrTitle" idx="3"/>
          </p:nvPr>
        </p:nvSpPr>
        <p:spPr>
          <a:xfrm>
            <a:off x="3547525" y="2669175"/>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6" name="Google Shape;876;p31"/>
          <p:cNvSpPr txBox="1">
            <a:spLocks noGrp="1"/>
          </p:cNvSpPr>
          <p:nvPr>
            <p:ph type="subTitle" idx="4"/>
          </p:nvPr>
        </p:nvSpPr>
        <p:spPr>
          <a:xfrm>
            <a:off x="3547500" y="2981303"/>
            <a:ext cx="2049000" cy="9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877" name="Google Shape;877;p31"/>
          <p:cNvSpPr txBox="1">
            <a:spLocks noGrp="1"/>
          </p:cNvSpPr>
          <p:nvPr>
            <p:ph type="ctrTitle" idx="5"/>
          </p:nvPr>
        </p:nvSpPr>
        <p:spPr>
          <a:xfrm>
            <a:off x="6171175" y="2669175"/>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8" name="Google Shape;878;p31"/>
          <p:cNvSpPr txBox="1">
            <a:spLocks noGrp="1"/>
          </p:cNvSpPr>
          <p:nvPr>
            <p:ph type="subTitle" idx="6"/>
          </p:nvPr>
        </p:nvSpPr>
        <p:spPr>
          <a:xfrm>
            <a:off x="6171150" y="2981303"/>
            <a:ext cx="2049000" cy="9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2">
  <p:cSld name="TITLE_AND_TWO_COLUMNS_1_2">
    <p:spTree>
      <p:nvGrpSpPr>
        <p:cNvPr id="1" name="Shape 879"/>
        <p:cNvGrpSpPr/>
        <p:nvPr/>
      </p:nvGrpSpPr>
      <p:grpSpPr>
        <a:xfrm>
          <a:off x="0" y="0"/>
          <a:ext cx="0" cy="0"/>
          <a:chOff x="0" y="0"/>
          <a:chExt cx="0" cy="0"/>
        </a:xfrm>
      </p:grpSpPr>
      <p:sp>
        <p:nvSpPr>
          <p:cNvPr id="880" name="Google Shape;88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881" name="Google Shape;881;p32"/>
          <p:cNvGrpSpPr/>
          <p:nvPr/>
        </p:nvGrpSpPr>
        <p:grpSpPr>
          <a:xfrm>
            <a:off x="213314" y="81100"/>
            <a:ext cx="8797986" cy="4918399"/>
            <a:chOff x="213314" y="81100"/>
            <a:chExt cx="8797986" cy="4918399"/>
          </a:xfrm>
        </p:grpSpPr>
        <p:sp>
          <p:nvSpPr>
            <p:cNvPr id="882" name="Google Shape;882;p32"/>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2"/>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32"/>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5" name="Google Shape;905;p32"/>
          <p:cNvSpPr txBox="1">
            <a:spLocks noGrp="1"/>
          </p:cNvSpPr>
          <p:nvPr>
            <p:ph type="ctrTitle" idx="2"/>
          </p:nvPr>
        </p:nvSpPr>
        <p:spPr>
          <a:xfrm>
            <a:off x="4909761" y="2495925"/>
            <a:ext cx="29997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06" name="Google Shape;906;p32"/>
          <p:cNvSpPr txBox="1">
            <a:spLocks noGrp="1"/>
          </p:cNvSpPr>
          <p:nvPr>
            <p:ph type="subTitle" idx="1"/>
          </p:nvPr>
        </p:nvSpPr>
        <p:spPr>
          <a:xfrm>
            <a:off x="4909725" y="2774125"/>
            <a:ext cx="3580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907" name="Google Shape;907;p32"/>
          <p:cNvSpPr txBox="1">
            <a:spLocks noGrp="1"/>
          </p:cNvSpPr>
          <p:nvPr>
            <p:ph type="ctrTitle" idx="3"/>
          </p:nvPr>
        </p:nvSpPr>
        <p:spPr>
          <a:xfrm>
            <a:off x="4917319" y="3633249"/>
            <a:ext cx="29997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08" name="Google Shape;908;p32"/>
          <p:cNvSpPr txBox="1">
            <a:spLocks noGrp="1"/>
          </p:cNvSpPr>
          <p:nvPr>
            <p:ph type="subTitle" idx="4"/>
          </p:nvPr>
        </p:nvSpPr>
        <p:spPr>
          <a:xfrm>
            <a:off x="4918753" y="3911450"/>
            <a:ext cx="3580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909" name="Google Shape;909;p32"/>
          <p:cNvSpPr txBox="1">
            <a:spLocks noGrp="1"/>
          </p:cNvSpPr>
          <p:nvPr>
            <p:ph type="ctrTitle" idx="5"/>
          </p:nvPr>
        </p:nvSpPr>
        <p:spPr>
          <a:xfrm>
            <a:off x="4917327" y="1358600"/>
            <a:ext cx="29997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10" name="Google Shape;910;p32"/>
          <p:cNvSpPr txBox="1">
            <a:spLocks noGrp="1"/>
          </p:cNvSpPr>
          <p:nvPr>
            <p:ph type="subTitle" idx="6"/>
          </p:nvPr>
        </p:nvSpPr>
        <p:spPr>
          <a:xfrm>
            <a:off x="4918768" y="1636800"/>
            <a:ext cx="3580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3">
  <p:cSld name="TITLE_AND_TWO_COLUMNS_1_2_1">
    <p:spTree>
      <p:nvGrpSpPr>
        <p:cNvPr id="1" name="Shape 911"/>
        <p:cNvGrpSpPr/>
        <p:nvPr/>
      </p:nvGrpSpPr>
      <p:grpSpPr>
        <a:xfrm>
          <a:off x="0" y="0"/>
          <a:ext cx="0" cy="0"/>
          <a:chOff x="0" y="0"/>
          <a:chExt cx="0" cy="0"/>
        </a:xfrm>
      </p:grpSpPr>
      <p:sp>
        <p:nvSpPr>
          <p:cNvPr id="912" name="Google Shape;912;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913" name="Google Shape;913;p33"/>
          <p:cNvGrpSpPr/>
          <p:nvPr/>
        </p:nvGrpSpPr>
        <p:grpSpPr>
          <a:xfrm>
            <a:off x="213314" y="81100"/>
            <a:ext cx="8797986" cy="4918399"/>
            <a:chOff x="213314" y="81100"/>
            <a:chExt cx="8797986" cy="4918399"/>
          </a:xfrm>
        </p:grpSpPr>
        <p:sp>
          <p:nvSpPr>
            <p:cNvPr id="914" name="Google Shape;914;p33"/>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33"/>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7" name="Google Shape;937;p33"/>
          <p:cNvSpPr txBox="1">
            <a:spLocks noGrp="1"/>
          </p:cNvSpPr>
          <p:nvPr>
            <p:ph type="ctrTitle" idx="2"/>
          </p:nvPr>
        </p:nvSpPr>
        <p:spPr>
          <a:xfrm>
            <a:off x="1644959" y="3181725"/>
            <a:ext cx="2415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38" name="Google Shape;938;p33"/>
          <p:cNvSpPr txBox="1">
            <a:spLocks noGrp="1"/>
          </p:cNvSpPr>
          <p:nvPr>
            <p:ph type="subTitle" idx="1"/>
          </p:nvPr>
        </p:nvSpPr>
        <p:spPr>
          <a:xfrm>
            <a:off x="1644950" y="3459925"/>
            <a:ext cx="26448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939" name="Google Shape;939;p33"/>
          <p:cNvSpPr txBox="1">
            <a:spLocks noGrp="1"/>
          </p:cNvSpPr>
          <p:nvPr>
            <p:ph type="ctrTitle" idx="3"/>
          </p:nvPr>
        </p:nvSpPr>
        <p:spPr>
          <a:xfrm>
            <a:off x="5346172" y="1663400"/>
            <a:ext cx="2421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40" name="Google Shape;940;p33"/>
          <p:cNvSpPr txBox="1">
            <a:spLocks noGrp="1"/>
          </p:cNvSpPr>
          <p:nvPr>
            <p:ph type="subTitle" idx="4"/>
          </p:nvPr>
        </p:nvSpPr>
        <p:spPr>
          <a:xfrm>
            <a:off x="5347026" y="1941600"/>
            <a:ext cx="26514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941" name="Google Shape;941;p33"/>
          <p:cNvSpPr txBox="1">
            <a:spLocks noGrp="1"/>
          </p:cNvSpPr>
          <p:nvPr>
            <p:ph type="ctrTitle" idx="5"/>
          </p:nvPr>
        </p:nvSpPr>
        <p:spPr>
          <a:xfrm>
            <a:off x="1651052" y="1663400"/>
            <a:ext cx="2415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42" name="Google Shape;942;p33"/>
          <p:cNvSpPr txBox="1">
            <a:spLocks noGrp="1"/>
          </p:cNvSpPr>
          <p:nvPr>
            <p:ph type="subTitle" idx="6"/>
          </p:nvPr>
        </p:nvSpPr>
        <p:spPr>
          <a:xfrm>
            <a:off x="1651612" y="1941600"/>
            <a:ext cx="26448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TITLE_AND_TWO_COLUMNS_1_1">
    <p:spTree>
      <p:nvGrpSpPr>
        <p:cNvPr id="1" name="Shape 943"/>
        <p:cNvGrpSpPr/>
        <p:nvPr/>
      </p:nvGrpSpPr>
      <p:grpSpPr>
        <a:xfrm>
          <a:off x="0" y="0"/>
          <a:ext cx="0" cy="0"/>
          <a:chOff x="0" y="0"/>
          <a:chExt cx="0" cy="0"/>
        </a:xfrm>
      </p:grpSpPr>
      <p:grpSp>
        <p:nvGrpSpPr>
          <p:cNvPr id="944" name="Google Shape;944;p34"/>
          <p:cNvGrpSpPr/>
          <p:nvPr/>
        </p:nvGrpSpPr>
        <p:grpSpPr>
          <a:xfrm>
            <a:off x="213314" y="81100"/>
            <a:ext cx="8797986" cy="4918399"/>
            <a:chOff x="213314" y="81100"/>
            <a:chExt cx="8797986" cy="4918399"/>
          </a:xfrm>
        </p:grpSpPr>
        <p:sp>
          <p:nvSpPr>
            <p:cNvPr id="945" name="Google Shape;945;p34"/>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4"/>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4"/>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4"/>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4"/>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7" name="Google Shape;967;p34"/>
          <p:cNvSpPr txBox="1">
            <a:spLocks noGrp="1"/>
          </p:cNvSpPr>
          <p:nvPr>
            <p:ph type="subTitle" idx="1"/>
          </p:nvPr>
        </p:nvSpPr>
        <p:spPr>
          <a:xfrm>
            <a:off x="2858300" y="1518763"/>
            <a:ext cx="5263200" cy="396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968" name="Google Shape;968;p34"/>
          <p:cNvSpPr txBox="1">
            <a:spLocks noGrp="1"/>
          </p:cNvSpPr>
          <p:nvPr>
            <p:ph type="subTitle" idx="2"/>
          </p:nvPr>
        </p:nvSpPr>
        <p:spPr>
          <a:xfrm>
            <a:off x="2858300" y="2714557"/>
            <a:ext cx="5263200" cy="396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969" name="Google Shape;969;p34"/>
          <p:cNvSpPr txBox="1">
            <a:spLocks noGrp="1"/>
          </p:cNvSpPr>
          <p:nvPr>
            <p:ph type="subTitle" idx="3"/>
          </p:nvPr>
        </p:nvSpPr>
        <p:spPr>
          <a:xfrm>
            <a:off x="2858300" y="3926238"/>
            <a:ext cx="5263200" cy="396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160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970" name="Google Shape;970;p34"/>
          <p:cNvSpPr txBox="1">
            <a:spLocks noGrp="1"/>
          </p:cNvSpPr>
          <p:nvPr>
            <p:ph type="title" hasCustomPrompt="1"/>
          </p:nvPr>
        </p:nvSpPr>
        <p:spPr>
          <a:xfrm>
            <a:off x="2858300" y="820963"/>
            <a:ext cx="5263200" cy="69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971" name="Google Shape;971;p34"/>
          <p:cNvSpPr txBox="1">
            <a:spLocks noGrp="1"/>
          </p:cNvSpPr>
          <p:nvPr>
            <p:ph type="title" idx="4" hasCustomPrompt="1"/>
          </p:nvPr>
        </p:nvSpPr>
        <p:spPr>
          <a:xfrm>
            <a:off x="2858300" y="2032636"/>
            <a:ext cx="5263200" cy="69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972" name="Google Shape;972;p34"/>
          <p:cNvSpPr txBox="1">
            <a:spLocks noGrp="1"/>
          </p:cNvSpPr>
          <p:nvPr>
            <p:ph type="title" idx="5" hasCustomPrompt="1"/>
          </p:nvPr>
        </p:nvSpPr>
        <p:spPr>
          <a:xfrm>
            <a:off x="2858300" y="3228437"/>
            <a:ext cx="5263200" cy="69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2">
  <p:cSld name="TITLE_AND_TWO_COLUMNS_1_1_4">
    <p:spTree>
      <p:nvGrpSpPr>
        <p:cNvPr id="1" name="Shape 973"/>
        <p:cNvGrpSpPr/>
        <p:nvPr/>
      </p:nvGrpSpPr>
      <p:grpSpPr>
        <a:xfrm>
          <a:off x="0" y="0"/>
          <a:ext cx="0" cy="0"/>
          <a:chOff x="0" y="0"/>
          <a:chExt cx="0" cy="0"/>
        </a:xfrm>
      </p:grpSpPr>
      <p:grpSp>
        <p:nvGrpSpPr>
          <p:cNvPr id="974" name="Google Shape;974;p35"/>
          <p:cNvGrpSpPr/>
          <p:nvPr/>
        </p:nvGrpSpPr>
        <p:grpSpPr>
          <a:xfrm>
            <a:off x="213314" y="81100"/>
            <a:ext cx="8797986" cy="4918399"/>
            <a:chOff x="213314" y="81100"/>
            <a:chExt cx="8797986" cy="4918399"/>
          </a:xfrm>
        </p:grpSpPr>
        <p:sp>
          <p:nvSpPr>
            <p:cNvPr id="975" name="Google Shape;975;p35"/>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5"/>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5"/>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5"/>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5"/>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5"/>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5"/>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5"/>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5"/>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5"/>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5"/>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5"/>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5"/>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5"/>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5"/>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5"/>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5"/>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5"/>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5"/>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5"/>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5"/>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5"/>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35"/>
          <p:cNvSpPr txBox="1">
            <a:spLocks noGrp="1"/>
          </p:cNvSpPr>
          <p:nvPr>
            <p:ph type="subTitle" idx="1"/>
          </p:nvPr>
        </p:nvSpPr>
        <p:spPr>
          <a:xfrm>
            <a:off x="4888863" y="2040450"/>
            <a:ext cx="31611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998" name="Google Shape;998;p35"/>
          <p:cNvSpPr txBox="1">
            <a:spLocks noGrp="1"/>
          </p:cNvSpPr>
          <p:nvPr>
            <p:ph type="subTitle" idx="2"/>
          </p:nvPr>
        </p:nvSpPr>
        <p:spPr>
          <a:xfrm>
            <a:off x="4888863" y="3693449"/>
            <a:ext cx="31611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999" name="Google Shape;999;p35"/>
          <p:cNvSpPr txBox="1">
            <a:spLocks noGrp="1"/>
          </p:cNvSpPr>
          <p:nvPr>
            <p:ph type="subTitle" idx="3"/>
          </p:nvPr>
        </p:nvSpPr>
        <p:spPr>
          <a:xfrm>
            <a:off x="1094138" y="3709350"/>
            <a:ext cx="31611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00" name="Google Shape;1000;p35"/>
          <p:cNvSpPr txBox="1">
            <a:spLocks noGrp="1"/>
          </p:cNvSpPr>
          <p:nvPr>
            <p:ph type="title" hasCustomPrompt="1"/>
          </p:nvPr>
        </p:nvSpPr>
        <p:spPr>
          <a:xfrm>
            <a:off x="4888763" y="1342650"/>
            <a:ext cx="31611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01" name="Google Shape;1001;p35"/>
          <p:cNvSpPr txBox="1">
            <a:spLocks noGrp="1"/>
          </p:cNvSpPr>
          <p:nvPr>
            <p:ph type="title" idx="4" hasCustomPrompt="1"/>
          </p:nvPr>
        </p:nvSpPr>
        <p:spPr>
          <a:xfrm>
            <a:off x="4888763" y="3011514"/>
            <a:ext cx="31611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02" name="Google Shape;1002;p35"/>
          <p:cNvSpPr txBox="1">
            <a:spLocks noGrp="1"/>
          </p:cNvSpPr>
          <p:nvPr>
            <p:ph type="title" idx="5" hasCustomPrompt="1"/>
          </p:nvPr>
        </p:nvSpPr>
        <p:spPr>
          <a:xfrm>
            <a:off x="1094038" y="3011530"/>
            <a:ext cx="31611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03" name="Google Shape;1003;p35"/>
          <p:cNvSpPr txBox="1">
            <a:spLocks noGrp="1"/>
          </p:cNvSpPr>
          <p:nvPr>
            <p:ph type="subTitle" idx="6"/>
          </p:nvPr>
        </p:nvSpPr>
        <p:spPr>
          <a:xfrm>
            <a:off x="1094138" y="2040475"/>
            <a:ext cx="31611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004" name="Google Shape;1004;p35"/>
          <p:cNvSpPr txBox="1">
            <a:spLocks noGrp="1"/>
          </p:cNvSpPr>
          <p:nvPr>
            <p:ph type="title" idx="7" hasCustomPrompt="1"/>
          </p:nvPr>
        </p:nvSpPr>
        <p:spPr>
          <a:xfrm>
            <a:off x="1094038" y="1342655"/>
            <a:ext cx="31611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idea 2">
  <p:cSld name="CUSTOM_6">
    <p:spTree>
      <p:nvGrpSpPr>
        <p:cNvPr id="1" name="Shape 1005"/>
        <p:cNvGrpSpPr/>
        <p:nvPr/>
      </p:nvGrpSpPr>
      <p:grpSpPr>
        <a:xfrm>
          <a:off x="0" y="0"/>
          <a:ext cx="0" cy="0"/>
          <a:chOff x="0" y="0"/>
          <a:chExt cx="0" cy="0"/>
        </a:xfrm>
      </p:grpSpPr>
      <p:sp>
        <p:nvSpPr>
          <p:cNvPr id="1006" name="Google Shape;1006;p36"/>
          <p:cNvSpPr txBox="1">
            <a:spLocks noGrp="1"/>
          </p:cNvSpPr>
          <p:nvPr>
            <p:ph type="title"/>
          </p:nvPr>
        </p:nvSpPr>
        <p:spPr>
          <a:xfrm>
            <a:off x="2491200" y="976725"/>
            <a:ext cx="4161600" cy="319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007" name="Google Shape;1007;p36"/>
          <p:cNvGrpSpPr/>
          <p:nvPr/>
        </p:nvGrpSpPr>
        <p:grpSpPr>
          <a:xfrm>
            <a:off x="213314" y="81100"/>
            <a:ext cx="8797986" cy="4918399"/>
            <a:chOff x="213314" y="81100"/>
            <a:chExt cx="8797986" cy="4918399"/>
          </a:xfrm>
        </p:grpSpPr>
        <p:sp>
          <p:nvSpPr>
            <p:cNvPr id="1008" name="Google Shape;1008;p36"/>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
        <p:cNvGrpSpPr/>
        <p:nvPr/>
      </p:nvGrpSpPr>
      <p:grpSpPr>
        <a:xfrm>
          <a:off x="0" y="0"/>
          <a:ext cx="0" cy="0"/>
          <a:chOff x="0" y="0"/>
          <a:chExt cx="0" cy="0"/>
        </a:xfrm>
      </p:grpSpPr>
      <p:sp>
        <p:nvSpPr>
          <p:cNvPr id="116" name="Google Shape;116;p4"/>
          <p:cNvSpPr txBox="1">
            <a:spLocks noGrp="1"/>
          </p:cNvSpPr>
          <p:nvPr>
            <p:ph type="title"/>
          </p:nvPr>
        </p:nvSpPr>
        <p:spPr>
          <a:xfrm>
            <a:off x="1427450" y="448650"/>
            <a:ext cx="6277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7" name="Google Shape;117;p4"/>
          <p:cNvSpPr txBox="1">
            <a:spLocks noGrp="1"/>
          </p:cNvSpPr>
          <p:nvPr>
            <p:ph type="body" idx="1"/>
          </p:nvPr>
        </p:nvSpPr>
        <p:spPr>
          <a:xfrm>
            <a:off x="720000" y="1202829"/>
            <a:ext cx="7692000" cy="35400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rgbClr val="434343"/>
              </a:buClr>
              <a:buSzPts val="1400"/>
              <a:buFont typeface="Livvic"/>
              <a:buAutoNum type="arabicPeriod"/>
              <a:defRPr sz="1200"/>
            </a:lvl1pPr>
            <a:lvl2pPr marL="914400" lvl="1" indent="-317500">
              <a:spcBef>
                <a:spcPts val="1600"/>
              </a:spcBef>
              <a:spcAft>
                <a:spcPts val="0"/>
              </a:spcAft>
              <a:buClr>
                <a:srgbClr val="434343"/>
              </a:buClr>
              <a:buSzPts val="14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118" name="Google Shape;118;p4"/>
          <p:cNvGrpSpPr/>
          <p:nvPr/>
        </p:nvGrpSpPr>
        <p:grpSpPr>
          <a:xfrm>
            <a:off x="213314" y="81100"/>
            <a:ext cx="8797986" cy="4918399"/>
            <a:chOff x="213314" y="81100"/>
            <a:chExt cx="8797986" cy="4918399"/>
          </a:xfrm>
        </p:grpSpPr>
        <p:sp>
          <p:nvSpPr>
            <p:cNvPr id="119" name="Google Shape;119;p4"/>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1_3">
    <p:spTree>
      <p:nvGrpSpPr>
        <p:cNvPr id="1" name="Shape 1030"/>
        <p:cNvGrpSpPr/>
        <p:nvPr/>
      </p:nvGrpSpPr>
      <p:grpSpPr>
        <a:xfrm>
          <a:off x="0" y="0"/>
          <a:ext cx="0" cy="0"/>
          <a:chOff x="0" y="0"/>
          <a:chExt cx="0" cy="0"/>
        </a:xfrm>
      </p:grpSpPr>
      <p:sp>
        <p:nvSpPr>
          <p:cNvPr id="1031" name="Google Shape;103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1032" name="Google Shape;1032;p37"/>
          <p:cNvGrpSpPr/>
          <p:nvPr/>
        </p:nvGrpSpPr>
        <p:grpSpPr>
          <a:xfrm>
            <a:off x="213314" y="81100"/>
            <a:ext cx="8797986" cy="4918399"/>
            <a:chOff x="213314" y="81100"/>
            <a:chExt cx="8797986" cy="4918399"/>
          </a:xfrm>
        </p:grpSpPr>
        <p:sp>
          <p:nvSpPr>
            <p:cNvPr id="1033" name="Google Shape;1033;p37"/>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7"/>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7"/>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7"/>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7"/>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7"/>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7"/>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7"/>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7"/>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7"/>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7"/>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7"/>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7"/>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7"/>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7"/>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7"/>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37"/>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7"/>
          <p:cNvSpPr txBox="1">
            <a:spLocks noGrp="1"/>
          </p:cNvSpPr>
          <p:nvPr>
            <p:ph type="ctrTitle" idx="2"/>
          </p:nvPr>
        </p:nvSpPr>
        <p:spPr>
          <a:xfrm>
            <a:off x="1771284" y="3181725"/>
            <a:ext cx="2415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57" name="Google Shape;1057;p37"/>
          <p:cNvSpPr txBox="1">
            <a:spLocks noGrp="1"/>
          </p:cNvSpPr>
          <p:nvPr>
            <p:ph type="subTitle" idx="1"/>
          </p:nvPr>
        </p:nvSpPr>
        <p:spPr>
          <a:xfrm>
            <a:off x="1771288" y="3459925"/>
            <a:ext cx="25542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058" name="Google Shape;1058;p37"/>
          <p:cNvSpPr txBox="1">
            <a:spLocks noGrp="1"/>
          </p:cNvSpPr>
          <p:nvPr>
            <p:ph type="ctrTitle" idx="3"/>
          </p:nvPr>
        </p:nvSpPr>
        <p:spPr>
          <a:xfrm>
            <a:off x="5472497" y="1663400"/>
            <a:ext cx="2421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59" name="Google Shape;1059;p37"/>
          <p:cNvSpPr txBox="1">
            <a:spLocks noGrp="1"/>
          </p:cNvSpPr>
          <p:nvPr>
            <p:ph type="subTitle" idx="4"/>
          </p:nvPr>
        </p:nvSpPr>
        <p:spPr>
          <a:xfrm>
            <a:off x="5473338" y="1941600"/>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060" name="Google Shape;1060;p37"/>
          <p:cNvSpPr txBox="1">
            <a:spLocks noGrp="1"/>
          </p:cNvSpPr>
          <p:nvPr>
            <p:ph type="ctrTitle" idx="5"/>
          </p:nvPr>
        </p:nvSpPr>
        <p:spPr>
          <a:xfrm>
            <a:off x="1777377" y="1663400"/>
            <a:ext cx="2415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61" name="Google Shape;1061;p37"/>
          <p:cNvSpPr txBox="1">
            <a:spLocks noGrp="1"/>
          </p:cNvSpPr>
          <p:nvPr>
            <p:ph type="subTitle" idx="6"/>
          </p:nvPr>
        </p:nvSpPr>
        <p:spPr>
          <a:xfrm>
            <a:off x="1777722" y="1941600"/>
            <a:ext cx="25542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062" name="Google Shape;1062;p37"/>
          <p:cNvSpPr txBox="1">
            <a:spLocks noGrp="1"/>
          </p:cNvSpPr>
          <p:nvPr>
            <p:ph type="ctrTitle" idx="7"/>
          </p:nvPr>
        </p:nvSpPr>
        <p:spPr>
          <a:xfrm>
            <a:off x="5472497" y="3181725"/>
            <a:ext cx="2421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63" name="Google Shape;1063;p37"/>
          <p:cNvSpPr txBox="1">
            <a:spLocks noGrp="1"/>
          </p:cNvSpPr>
          <p:nvPr>
            <p:ph type="subTitle" idx="8"/>
          </p:nvPr>
        </p:nvSpPr>
        <p:spPr>
          <a:xfrm>
            <a:off x="5473338" y="3459925"/>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2">
  <p:cSld name="TITLE_AND_TWO_COLUMNS_1_1_3_1">
    <p:spTree>
      <p:nvGrpSpPr>
        <p:cNvPr id="1" name="Shape 1064"/>
        <p:cNvGrpSpPr/>
        <p:nvPr/>
      </p:nvGrpSpPr>
      <p:grpSpPr>
        <a:xfrm>
          <a:off x="0" y="0"/>
          <a:ext cx="0" cy="0"/>
          <a:chOff x="0" y="0"/>
          <a:chExt cx="0" cy="0"/>
        </a:xfrm>
      </p:grpSpPr>
      <p:sp>
        <p:nvSpPr>
          <p:cNvPr id="1065" name="Google Shape;106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1066" name="Google Shape;1066;p38"/>
          <p:cNvGrpSpPr/>
          <p:nvPr/>
        </p:nvGrpSpPr>
        <p:grpSpPr>
          <a:xfrm>
            <a:off x="213314" y="81100"/>
            <a:ext cx="8797986" cy="4918399"/>
            <a:chOff x="213314" y="81100"/>
            <a:chExt cx="8797986" cy="4918399"/>
          </a:xfrm>
        </p:grpSpPr>
        <p:sp>
          <p:nvSpPr>
            <p:cNvPr id="1067" name="Google Shape;1067;p38"/>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9" name="Google Shape;1089;p38"/>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0" name="Google Shape;1090;p38"/>
          <p:cNvSpPr txBox="1">
            <a:spLocks noGrp="1"/>
          </p:cNvSpPr>
          <p:nvPr>
            <p:ph type="ctrTitle" idx="2"/>
          </p:nvPr>
        </p:nvSpPr>
        <p:spPr>
          <a:xfrm>
            <a:off x="1275571" y="3181725"/>
            <a:ext cx="2415600" cy="32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1" name="Google Shape;1091;p38"/>
          <p:cNvSpPr txBox="1">
            <a:spLocks noGrp="1"/>
          </p:cNvSpPr>
          <p:nvPr>
            <p:ph type="subTitle" idx="1"/>
          </p:nvPr>
        </p:nvSpPr>
        <p:spPr>
          <a:xfrm>
            <a:off x="1121250" y="3459925"/>
            <a:ext cx="25755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092" name="Google Shape;1092;p38"/>
          <p:cNvSpPr txBox="1">
            <a:spLocks noGrp="1"/>
          </p:cNvSpPr>
          <p:nvPr>
            <p:ph type="ctrTitle" idx="3"/>
          </p:nvPr>
        </p:nvSpPr>
        <p:spPr>
          <a:xfrm>
            <a:off x="5357785" y="1663400"/>
            <a:ext cx="2421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3" name="Google Shape;1093;p38"/>
          <p:cNvSpPr txBox="1">
            <a:spLocks noGrp="1"/>
          </p:cNvSpPr>
          <p:nvPr>
            <p:ph type="subTitle" idx="4"/>
          </p:nvPr>
        </p:nvSpPr>
        <p:spPr>
          <a:xfrm>
            <a:off x="5358625" y="1941600"/>
            <a:ext cx="25821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094" name="Google Shape;1094;p38"/>
          <p:cNvSpPr txBox="1">
            <a:spLocks noGrp="1"/>
          </p:cNvSpPr>
          <p:nvPr>
            <p:ph type="ctrTitle" idx="5"/>
          </p:nvPr>
        </p:nvSpPr>
        <p:spPr>
          <a:xfrm>
            <a:off x="1281664" y="1663400"/>
            <a:ext cx="2415600" cy="32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5" name="Google Shape;1095;p38"/>
          <p:cNvSpPr txBox="1">
            <a:spLocks noGrp="1"/>
          </p:cNvSpPr>
          <p:nvPr>
            <p:ph type="subTitle" idx="6"/>
          </p:nvPr>
        </p:nvSpPr>
        <p:spPr>
          <a:xfrm>
            <a:off x="1127738" y="1941600"/>
            <a:ext cx="25755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096" name="Google Shape;1096;p38"/>
          <p:cNvSpPr txBox="1">
            <a:spLocks noGrp="1"/>
          </p:cNvSpPr>
          <p:nvPr>
            <p:ph type="ctrTitle" idx="7"/>
          </p:nvPr>
        </p:nvSpPr>
        <p:spPr>
          <a:xfrm>
            <a:off x="5357785" y="3181725"/>
            <a:ext cx="2421600" cy="320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7" name="Google Shape;1097;p38"/>
          <p:cNvSpPr txBox="1">
            <a:spLocks noGrp="1"/>
          </p:cNvSpPr>
          <p:nvPr>
            <p:ph type="subTitle" idx="8"/>
          </p:nvPr>
        </p:nvSpPr>
        <p:spPr>
          <a:xfrm>
            <a:off x="5358625" y="3459925"/>
            <a:ext cx="25821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Rokkitt Light"/>
              <a:buNone/>
              <a:defRPr>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1">
  <p:cSld name="TITLE_AND_TWO_COLUMNS_1_1_3_1_1">
    <p:spTree>
      <p:nvGrpSpPr>
        <p:cNvPr id="1" name="Shape 1098"/>
        <p:cNvGrpSpPr/>
        <p:nvPr/>
      </p:nvGrpSpPr>
      <p:grpSpPr>
        <a:xfrm>
          <a:off x="0" y="0"/>
          <a:ext cx="0" cy="0"/>
          <a:chOff x="0" y="0"/>
          <a:chExt cx="0" cy="0"/>
        </a:xfrm>
      </p:grpSpPr>
      <p:sp>
        <p:nvSpPr>
          <p:cNvPr id="1099" name="Google Shape;109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1100" name="Google Shape;1100;p39"/>
          <p:cNvGrpSpPr/>
          <p:nvPr/>
        </p:nvGrpSpPr>
        <p:grpSpPr>
          <a:xfrm>
            <a:off x="213314" y="81100"/>
            <a:ext cx="8797986" cy="4918399"/>
            <a:chOff x="213314" y="81100"/>
            <a:chExt cx="8797986" cy="4918399"/>
          </a:xfrm>
        </p:grpSpPr>
        <p:sp>
          <p:nvSpPr>
            <p:cNvPr id="1101" name="Google Shape;1101;p39"/>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9"/>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9"/>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9"/>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9"/>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9"/>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39"/>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4" name="Google Shape;1124;p39"/>
          <p:cNvSpPr txBox="1">
            <a:spLocks noGrp="1"/>
          </p:cNvSpPr>
          <p:nvPr>
            <p:ph type="ctrTitle" idx="2"/>
          </p:nvPr>
        </p:nvSpPr>
        <p:spPr>
          <a:xfrm>
            <a:off x="798475" y="19483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25" name="Google Shape;1125;p39"/>
          <p:cNvSpPr txBox="1">
            <a:spLocks noGrp="1"/>
          </p:cNvSpPr>
          <p:nvPr>
            <p:ph type="subTitle" idx="1"/>
          </p:nvPr>
        </p:nvSpPr>
        <p:spPr>
          <a:xfrm>
            <a:off x="694525" y="21842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126" name="Google Shape;1126;p39"/>
          <p:cNvSpPr txBox="1">
            <a:spLocks noGrp="1"/>
          </p:cNvSpPr>
          <p:nvPr>
            <p:ph type="ctrTitle" idx="3"/>
          </p:nvPr>
        </p:nvSpPr>
        <p:spPr>
          <a:xfrm>
            <a:off x="3495525" y="19483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27" name="Google Shape;1127;p39"/>
          <p:cNvSpPr txBox="1">
            <a:spLocks noGrp="1"/>
          </p:cNvSpPr>
          <p:nvPr>
            <p:ph type="subTitle" idx="4"/>
          </p:nvPr>
        </p:nvSpPr>
        <p:spPr>
          <a:xfrm>
            <a:off x="3391575" y="21842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128" name="Google Shape;1128;p39"/>
          <p:cNvSpPr txBox="1">
            <a:spLocks noGrp="1"/>
          </p:cNvSpPr>
          <p:nvPr>
            <p:ph type="ctrTitle" idx="5"/>
          </p:nvPr>
        </p:nvSpPr>
        <p:spPr>
          <a:xfrm>
            <a:off x="2147000" y="3706675"/>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29" name="Google Shape;1129;p39"/>
          <p:cNvSpPr txBox="1">
            <a:spLocks noGrp="1"/>
          </p:cNvSpPr>
          <p:nvPr>
            <p:ph type="subTitle" idx="6"/>
          </p:nvPr>
        </p:nvSpPr>
        <p:spPr>
          <a:xfrm>
            <a:off x="2043050" y="3942600"/>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130" name="Google Shape;1130;p39"/>
          <p:cNvSpPr txBox="1">
            <a:spLocks noGrp="1"/>
          </p:cNvSpPr>
          <p:nvPr>
            <p:ph type="ctrTitle" idx="7"/>
          </p:nvPr>
        </p:nvSpPr>
        <p:spPr>
          <a:xfrm>
            <a:off x="4844050" y="3706675"/>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31" name="Google Shape;1131;p39"/>
          <p:cNvSpPr txBox="1">
            <a:spLocks noGrp="1"/>
          </p:cNvSpPr>
          <p:nvPr>
            <p:ph type="subTitle" idx="8"/>
          </p:nvPr>
        </p:nvSpPr>
        <p:spPr>
          <a:xfrm>
            <a:off x="4740100" y="3942600"/>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1132" name="Google Shape;1132;p39"/>
          <p:cNvSpPr txBox="1">
            <a:spLocks noGrp="1"/>
          </p:cNvSpPr>
          <p:nvPr>
            <p:ph type="ctrTitle" idx="9"/>
          </p:nvPr>
        </p:nvSpPr>
        <p:spPr>
          <a:xfrm>
            <a:off x="6296525" y="19483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33" name="Google Shape;1133;p39"/>
          <p:cNvSpPr txBox="1">
            <a:spLocks noGrp="1"/>
          </p:cNvSpPr>
          <p:nvPr>
            <p:ph type="subTitle" idx="13"/>
          </p:nvPr>
        </p:nvSpPr>
        <p:spPr>
          <a:xfrm>
            <a:off x="6192575" y="21842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2">
  <p:cSld name="TITLE_AND_TWO_COLUMNS_1_1_2">
    <p:spTree>
      <p:nvGrpSpPr>
        <p:cNvPr id="1" name="Shape 1134"/>
        <p:cNvGrpSpPr/>
        <p:nvPr/>
      </p:nvGrpSpPr>
      <p:grpSpPr>
        <a:xfrm>
          <a:off x="0" y="0"/>
          <a:ext cx="0" cy="0"/>
          <a:chOff x="0" y="0"/>
          <a:chExt cx="0" cy="0"/>
        </a:xfrm>
      </p:grpSpPr>
      <p:sp>
        <p:nvSpPr>
          <p:cNvPr id="1135" name="Google Shape;1135;p40"/>
          <p:cNvSpPr txBox="1">
            <a:spLocks noGrp="1"/>
          </p:cNvSpPr>
          <p:nvPr>
            <p:ph type="title"/>
          </p:nvPr>
        </p:nvSpPr>
        <p:spPr>
          <a:xfrm>
            <a:off x="683825" y="1559550"/>
            <a:ext cx="3767700" cy="202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328"/>
        <p:cNvGrpSpPr/>
        <p:nvPr/>
      </p:nvGrpSpPr>
      <p:grpSpPr>
        <a:xfrm>
          <a:off x="0" y="0"/>
          <a:ext cx="0" cy="0"/>
          <a:chOff x="0" y="0"/>
          <a:chExt cx="0" cy="0"/>
        </a:xfrm>
      </p:grpSpPr>
      <p:grpSp>
        <p:nvGrpSpPr>
          <p:cNvPr id="1329" name="Google Shape;1329;p46"/>
          <p:cNvGrpSpPr/>
          <p:nvPr/>
        </p:nvGrpSpPr>
        <p:grpSpPr>
          <a:xfrm>
            <a:off x="213314" y="81100"/>
            <a:ext cx="8797986" cy="4918399"/>
            <a:chOff x="213314" y="81100"/>
            <a:chExt cx="8797986" cy="4918399"/>
          </a:xfrm>
        </p:grpSpPr>
        <p:sp>
          <p:nvSpPr>
            <p:cNvPr id="1330" name="Google Shape;1330;p46"/>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6"/>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6"/>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2048B-0AE4-4A0F-BC6B-59BC2B9E4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5A4C06-EECB-4267-8D4C-ABF895A75D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A9DDA2-8B0B-410C-AD2E-0D1F9D550707}"/>
              </a:ext>
            </a:extLst>
          </p:cNvPr>
          <p:cNvSpPr>
            <a:spLocks noGrp="1" noChangeArrowheads="1"/>
          </p:cNvSpPr>
          <p:nvPr>
            <p:ph type="sldNum" sz="quarter" idx="12"/>
          </p:nvPr>
        </p:nvSpPr>
        <p:spPr>
          <a:ln/>
        </p:spPr>
        <p:txBody>
          <a:bodyPr/>
          <a:lstStyle>
            <a:lvl1pPr>
              <a:defRPr/>
            </a:lvl1pPr>
          </a:lstStyle>
          <a:p>
            <a:fld id="{3596E137-EB8C-43D2-89A7-C63B972BF7F9}" type="slidenum">
              <a:rPr lang="en-US" altLang="en-US"/>
              <a:pPr/>
              <a:t>‹#›</a:t>
            </a:fld>
            <a:endParaRPr lang="en-US" altLang="en-US"/>
          </a:p>
        </p:txBody>
      </p:sp>
    </p:spTree>
    <p:extLst>
      <p:ext uri="{BB962C8B-B14F-4D97-AF65-F5344CB8AC3E}">
        <p14:creationId xmlns:p14="http://schemas.microsoft.com/office/powerpoint/2010/main" val="76659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50E437-34EB-4A9F-97B0-322A8CFB6BA1}"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C4615-D820-47FD-BA17-C09DECDB3066}" type="slidenum">
              <a:rPr lang="en-US" smtClean="0"/>
              <a:t>‹#›</a:t>
            </a:fld>
            <a:endParaRPr lang="en-US"/>
          </a:p>
        </p:txBody>
      </p:sp>
    </p:spTree>
    <p:extLst>
      <p:ext uri="{BB962C8B-B14F-4D97-AF65-F5344CB8AC3E}">
        <p14:creationId xmlns:p14="http://schemas.microsoft.com/office/powerpoint/2010/main" val="806964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Picture 2" descr="C:\Users\Thinkpad\Desktop\未标题-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6680598" y="4947048"/>
            <a:ext cx="3073003" cy="187615"/>
          </a:xfrm>
          <a:prstGeom prst="rect">
            <a:avLst/>
          </a:prstGeom>
          <a:noFill/>
        </p:spPr>
        <p:txBody>
          <a:bodyPr>
            <a:spAutoFit/>
          </a:bodyPr>
          <a:lstStyle/>
          <a:p>
            <a:pPr>
              <a:defRPr/>
            </a:pPr>
            <a:r>
              <a:rPr lang="en-US" sz="619"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619"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619" i="1" dirty="0">
                <a:solidFill>
                  <a:schemeClr val="accent6">
                    <a:lumMod val="75000"/>
                  </a:schemeClr>
                </a:solidFill>
                <a:latin typeface="Times New Roman" panose="02020603050405020304" pitchFamily="18" charset="0"/>
                <a:cs typeface="Times New Roman" panose="02020603050405020304" pitchFamily="18" charset="0"/>
              </a:rPr>
              <a:t> </a:t>
            </a:r>
            <a:r>
              <a:rPr lang="en-US" sz="619"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619"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837092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0522A-7961-4188-92D5-39521ABBDE70}"/>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3" name="Footer Placeholder 2">
            <a:extLst>
              <a:ext uri="{FF2B5EF4-FFF2-40B4-BE49-F238E27FC236}">
                <a16:creationId xmlns:a16="http://schemas.microsoft.com/office/drawing/2014/main" id="{72A4CA9D-E621-4BF9-857F-68D7FCF4E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528A70-3C14-4AF5-898A-6B8444A8919F}"/>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560868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2A79-C723-402A-9028-FA8E879517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20E715-3C08-48F8-8224-08E408AC0435}"/>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4" name="Footer Placeholder 3">
            <a:extLst>
              <a:ext uri="{FF2B5EF4-FFF2-40B4-BE49-F238E27FC236}">
                <a16:creationId xmlns:a16="http://schemas.microsoft.com/office/drawing/2014/main" id="{48C919C1-8F03-4179-8B76-3DF2B66EC3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FCB93-02B8-4E5C-A0A5-62B11D6EA7D4}"/>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158687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3724525" y="1755025"/>
            <a:ext cx="4700100" cy="755700"/>
          </a:xfrm>
          <a:prstGeom prst="rect">
            <a:avLst/>
          </a:prstGeom>
        </p:spPr>
        <p:txBody>
          <a:bodyPr spcFirstLastPara="1" wrap="square" lIns="91425" tIns="91425" rIns="91425" bIns="91425" anchor="b" anchorCtr="0">
            <a:noAutofit/>
          </a:bodyPr>
          <a:lstStyle>
            <a:lvl1pPr lvl="0" algn="r">
              <a:spcBef>
                <a:spcPts val="0"/>
              </a:spcBef>
              <a:spcAft>
                <a:spcPts val="0"/>
              </a:spcAft>
              <a:buSzPts val="2400"/>
              <a:buNone/>
              <a:defRPr sz="4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96" name="Google Shape;196;p7"/>
          <p:cNvSpPr txBox="1">
            <a:spLocks noGrp="1"/>
          </p:cNvSpPr>
          <p:nvPr>
            <p:ph type="body" idx="1"/>
          </p:nvPr>
        </p:nvSpPr>
        <p:spPr>
          <a:xfrm>
            <a:off x="720000" y="2190750"/>
            <a:ext cx="4803900" cy="21846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rgbClr val="999999"/>
              </a:buClr>
              <a:buSzPts val="800"/>
              <a:buFont typeface="Open Sans"/>
              <a:buChar char="●"/>
              <a:defRPr sz="1400"/>
            </a:lvl1pPr>
            <a:lvl2pPr marL="914400" lvl="1" indent="-279400">
              <a:spcBef>
                <a:spcPts val="0"/>
              </a:spcBef>
              <a:spcAft>
                <a:spcPts val="0"/>
              </a:spcAft>
              <a:buClr>
                <a:srgbClr val="999999"/>
              </a:buClr>
              <a:buSzPts val="800"/>
              <a:buFont typeface="Open Sans"/>
              <a:buChar char="○"/>
              <a:defRPr sz="1200"/>
            </a:lvl2pPr>
            <a:lvl3pPr marL="1371600" lvl="2" indent="-279400">
              <a:spcBef>
                <a:spcPts val="1600"/>
              </a:spcBef>
              <a:spcAft>
                <a:spcPts val="0"/>
              </a:spcAft>
              <a:buClr>
                <a:srgbClr val="999999"/>
              </a:buClr>
              <a:buSzPts val="800"/>
              <a:buFont typeface="Open Sans"/>
              <a:buChar char="■"/>
              <a:defRPr sz="1200"/>
            </a:lvl3pPr>
            <a:lvl4pPr marL="1828800" lvl="3" indent="-279400">
              <a:spcBef>
                <a:spcPts val="1600"/>
              </a:spcBef>
              <a:spcAft>
                <a:spcPts val="0"/>
              </a:spcAft>
              <a:buClr>
                <a:srgbClr val="999999"/>
              </a:buClr>
              <a:buSzPts val="800"/>
              <a:buFont typeface="Open Sans"/>
              <a:buChar char="●"/>
              <a:defRPr sz="1200"/>
            </a:lvl4pPr>
            <a:lvl5pPr marL="2286000" lvl="4" indent="-298450">
              <a:spcBef>
                <a:spcPts val="1600"/>
              </a:spcBef>
              <a:spcAft>
                <a:spcPts val="0"/>
              </a:spcAft>
              <a:buClr>
                <a:srgbClr val="999999"/>
              </a:buClr>
              <a:buSzPts val="1100"/>
              <a:buFont typeface="Open Sans"/>
              <a:buChar char="○"/>
              <a:defRPr sz="1200"/>
            </a:lvl5pPr>
            <a:lvl6pPr marL="2743200" lvl="5" indent="-298450">
              <a:spcBef>
                <a:spcPts val="1600"/>
              </a:spcBef>
              <a:spcAft>
                <a:spcPts val="0"/>
              </a:spcAft>
              <a:buClr>
                <a:srgbClr val="999999"/>
              </a:buClr>
              <a:buSzPts val="1100"/>
              <a:buFont typeface="Open Sans"/>
              <a:buChar char="■"/>
              <a:defRPr sz="1200"/>
            </a:lvl6pPr>
            <a:lvl7pPr marL="3200400" lvl="6" indent="-273050">
              <a:spcBef>
                <a:spcPts val="1600"/>
              </a:spcBef>
              <a:spcAft>
                <a:spcPts val="0"/>
              </a:spcAft>
              <a:buClr>
                <a:srgbClr val="999999"/>
              </a:buClr>
              <a:buSzPts val="700"/>
              <a:buFont typeface="Open Sans"/>
              <a:buChar char="●"/>
              <a:defRPr sz="1200"/>
            </a:lvl7pPr>
            <a:lvl8pPr marL="3657600" lvl="7" indent="-273050">
              <a:spcBef>
                <a:spcPts val="1600"/>
              </a:spcBef>
              <a:spcAft>
                <a:spcPts val="0"/>
              </a:spcAft>
              <a:buClr>
                <a:srgbClr val="999999"/>
              </a:buClr>
              <a:buSzPts val="700"/>
              <a:buFont typeface="Open Sans"/>
              <a:buChar char="○"/>
              <a:defRPr sz="1200"/>
            </a:lvl8pPr>
            <a:lvl9pPr marL="4114800" lvl="8" indent="-266700">
              <a:spcBef>
                <a:spcPts val="1600"/>
              </a:spcBef>
              <a:spcAft>
                <a:spcPts val="1600"/>
              </a:spcAft>
              <a:buClr>
                <a:srgbClr val="999999"/>
              </a:buClr>
              <a:buSzPts val="600"/>
              <a:buFont typeface="Open Sans"/>
              <a:buChar char="■"/>
              <a:defRPr sz="1200"/>
            </a:lvl9pPr>
          </a:lstStyle>
          <a:p>
            <a:endParaRPr/>
          </a:p>
        </p:txBody>
      </p:sp>
      <p:grpSp>
        <p:nvGrpSpPr>
          <p:cNvPr id="197" name="Google Shape;197;p7"/>
          <p:cNvGrpSpPr/>
          <p:nvPr/>
        </p:nvGrpSpPr>
        <p:grpSpPr>
          <a:xfrm>
            <a:off x="213314" y="81100"/>
            <a:ext cx="8797986" cy="4918399"/>
            <a:chOff x="213314" y="81100"/>
            <a:chExt cx="8797986" cy="4918399"/>
          </a:xfrm>
        </p:grpSpPr>
        <p:sp>
          <p:nvSpPr>
            <p:cNvPr id="198" name="Google Shape;198;p7"/>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9AA6-2623-4F7D-8B62-8D009D08C09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9BE9C79-C470-4CF3-9B87-B543C5369C4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8F821E6-9125-4D71-92D8-937700EC4CF8}"/>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5" name="Footer Placeholder 4">
            <a:extLst>
              <a:ext uri="{FF2B5EF4-FFF2-40B4-BE49-F238E27FC236}">
                <a16:creationId xmlns:a16="http://schemas.microsoft.com/office/drawing/2014/main" id="{123C9B48-E6C1-4A7D-883A-E796496C9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4ED5B-CCD2-4AD8-B732-4347E4120537}"/>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2801337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911D-0363-4F16-B361-F5B2AFB2E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602BD-4A63-4CF3-932C-C70A8DDFD8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8CEC9-4BC9-4D8D-8FD6-72F49AF61BF2}"/>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5" name="Footer Placeholder 4">
            <a:extLst>
              <a:ext uri="{FF2B5EF4-FFF2-40B4-BE49-F238E27FC236}">
                <a16:creationId xmlns:a16="http://schemas.microsoft.com/office/drawing/2014/main" id="{D19013DB-CBAC-44C2-9EE4-D19502633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0BF8F-1910-4904-AE39-E5DF5D67250E}"/>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1790299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486D-0111-4D7F-91F7-47841B307B59}"/>
              </a:ext>
            </a:extLst>
          </p:cNvPr>
          <p:cNvSpPr>
            <a:spLocks noGrp="1"/>
          </p:cNvSpPr>
          <p:nvPr>
            <p:ph type="title"/>
          </p:nvPr>
        </p:nvSpPr>
        <p:spPr>
          <a:xfrm>
            <a:off x="623888" y="1282388"/>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EDAA1E-23F4-4A9B-9E2C-E2E22B0385D0}"/>
              </a:ext>
            </a:extLst>
          </p:cNvPr>
          <p:cNvSpPr>
            <a:spLocks noGrp="1"/>
          </p:cNvSpPr>
          <p:nvPr>
            <p:ph type="body" idx="1"/>
          </p:nvPr>
        </p:nvSpPr>
        <p:spPr>
          <a:xfrm>
            <a:off x="623888" y="3442182"/>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49248E-B1E0-4862-B58F-8B8D906388C6}"/>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5" name="Footer Placeholder 4">
            <a:extLst>
              <a:ext uri="{FF2B5EF4-FFF2-40B4-BE49-F238E27FC236}">
                <a16:creationId xmlns:a16="http://schemas.microsoft.com/office/drawing/2014/main" id="{78B7E500-18F8-4870-87F7-1E976CE6C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B5CB6-7F93-4ADE-9F00-61CFFDB67515}"/>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1554179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FF95-AFBF-4135-B49D-76A4A7589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7DCD45-A475-4B02-9D88-2183723EE099}"/>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CCDB4-C7C1-461E-BC65-0CD8700C56B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76A0CD-0568-42AF-8AD3-2A57E59D89D9}"/>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6" name="Footer Placeholder 5">
            <a:extLst>
              <a:ext uri="{FF2B5EF4-FFF2-40B4-BE49-F238E27FC236}">
                <a16:creationId xmlns:a16="http://schemas.microsoft.com/office/drawing/2014/main" id="{B9FA70DE-1CBB-4760-89F1-2DABBBF83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BC89F-B6BC-4CC5-9A3E-837BAAF7C3A9}"/>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2263304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4401-C9B6-40C6-B1D2-9A2E847B9850}"/>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BB7709-8617-4912-B88B-A81819FC3B8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3F335DD-18A2-4A0E-84A2-423D0731BE6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7E876-349C-40AF-882A-2837F24F9639}"/>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4722A2A-B7EC-455D-B074-A34C4FD7CC34}"/>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8B74A-11D0-4E11-9F84-04F321A74B6D}"/>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8" name="Footer Placeholder 7">
            <a:extLst>
              <a:ext uri="{FF2B5EF4-FFF2-40B4-BE49-F238E27FC236}">
                <a16:creationId xmlns:a16="http://schemas.microsoft.com/office/drawing/2014/main" id="{778A9257-34D1-4A84-84BF-3646A29090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6B0B30-100E-4EC7-8C42-509019824C54}"/>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2814360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2A79-C723-402A-9028-FA8E879517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20E715-3C08-48F8-8224-08E408AC0435}"/>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4" name="Footer Placeholder 3">
            <a:extLst>
              <a:ext uri="{FF2B5EF4-FFF2-40B4-BE49-F238E27FC236}">
                <a16:creationId xmlns:a16="http://schemas.microsoft.com/office/drawing/2014/main" id="{48C919C1-8F03-4179-8B76-3DF2B66EC3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FCB93-02B8-4E5C-A0A5-62B11D6EA7D4}"/>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1218959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0522A-7961-4188-92D5-39521ABBDE70}"/>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3" name="Footer Placeholder 2">
            <a:extLst>
              <a:ext uri="{FF2B5EF4-FFF2-40B4-BE49-F238E27FC236}">
                <a16:creationId xmlns:a16="http://schemas.microsoft.com/office/drawing/2014/main" id="{72A4CA9D-E621-4BF9-857F-68D7FCF4E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528A70-3C14-4AF5-898A-6B8444A8919F}"/>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2438013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0698-8045-4661-BFC9-045954FD4CB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9A6EE1A-5558-4494-BBBB-5F3E1AFA940C}"/>
              </a:ext>
            </a:extLst>
          </p:cNvPr>
          <p:cNvSpPr>
            <a:spLocks noGrp="1"/>
          </p:cNvSpPr>
          <p:nvPr>
            <p:ph idx="1"/>
          </p:nvPr>
        </p:nvSpPr>
        <p:spPr>
          <a:xfrm>
            <a:off x="3887391" y="74065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66F14-6F0B-47D1-BF2A-3C88D03706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31F9000-6C27-4CDE-A140-B645D959489C}"/>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6" name="Footer Placeholder 5">
            <a:extLst>
              <a:ext uri="{FF2B5EF4-FFF2-40B4-BE49-F238E27FC236}">
                <a16:creationId xmlns:a16="http://schemas.microsoft.com/office/drawing/2014/main" id="{EBCFBE6B-370D-44E1-B5F5-84D89B154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5D2F79-DC44-4E70-A7AD-10EE19621C8E}"/>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1492953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7A9A-9E3E-4D23-AFC3-95B3C41A2C5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CFB1B7-C0F5-4D12-B6A9-E23D31594368}"/>
              </a:ext>
            </a:extLst>
          </p:cNvPr>
          <p:cNvSpPr>
            <a:spLocks noGrp="1"/>
          </p:cNvSpPr>
          <p:nvPr>
            <p:ph type="pic" idx="1"/>
          </p:nvPr>
        </p:nvSpPr>
        <p:spPr>
          <a:xfrm>
            <a:off x="3887391" y="740653"/>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85FFE36-719C-445B-A4D8-44A140C5F48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558BFFE-8C46-4CF5-8395-C0D2F576B9B4}"/>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6" name="Footer Placeholder 5">
            <a:extLst>
              <a:ext uri="{FF2B5EF4-FFF2-40B4-BE49-F238E27FC236}">
                <a16:creationId xmlns:a16="http://schemas.microsoft.com/office/drawing/2014/main" id="{5E099AE1-E8F7-49F6-80F8-3CB8E8C04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6E2BE6-4635-4B10-9751-ED0E2FE6D164}"/>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272740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77B1-2E4D-4B97-A292-1C6E2F8735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699CCD-685E-4605-B368-D258A819A4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DA4A4-2A7A-447C-8F21-9B5F11D35937}"/>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5" name="Footer Placeholder 4">
            <a:extLst>
              <a:ext uri="{FF2B5EF4-FFF2-40B4-BE49-F238E27FC236}">
                <a16:creationId xmlns:a16="http://schemas.microsoft.com/office/drawing/2014/main" id="{73F9B8F2-83D5-4C2E-966A-EC46E2086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5A837-9C3D-4965-A389-EBDC7E2B5427}"/>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28565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0"/>
        <p:cNvGrpSpPr/>
        <p:nvPr/>
      </p:nvGrpSpPr>
      <p:grpSpPr>
        <a:xfrm>
          <a:off x="0" y="0"/>
          <a:ext cx="0" cy="0"/>
          <a:chOff x="0" y="0"/>
          <a:chExt cx="0" cy="0"/>
        </a:xfrm>
      </p:grpSpPr>
      <p:sp>
        <p:nvSpPr>
          <p:cNvPr id="221" name="Google Shape;221;p8"/>
          <p:cNvSpPr txBox="1">
            <a:spLocks noGrp="1"/>
          </p:cNvSpPr>
          <p:nvPr>
            <p:ph type="title"/>
          </p:nvPr>
        </p:nvSpPr>
        <p:spPr>
          <a:xfrm>
            <a:off x="1350350" y="976725"/>
            <a:ext cx="4161600" cy="3190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22" name="Google Shape;222;p8"/>
          <p:cNvGrpSpPr/>
          <p:nvPr/>
        </p:nvGrpSpPr>
        <p:grpSpPr>
          <a:xfrm>
            <a:off x="213314" y="81100"/>
            <a:ext cx="8797986" cy="4918399"/>
            <a:chOff x="213314" y="81100"/>
            <a:chExt cx="8797986" cy="4918399"/>
          </a:xfrm>
        </p:grpSpPr>
        <p:sp>
          <p:nvSpPr>
            <p:cNvPr id="223" name="Google Shape;223;p8"/>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5D1F93-2971-41D4-ADF3-F19FF349E0B6}"/>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2B9B53-054A-4A4C-91E5-5CB151B7DFAB}"/>
              </a:ext>
            </a:extLst>
          </p:cNvPr>
          <p:cNvSpPr>
            <a:spLocks noGrp="1"/>
          </p:cNvSpPr>
          <p:nvPr>
            <p:ph type="body" orient="vert" idx="1"/>
          </p:nvPr>
        </p:nvSpPr>
        <p:spPr>
          <a:xfrm>
            <a:off x="628652"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CF7F3-67B8-48FD-ACB7-A51115349A18}"/>
              </a:ext>
            </a:extLst>
          </p:cNvPr>
          <p:cNvSpPr>
            <a:spLocks noGrp="1"/>
          </p:cNvSpPr>
          <p:nvPr>
            <p:ph type="dt" sz="half" idx="10"/>
          </p:nvPr>
        </p:nvSpPr>
        <p:spPr/>
        <p:txBody>
          <a:bodyPr/>
          <a:lstStyle/>
          <a:p>
            <a:fld id="{1D4797A3-E3D4-40A7-8D77-345AF98EF6BE}" type="datetimeFigureOut">
              <a:rPr lang="en-US" smtClean="0"/>
              <a:t>10/17/2021</a:t>
            </a:fld>
            <a:endParaRPr lang="en-US"/>
          </a:p>
        </p:txBody>
      </p:sp>
      <p:sp>
        <p:nvSpPr>
          <p:cNvPr id="5" name="Footer Placeholder 4">
            <a:extLst>
              <a:ext uri="{FF2B5EF4-FFF2-40B4-BE49-F238E27FC236}">
                <a16:creationId xmlns:a16="http://schemas.microsoft.com/office/drawing/2014/main" id="{E557D682-A727-4BFB-BC48-421F79F61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4D5EC-79E6-4389-B49F-ACADE0EEF8B7}"/>
              </a:ext>
            </a:extLst>
          </p:cNvPr>
          <p:cNvSpPr>
            <a:spLocks noGrp="1"/>
          </p:cNvSpPr>
          <p:nvPr>
            <p:ph type="sldNum" sz="quarter" idx="12"/>
          </p:nvPr>
        </p:nvSpPr>
        <p:spPr/>
        <p:txBody>
          <a:bodyPr/>
          <a:lstStyle/>
          <a:p>
            <a:fld id="{635F2469-762B-46CB-B92F-0C844A5CB876}" type="slidenum">
              <a:rPr lang="en-US" smtClean="0"/>
              <a:t>‹#›</a:t>
            </a:fld>
            <a:endParaRPr lang="en-US"/>
          </a:p>
        </p:txBody>
      </p:sp>
    </p:spTree>
    <p:extLst>
      <p:ext uri="{BB962C8B-B14F-4D97-AF65-F5344CB8AC3E}">
        <p14:creationId xmlns:p14="http://schemas.microsoft.com/office/powerpoint/2010/main" val="3871287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1989535"/>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Subtitle 2"/>
          <p:cNvSpPr>
            <a:spLocks noGrp="1"/>
          </p:cNvSpPr>
          <p:nvPr>
            <p:ph type="subTitle" idx="1"/>
          </p:nvPr>
        </p:nvSpPr>
        <p:spPr>
          <a:xfrm>
            <a:off x="1473795" y="3789488"/>
            <a:ext cx="5637010" cy="66158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634" y="2349218"/>
            <a:ext cx="7175351" cy="1344875"/>
          </a:xfrm>
          <a:effectLst/>
        </p:spPr>
        <p:txBody>
          <a:bodyPr/>
          <a:lstStyle>
            <a:lvl1pPr marL="480060" indent="-342900" algn="l">
              <a:defRPr sz="405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7BC3ACF1-8C35-4D44-823A-D3EAC786B82E}"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599055205"/>
      </p:ext>
    </p:extLst>
  </p:cSld>
  <p:clrMapOvr>
    <a:masterClrMapping/>
  </p:clrMapOvr>
  <p:transition spd="med">
    <p:cover dir="l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1CEB3E79-1DA0-4FBF-B707-AE85C18344A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25181987"/>
      </p:ext>
    </p:extLst>
  </p:cSld>
  <p:clrMapOvr>
    <a:masterClrMapping/>
  </p:clrMapOvr>
  <p:transition spd="med">
    <p:cover dir="l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1989535"/>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2033197" y="1629486"/>
            <a:ext cx="5966666" cy="1817510"/>
          </a:xfrm>
          <a:effectLst/>
        </p:spPr>
        <p:txBody>
          <a:bodyPr anchor="b"/>
          <a:lstStyle>
            <a:lvl1pPr algn="r">
              <a:defRPr sz="345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9" y="3455633"/>
            <a:ext cx="5970494" cy="626595"/>
          </a:xfrm>
        </p:spPr>
        <p:txBody>
          <a:bodyPr/>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6838E626-EF91-45F0-B671-4AC2D0348988}"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540607589"/>
      </p:ext>
    </p:extLst>
  </p:cSld>
  <p:clrMapOvr>
    <a:masterClrMapping/>
  </p:clrMapOvr>
  <p:transition spd="med">
    <p:cover dir="l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5"/>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6"/>
          <p:cNvSpPr>
            <a:spLocks noGrp="1"/>
          </p:cNvSpPr>
          <p:nvPr>
            <p:ph type="sldNum" sz="quarter" idx="17"/>
          </p:nvPr>
        </p:nvSpPr>
        <p:spPr/>
        <p:txBody>
          <a:bodyPr/>
          <a:lstStyle>
            <a:lvl1pPr>
              <a:defRPr/>
            </a:lvl1pPr>
          </a:lstStyle>
          <a:p>
            <a:pPr>
              <a:defRPr/>
            </a:pPr>
            <a:fld id="{C863DB54-6CAF-4CC3-9F93-3C204C60B789}"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26739230"/>
      </p:ext>
    </p:extLst>
  </p:cSld>
  <p:clrMapOvr>
    <a:masterClrMapping/>
  </p:clrMapOvr>
  <p:transition spd="med">
    <p:cover dir="l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B273154D-C21F-4F4F-BCCA-967C6CED00CA}"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02157985"/>
      </p:ext>
    </p:extLst>
  </p:cSld>
  <p:clrMapOvr>
    <a:masterClrMapping/>
  </p:clrMapOvr>
  <p:transition spd="med">
    <p:cover dir="l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3417A4A5-83D5-4AF1-BCE3-1ED7DA72FDAD}"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375916774"/>
      </p:ext>
    </p:extLst>
  </p:cSld>
  <p:clrMapOvr>
    <a:masterClrMapping/>
  </p:clrMapOvr>
  <p:transition spd="med">
    <p:cover dir="l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3A392083-3FEA-4108-B437-AFA03EF1A134}"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46707980"/>
      </p:ext>
    </p:extLst>
  </p:cSld>
  <p:clrMapOvr>
    <a:masterClrMapping/>
  </p:clrMapOvr>
  <p:transition spd="med">
    <p:cover dir="l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23" y="1657429"/>
            <a:ext cx="3636085" cy="943870"/>
          </a:xfrm>
          <a:effectLst/>
        </p:spPr>
        <p:txBody>
          <a:bodyPr anchor="b"/>
          <a:lstStyle>
            <a:lvl1pPr marL="171450" indent="-171450" algn="l">
              <a:defRPr sz="21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68" y="548640"/>
            <a:ext cx="4017085" cy="3671048"/>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7" y="2623351"/>
            <a:ext cx="3388660" cy="16046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65CD8F9D-E668-4056-A5E1-DF1C539DF29C}"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07785744"/>
      </p:ext>
    </p:extLst>
  </p:cSld>
  <p:clrMapOvr>
    <a:masterClrMapping/>
  </p:clrMapOvr>
  <p:transition spd="med">
    <p:cover dir="l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Rectangle 6"/>
          <p:cNvSpPr/>
          <p:nvPr/>
        </p:nvSpPr>
        <p:spPr>
          <a:xfrm>
            <a:off x="0" y="1989535"/>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Oval 7"/>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757865"/>
            <a:ext cx="3694114" cy="1622265"/>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727268" y="3348316"/>
            <a:ext cx="6383538" cy="857250"/>
          </a:xfrm>
        </p:spPr>
        <p:txBody>
          <a:bodyPr anchor="b"/>
          <a:lstStyle>
            <a:lvl1pPr algn="l">
              <a:defRPr sz="345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FD1EA9A2-D899-4C6C-AF45-87E362598840}"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41622189"/>
      </p:ext>
    </p:extLst>
  </p:cSld>
  <p:clrMapOvr>
    <a:masterClrMapping/>
  </p:clrMapOvr>
  <p:transition spd="med">
    <p:cover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900000" y="1358400"/>
            <a:ext cx="4105200" cy="14823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7" name="Google Shape;247;p9"/>
          <p:cNvSpPr txBox="1">
            <a:spLocks noGrp="1"/>
          </p:cNvSpPr>
          <p:nvPr>
            <p:ph type="subTitle" idx="1"/>
          </p:nvPr>
        </p:nvSpPr>
        <p:spPr>
          <a:xfrm>
            <a:off x="900000" y="2928300"/>
            <a:ext cx="2307900" cy="8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grpSp>
        <p:nvGrpSpPr>
          <p:cNvPr id="248" name="Google Shape;248;p9"/>
          <p:cNvGrpSpPr/>
          <p:nvPr/>
        </p:nvGrpSpPr>
        <p:grpSpPr>
          <a:xfrm>
            <a:off x="213314" y="81100"/>
            <a:ext cx="8797986" cy="4918399"/>
            <a:chOff x="213314" y="81100"/>
            <a:chExt cx="8797986" cy="4918399"/>
          </a:xfrm>
        </p:grpSpPr>
        <p:sp>
          <p:nvSpPr>
            <p:cNvPr id="249" name="Google Shape;249;p9"/>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5B7010-3FDC-4584-B434-CACC9AEBC74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42823354"/>
      </p:ext>
    </p:extLst>
  </p:cSld>
  <p:clrMapOvr>
    <a:masterClrMapping/>
  </p:clrMapOvr>
  <p:transition spd="med">
    <p:cover dir="l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467"/>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66" y="548718"/>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980BF9-599C-4E96-9CCD-06BBC54ED641}"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01802620"/>
      </p:ext>
    </p:extLst>
  </p:cSld>
  <p:clrMapOvr>
    <a:masterClrMapping/>
  </p:clrMapOvr>
  <p:transition spd="med">
    <p:cover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CUSTOM">
    <p:spTree>
      <p:nvGrpSpPr>
        <p:cNvPr id="1" name="Shape 323"/>
        <p:cNvGrpSpPr/>
        <p:nvPr/>
      </p:nvGrpSpPr>
      <p:grpSpPr>
        <a:xfrm>
          <a:off x="0" y="0"/>
          <a:ext cx="0" cy="0"/>
          <a:chOff x="0" y="0"/>
          <a:chExt cx="0" cy="0"/>
        </a:xfrm>
      </p:grpSpPr>
      <p:grpSp>
        <p:nvGrpSpPr>
          <p:cNvPr id="324" name="Google Shape;324;p13"/>
          <p:cNvGrpSpPr/>
          <p:nvPr/>
        </p:nvGrpSpPr>
        <p:grpSpPr>
          <a:xfrm>
            <a:off x="213314" y="81100"/>
            <a:ext cx="8797986" cy="4918399"/>
            <a:chOff x="213314" y="81100"/>
            <a:chExt cx="8797986" cy="4918399"/>
          </a:xfrm>
        </p:grpSpPr>
        <p:sp>
          <p:nvSpPr>
            <p:cNvPr id="325" name="Google Shape;325;p13"/>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3"/>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8" name="Google Shape;348;p13"/>
          <p:cNvSpPr txBox="1">
            <a:spLocks noGrp="1"/>
          </p:cNvSpPr>
          <p:nvPr>
            <p:ph type="ctrTitle" idx="2"/>
          </p:nvPr>
        </p:nvSpPr>
        <p:spPr>
          <a:xfrm>
            <a:off x="798475" y="26341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49" name="Google Shape;349;p13"/>
          <p:cNvSpPr txBox="1">
            <a:spLocks noGrp="1"/>
          </p:cNvSpPr>
          <p:nvPr>
            <p:ph type="subTitle" idx="1"/>
          </p:nvPr>
        </p:nvSpPr>
        <p:spPr>
          <a:xfrm>
            <a:off x="694525" y="28700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350" name="Google Shape;350;p13"/>
          <p:cNvSpPr txBox="1">
            <a:spLocks noGrp="1"/>
          </p:cNvSpPr>
          <p:nvPr>
            <p:ph type="title" idx="3" hasCustomPrompt="1"/>
          </p:nvPr>
        </p:nvSpPr>
        <p:spPr>
          <a:xfrm>
            <a:off x="1267075" y="1816350"/>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1" name="Google Shape;351;p13"/>
          <p:cNvSpPr txBox="1">
            <a:spLocks noGrp="1"/>
          </p:cNvSpPr>
          <p:nvPr>
            <p:ph type="ctrTitle" idx="4"/>
          </p:nvPr>
        </p:nvSpPr>
        <p:spPr>
          <a:xfrm>
            <a:off x="3495525" y="26341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2" name="Google Shape;352;p13"/>
          <p:cNvSpPr txBox="1">
            <a:spLocks noGrp="1"/>
          </p:cNvSpPr>
          <p:nvPr>
            <p:ph type="subTitle" idx="5"/>
          </p:nvPr>
        </p:nvSpPr>
        <p:spPr>
          <a:xfrm>
            <a:off x="3391575" y="28700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353" name="Google Shape;353;p13"/>
          <p:cNvSpPr txBox="1">
            <a:spLocks noGrp="1"/>
          </p:cNvSpPr>
          <p:nvPr>
            <p:ph type="title" idx="6" hasCustomPrompt="1"/>
          </p:nvPr>
        </p:nvSpPr>
        <p:spPr>
          <a:xfrm>
            <a:off x="3964125" y="1816350"/>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4" name="Google Shape;354;p13"/>
          <p:cNvSpPr txBox="1">
            <a:spLocks noGrp="1"/>
          </p:cNvSpPr>
          <p:nvPr>
            <p:ph type="ctrTitle" idx="7"/>
          </p:nvPr>
        </p:nvSpPr>
        <p:spPr>
          <a:xfrm>
            <a:off x="6296525" y="26341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5" name="Google Shape;355;p13"/>
          <p:cNvSpPr txBox="1">
            <a:spLocks noGrp="1"/>
          </p:cNvSpPr>
          <p:nvPr>
            <p:ph type="subTitle" idx="8"/>
          </p:nvPr>
        </p:nvSpPr>
        <p:spPr>
          <a:xfrm>
            <a:off x="6192575" y="28700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356" name="Google Shape;356;p13"/>
          <p:cNvSpPr txBox="1">
            <a:spLocks noGrp="1"/>
          </p:cNvSpPr>
          <p:nvPr>
            <p:ph type="title" idx="9" hasCustomPrompt="1"/>
          </p:nvPr>
        </p:nvSpPr>
        <p:spPr>
          <a:xfrm>
            <a:off x="6765125" y="1816350"/>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2">
  <p:cSld name="CUSTOM_4">
    <p:spTree>
      <p:nvGrpSpPr>
        <p:cNvPr id="1" name="Shape 357"/>
        <p:cNvGrpSpPr/>
        <p:nvPr/>
      </p:nvGrpSpPr>
      <p:grpSpPr>
        <a:xfrm>
          <a:off x="0" y="0"/>
          <a:ext cx="0" cy="0"/>
          <a:chOff x="0" y="0"/>
          <a:chExt cx="0" cy="0"/>
        </a:xfrm>
      </p:grpSpPr>
      <p:sp>
        <p:nvSpPr>
          <p:cNvPr id="358" name="Google Shape;358;p14"/>
          <p:cNvSpPr txBox="1">
            <a:spLocks noGrp="1"/>
          </p:cNvSpPr>
          <p:nvPr>
            <p:ph type="ctrTitle"/>
          </p:nvPr>
        </p:nvSpPr>
        <p:spPr>
          <a:xfrm>
            <a:off x="3097856" y="1164400"/>
            <a:ext cx="29481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9" name="Google Shape;359;p14"/>
          <p:cNvSpPr txBox="1">
            <a:spLocks noGrp="1"/>
          </p:cNvSpPr>
          <p:nvPr>
            <p:ph type="ctrTitle" idx="2"/>
          </p:nvPr>
        </p:nvSpPr>
        <p:spPr>
          <a:xfrm>
            <a:off x="3097856" y="2914175"/>
            <a:ext cx="29481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60" name="Google Shape;360;p14"/>
          <p:cNvSpPr txBox="1">
            <a:spLocks noGrp="1"/>
          </p:cNvSpPr>
          <p:nvPr>
            <p:ph type="subTitle" idx="1"/>
          </p:nvPr>
        </p:nvSpPr>
        <p:spPr>
          <a:xfrm>
            <a:off x="2538408" y="1321375"/>
            <a:ext cx="4067100" cy="5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361" name="Google Shape;361;p14"/>
          <p:cNvSpPr txBox="1">
            <a:spLocks noGrp="1"/>
          </p:cNvSpPr>
          <p:nvPr>
            <p:ph type="subTitle" idx="3"/>
          </p:nvPr>
        </p:nvSpPr>
        <p:spPr>
          <a:xfrm>
            <a:off x="2538408" y="3108520"/>
            <a:ext cx="4067100" cy="5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362" name="Google Shape;362;p14"/>
          <p:cNvSpPr txBox="1">
            <a:spLocks noGrp="1"/>
          </p:cNvSpPr>
          <p:nvPr>
            <p:ph type="ctrTitle" idx="4"/>
          </p:nvPr>
        </p:nvSpPr>
        <p:spPr>
          <a:xfrm>
            <a:off x="3097856" y="2054875"/>
            <a:ext cx="29481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63" name="Google Shape;363;p14"/>
          <p:cNvSpPr txBox="1">
            <a:spLocks noGrp="1"/>
          </p:cNvSpPr>
          <p:nvPr>
            <p:ph type="ctrTitle" idx="5"/>
          </p:nvPr>
        </p:nvSpPr>
        <p:spPr>
          <a:xfrm>
            <a:off x="3097856" y="3826975"/>
            <a:ext cx="29481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64" name="Google Shape;364;p14"/>
          <p:cNvSpPr txBox="1">
            <a:spLocks noGrp="1"/>
          </p:cNvSpPr>
          <p:nvPr>
            <p:ph type="subTitle" idx="6"/>
          </p:nvPr>
        </p:nvSpPr>
        <p:spPr>
          <a:xfrm>
            <a:off x="2538408" y="2214944"/>
            <a:ext cx="4067100" cy="5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365" name="Google Shape;365;p14"/>
          <p:cNvSpPr txBox="1">
            <a:spLocks noGrp="1"/>
          </p:cNvSpPr>
          <p:nvPr>
            <p:ph type="subTitle" idx="7"/>
          </p:nvPr>
        </p:nvSpPr>
        <p:spPr>
          <a:xfrm>
            <a:off x="2538400" y="4002098"/>
            <a:ext cx="4067100" cy="50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grpSp>
        <p:nvGrpSpPr>
          <p:cNvPr id="366" name="Google Shape;366;p14"/>
          <p:cNvGrpSpPr/>
          <p:nvPr/>
        </p:nvGrpSpPr>
        <p:grpSpPr>
          <a:xfrm>
            <a:off x="213314" y="81100"/>
            <a:ext cx="8797986" cy="4918399"/>
            <a:chOff x="213314" y="81100"/>
            <a:chExt cx="8797986" cy="4918399"/>
          </a:xfrm>
        </p:grpSpPr>
        <p:sp>
          <p:nvSpPr>
            <p:cNvPr id="367" name="Google Shape;367;p14"/>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3">
  <p:cSld name="CUSTOM_1">
    <p:spTree>
      <p:nvGrpSpPr>
        <p:cNvPr id="1" name="Shape 389"/>
        <p:cNvGrpSpPr/>
        <p:nvPr/>
      </p:nvGrpSpPr>
      <p:grpSpPr>
        <a:xfrm>
          <a:off x="0" y="0"/>
          <a:ext cx="0" cy="0"/>
          <a:chOff x="0" y="0"/>
          <a:chExt cx="0" cy="0"/>
        </a:xfrm>
      </p:grpSpPr>
      <p:grpSp>
        <p:nvGrpSpPr>
          <p:cNvPr id="390" name="Google Shape;390;p15"/>
          <p:cNvGrpSpPr/>
          <p:nvPr/>
        </p:nvGrpSpPr>
        <p:grpSpPr>
          <a:xfrm>
            <a:off x="213314" y="81100"/>
            <a:ext cx="8797986" cy="4918399"/>
            <a:chOff x="213314" y="81100"/>
            <a:chExt cx="8797986" cy="4918399"/>
          </a:xfrm>
        </p:grpSpPr>
        <p:sp>
          <p:nvSpPr>
            <p:cNvPr id="391" name="Google Shape;391;p15"/>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5"/>
          <p:cNvSpPr txBox="1">
            <a:spLocks noGrp="1"/>
          </p:cNvSpPr>
          <p:nvPr>
            <p:ph type="title"/>
          </p:nvPr>
        </p:nvSpPr>
        <p:spPr>
          <a:xfrm>
            <a:off x="720000" y="445025"/>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4" name="Google Shape;414;p15"/>
          <p:cNvSpPr txBox="1">
            <a:spLocks noGrp="1"/>
          </p:cNvSpPr>
          <p:nvPr>
            <p:ph type="ctrTitle" idx="2"/>
          </p:nvPr>
        </p:nvSpPr>
        <p:spPr>
          <a:xfrm>
            <a:off x="798475" y="19483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15" name="Google Shape;415;p15"/>
          <p:cNvSpPr txBox="1">
            <a:spLocks noGrp="1"/>
          </p:cNvSpPr>
          <p:nvPr>
            <p:ph type="subTitle" idx="1"/>
          </p:nvPr>
        </p:nvSpPr>
        <p:spPr>
          <a:xfrm>
            <a:off x="694525" y="21842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16" name="Google Shape;416;p15"/>
          <p:cNvSpPr txBox="1">
            <a:spLocks noGrp="1"/>
          </p:cNvSpPr>
          <p:nvPr>
            <p:ph type="title" idx="3" hasCustomPrompt="1"/>
          </p:nvPr>
        </p:nvSpPr>
        <p:spPr>
          <a:xfrm>
            <a:off x="1267075" y="1130550"/>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17" name="Google Shape;417;p15"/>
          <p:cNvSpPr txBox="1">
            <a:spLocks noGrp="1"/>
          </p:cNvSpPr>
          <p:nvPr>
            <p:ph type="ctrTitle" idx="4"/>
          </p:nvPr>
        </p:nvSpPr>
        <p:spPr>
          <a:xfrm>
            <a:off x="3495525" y="19483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18" name="Google Shape;418;p15"/>
          <p:cNvSpPr txBox="1">
            <a:spLocks noGrp="1"/>
          </p:cNvSpPr>
          <p:nvPr>
            <p:ph type="subTitle" idx="5"/>
          </p:nvPr>
        </p:nvSpPr>
        <p:spPr>
          <a:xfrm>
            <a:off x="3391575" y="21842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19" name="Google Shape;419;p15"/>
          <p:cNvSpPr txBox="1">
            <a:spLocks noGrp="1"/>
          </p:cNvSpPr>
          <p:nvPr>
            <p:ph type="title" idx="6" hasCustomPrompt="1"/>
          </p:nvPr>
        </p:nvSpPr>
        <p:spPr>
          <a:xfrm>
            <a:off x="3964125" y="1130550"/>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20" name="Google Shape;420;p15"/>
          <p:cNvSpPr txBox="1">
            <a:spLocks noGrp="1"/>
          </p:cNvSpPr>
          <p:nvPr>
            <p:ph type="ctrTitle" idx="7"/>
          </p:nvPr>
        </p:nvSpPr>
        <p:spPr>
          <a:xfrm>
            <a:off x="2147000" y="3706675"/>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1" name="Google Shape;421;p15"/>
          <p:cNvSpPr txBox="1">
            <a:spLocks noGrp="1"/>
          </p:cNvSpPr>
          <p:nvPr>
            <p:ph type="subTitle" idx="8"/>
          </p:nvPr>
        </p:nvSpPr>
        <p:spPr>
          <a:xfrm>
            <a:off x="2043050" y="3942600"/>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22" name="Google Shape;422;p15"/>
          <p:cNvSpPr txBox="1">
            <a:spLocks noGrp="1"/>
          </p:cNvSpPr>
          <p:nvPr>
            <p:ph type="title" idx="9" hasCustomPrompt="1"/>
          </p:nvPr>
        </p:nvSpPr>
        <p:spPr>
          <a:xfrm>
            <a:off x="2615600" y="2888925"/>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23" name="Google Shape;423;p15"/>
          <p:cNvSpPr txBox="1">
            <a:spLocks noGrp="1"/>
          </p:cNvSpPr>
          <p:nvPr>
            <p:ph type="ctrTitle" idx="13"/>
          </p:nvPr>
        </p:nvSpPr>
        <p:spPr>
          <a:xfrm>
            <a:off x="4844050" y="3706675"/>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4" name="Google Shape;424;p15"/>
          <p:cNvSpPr txBox="1">
            <a:spLocks noGrp="1"/>
          </p:cNvSpPr>
          <p:nvPr>
            <p:ph type="subTitle" idx="14"/>
          </p:nvPr>
        </p:nvSpPr>
        <p:spPr>
          <a:xfrm>
            <a:off x="4740100" y="3942600"/>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25" name="Google Shape;425;p15"/>
          <p:cNvSpPr txBox="1">
            <a:spLocks noGrp="1"/>
          </p:cNvSpPr>
          <p:nvPr>
            <p:ph type="title" idx="15" hasCustomPrompt="1"/>
          </p:nvPr>
        </p:nvSpPr>
        <p:spPr>
          <a:xfrm>
            <a:off x="5312650" y="2888925"/>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26" name="Google Shape;426;p15"/>
          <p:cNvSpPr txBox="1">
            <a:spLocks noGrp="1"/>
          </p:cNvSpPr>
          <p:nvPr>
            <p:ph type="ctrTitle" idx="16"/>
          </p:nvPr>
        </p:nvSpPr>
        <p:spPr>
          <a:xfrm>
            <a:off x="6296525" y="1948300"/>
            <a:ext cx="2049000" cy="3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7" name="Google Shape;427;p15"/>
          <p:cNvSpPr txBox="1">
            <a:spLocks noGrp="1"/>
          </p:cNvSpPr>
          <p:nvPr>
            <p:ph type="subTitle" idx="17"/>
          </p:nvPr>
        </p:nvSpPr>
        <p:spPr>
          <a:xfrm>
            <a:off x="6192575" y="2184225"/>
            <a:ext cx="22569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Light"/>
              <a:buNone/>
              <a:defRPr sz="1400">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2pPr>
            <a:lvl3pPr lvl="2"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3pPr>
            <a:lvl4pPr lvl="3"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4pPr>
            <a:lvl5pPr lvl="4"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5pPr>
            <a:lvl6pPr lvl="5"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6pPr>
            <a:lvl7pPr lvl="6"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7pPr>
            <a:lvl8pPr lvl="7"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8pPr>
            <a:lvl9pPr lvl="8" algn="ctr" rtl="0">
              <a:lnSpc>
                <a:spcPct val="100000"/>
              </a:lnSpc>
              <a:spcBef>
                <a:spcPts val="0"/>
              </a:spcBef>
              <a:spcAft>
                <a:spcPts val="0"/>
              </a:spcAft>
              <a:buSzPts val="1000"/>
              <a:buFont typeface="Rokkitt Light"/>
              <a:buNone/>
              <a:defRPr sz="1000">
                <a:latin typeface="Rokkitt Light"/>
                <a:ea typeface="Rokkitt Light"/>
                <a:cs typeface="Rokkitt Light"/>
                <a:sym typeface="Rokkitt Light"/>
              </a:defRPr>
            </a:lvl9pPr>
          </a:lstStyle>
          <a:p>
            <a:endParaRPr/>
          </a:p>
        </p:txBody>
      </p:sp>
      <p:sp>
        <p:nvSpPr>
          <p:cNvPr id="428" name="Google Shape;428;p15"/>
          <p:cNvSpPr txBox="1">
            <a:spLocks noGrp="1"/>
          </p:cNvSpPr>
          <p:nvPr>
            <p:ph type="title" idx="18" hasCustomPrompt="1"/>
          </p:nvPr>
        </p:nvSpPr>
        <p:spPr>
          <a:xfrm>
            <a:off x="6765125" y="1130550"/>
            <a:ext cx="1111800" cy="6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6D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1pPr>
            <a:lvl2pPr lvl="1">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2pPr>
            <a:lvl3pPr lvl="2">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3pPr>
            <a:lvl4pPr lvl="3">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4pPr>
            <a:lvl5pPr lvl="4">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5pPr>
            <a:lvl6pPr lvl="5">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6pPr>
            <a:lvl7pPr lvl="6">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7pPr>
            <a:lvl8pPr lvl="7">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8pPr>
            <a:lvl9pPr lvl="8">
              <a:spcBef>
                <a:spcPts val="0"/>
              </a:spcBef>
              <a:spcAft>
                <a:spcPts val="0"/>
              </a:spcAft>
              <a:buClr>
                <a:schemeClr val="lt1"/>
              </a:buClr>
              <a:buSzPts val="2800"/>
              <a:buFont typeface="Mystery Quest"/>
              <a:buNone/>
              <a:defRPr sz="2800">
                <a:solidFill>
                  <a:schemeClr val="lt1"/>
                </a:solidFill>
                <a:latin typeface="Mystery Quest"/>
                <a:ea typeface="Mystery Quest"/>
                <a:cs typeface="Mystery Quest"/>
                <a:sym typeface="Mystery Ques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1pPr>
            <a:lvl2pPr marL="914400" lvl="1" indent="-317500">
              <a:lnSpc>
                <a:spcPct val="115000"/>
              </a:lnSpc>
              <a:spcBef>
                <a:spcPts val="160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2pPr>
            <a:lvl3pPr marL="1371600" lvl="2" indent="-317500">
              <a:lnSpc>
                <a:spcPct val="115000"/>
              </a:lnSpc>
              <a:spcBef>
                <a:spcPts val="160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3pPr>
            <a:lvl4pPr marL="1828800" lvl="3" indent="-317500">
              <a:lnSpc>
                <a:spcPct val="115000"/>
              </a:lnSpc>
              <a:spcBef>
                <a:spcPts val="160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4pPr>
            <a:lvl5pPr marL="2286000" lvl="4" indent="-317500">
              <a:lnSpc>
                <a:spcPct val="115000"/>
              </a:lnSpc>
              <a:spcBef>
                <a:spcPts val="160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5pPr>
            <a:lvl6pPr marL="2743200" lvl="5" indent="-317500">
              <a:lnSpc>
                <a:spcPct val="115000"/>
              </a:lnSpc>
              <a:spcBef>
                <a:spcPts val="160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6pPr>
            <a:lvl7pPr marL="3200400" lvl="6" indent="-317500">
              <a:lnSpc>
                <a:spcPct val="115000"/>
              </a:lnSpc>
              <a:spcBef>
                <a:spcPts val="160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7pPr>
            <a:lvl8pPr marL="3657600" lvl="7" indent="-317500">
              <a:lnSpc>
                <a:spcPct val="115000"/>
              </a:lnSpc>
              <a:spcBef>
                <a:spcPts val="1600"/>
              </a:spcBef>
              <a:spcAft>
                <a:spcPts val="0"/>
              </a:spcAft>
              <a:buClr>
                <a:schemeClr val="lt1"/>
              </a:buClr>
              <a:buSzPts val="1400"/>
              <a:buFont typeface="Barlow Light"/>
              <a:buChar char="○"/>
              <a:defRPr>
                <a:solidFill>
                  <a:schemeClr val="lt1"/>
                </a:solidFill>
                <a:latin typeface="Barlow Light"/>
                <a:ea typeface="Barlow Light"/>
                <a:cs typeface="Barlow Light"/>
                <a:sym typeface="Barlow Light"/>
              </a:defRPr>
            </a:lvl8pPr>
            <a:lvl9pPr marL="4114800" lvl="8" indent="-317500">
              <a:lnSpc>
                <a:spcPct val="115000"/>
              </a:lnSpc>
              <a:spcBef>
                <a:spcPts val="1600"/>
              </a:spcBef>
              <a:spcAft>
                <a:spcPts val="1600"/>
              </a:spcAft>
              <a:buClr>
                <a:schemeClr val="lt1"/>
              </a:buClr>
              <a:buSzPts val="1400"/>
              <a:buFont typeface="Barlow Light"/>
              <a:buChar char="■"/>
              <a:defRPr>
                <a:solidFill>
                  <a:schemeClr val="lt1"/>
                </a:solidFill>
                <a:latin typeface="Barlow Light"/>
                <a:ea typeface="Barlow Light"/>
                <a:cs typeface="Barlow Light"/>
                <a:sym typeface="Barlow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92" r:id="rId34"/>
    <p:sldLayoutId id="2147483696" r:id="rId35"/>
    <p:sldLayoutId id="2147483698" r:id="rId36"/>
    <p:sldLayoutId id="2147483699" r:id="rId37"/>
    <p:sldLayoutId id="2147483700" r:id="rId38"/>
    <p:sldLayoutId id="2147483701" r:id="rId39"/>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39505-2C11-478A-B81C-C7297DEF94C8}"/>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2B108B-5E51-44C4-9AD2-66EAAA910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53542-3FD5-4284-BDB6-2F2F75D6061B}"/>
              </a:ext>
            </a:extLst>
          </p:cNvPr>
          <p:cNvSpPr>
            <a:spLocks noGrp="1"/>
          </p:cNvSpPr>
          <p:nvPr>
            <p:ph type="dt" sz="half" idx="2"/>
          </p:nvPr>
        </p:nvSpPr>
        <p:spPr>
          <a:xfrm>
            <a:off x="628650" y="476734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4797A3-E3D4-40A7-8D77-345AF98EF6BE}" type="datetimeFigureOut">
              <a:rPr lang="en-US" smtClean="0"/>
              <a:t>10/17/2021</a:t>
            </a:fld>
            <a:endParaRPr lang="en-US"/>
          </a:p>
        </p:txBody>
      </p:sp>
      <p:sp>
        <p:nvSpPr>
          <p:cNvPr id="5" name="Footer Placeholder 4">
            <a:extLst>
              <a:ext uri="{FF2B5EF4-FFF2-40B4-BE49-F238E27FC236}">
                <a16:creationId xmlns:a16="http://schemas.microsoft.com/office/drawing/2014/main" id="{81EDDDFD-81BE-4CB9-8E93-C7A5C757D4CE}"/>
              </a:ext>
            </a:extLst>
          </p:cNvPr>
          <p:cNvSpPr>
            <a:spLocks noGrp="1"/>
          </p:cNvSpPr>
          <p:nvPr>
            <p:ph type="ftr" sz="quarter" idx="3"/>
          </p:nvPr>
        </p:nvSpPr>
        <p:spPr>
          <a:xfrm>
            <a:off x="3028950" y="4767347"/>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6FDBFC-78AA-4192-8132-6D33CF36A3D2}"/>
              </a:ext>
            </a:extLst>
          </p:cNvPr>
          <p:cNvSpPr>
            <a:spLocks noGrp="1"/>
          </p:cNvSpPr>
          <p:nvPr>
            <p:ph type="sldNum" sz="quarter" idx="4"/>
          </p:nvPr>
        </p:nvSpPr>
        <p:spPr>
          <a:xfrm>
            <a:off x="6457950" y="4767347"/>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35F2469-762B-46CB-B92F-0C844A5CB876}" type="slidenum">
              <a:rPr lang="en-US" smtClean="0"/>
              <a:t>‹#›</a:t>
            </a:fld>
            <a:endParaRPr lang="en-US"/>
          </a:p>
        </p:txBody>
      </p:sp>
    </p:spTree>
    <p:extLst>
      <p:ext uri="{BB962C8B-B14F-4D97-AF65-F5344CB8AC3E}">
        <p14:creationId xmlns:p14="http://schemas.microsoft.com/office/powerpoint/2010/main" val="25283956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Rectangle 8"/>
          <p:cNvSpPr/>
          <p:nvPr/>
        </p:nvSpPr>
        <p:spPr>
          <a:xfrm>
            <a:off x="0" y="2826544"/>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Placeholder 1"/>
          <p:cNvSpPr>
            <a:spLocks noGrp="1"/>
          </p:cNvSpPr>
          <p:nvPr>
            <p:ph type="title"/>
          </p:nvPr>
        </p:nvSpPr>
        <p:spPr>
          <a:xfrm>
            <a:off x="1793928" y="3278981"/>
            <a:ext cx="6511925"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143000" y="548958"/>
            <a:ext cx="6400800"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4629229"/>
            <a:ext cx="2514600" cy="273844"/>
          </a:xfrm>
          <a:prstGeom prst="rect">
            <a:avLst/>
          </a:prstGeom>
        </p:spPr>
        <p:txBody>
          <a:bodyPr vert="horz" lIns="91440" tIns="45720" rIns="91440" bIns="45720" rtlCol="0" anchor="ctr"/>
          <a:lstStyle>
            <a:lvl1pPr algn="r">
              <a:defRPr sz="825" b="1">
                <a:solidFill>
                  <a:schemeClr val="tx1">
                    <a:lumMod val="50000"/>
                    <a:lumOff val="50000"/>
                  </a:schemeClr>
                </a:solidFill>
              </a:defRPr>
            </a:lvl1pPr>
          </a:lstStyle>
          <a:p>
            <a:pPr fontAlgn="base">
              <a:spcBef>
                <a:spcPct val="0"/>
              </a:spcBef>
              <a:spcAft>
                <a:spcPct val="0"/>
              </a:spcAft>
              <a:defRPr/>
            </a:pPr>
            <a:fld id="{5F128A80-3F70-4842-AF2E-1129AD07CFD0}" type="datetimeFigureOut">
              <a:rPr lang="en-US">
                <a:solidFill>
                  <a:prstClr val="black">
                    <a:lumMod val="50000"/>
                    <a:lumOff val="50000"/>
                  </a:prstClr>
                </a:solidFill>
                <a:latin typeface="VnTimes28" pitchFamily="2" charset="0"/>
              </a:rPr>
              <a:pPr fontAlgn="base">
                <a:spcBef>
                  <a:spcPct val="0"/>
                </a:spcBef>
                <a:spcAft>
                  <a:spcPct val="0"/>
                </a:spcAft>
                <a:defRPr/>
              </a:pPr>
              <a:t>10/17/2021</a:t>
            </a:fld>
            <a:endParaRPr lang="en-US">
              <a:solidFill>
                <a:prstClr val="black">
                  <a:lumMod val="50000"/>
                  <a:lumOff val="50000"/>
                </a:prstClr>
              </a:solidFill>
              <a:latin typeface="VnTimes28" pitchFamily="2" charset="0"/>
            </a:endParaRPr>
          </a:p>
        </p:txBody>
      </p:sp>
      <p:sp>
        <p:nvSpPr>
          <p:cNvPr id="5" name="Footer Placeholder 4"/>
          <p:cNvSpPr>
            <a:spLocks noGrp="1"/>
          </p:cNvSpPr>
          <p:nvPr>
            <p:ph type="ftr" sz="quarter" idx="3"/>
          </p:nvPr>
        </p:nvSpPr>
        <p:spPr>
          <a:xfrm>
            <a:off x="457200" y="4629229"/>
            <a:ext cx="3352800" cy="273844"/>
          </a:xfrm>
          <a:prstGeom prst="rect">
            <a:avLst/>
          </a:prstGeom>
        </p:spPr>
        <p:txBody>
          <a:bodyPr vert="horz" lIns="91440" tIns="45720" rIns="91440" bIns="45720" rtlCol="0" anchor="ctr"/>
          <a:lstStyle>
            <a:lvl1pPr algn="l">
              <a:defRPr sz="825"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VnTimes28" pitchFamily="2" charset="0"/>
            </a:endParaRPr>
          </a:p>
        </p:txBody>
      </p:sp>
      <p:sp>
        <p:nvSpPr>
          <p:cNvPr id="6" name="Slide Number Placeholder 5"/>
          <p:cNvSpPr>
            <a:spLocks noGrp="1"/>
          </p:cNvSpPr>
          <p:nvPr>
            <p:ph type="sldNum" sz="quarter" idx="4"/>
          </p:nvPr>
        </p:nvSpPr>
        <p:spPr>
          <a:xfrm>
            <a:off x="3810000" y="4629229"/>
            <a:ext cx="1828800" cy="273844"/>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pPr fontAlgn="base">
              <a:spcBef>
                <a:spcPct val="0"/>
              </a:spcBef>
              <a:spcAft>
                <a:spcPct val="0"/>
              </a:spcAft>
              <a:defRPr/>
            </a:pPr>
            <a:fld id="{E257A3D4-77F8-4280-9C9E-66DA75B9E6BD}" type="slidenum">
              <a:rPr lang="en-US">
                <a:solidFill>
                  <a:prstClr val="black">
                    <a:lumMod val="50000"/>
                    <a:lumOff val="50000"/>
                  </a:prstClr>
                </a:solidFill>
                <a:latin typeface="VnTimes28" pitchFamily="2" charset="0"/>
              </a:rPr>
              <a:pPr fontAlgn="base">
                <a:spcBef>
                  <a:spcPct val="0"/>
                </a:spcBef>
                <a:spcAft>
                  <a:spcPct val="0"/>
                </a:spcAft>
                <a:defRPr/>
              </a:pPr>
              <a:t>‹#›</a:t>
            </a:fld>
            <a:endParaRPr lang="en-US">
              <a:solidFill>
                <a:prstClr val="black">
                  <a:lumMod val="50000"/>
                  <a:lumOff val="50000"/>
                </a:prstClr>
              </a:solidFill>
              <a:latin typeface="VnTimes28" pitchFamily="2" charset="0"/>
            </a:endParaRPr>
          </a:p>
        </p:txBody>
      </p:sp>
    </p:spTree>
    <p:extLst>
      <p:ext uri="{BB962C8B-B14F-4D97-AF65-F5344CB8AC3E}">
        <p14:creationId xmlns:p14="http://schemas.microsoft.com/office/powerpoint/2010/main" val="15943426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cover dir="ld"/>
  </p:transition>
  <p:txStyles>
    <p:titleStyle>
      <a:lvl1pPr marL="239316" indent="-239316" algn="r" rtl="0" eaLnBrk="0" fontAlgn="base" hangingPunct="0">
        <a:spcBef>
          <a:spcPct val="0"/>
        </a:spcBef>
        <a:spcAft>
          <a:spcPct val="0"/>
        </a:spcAft>
        <a:buClr>
          <a:srgbClr val="C3260C"/>
        </a:buClr>
        <a:buSzPct val="128000"/>
        <a:buFont typeface="Georgia" pitchFamily="18" charset="0"/>
        <a:buChar char="*"/>
        <a:defRPr sz="345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239316" indent="-239316" algn="r" rtl="0" eaLnBrk="0" fontAlgn="base" hangingPunct="0">
        <a:spcBef>
          <a:spcPct val="0"/>
        </a:spcBef>
        <a:spcAft>
          <a:spcPct val="0"/>
        </a:spcAft>
        <a:buClr>
          <a:srgbClr val="C3260C"/>
        </a:buClr>
        <a:buSzPct val="128000"/>
        <a:buFont typeface="Georgia" pitchFamily="18" charset="0"/>
        <a:buChar char="*"/>
        <a:defRPr sz="3450" b="1">
          <a:solidFill>
            <a:schemeClr val="tx1"/>
          </a:solidFill>
          <a:latin typeface="Trebuchet MS" pitchFamily="34" charset="0"/>
        </a:defRPr>
      </a:lvl2pPr>
      <a:lvl3pPr marL="239316" indent="-239316" algn="r" rtl="0" eaLnBrk="0" fontAlgn="base" hangingPunct="0">
        <a:spcBef>
          <a:spcPct val="0"/>
        </a:spcBef>
        <a:spcAft>
          <a:spcPct val="0"/>
        </a:spcAft>
        <a:buClr>
          <a:srgbClr val="C3260C"/>
        </a:buClr>
        <a:buSzPct val="128000"/>
        <a:buFont typeface="Georgia" pitchFamily="18" charset="0"/>
        <a:buChar char="*"/>
        <a:defRPr sz="3450" b="1">
          <a:solidFill>
            <a:schemeClr val="tx1"/>
          </a:solidFill>
          <a:latin typeface="Trebuchet MS" pitchFamily="34" charset="0"/>
        </a:defRPr>
      </a:lvl3pPr>
      <a:lvl4pPr marL="239316" indent="-239316" algn="r" rtl="0" eaLnBrk="0" fontAlgn="base" hangingPunct="0">
        <a:spcBef>
          <a:spcPct val="0"/>
        </a:spcBef>
        <a:spcAft>
          <a:spcPct val="0"/>
        </a:spcAft>
        <a:buClr>
          <a:srgbClr val="C3260C"/>
        </a:buClr>
        <a:buSzPct val="128000"/>
        <a:buFont typeface="Georgia" pitchFamily="18" charset="0"/>
        <a:buChar char="*"/>
        <a:defRPr sz="3450" b="1">
          <a:solidFill>
            <a:schemeClr val="tx1"/>
          </a:solidFill>
          <a:latin typeface="Trebuchet MS" pitchFamily="34" charset="0"/>
        </a:defRPr>
      </a:lvl4pPr>
      <a:lvl5pPr marL="239316" indent="-239316" algn="r" rtl="0" eaLnBrk="0" fontAlgn="base" hangingPunct="0">
        <a:spcBef>
          <a:spcPct val="0"/>
        </a:spcBef>
        <a:spcAft>
          <a:spcPct val="0"/>
        </a:spcAft>
        <a:buClr>
          <a:srgbClr val="C3260C"/>
        </a:buClr>
        <a:buSzPct val="128000"/>
        <a:buFont typeface="Georgia" pitchFamily="18" charset="0"/>
        <a:buChar char="*"/>
        <a:defRPr sz="345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36922" algn="l" rtl="0" eaLnBrk="0" fontAlgn="base" hangingPunct="0">
        <a:spcBef>
          <a:spcPct val="20000"/>
        </a:spcBef>
        <a:spcAft>
          <a:spcPts val="225"/>
        </a:spcAft>
        <a:buClr>
          <a:srgbClr val="C3260C"/>
        </a:buClr>
        <a:buSzPct val="130000"/>
        <a:buFont typeface="Georgia" pitchFamily="18" charset="0"/>
        <a:buChar char="*"/>
        <a:defRPr sz="1650" kern="1200">
          <a:solidFill>
            <a:srgbClr val="404040"/>
          </a:solidFill>
          <a:latin typeface="+mn-lt"/>
          <a:ea typeface="+mn-ea"/>
          <a:cs typeface="+mn-cs"/>
        </a:defRPr>
      </a:lvl1pPr>
      <a:lvl2pPr marL="410766" indent="-136922" algn="l" rtl="0" eaLnBrk="0" fontAlgn="base" hangingPunct="0">
        <a:spcBef>
          <a:spcPct val="20000"/>
        </a:spcBef>
        <a:spcAft>
          <a:spcPts val="225"/>
        </a:spcAft>
        <a:buClr>
          <a:srgbClr val="C3260C"/>
        </a:buClr>
        <a:buSzPct val="130000"/>
        <a:buFont typeface="Georgia" pitchFamily="18" charset="0"/>
        <a:buChar char="*"/>
        <a:defRPr sz="1500" kern="1200">
          <a:solidFill>
            <a:srgbClr val="404040"/>
          </a:solidFill>
          <a:latin typeface="+mn-lt"/>
          <a:ea typeface="+mn-ea"/>
          <a:cs typeface="+mn-cs"/>
        </a:defRPr>
      </a:lvl2pPr>
      <a:lvl3pPr marL="616744" indent="-136922" algn="l" rtl="0" eaLnBrk="0" fontAlgn="base" hangingPunct="0">
        <a:spcBef>
          <a:spcPct val="20000"/>
        </a:spcBef>
        <a:spcAft>
          <a:spcPts val="225"/>
        </a:spcAft>
        <a:buClr>
          <a:srgbClr val="C3260C"/>
        </a:buClr>
        <a:buSzPct val="130000"/>
        <a:buFont typeface="Georgia" pitchFamily="18" charset="0"/>
        <a:buChar char="*"/>
        <a:defRPr kern="1200">
          <a:solidFill>
            <a:srgbClr val="404040"/>
          </a:solidFill>
          <a:latin typeface="+mn-lt"/>
          <a:ea typeface="+mn-ea"/>
          <a:cs typeface="+mn-cs"/>
        </a:defRPr>
      </a:lvl3pPr>
      <a:lvl4pPr marL="822722" indent="-136922" algn="l" rtl="0" eaLnBrk="0" fontAlgn="base" hangingPunct="0">
        <a:spcBef>
          <a:spcPct val="20000"/>
        </a:spcBef>
        <a:spcAft>
          <a:spcPts val="225"/>
        </a:spcAft>
        <a:buClr>
          <a:srgbClr val="C3260C"/>
        </a:buClr>
        <a:buSzPct val="130000"/>
        <a:buFont typeface="Georgia" pitchFamily="18" charset="0"/>
        <a:buChar char="*"/>
        <a:defRPr sz="1200" kern="1200">
          <a:solidFill>
            <a:srgbClr val="404040"/>
          </a:solidFill>
          <a:latin typeface="+mn-lt"/>
          <a:ea typeface="+mn-ea"/>
          <a:cs typeface="+mn-cs"/>
        </a:defRPr>
      </a:lvl4pPr>
      <a:lvl5pPr marL="1041797" indent="-136922" algn="l" rtl="0" eaLnBrk="0" fontAlgn="base" hangingPunct="0">
        <a:spcBef>
          <a:spcPct val="20000"/>
        </a:spcBef>
        <a:spcAft>
          <a:spcPts val="225"/>
        </a:spcAft>
        <a:buClr>
          <a:srgbClr val="C3260C"/>
        </a:buClr>
        <a:buSzPct val="130000"/>
        <a:buFont typeface="Georgia" pitchFamily="18" charset="0"/>
        <a:buChar char="*"/>
        <a:defRPr sz="1050" kern="1200">
          <a:solidFill>
            <a:srgbClr val="404040"/>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6.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46.xml"/><Relationship Id="rId5" Type="http://schemas.openxmlformats.org/officeDocument/2006/relationships/slide" Target="slide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jpg"/><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7.jpg"/><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Tr&#7853;n%20b&#243;ng%20d&#432;&#7899;i%20l&#242;ng%20&#273;&#432;&#7901;ng.pptx#-1,15,PowerPoint Presentation" TargetMode="External"/><Relationship Id="rId1" Type="http://schemas.openxmlformats.org/officeDocument/2006/relationships/slideLayout" Target="../slideLayouts/slideLayout45.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Tr&#7853;n%20b&#243;ng%20d&#432;&#7899;i%20l&#242;ng%20&#273;&#432;&#7901;ng.pptx#-1,19,PowerPoint Presentation" TargetMode="External"/><Relationship Id="rId1" Type="http://schemas.openxmlformats.org/officeDocument/2006/relationships/slideLayout" Target="../slideLayouts/slideLayout45.xml"/><Relationship Id="rId4" Type="http://schemas.openxmlformats.org/officeDocument/2006/relationships/image" Target="../media/image2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 Target="slide2.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35.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Tr&#7853;n%20b&#243;ng%20d&#432;&#7899;i%20l&#242;ng%20&#273;&#432;&#7901;ng.pptx#-1,17,PowerPoint Presentation" TargetMode="External"/><Relationship Id="rId2" Type="http://schemas.openxmlformats.org/officeDocument/2006/relationships/image" Target="../media/image26.gif"/><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gif"/><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gif"/><Relationship Id="rId7" Type="http://schemas.openxmlformats.org/officeDocument/2006/relationships/image" Target="../media/image41.gif"/><Relationship Id="rId2" Type="http://schemas.openxmlformats.org/officeDocument/2006/relationships/image" Target="../media/image36.gif"/><Relationship Id="rId1" Type="http://schemas.openxmlformats.org/officeDocument/2006/relationships/slideLayout" Target="../slideLayouts/slideLayout35.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 Id="rId9" Type="http://schemas.openxmlformats.org/officeDocument/2006/relationships/image" Target="../media/image43.gif"/></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1359"/>
        <p:cNvGrpSpPr/>
        <p:nvPr/>
      </p:nvGrpSpPr>
      <p:grpSpPr>
        <a:xfrm>
          <a:off x="0" y="0"/>
          <a:ext cx="0" cy="0"/>
          <a:chOff x="0" y="0"/>
          <a:chExt cx="0" cy="0"/>
        </a:xfrm>
      </p:grpSpPr>
      <p:sp>
        <p:nvSpPr>
          <p:cNvPr id="1360" name="Google Shape;1360;p49"/>
          <p:cNvSpPr txBox="1">
            <a:spLocks noGrp="1"/>
          </p:cNvSpPr>
          <p:nvPr>
            <p:ph type="ctrTitle"/>
          </p:nvPr>
        </p:nvSpPr>
        <p:spPr>
          <a:xfrm>
            <a:off x="1286654" y="730806"/>
            <a:ext cx="6788808" cy="177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dirty="0" err="1"/>
              <a:t>Chào</a:t>
            </a:r>
            <a:r>
              <a:rPr lang="en-US" sz="4800" dirty="0"/>
              <a:t> </a:t>
            </a:r>
            <a:r>
              <a:rPr lang="en-US" sz="4800" dirty="0" err="1"/>
              <a:t>các</a:t>
            </a:r>
            <a:r>
              <a:rPr lang="en-US" sz="4800" dirty="0"/>
              <a:t> </a:t>
            </a:r>
            <a:r>
              <a:rPr lang="en-US" sz="4800" dirty="0" err="1"/>
              <a:t>em</a:t>
            </a:r>
            <a:r>
              <a:rPr lang="en-US" sz="4800" dirty="0"/>
              <a:t> </a:t>
            </a:r>
            <a:r>
              <a:rPr lang="en-US" sz="4800" dirty="0" err="1"/>
              <a:t>đến</a:t>
            </a:r>
            <a:r>
              <a:rPr lang="en-US" sz="4800" dirty="0"/>
              <a:t> </a:t>
            </a:r>
            <a:r>
              <a:rPr lang="en-US" sz="4800" dirty="0" err="1"/>
              <a:t>với</a:t>
            </a:r>
            <a:r>
              <a:rPr lang="en-US" sz="4800" dirty="0"/>
              <a:t> </a:t>
            </a:r>
            <a:r>
              <a:rPr lang="en-US" sz="4800" dirty="0" err="1"/>
              <a:t>buổi</a:t>
            </a:r>
            <a:r>
              <a:rPr lang="en-US" sz="4800" dirty="0"/>
              <a:t> </a:t>
            </a:r>
            <a:r>
              <a:rPr lang="en-US" sz="4800" dirty="0" err="1"/>
              <a:t>học</a:t>
            </a:r>
            <a:r>
              <a:rPr lang="en-US" sz="4800" dirty="0"/>
              <a:t> </a:t>
            </a:r>
            <a:r>
              <a:rPr lang="en-US" sz="4800" dirty="0" err="1"/>
              <a:t>hôm</a:t>
            </a:r>
            <a:r>
              <a:rPr lang="en-US" sz="4800" dirty="0"/>
              <a:t> nay</a:t>
            </a:r>
            <a:endParaRPr sz="4800" dirty="0"/>
          </a:p>
        </p:txBody>
      </p:sp>
      <p:grpSp>
        <p:nvGrpSpPr>
          <p:cNvPr id="1361" name="Google Shape;1361;p49"/>
          <p:cNvGrpSpPr/>
          <p:nvPr/>
        </p:nvGrpSpPr>
        <p:grpSpPr>
          <a:xfrm>
            <a:off x="2169339" y="2439506"/>
            <a:ext cx="4923622" cy="2790859"/>
            <a:chOff x="2110183" y="2420332"/>
            <a:chExt cx="4923622" cy="2790859"/>
          </a:xfrm>
        </p:grpSpPr>
        <p:grpSp>
          <p:nvGrpSpPr>
            <p:cNvPr id="1362" name="Google Shape;1362;p49"/>
            <p:cNvGrpSpPr/>
            <p:nvPr/>
          </p:nvGrpSpPr>
          <p:grpSpPr>
            <a:xfrm>
              <a:off x="2337160" y="2420332"/>
              <a:ext cx="4410093" cy="2790859"/>
              <a:chOff x="690406" y="1877878"/>
              <a:chExt cx="5166463" cy="3269516"/>
            </a:xfrm>
          </p:grpSpPr>
          <p:grpSp>
            <p:nvGrpSpPr>
              <p:cNvPr id="1363" name="Google Shape;1363;p49"/>
              <p:cNvGrpSpPr/>
              <p:nvPr/>
            </p:nvGrpSpPr>
            <p:grpSpPr>
              <a:xfrm>
                <a:off x="690406" y="2500302"/>
                <a:ext cx="5166463" cy="2640739"/>
                <a:chOff x="306893" y="2345950"/>
                <a:chExt cx="5467157" cy="2794433"/>
              </a:xfrm>
            </p:grpSpPr>
            <p:grpSp>
              <p:nvGrpSpPr>
                <p:cNvPr id="1364" name="Google Shape;1364;p49"/>
                <p:cNvGrpSpPr/>
                <p:nvPr/>
              </p:nvGrpSpPr>
              <p:grpSpPr>
                <a:xfrm>
                  <a:off x="306893" y="2345950"/>
                  <a:ext cx="5467157" cy="2794433"/>
                  <a:chOff x="306893" y="2345950"/>
                  <a:chExt cx="5467157" cy="2794433"/>
                </a:xfrm>
              </p:grpSpPr>
              <p:sp>
                <p:nvSpPr>
                  <p:cNvPr id="1365" name="Google Shape;1365;p49"/>
                  <p:cNvSpPr/>
                  <p:nvPr/>
                </p:nvSpPr>
                <p:spPr>
                  <a:xfrm>
                    <a:off x="306893" y="2345950"/>
                    <a:ext cx="5467157" cy="2789877"/>
                  </a:xfrm>
                  <a:custGeom>
                    <a:avLst/>
                    <a:gdLst/>
                    <a:ahLst/>
                    <a:cxnLst/>
                    <a:rect l="l" t="t" r="r" b="b"/>
                    <a:pathLst>
                      <a:path w="65919" h="34793" extrusionOk="0">
                        <a:moveTo>
                          <a:pt x="32960" y="1"/>
                        </a:moveTo>
                        <a:cubicBezTo>
                          <a:pt x="29976" y="1"/>
                          <a:pt x="27250" y="1231"/>
                          <a:pt x="25671" y="3292"/>
                        </a:cubicBezTo>
                        <a:cubicBezTo>
                          <a:pt x="25512" y="3497"/>
                          <a:pt x="25352" y="3730"/>
                          <a:pt x="25199" y="3983"/>
                        </a:cubicBezTo>
                        <a:cubicBezTo>
                          <a:pt x="24093" y="3368"/>
                          <a:pt x="22816" y="3039"/>
                          <a:pt x="21420" y="3039"/>
                        </a:cubicBezTo>
                        <a:cubicBezTo>
                          <a:pt x="17581" y="3039"/>
                          <a:pt x="13759" y="5539"/>
                          <a:pt x="12332" y="8982"/>
                        </a:cubicBezTo>
                        <a:cubicBezTo>
                          <a:pt x="11953" y="9896"/>
                          <a:pt x="11760" y="10827"/>
                          <a:pt x="11747" y="11751"/>
                        </a:cubicBezTo>
                        <a:cubicBezTo>
                          <a:pt x="7093" y="11821"/>
                          <a:pt x="3647" y="16195"/>
                          <a:pt x="3115" y="20250"/>
                        </a:cubicBezTo>
                        <a:cubicBezTo>
                          <a:pt x="2876" y="22048"/>
                          <a:pt x="3178" y="23751"/>
                          <a:pt x="3989" y="25200"/>
                        </a:cubicBezTo>
                        <a:cubicBezTo>
                          <a:pt x="3188" y="25675"/>
                          <a:pt x="2477" y="26310"/>
                          <a:pt x="1882" y="27085"/>
                        </a:cubicBezTo>
                        <a:cubicBezTo>
                          <a:pt x="668" y="28667"/>
                          <a:pt x="0" y="30751"/>
                          <a:pt x="0" y="32962"/>
                        </a:cubicBezTo>
                        <a:cubicBezTo>
                          <a:pt x="0" y="33583"/>
                          <a:pt x="53" y="34198"/>
                          <a:pt x="157" y="34793"/>
                        </a:cubicBezTo>
                        <a:lnTo>
                          <a:pt x="65762" y="34793"/>
                        </a:lnTo>
                        <a:cubicBezTo>
                          <a:pt x="65865" y="34198"/>
                          <a:pt x="65918" y="33583"/>
                          <a:pt x="65918" y="32962"/>
                        </a:cubicBezTo>
                        <a:cubicBezTo>
                          <a:pt x="65918" y="30754"/>
                          <a:pt x="65250" y="28667"/>
                          <a:pt x="64037" y="27085"/>
                        </a:cubicBezTo>
                        <a:cubicBezTo>
                          <a:pt x="63442" y="26310"/>
                          <a:pt x="62730" y="25675"/>
                          <a:pt x="61929" y="25200"/>
                        </a:cubicBezTo>
                        <a:cubicBezTo>
                          <a:pt x="62741" y="23751"/>
                          <a:pt x="63040" y="22048"/>
                          <a:pt x="62804" y="20250"/>
                        </a:cubicBezTo>
                        <a:cubicBezTo>
                          <a:pt x="62272" y="16195"/>
                          <a:pt x="58824" y="11821"/>
                          <a:pt x="54171" y="11751"/>
                        </a:cubicBezTo>
                        <a:cubicBezTo>
                          <a:pt x="54158" y="10827"/>
                          <a:pt x="53965" y="9896"/>
                          <a:pt x="53586" y="8982"/>
                        </a:cubicBezTo>
                        <a:cubicBezTo>
                          <a:pt x="52160" y="5539"/>
                          <a:pt x="48337" y="3039"/>
                          <a:pt x="44498" y="3039"/>
                        </a:cubicBezTo>
                        <a:cubicBezTo>
                          <a:pt x="43102" y="3039"/>
                          <a:pt x="41826" y="3368"/>
                          <a:pt x="40719" y="3983"/>
                        </a:cubicBezTo>
                        <a:cubicBezTo>
                          <a:pt x="40566" y="3730"/>
                          <a:pt x="40407" y="3497"/>
                          <a:pt x="40247" y="3292"/>
                        </a:cubicBezTo>
                        <a:cubicBezTo>
                          <a:pt x="38668" y="1231"/>
                          <a:pt x="35942" y="1"/>
                          <a:pt x="329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9"/>
                  <p:cNvSpPr/>
                  <p:nvPr/>
                </p:nvSpPr>
                <p:spPr>
                  <a:xfrm>
                    <a:off x="463125" y="2523775"/>
                    <a:ext cx="5127674" cy="2616608"/>
                  </a:xfrm>
                  <a:custGeom>
                    <a:avLst/>
                    <a:gdLst/>
                    <a:ahLst/>
                    <a:cxnLst/>
                    <a:rect l="l" t="t" r="r" b="b"/>
                    <a:pathLst>
                      <a:path w="65919" h="34793" extrusionOk="0">
                        <a:moveTo>
                          <a:pt x="32960" y="1"/>
                        </a:moveTo>
                        <a:cubicBezTo>
                          <a:pt x="29976" y="1"/>
                          <a:pt x="27250" y="1231"/>
                          <a:pt x="25671" y="3292"/>
                        </a:cubicBezTo>
                        <a:cubicBezTo>
                          <a:pt x="25512" y="3497"/>
                          <a:pt x="25352" y="3730"/>
                          <a:pt x="25199" y="3983"/>
                        </a:cubicBezTo>
                        <a:cubicBezTo>
                          <a:pt x="24093" y="3368"/>
                          <a:pt x="22816" y="3039"/>
                          <a:pt x="21420" y="3039"/>
                        </a:cubicBezTo>
                        <a:cubicBezTo>
                          <a:pt x="17581" y="3039"/>
                          <a:pt x="13759" y="5539"/>
                          <a:pt x="12332" y="8982"/>
                        </a:cubicBezTo>
                        <a:cubicBezTo>
                          <a:pt x="11953" y="9896"/>
                          <a:pt x="11760" y="10827"/>
                          <a:pt x="11747" y="11751"/>
                        </a:cubicBezTo>
                        <a:cubicBezTo>
                          <a:pt x="7093" y="11821"/>
                          <a:pt x="3647" y="16195"/>
                          <a:pt x="3115" y="20250"/>
                        </a:cubicBezTo>
                        <a:cubicBezTo>
                          <a:pt x="2876" y="22048"/>
                          <a:pt x="3178" y="23751"/>
                          <a:pt x="3989" y="25200"/>
                        </a:cubicBezTo>
                        <a:cubicBezTo>
                          <a:pt x="3188" y="25675"/>
                          <a:pt x="2477" y="26310"/>
                          <a:pt x="1882" y="27085"/>
                        </a:cubicBezTo>
                        <a:cubicBezTo>
                          <a:pt x="668" y="28667"/>
                          <a:pt x="0" y="30751"/>
                          <a:pt x="0" y="32962"/>
                        </a:cubicBezTo>
                        <a:cubicBezTo>
                          <a:pt x="0" y="33583"/>
                          <a:pt x="53" y="34198"/>
                          <a:pt x="157" y="34793"/>
                        </a:cubicBezTo>
                        <a:lnTo>
                          <a:pt x="65762" y="34793"/>
                        </a:lnTo>
                        <a:cubicBezTo>
                          <a:pt x="65865" y="34198"/>
                          <a:pt x="65918" y="33583"/>
                          <a:pt x="65918" y="32962"/>
                        </a:cubicBezTo>
                        <a:cubicBezTo>
                          <a:pt x="65918" y="30754"/>
                          <a:pt x="65250" y="28667"/>
                          <a:pt x="64037" y="27085"/>
                        </a:cubicBezTo>
                        <a:cubicBezTo>
                          <a:pt x="63442" y="26310"/>
                          <a:pt x="62730" y="25675"/>
                          <a:pt x="61929" y="25200"/>
                        </a:cubicBezTo>
                        <a:cubicBezTo>
                          <a:pt x="62741" y="23751"/>
                          <a:pt x="63040" y="22048"/>
                          <a:pt x="62804" y="20250"/>
                        </a:cubicBezTo>
                        <a:cubicBezTo>
                          <a:pt x="62272" y="16195"/>
                          <a:pt x="58824" y="11821"/>
                          <a:pt x="54171" y="11751"/>
                        </a:cubicBezTo>
                        <a:cubicBezTo>
                          <a:pt x="54158" y="10827"/>
                          <a:pt x="53965" y="9896"/>
                          <a:pt x="53586" y="8982"/>
                        </a:cubicBezTo>
                        <a:cubicBezTo>
                          <a:pt x="52160" y="5539"/>
                          <a:pt x="48337" y="3039"/>
                          <a:pt x="44498" y="3039"/>
                        </a:cubicBezTo>
                        <a:cubicBezTo>
                          <a:pt x="43102" y="3039"/>
                          <a:pt x="41826" y="3368"/>
                          <a:pt x="40719" y="3983"/>
                        </a:cubicBezTo>
                        <a:cubicBezTo>
                          <a:pt x="40566" y="3730"/>
                          <a:pt x="40407" y="3497"/>
                          <a:pt x="40247" y="3292"/>
                        </a:cubicBezTo>
                        <a:cubicBezTo>
                          <a:pt x="38668" y="1231"/>
                          <a:pt x="35942" y="1"/>
                          <a:pt x="32960" y="1"/>
                        </a:cubicBezTo>
                        <a:close/>
                      </a:path>
                    </a:pathLst>
                  </a:custGeom>
                  <a:solidFill>
                    <a:srgbClr val="F9E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9"/>
                  <p:cNvSpPr/>
                  <p:nvPr/>
                </p:nvSpPr>
                <p:spPr>
                  <a:xfrm>
                    <a:off x="864604" y="2849948"/>
                    <a:ext cx="4338213" cy="2289731"/>
                  </a:xfrm>
                  <a:custGeom>
                    <a:avLst/>
                    <a:gdLst/>
                    <a:ahLst/>
                    <a:cxnLst/>
                    <a:rect l="l" t="t" r="r" b="b"/>
                    <a:pathLst>
                      <a:path w="84319" h="44504" extrusionOk="0">
                        <a:moveTo>
                          <a:pt x="42157" y="1"/>
                        </a:moveTo>
                        <a:cubicBezTo>
                          <a:pt x="38344" y="1"/>
                          <a:pt x="34859" y="1576"/>
                          <a:pt x="32836" y="4212"/>
                        </a:cubicBezTo>
                        <a:cubicBezTo>
                          <a:pt x="32631" y="4478"/>
                          <a:pt x="32429" y="4771"/>
                          <a:pt x="32234" y="5097"/>
                        </a:cubicBezTo>
                        <a:cubicBezTo>
                          <a:pt x="30820" y="4306"/>
                          <a:pt x="29187" y="3885"/>
                          <a:pt x="27400" y="3885"/>
                        </a:cubicBezTo>
                        <a:cubicBezTo>
                          <a:pt x="22488" y="3885"/>
                          <a:pt x="17600" y="7084"/>
                          <a:pt x="15775" y="11490"/>
                        </a:cubicBezTo>
                        <a:cubicBezTo>
                          <a:pt x="15291" y="12658"/>
                          <a:pt x="15045" y="13847"/>
                          <a:pt x="15028" y="15031"/>
                        </a:cubicBezTo>
                        <a:cubicBezTo>
                          <a:pt x="9073" y="15123"/>
                          <a:pt x="4666" y="20718"/>
                          <a:pt x="3983" y="25905"/>
                        </a:cubicBezTo>
                        <a:cubicBezTo>
                          <a:pt x="3680" y="28204"/>
                          <a:pt x="4068" y="30379"/>
                          <a:pt x="5101" y="32234"/>
                        </a:cubicBezTo>
                        <a:cubicBezTo>
                          <a:pt x="4081" y="32843"/>
                          <a:pt x="3172" y="33651"/>
                          <a:pt x="2407" y="34644"/>
                        </a:cubicBezTo>
                        <a:cubicBezTo>
                          <a:pt x="856" y="36667"/>
                          <a:pt x="0" y="39337"/>
                          <a:pt x="0" y="42161"/>
                        </a:cubicBezTo>
                        <a:cubicBezTo>
                          <a:pt x="0" y="42959"/>
                          <a:pt x="72" y="43744"/>
                          <a:pt x="202" y="44504"/>
                        </a:cubicBezTo>
                        <a:lnTo>
                          <a:pt x="84113" y="44504"/>
                        </a:lnTo>
                        <a:cubicBezTo>
                          <a:pt x="84247" y="43744"/>
                          <a:pt x="84318" y="42959"/>
                          <a:pt x="84318" y="42161"/>
                        </a:cubicBezTo>
                        <a:cubicBezTo>
                          <a:pt x="84318" y="39337"/>
                          <a:pt x="83463" y="36667"/>
                          <a:pt x="81907" y="34644"/>
                        </a:cubicBezTo>
                        <a:cubicBezTo>
                          <a:pt x="81147" y="33654"/>
                          <a:pt x="80238" y="32843"/>
                          <a:pt x="79215" y="32234"/>
                        </a:cubicBezTo>
                        <a:cubicBezTo>
                          <a:pt x="80248" y="30379"/>
                          <a:pt x="80635" y="28204"/>
                          <a:pt x="80332" y="25905"/>
                        </a:cubicBezTo>
                        <a:cubicBezTo>
                          <a:pt x="79649" y="20718"/>
                          <a:pt x="75242" y="15123"/>
                          <a:pt x="69291" y="15031"/>
                        </a:cubicBezTo>
                        <a:cubicBezTo>
                          <a:pt x="69274" y="13847"/>
                          <a:pt x="69025" y="12658"/>
                          <a:pt x="68543" y="11490"/>
                        </a:cubicBezTo>
                        <a:cubicBezTo>
                          <a:pt x="66715" y="7084"/>
                          <a:pt x="61827" y="3885"/>
                          <a:pt x="56919" y="3885"/>
                        </a:cubicBezTo>
                        <a:cubicBezTo>
                          <a:pt x="55132" y="3885"/>
                          <a:pt x="53499" y="4306"/>
                          <a:pt x="52085" y="5097"/>
                        </a:cubicBezTo>
                        <a:cubicBezTo>
                          <a:pt x="51890" y="4771"/>
                          <a:pt x="51688" y="4478"/>
                          <a:pt x="51482" y="4212"/>
                        </a:cubicBezTo>
                        <a:cubicBezTo>
                          <a:pt x="49459" y="1576"/>
                          <a:pt x="45975" y="1"/>
                          <a:pt x="42157"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9"/>
                  <p:cNvSpPr/>
                  <p:nvPr/>
                </p:nvSpPr>
                <p:spPr>
                  <a:xfrm>
                    <a:off x="978203" y="3005942"/>
                    <a:ext cx="4110958" cy="2133734"/>
                  </a:xfrm>
                  <a:custGeom>
                    <a:avLst/>
                    <a:gdLst/>
                    <a:ahLst/>
                    <a:cxnLst/>
                    <a:rect l="l" t="t" r="r" b="b"/>
                    <a:pathLst>
                      <a:path w="79902" h="41472" extrusionOk="0">
                        <a:moveTo>
                          <a:pt x="39951" y="1"/>
                        </a:moveTo>
                        <a:cubicBezTo>
                          <a:pt x="35142" y="1"/>
                          <a:pt x="30332" y="3232"/>
                          <a:pt x="32062" y="9694"/>
                        </a:cubicBezTo>
                        <a:cubicBezTo>
                          <a:pt x="30948" y="5531"/>
                          <a:pt x="28152" y="3886"/>
                          <a:pt x="25191" y="3886"/>
                        </a:cubicBezTo>
                        <a:cubicBezTo>
                          <a:pt x="18958" y="3886"/>
                          <a:pt x="11989" y="11168"/>
                          <a:pt x="18402" y="17581"/>
                        </a:cubicBezTo>
                        <a:cubicBezTo>
                          <a:pt x="16597" y="15777"/>
                          <a:pt x="14724" y="15032"/>
                          <a:pt x="12963" y="15032"/>
                        </a:cubicBezTo>
                        <a:cubicBezTo>
                          <a:pt x="5495" y="15032"/>
                          <a:pt x="59" y="28438"/>
                          <a:pt x="10514" y="31242"/>
                        </a:cubicBezTo>
                        <a:cubicBezTo>
                          <a:pt x="9593" y="30995"/>
                          <a:pt x="8738" y="30881"/>
                          <a:pt x="7949" y="30881"/>
                        </a:cubicBezTo>
                        <a:cubicBezTo>
                          <a:pt x="2287" y="30881"/>
                          <a:pt x="1" y="36739"/>
                          <a:pt x="1085" y="41472"/>
                        </a:cubicBezTo>
                        <a:lnTo>
                          <a:pt x="78815" y="41472"/>
                        </a:lnTo>
                        <a:cubicBezTo>
                          <a:pt x="79902" y="36739"/>
                          <a:pt x="77613" y="30881"/>
                          <a:pt x="71951" y="30881"/>
                        </a:cubicBezTo>
                        <a:cubicBezTo>
                          <a:pt x="71161" y="30881"/>
                          <a:pt x="70306" y="30995"/>
                          <a:pt x="69385" y="31242"/>
                        </a:cubicBezTo>
                        <a:cubicBezTo>
                          <a:pt x="79844" y="28438"/>
                          <a:pt x="74407" y="15032"/>
                          <a:pt x="66938" y="15032"/>
                        </a:cubicBezTo>
                        <a:cubicBezTo>
                          <a:pt x="65177" y="15032"/>
                          <a:pt x="63303" y="15777"/>
                          <a:pt x="61498" y="17581"/>
                        </a:cubicBezTo>
                        <a:cubicBezTo>
                          <a:pt x="67913" y="11168"/>
                          <a:pt x="60945" y="3886"/>
                          <a:pt x="54711" y="3886"/>
                        </a:cubicBezTo>
                        <a:cubicBezTo>
                          <a:pt x="51749" y="3886"/>
                          <a:pt x="48953" y="5531"/>
                          <a:pt x="47837" y="9694"/>
                        </a:cubicBezTo>
                        <a:cubicBezTo>
                          <a:pt x="49569" y="3232"/>
                          <a:pt x="44760" y="1"/>
                          <a:pt x="39951"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9"/>
                  <p:cNvSpPr/>
                  <p:nvPr/>
                </p:nvSpPr>
                <p:spPr>
                  <a:xfrm>
                    <a:off x="1357588" y="3384505"/>
                    <a:ext cx="3352070" cy="1755165"/>
                  </a:xfrm>
                  <a:custGeom>
                    <a:avLst/>
                    <a:gdLst/>
                    <a:ahLst/>
                    <a:cxnLst/>
                    <a:rect l="l" t="t" r="r" b="b"/>
                    <a:pathLst>
                      <a:path w="65152" h="34114" extrusionOk="0">
                        <a:moveTo>
                          <a:pt x="32577" y="0"/>
                        </a:moveTo>
                        <a:cubicBezTo>
                          <a:pt x="28672" y="0"/>
                          <a:pt x="24767" y="2624"/>
                          <a:pt x="26173" y="7870"/>
                        </a:cubicBezTo>
                        <a:cubicBezTo>
                          <a:pt x="25267" y="4490"/>
                          <a:pt x="22997" y="3155"/>
                          <a:pt x="20593" y="3155"/>
                        </a:cubicBezTo>
                        <a:cubicBezTo>
                          <a:pt x="15532" y="3155"/>
                          <a:pt x="9873" y="9068"/>
                          <a:pt x="15080" y="14276"/>
                        </a:cubicBezTo>
                        <a:cubicBezTo>
                          <a:pt x="13615" y="12810"/>
                          <a:pt x="12094" y="12205"/>
                          <a:pt x="10664" y="12205"/>
                        </a:cubicBezTo>
                        <a:cubicBezTo>
                          <a:pt x="4600" y="12205"/>
                          <a:pt x="187" y="23091"/>
                          <a:pt x="8678" y="25368"/>
                        </a:cubicBezTo>
                        <a:cubicBezTo>
                          <a:pt x="7930" y="25167"/>
                          <a:pt x="7235" y="25075"/>
                          <a:pt x="6594" y="25075"/>
                        </a:cubicBezTo>
                        <a:cubicBezTo>
                          <a:pt x="1821" y="25075"/>
                          <a:pt x="1" y="30203"/>
                          <a:pt x="1137" y="34114"/>
                        </a:cubicBezTo>
                        <a:lnTo>
                          <a:pt x="64017" y="34114"/>
                        </a:lnTo>
                        <a:cubicBezTo>
                          <a:pt x="65151" y="30203"/>
                          <a:pt x="63334" y="25075"/>
                          <a:pt x="58561" y="25075"/>
                        </a:cubicBezTo>
                        <a:cubicBezTo>
                          <a:pt x="57919" y="25075"/>
                          <a:pt x="57225" y="25167"/>
                          <a:pt x="56477" y="25368"/>
                        </a:cubicBezTo>
                        <a:cubicBezTo>
                          <a:pt x="64968" y="23091"/>
                          <a:pt x="60552" y="12205"/>
                          <a:pt x="54489" y="12205"/>
                        </a:cubicBezTo>
                        <a:cubicBezTo>
                          <a:pt x="53060" y="12205"/>
                          <a:pt x="51539" y="12810"/>
                          <a:pt x="50074" y="14276"/>
                        </a:cubicBezTo>
                        <a:cubicBezTo>
                          <a:pt x="55280" y="9068"/>
                          <a:pt x="49622" y="3155"/>
                          <a:pt x="44561" y="3155"/>
                        </a:cubicBezTo>
                        <a:cubicBezTo>
                          <a:pt x="42157" y="3155"/>
                          <a:pt x="39888" y="4490"/>
                          <a:pt x="38982" y="7870"/>
                        </a:cubicBezTo>
                        <a:cubicBezTo>
                          <a:pt x="40388" y="2624"/>
                          <a:pt x="36482" y="0"/>
                          <a:pt x="32577"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9"/>
                  <p:cNvSpPr/>
                  <p:nvPr/>
                </p:nvSpPr>
                <p:spPr>
                  <a:xfrm>
                    <a:off x="1503291" y="3529746"/>
                    <a:ext cx="3060812" cy="1609922"/>
                  </a:xfrm>
                  <a:custGeom>
                    <a:avLst/>
                    <a:gdLst/>
                    <a:ahLst/>
                    <a:cxnLst/>
                    <a:rect l="l" t="t" r="r" b="b"/>
                    <a:pathLst>
                      <a:path w="59491" h="31291" extrusionOk="0">
                        <a:moveTo>
                          <a:pt x="29745" y="1"/>
                        </a:moveTo>
                        <a:cubicBezTo>
                          <a:pt x="26187" y="1"/>
                          <a:pt x="22629" y="2391"/>
                          <a:pt x="23910" y="7171"/>
                        </a:cubicBezTo>
                        <a:cubicBezTo>
                          <a:pt x="23085" y="4091"/>
                          <a:pt x="21016" y="2875"/>
                          <a:pt x="18825" y="2875"/>
                        </a:cubicBezTo>
                        <a:cubicBezTo>
                          <a:pt x="14214" y="2875"/>
                          <a:pt x="9060" y="8261"/>
                          <a:pt x="13804" y="13005"/>
                        </a:cubicBezTo>
                        <a:cubicBezTo>
                          <a:pt x="12469" y="11670"/>
                          <a:pt x="11083" y="11119"/>
                          <a:pt x="9781" y="11119"/>
                        </a:cubicBezTo>
                        <a:cubicBezTo>
                          <a:pt x="4256" y="11119"/>
                          <a:pt x="233" y="21041"/>
                          <a:pt x="7970" y="23115"/>
                        </a:cubicBezTo>
                        <a:cubicBezTo>
                          <a:pt x="7288" y="22932"/>
                          <a:pt x="6655" y="22848"/>
                          <a:pt x="6071" y="22848"/>
                        </a:cubicBezTo>
                        <a:cubicBezTo>
                          <a:pt x="1636" y="22848"/>
                          <a:pt x="0" y="27704"/>
                          <a:pt x="1163" y="31291"/>
                        </a:cubicBezTo>
                        <a:lnTo>
                          <a:pt x="58328" y="31291"/>
                        </a:lnTo>
                        <a:cubicBezTo>
                          <a:pt x="59491" y="27704"/>
                          <a:pt x="57854" y="22848"/>
                          <a:pt x="53420" y="22848"/>
                        </a:cubicBezTo>
                        <a:cubicBezTo>
                          <a:pt x="52836" y="22848"/>
                          <a:pt x="52203" y="22932"/>
                          <a:pt x="51521" y="23115"/>
                        </a:cubicBezTo>
                        <a:cubicBezTo>
                          <a:pt x="59258" y="21041"/>
                          <a:pt x="55235" y="11119"/>
                          <a:pt x="49709" y="11119"/>
                        </a:cubicBezTo>
                        <a:cubicBezTo>
                          <a:pt x="48407" y="11119"/>
                          <a:pt x="47022" y="11670"/>
                          <a:pt x="45687" y="13005"/>
                        </a:cubicBezTo>
                        <a:cubicBezTo>
                          <a:pt x="50431" y="8261"/>
                          <a:pt x="45277" y="2875"/>
                          <a:pt x="40666" y="2875"/>
                        </a:cubicBezTo>
                        <a:cubicBezTo>
                          <a:pt x="38474" y="2875"/>
                          <a:pt x="36406" y="4091"/>
                          <a:pt x="35581" y="7171"/>
                        </a:cubicBezTo>
                        <a:cubicBezTo>
                          <a:pt x="36862" y="2391"/>
                          <a:pt x="33303" y="1"/>
                          <a:pt x="29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9"/>
                  <p:cNvSpPr/>
                  <p:nvPr/>
                </p:nvSpPr>
                <p:spPr>
                  <a:xfrm>
                    <a:off x="1751378" y="3776959"/>
                    <a:ext cx="2564628" cy="1362705"/>
                  </a:xfrm>
                  <a:custGeom>
                    <a:avLst/>
                    <a:gdLst/>
                    <a:ahLst/>
                    <a:cxnLst/>
                    <a:rect l="l" t="t" r="r" b="b"/>
                    <a:pathLst>
                      <a:path w="49847" h="26486" extrusionOk="0">
                        <a:moveTo>
                          <a:pt x="24923" y="0"/>
                        </a:moveTo>
                        <a:cubicBezTo>
                          <a:pt x="21956" y="0"/>
                          <a:pt x="18989" y="1994"/>
                          <a:pt x="20058" y="5981"/>
                        </a:cubicBezTo>
                        <a:cubicBezTo>
                          <a:pt x="19369" y="3412"/>
                          <a:pt x="17644" y="2398"/>
                          <a:pt x="15816" y="2398"/>
                        </a:cubicBezTo>
                        <a:cubicBezTo>
                          <a:pt x="11970" y="2398"/>
                          <a:pt x="7671" y="6891"/>
                          <a:pt x="11628" y="10846"/>
                        </a:cubicBezTo>
                        <a:cubicBezTo>
                          <a:pt x="10515" y="9733"/>
                          <a:pt x="9359" y="9274"/>
                          <a:pt x="8273" y="9274"/>
                        </a:cubicBezTo>
                        <a:cubicBezTo>
                          <a:pt x="3665" y="9274"/>
                          <a:pt x="309" y="17548"/>
                          <a:pt x="6760" y="19275"/>
                        </a:cubicBezTo>
                        <a:cubicBezTo>
                          <a:pt x="6192" y="19123"/>
                          <a:pt x="5665" y="19052"/>
                          <a:pt x="5178" y="19052"/>
                        </a:cubicBezTo>
                        <a:cubicBezTo>
                          <a:pt x="1318" y="19052"/>
                          <a:pt x="0" y="23472"/>
                          <a:pt x="1226" y="26486"/>
                        </a:cubicBezTo>
                        <a:lnTo>
                          <a:pt x="48618" y="26486"/>
                        </a:lnTo>
                        <a:cubicBezTo>
                          <a:pt x="49846" y="23472"/>
                          <a:pt x="48529" y="19052"/>
                          <a:pt x="44666" y="19052"/>
                        </a:cubicBezTo>
                        <a:cubicBezTo>
                          <a:pt x="44179" y="19052"/>
                          <a:pt x="43652" y="19123"/>
                          <a:pt x="43084" y="19275"/>
                        </a:cubicBezTo>
                        <a:cubicBezTo>
                          <a:pt x="49537" y="17548"/>
                          <a:pt x="46182" y="9274"/>
                          <a:pt x="41573" y="9274"/>
                        </a:cubicBezTo>
                        <a:cubicBezTo>
                          <a:pt x="40488" y="9274"/>
                          <a:pt x="39332" y="9733"/>
                          <a:pt x="38219" y="10846"/>
                        </a:cubicBezTo>
                        <a:cubicBezTo>
                          <a:pt x="42176" y="6891"/>
                          <a:pt x="37877" y="2398"/>
                          <a:pt x="34031" y="2398"/>
                        </a:cubicBezTo>
                        <a:cubicBezTo>
                          <a:pt x="32203" y="2398"/>
                          <a:pt x="30478" y="3412"/>
                          <a:pt x="29789" y="5981"/>
                        </a:cubicBezTo>
                        <a:cubicBezTo>
                          <a:pt x="30858" y="1994"/>
                          <a:pt x="27891" y="0"/>
                          <a:pt x="24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49"/>
                <p:cNvGrpSpPr/>
                <p:nvPr/>
              </p:nvGrpSpPr>
              <p:grpSpPr>
                <a:xfrm>
                  <a:off x="575741" y="2890902"/>
                  <a:ext cx="4895761" cy="2196469"/>
                  <a:chOff x="575741" y="2890902"/>
                  <a:chExt cx="4895761" cy="2196469"/>
                </a:xfrm>
              </p:grpSpPr>
              <p:sp>
                <p:nvSpPr>
                  <p:cNvPr id="1373" name="Google Shape;1373;p49"/>
                  <p:cNvSpPr/>
                  <p:nvPr/>
                </p:nvSpPr>
                <p:spPr>
                  <a:xfrm>
                    <a:off x="3662965" y="4040945"/>
                    <a:ext cx="669" cy="978"/>
                  </a:xfrm>
                  <a:custGeom>
                    <a:avLst/>
                    <a:gdLst/>
                    <a:ahLst/>
                    <a:cxnLst/>
                    <a:rect l="l" t="t" r="r" b="b"/>
                    <a:pathLst>
                      <a:path w="13" h="19" extrusionOk="0">
                        <a:moveTo>
                          <a:pt x="12" y="0"/>
                        </a:moveTo>
                        <a:lnTo>
                          <a:pt x="12" y="0"/>
                        </a:lnTo>
                        <a:cubicBezTo>
                          <a:pt x="12" y="0"/>
                          <a:pt x="10" y="4"/>
                          <a:pt x="4" y="13"/>
                        </a:cubicBezTo>
                        <a:lnTo>
                          <a:pt x="6" y="13"/>
                        </a:lnTo>
                        <a:lnTo>
                          <a:pt x="6" y="9"/>
                        </a:lnTo>
                        <a:cubicBezTo>
                          <a:pt x="10" y="4"/>
                          <a:pt x="12" y="0"/>
                          <a:pt x="12" y="0"/>
                        </a:cubicBezTo>
                        <a:close/>
                        <a:moveTo>
                          <a:pt x="3" y="13"/>
                        </a:moveTo>
                        <a:lnTo>
                          <a:pt x="3" y="14"/>
                        </a:lnTo>
                        <a:lnTo>
                          <a:pt x="3" y="14"/>
                        </a:lnTo>
                        <a:cubicBezTo>
                          <a:pt x="4" y="13"/>
                          <a:pt x="4" y="13"/>
                          <a:pt x="4" y="13"/>
                        </a:cubicBezTo>
                        <a:close/>
                        <a:moveTo>
                          <a:pt x="3" y="14"/>
                        </a:moveTo>
                        <a:cubicBezTo>
                          <a:pt x="2" y="15"/>
                          <a:pt x="1" y="17"/>
                          <a:pt x="0" y="19"/>
                        </a:cubicBezTo>
                        <a:lnTo>
                          <a:pt x="3" y="16"/>
                        </a:lnTo>
                        <a:lnTo>
                          <a:pt x="3" y="14"/>
                        </a:ln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9"/>
                  <p:cNvSpPr/>
                  <p:nvPr/>
                </p:nvSpPr>
                <p:spPr>
                  <a:xfrm>
                    <a:off x="1284016" y="4280337"/>
                    <a:ext cx="79953" cy="69200"/>
                  </a:xfrm>
                  <a:custGeom>
                    <a:avLst/>
                    <a:gdLst/>
                    <a:ahLst/>
                    <a:cxnLst/>
                    <a:rect l="l" t="t" r="r" b="b"/>
                    <a:pathLst>
                      <a:path w="1554" h="1345" extrusionOk="0">
                        <a:moveTo>
                          <a:pt x="695" y="1"/>
                        </a:moveTo>
                        <a:cubicBezTo>
                          <a:pt x="459" y="1"/>
                          <a:pt x="234" y="130"/>
                          <a:pt x="137" y="449"/>
                        </a:cubicBezTo>
                        <a:cubicBezTo>
                          <a:pt x="117" y="496"/>
                          <a:pt x="106" y="543"/>
                          <a:pt x="100" y="597"/>
                        </a:cubicBezTo>
                        <a:cubicBezTo>
                          <a:pt x="0" y="1095"/>
                          <a:pt x="385" y="1345"/>
                          <a:pt x="768" y="1345"/>
                        </a:cubicBezTo>
                        <a:cubicBezTo>
                          <a:pt x="1162" y="1345"/>
                          <a:pt x="1554" y="1082"/>
                          <a:pt x="1422" y="554"/>
                        </a:cubicBezTo>
                        <a:cubicBezTo>
                          <a:pt x="1419" y="534"/>
                          <a:pt x="1413" y="517"/>
                          <a:pt x="1409" y="500"/>
                        </a:cubicBezTo>
                        <a:cubicBezTo>
                          <a:pt x="1405" y="490"/>
                          <a:pt x="1402" y="479"/>
                          <a:pt x="1399" y="470"/>
                        </a:cubicBezTo>
                        <a:cubicBezTo>
                          <a:pt x="1306" y="134"/>
                          <a:pt x="1075" y="2"/>
                          <a:pt x="834" y="2"/>
                        </a:cubicBezTo>
                        <a:cubicBezTo>
                          <a:pt x="813" y="2"/>
                          <a:pt x="793" y="3"/>
                          <a:pt x="773" y="5"/>
                        </a:cubicBezTo>
                        <a:cubicBezTo>
                          <a:pt x="747" y="2"/>
                          <a:pt x="721" y="1"/>
                          <a:pt x="695"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9"/>
                  <p:cNvSpPr/>
                  <p:nvPr/>
                </p:nvSpPr>
                <p:spPr>
                  <a:xfrm>
                    <a:off x="1308506" y="4047787"/>
                    <a:ext cx="92044" cy="71207"/>
                  </a:xfrm>
                  <a:custGeom>
                    <a:avLst/>
                    <a:gdLst/>
                    <a:ahLst/>
                    <a:cxnLst/>
                    <a:rect l="l" t="t" r="r" b="b"/>
                    <a:pathLst>
                      <a:path w="1789" h="1384" extrusionOk="0">
                        <a:moveTo>
                          <a:pt x="893" y="1"/>
                        </a:moveTo>
                        <a:cubicBezTo>
                          <a:pt x="0" y="1"/>
                          <a:pt x="0" y="1384"/>
                          <a:pt x="893" y="1384"/>
                        </a:cubicBezTo>
                        <a:cubicBezTo>
                          <a:pt x="1785" y="1384"/>
                          <a:pt x="1788" y="1"/>
                          <a:pt x="893"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9"/>
                  <p:cNvSpPr/>
                  <p:nvPr/>
                </p:nvSpPr>
                <p:spPr>
                  <a:xfrm>
                    <a:off x="1429411" y="4080972"/>
                    <a:ext cx="78307" cy="80005"/>
                  </a:xfrm>
                  <a:custGeom>
                    <a:avLst/>
                    <a:gdLst/>
                    <a:ahLst/>
                    <a:cxnLst/>
                    <a:rect l="l" t="t" r="r" b="b"/>
                    <a:pathLst>
                      <a:path w="1522" h="1555" extrusionOk="0">
                        <a:moveTo>
                          <a:pt x="725" y="1"/>
                        </a:moveTo>
                        <a:cubicBezTo>
                          <a:pt x="635" y="1"/>
                          <a:pt x="552" y="25"/>
                          <a:pt x="472" y="66"/>
                        </a:cubicBezTo>
                        <a:cubicBezTo>
                          <a:pt x="377" y="96"/>
                          <a:pt x="296" y="147"/>
                          <a:pt x="229" y="221"/>
                        </a:cubicBezTo>
                        <a:cubicBezTo>
                          <a:pt x="135" y="315"/>
                          <a:pt x="71" y="426"/>
                          <a:pt x="38" y="554"/>
                        </a:cubicBezTo>
                        <a:cubicBezTo>
                          <a:pt x="1" y="686"/>
                          <a:pt x="1" y="820"/>
                          <a:pt x="38" y="951"/>
                        </a:cubicBezTo>
                        <a:cubicBezTo>
                          <a:pt x="41" y="972"/>
                          <a:pt x="44" y="992"/>
                          <a:pt x="47" y="1012"/>
                        </a:cubicBezTo>
                        <a:cubicBezTo>
                          <a:pt x="71" y="1069"/>
                          <a:pt x="98" y="1130"/>
                          <a:pt x="122" y="1186"/>
                        </a:cubicBezTo>
                        <a:cubicBezTo>
                          <a:pt x="169" y="1275"/>
                          <a:pt x="232" y="1345"/>
                          <a:pt x="313" y="1396"/>
                        </a:cubicBezTo>
                        <a:cubicBezTo>
                          <a:pt x="357" y="1443"/>
                          <a:pt x="414" y="1473"/>
                          <a:pt x="475" y="1489"/>
                        </a:cubicBezTo>
                        <a:cubicBezTo>
                          <a:pt x="557" y="1534"/>
                          <a:pt x="647" y="1554"/>
                          <a:pt x="740" y="1554"/>
                        </a:cubicBezTo>
                        <a:cubicBezTo>
                          <a:pt x="747" y="1554"/>
                          <a:pt x="754" y="1554"/>
                          <a:pt x="761" y="1554"/>
                        </a:cubicBezTo>
                        <a:cubicBezTo>
                          <a:pt x="829" y="1547"/>
                          <a:pt x="893" y="1537"/>
                          <a:pt x="960" y="1527"/>
                        </a:cubicBezTo>
                        <a:cubicBezTo>
                          <a:pt x="1017" y="1503"/>
                          <a:pt x="1078" y="1480"/>
                          <a:pt x="1135" y="1453"/>
                        </a:cubicBezTo>
                        <a:cubicBezTo>
                          <a:pt x="1222" y="1405"/>
                          <a:pt x="1290" y="1345"/>
                          <a:pt x="1343" y="1264"/>
                        </a:cubicBezTo>
                        <a:cubicBezTo>
                          <a:pt x="1407" y="1191"/>
                          <a:pt x="1452" y="1106"/>
                          <a:pt x="1475" y="1012"/>
                        </a:cubicBezTo>
                        <a:cubicBezTo>
                          <a:pt x="1478" y="992"/>
                          <a:pt x="1482" y="972"/>
                          <a:pt x="1485" y="951"/>
                        </a:cubicBezTo>
                        <a:cubicBezTo>
                          <a:pt x="1522" y="820"/>
                          <a:pt x="1522" y="686"/>
                          <a:pt x="1485" y="554"/>
                        </a:cubicBezTo>
                        <a:cubicBezTo>
                          <a:pt x="1452" y="426"/>
                          <a:pt x="1387" y="315"/>
                          <a:pt x="1293" y="221"/>
                        </a:cubicBezTo>
                        <a:cubicBezTo>
                          <a:pt x="1242" y="181"/>
                          <a:pt x="1192" y="143"/>
                          <a:pt x="1141" y="103"/>
                        </a:cubicBezTo>
                        <a:cubicBezTo>
                          <a:pt x="1023" y="35"/>
                          <a:pt x="896" y="2"/>
                          <a:pt x="761" y="2"/>
                        </a:cubicBezTo>
                        <a:cubicBezTo>
                          <a:pt x="749" y="1"/>
                          <a:pt x="737" y="1"/>
                          <a:pt x="725"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9"/>
                  <p:cNvSpPr/>
                  <p:nvPr/>
                </p:nvSpPr>
                <p:spPr>
                  <a:xfrm>
                    <a:off x="1463316" y="3886340"/>
                    <a:ext cx="93433" cy="72493"/>
                  </a:xfrm>
                  <a:custGeom>
                    <a:avLst/>
                    <a:gdLst/>
                    <a:ahLst/>
                    <a:cxnLst/>
                    <a:rect l="l" t="t" r="r" b="b"/>
                    <a:pathLst>
                      <a:path w="1816" h="1409" extrusionOk="0">
                        <a:moveTo>
                          <a:pt x="910" y="1"/>
                        </a:moveTo>
                        <a:cubicBezTo>
                          <a:pt x="1" y="1"/>
                          <a:pt x="1" y="1408"/>
                          <a:pt x="910" y="1408"/>
                        </a:cubicBezTo>
                        <a:cubicBezTo>
                          <a:pt x="1815" y="1408"/>
                          <a:pt x="1815" y="1"/>
                          <a:pt x="910"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9"/>
                  <p:cNvSpPr/>
                  <p:nvPr/>
                </p:nvSpPr>
                <p:spPr>
                  <a:xfrm>
                    <a:off x="1637419" y="3889118"/>
                    <a:ext cx="77432" cy="77124"/>
                  </a:xfrm>
                  <a:custGeom>
                    <a:avLst/>
                    <a:gdLst/>
                    <a:ahLst/>
                    <a:cxnLst/>
                    <a:rect l="l" t="t" r="r" b="b"/>
                    <a:pathLst>
                      <a:path w="1505" h="1499" extrusionOk="0">
                        <a:moveTo>
                          <a:pt x="852" y="1"/>
                        </a:moveTo>
                        <a:cubicBezTo>
                          <a:pt x="818" y="1"/>
                          <a:pt x="785" y="4"/>
                          <a:pt x="751" y="4"/>
                        </a:cubicBezTo>
                        <a:cubicBezTo>
                          <a:pt x="684" y="15"/>
                          <a:pt x="620" y="24"/>
                          <a:pt x="552" y="32"/>
                        </a:cubicBezTo>
                        <a:cubicBezTo>
                          <a:pt x="492" y="58"/>
                          <a:pt x="434" y="82"/>
                          <a:pt x="374" y="108"/>
                        </a:cubicBezTo>
                        <a:cubicBezTo>
                          <a:pt x="286" y="156"/>
                          <a:pt x="216" y="220"/>
                          <a:pt x="165" y="301"/>
                        </a:cubicBezTo>
                        <a:cubicBezTo>
                          <a:pt x="118" y="347"/>
                          <a:pt x="88" y="402"/>
                          <a:pt x="68" y="465"/>
                        </a:cubicBezTo>
                        <a:cubicBezTo>
                          <a:pt x="34" y="523"/>
                          <a:pt x="17" y="583"/>
                          <a:pt x="17" y="650"/>
                        </a:cubicBezTo>
                        <a:cubicBezTo>
                          <a:pt x="0" y="718"/>
                          <a:pt x="0" y="785"/>
                          <a:pt x="17" y="849"/>
                        </a:cubicBezTo>
                        <a:cubicBezTo>
                          <a:pt x="17" y="916"/>
                          <a:pt x="34" y="981"/>
                          <a:pt x="68" y="1037"/>
                        </a:cubicBezTo>
                        <a:cubicBezTo>
                          <a:pt x="98" y="1132"/>
                          <a:pt x="152" y="1213"/>
                          <a:pt x="223" y="1280"/>
                        </a:cubicBezTo>
                        <a:lnTo>
                          <a:pt x="374" y="1395"/>
                        </a:lnTo>
                        <a:cubicBezTo>
                          <a:pt x="434" y="1421"/>
                          <a:pt x="492" y="1445"/>
                          <a:pt x="552" y="1472"/>
                        </a:cubicBezTo>
                        <a:cubicBezTo>
                          <a:pt x="620" y="1479"/>
                          <a:pt x="684" y="1489"/>
                          <a:pt x="751" y="1499"/>
                        </a:cubicBezTo>
                        <a:cubicBezTo>
                          <a:pt x="815" y="1489"/>
                          <a:pt x="883" y="1479"/>
                          <a:pt x="950" y="1472"/>
                        </a:cubicBezTo>
                        <a:cubicBezTo>
                          <a:pt x="1007" y="1445"/>
                          <a:pt x="1068" y="1421"/>
                          <a:pt x="1128" y="1395"/>
                        </a:cubicBezTo>
                        <a:cubicBezTo>
                          <a:pt x="1212" y="1348"/>
                          <a:pt x="1283" y="1284"/>
                          <a:pt x="1337" y="1203"/>
                        </a:cubicBezTo>
                        <a:cubicBezTo>
                          <a:pt x="1384" y="1155"/>
                          <a:pt x="1414" y="1102"/>
                          <a:pt x="1431" y="1037"/>
                        </a:cubicBezTo>
                        <a:cubicBezTo>
                          <a:pt x="1478" y="950"/>
                          <a:pt x="1502" y="852"/>
                          <a:pt x="1495" y="751"/>
                        </a:cubicBezTo>
                        <a:lnTo>
                          <a:pt x="1502" y="650"/>
                        </a:lnTo>
                        <a:cubicBezTo>
                          <a:pt x="1505" y="560"/>
                          <a:pt x="1489" y="479"/>
                          <a:pt x="1448" y="398"/>
                        </a:cubicBezTo>
                        <a:cubicBezTo>
                          <a:pt x="1421" y="318"/>
                          <a:pt x="1374" y="250"/>
                          <a:pt x="1313" y="189"/>
                        </a:cubicBezTo>
                        <a:cubicBezTo>
                          <a:pt x="1266" y="156"/>
                          <a:pt x="1222" y="122"/>
                          <a:pt x="1178" y="88"/>
                        </a:cubicBezTo>
                        <a:cubicBezTo>
                          <a:pt x="1077" y="28"/>
                          <a:pt x="970" y="1"/>
                          <a:pt x="852"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9"/>
                  <p:cNvSpPr/>
                  <p:nvPr/>
                </p:nvSpPr>
                <p:spPr>
                  <a:xfrm>
                    <a:off x="1891320" y="3637172"/>
                    <a:ext cx="84378" cy="81651"/>
                  </a:xfrm>
                  <a:custGeom>
                    <a:avLst/>
                    <a:gdLst/>
                    <a:ahLst/>
                    <a:cxnLst/>
                    <a:rect l="l" t="t" r="r" b="b"/>
                    <a:pathLst>
                      <a:path w="1640" h="1587" extrusionOk="0">
                        <a:moveTo>
                          <a:pt x="822" y="0"/>
                        </a:moveTo>
                        <a:cubicBezTo>
                          <a:pt x="618" y="0"/>
                          <a:pt x="418" y="81"/>
                          <a:pt x="273" y="226"/>
                        </a:cubicBezTo>
                        <a:cubicBezTo>
                          <a:pt x="75" y="424"/>
                          <a:pt x="0" y="720"/>
                          <a:pt x="75" y="990"/>
                        </a:cubicBezTo>
                        <a:cubicBezTo>
                          <a:pt x="112" y="1121"/>
                          <a:pt x="179" y="1236"/>
                          <a:pt x="277" y="1333"/>
                        </a:cubicBezTo>
                        <a:cubicBezTo>
                          <a:pt x="331" y="1377"/>
                          <a:pt x="384" y="1421"/>
                          <a:pt x="438" y="1461"/>
                        </a:cubicBezTo>
                        <a:cubicBezTo>
                          <a:pt x="448" y="1467"/>
                          <a:pt x="455" y="1475"/>
                          <a:pt x="465" y="1481"/>
                        </a:cubicBezTo>
                        <a:cubicBezTo>
                          <a:pt x="525" y="1505"/>
                          <a:pt x="586" y="1531"/>
                          <a:pt x="650" y="1559"/>
                        </a:cubicBezTo>
                        <a:cubicBezTo>
                          <a:pt x="710" y="1576"/>
                          <a:pt x="771" y="1586"/>
                          <a:pt x="832" y="1586"/>
                        </a:cubicBezTo>
                        <a:cubicBezTo>
                          <a:pt x="875" y="1586"/>
                          <a:pt x="918" y="1582"/>
                          <a:pt x="960" y="1572"/>
                        </a:cubicBezTo>
                        <a:cubicBezTo>
                          <a:pt x="1027" y="1572"/>
                          <a:pt x="1094" y="1555"/>
                          <a:pt x="1155" y="1518"/>
                        </a:cubicBezTo>
                        <a:cubicBezTo>
                          <a:pt x="1249" y="1488"/>
                          <a:pt x="1333" y="1434"/>
                          <a:pt x="1404" y="1360"/>
                        </a:cubicBezTo>
                        <a:lnTo>
                          <a:pt x="1526" y="1202"/>
                        </a:lnTo>
                        <a:cubicBezTo>
                          <a:pt x="1552" y="1141"/>
                          <a:pt x="1576" y="1077"/>
                          <a:pt x="1603" y="1017"/>
                        </a:cubicBezTo>
                        <a:cubicBezTo>
                          <a:pt x="1636" y="912"/>
                          <a:pt x="1640" y="811"/>
                          <a:pt x="1616" y="707"/>
                        </a:cubicBezTo>
                        <a:cubicBezTo>
                          <a:pt x="1613" y="602"/>
                          <a:pt x="1583" y="508"/>
                          <a:pt x="1526" y="417"/>
                        </a:cubicBezTo>
                        <a:cubicBezTo>
                          <a:pt x="1518" y="411"/>
                          <a:pt x="1512" y="400"/>
                          <a:pt x="1505" y="394"/>
                        </a:cubicBezTo>
                        <a:cubicBezTo>
                          <a:pt x="1465" y="340"/>
                          <a:pt x="1421" y="283"/>
                          <a:pt x="1381" y="229"/>
                        </a:cubicBezTo>
                        <a:cubicBezTo>
                          <a:pt x="1283" y="134"/>
                          <a:pt x="1169" y="67"/>
                          <a:pt x="1034" y="30"/>
                        </a:cubicBezTo>
                        <a:cubicBezTo>
                          <a:pt x="964" y="10"/>
                          <a:pt x="893" y="0"/>
                          <a:pt x="822"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9"/>
                  <p:cNvSpPr/>
                  <p:nvPr/>
                </p:nvSpPr>
                <p:spPr>
                  <a:xfrm>
                    <a:off x="1879898" y="3504278"/>
                    <a:ext cx="69303" cy="74191"/>
                  </a:xfrm>
                  <a:custGeom>
                    <a:avLst/>
                    <a:gdLst/>
                    <a:ahLst/>
                    <a:cxnLst/>
                    <a:rect l="l" t="t" r="r" b="b"/>
                    <a:pathLst>
                      <a:path w="1347" h="1442" extrusionOk="0">
                        <a:moveTo>
                          <a:pt x="693" y="1"/>
                        </a:moveTo>
                        <a:cubicBezTo>
                          <a:pt x="687" y="1"/>
                          <a:pt x="680" y="1"/>
                          <a:pt x="674" y="1"/>
                        </a:cubicBezTo>
                        <a:cubicBezTo>
                          <a:pt x="617" y="11"/>
                          <a:pt x="556" y="18"/>
                          <a:pt x="495" y="28"/>
                        </a:cubicBezTo>
                        <a:cubicBezTo>
                          <a:pt x="384" y="58"/>
                          <a:pt x="286" y="115"/>
                          <a:pt x="202" y="200"/>
                        </a:cubicBezTo>
                        <a:cubicBezTo>
                          <a:pt x="165" y="243"/>
                          <a:pt x="132" y="287"/>
                          <a:pt x="98" y="334"/>
                        </a:cubicBezTo>
                        <a:cubicBezTo>
                          <a:pt x="37" y="438"/>
                          <a:pt x="7" y="550"/>
                          <a:pt x="7" y="671"/>
                        </a:cubicBezTo>
                        <a:lnTo>
                          <a:pt x="7" y="772"/>
                        </a:lnTo>
                        <a:cubicBezTo>
                          <a:pt x="0" y="862"/>
                          <a:pt x="20" y="950"/>
                          <a:pt x="64" y="1031"/>
                        </a:cubicBezTo>
                        <a:cubicBezTo>
                          <a:pt x="91" y="1112"/>
                          <a:pt x="135" y="1185"/>
                          <a:pt x="202" y="1246"/>
                        </a:cubicBezTo>
                        <a:cubicBezTo>
                          <a:pt x="263" y="1311"/>
                          <a:pt x="334" y="1358"/>
                          <a:pt x="418" y="1384"/>
                        </a:cubicBezTo>
                        <a:cubicBezTo>
                          <a:pt x="490" y="1422"/>
                          <a:pt x="571" y="1442"/>
                          <a:pt x="655" y="1442"/>
                        </a:cubicBezTo>
                        <a:cubicBezTo>
                          <a:pt x="661" y="1442"/>
                          <a:pt x="668" y="1442"/>
                          <a:pt x="674" y="1442"/>
                        </a:cubicBezTo>
                        <a:cubicBezTo>
                          <a:pt x="735" y="1432"/>
                          <a:pt x="791" y="1425"/>
                          <a:pt x="852" y="1418"/>
                        </a:cubicBezTo>
                        <a:cubicBezTo>
                          <a:pt x="966" y="1384"/>
                          <a:pt x="1064" y="1327"/>
                          <a:pt x="1148" y="1246"/>
                        </a:cubicBezTo>
                        <a:cubicBezTo>
                          <a:pt x="1182" y="1199"/>
                          <a:pt x="1215" y="1156"/>
                          <a:pt x="1252" y="1109"/>
                        </a:cubicBezTo>
                        <a:cubicBezTo>
                          <a:pt x="1313" y="1004"/>
                          <a:pt x="1344" y="893"/>
                          <a:pt x="1344" y="772"/>
                        </a:cubicBezTo>
                        <a:lnTo>
                          <a:pt x="1344" y="671"/>
                        </a:lnTo>
                        <a:cubicBezTo>
                          <a:pt x="1347" y="580"/>
                          <a:pt x="1327" y="492"/>
                          <a:pt x="1286" y="415"/>
                        </a:cubicBezTo>
                        <a:cubicBezTo>
                          <a:pt x="1260" y="331"/>
                          <a:pt x="1212" y="260"/>
                          <a:pt x="1148" y="200"/>
                        </a:cubicBezTo>
                        <a:cubicBezTo>
                          <a:pt x="1088" y="132"/>
                          <a:pt x="1013" y="88"/>
                          <a:pt x="932" y="62"/>
                        </a:cubicBezTo>
                        <a:cubicBezTo>
                          <a:pt x="857" y="21"/>
                          <a:pt x="779" y="1"/>
                          <a:pt x="693"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9"/>
                  <p:cNvSpPr/>
                  <p:nvPr/>
                </p:nvSpPr>
                <p:spPr>
                  <a:xfrm>
                    <a:off x="2057397" y="3421188"/>
                    <a:ext cx="93742" cy="93176"/>
                  </a:xfrm>
                  <a:custGeom>
                    <a:avLst/>
                    <a:gdLst/>
                    <a:ahLst/>
                    <a:cxnLst/>
                    <a:rect l="l" t="t" r="r" b="b"/>
                    <a:pathLst>
                      <a:path w="1822" h="1811" extrusionOk="0">
                        <a:moveTo>
                          <a:pt x="1051" y="0"/>
                        </a:moveTo>
                        <a:cubicBezTo>
                          <a:pt x="1031" y="0"/>
                          <a:pt x="1011" y="3"/>
                          <a:pt x="994" y="7"/>
                        </a:cubicBezTo>
                        <a:cubicBezTo>
                          <a:pt x="913" y="13"/>
                          <a:pt x="815" y="20"/>
                          <a:pt x="748" y="37"/>
                        </a:cubicBezTo>
                        <a:cubicBezTo>
                          <a:pt x="745" y="41"/>
                          <a:pt x="738" y="41"/>
                          <a:pt x="734" y="41"/>
                        </a:cubicBezTo>
                        <a:cubicBezTo>
                          <a:pt x="624" y="67"/>
                          <a:pt x="529" y="118"/>
                          <a:pt x="445" y="192"/>
                        </a:cubicBezTo>
                        <a:cubicBezTo>
                          <a:pt x="391" y="235"/>
                          <a:pt x="358" y="266"/>
                          <a:pt x="314" y="313"/>
                        </a:cubicBezTo>
                        <a:cubicBezTo>
                          <a:pt x="294" y="333"/>
                          <a:pt x="274" y="353"/>
                          <a:pt x="254" y="377"/>
                        </a:cubicBezTo>
                        <a:cubicBezTo>
                          <a:pt x="173" y="451"/>
                          <a:pt x="112" y="542"/>
                          <a:pt x="78" y="647"/>
                        </a:cubicBezTo>
                        <a:cubicBezTo>
                          <a:pt x="27" y="748"/>
                          <a:pt x="1" y="855"/>
                          <a:pt x="7" y="970"/>
                        </a:cubicBezTo>
                        <a:cubicBezTo>
                          <a:pt x="1" y="1088"/>
                          <a:pt x="27" y="1195"/>
                          <a:pt x="78" y="1293"/>
                        </a:cubicBezTo>
                        <a:cubicBezTo>
                          <a:pt x="112" y="1397"/>
                          <a:pt x="173" y="1488"/>
                          <a:pt x="254" y="1565"/>
                        </a:cubicBezTo>
                        <a:lnTo>
                          <a:pt x="422" y="1697"/>
                        </a:lnTo>
                        <a:cubicBezTo>
                          <a:pt x="553" y="1770"/>
                          <a:pt x="694" y="1811"/>
                          <a:pt x="846" y="1811"/>
                        </a:cubicBezTo>
                        <a:cubicBezTo>
                          <a:pt x="923" y="1801"/>
                          <a:pt x="997" y="1791"/>
                          <a:pt x="1071" y="1781"/>
                        </a:cubicBezTo>
                        <a:cubicBezTo>
                          <a:pt x="1213" y="1740"/>
                          <a:pt x="1337" y="1669"/>
                          <a:pt x="1441" y="1565"/>
                        </a:cubicBezTo>
                        <a:cubicBezTo>
                          <a:pt x="1462" y="1545"/>
                          <a:pt x="1482" y="1528"/>
                          <a:pt x="1499" y="1512"/>
                        </a:cubicBezTo>
                        <a:cubicBezTo>
                          <a:pt x="1550" y="1464"/>
                          <a:pt x="1579" y="1427"/>
                          <a:pt x="1623" y="1370"/>
                        </a:cubicBezTo>
                        <a:cubicBezTo>
                          <a:pt x="1677" y="1320"/>
                          <a:pt x="1714" y="1256"/>
                          <a:pt x="1735" y="1185"/>
                        </a:cubicBezTo>
                        <a:cubicBezTo>
                          <a:pt x="1752" y="1148"/>
                          <a:pt x="1769" y="1111"/>
                          <a:pt x="1781" y="1071"/>
                        </a:cubicBezTo>
                        <a:cubicBezTo>
                          <a:pt x="1792" y="996"/>
                          <a:pt x="1802" y="922"/>
                          <a:pt x="1809" y="849"/>
                        </a:cubicBezTo>
                        <a:cubicBezTo>
                          <a:pt x="1812" y="841"/>
                          <a:pt x="1812" y="835"/>
                          <a:pt x="1812" y="832"/>
                        </a:cubicBezTo>
                        <a:cubicBezTo>
                          <a:pt x="1815" y="811"/>
                          <a:pt x="1815" y="788"/>
                          <a:pt x="1819" y="768"/>
                        </a:cubicBezTo>
                        <a:cubicBezTo>
                          <a:pt x="1822" y="664"/>
                          <a:pt x="1802" y="566"/>
                          <a:pt x="1752" y="471"/>
                        </a:cubicBezTo>
                        <a:cubicBezTo>
                          <a:pt x="1721" y="377"/>
                          <a:pt x="1668" y="293"/>
                          <a:pt x="1593" y="226"/>
                        </a:cubicBezTo>
                        <a:cubicBezTo>
                          <a:pt x="1542" y="185"/>
                          <a:pt x="1489" y="145"/>
                          <a:pt x="1438" y="104"/>
                        </a:cubicBezTo>
                        <a:cubicBezTo>
                          <a:pt x="1317" y="33"/>
                          <a:pt x="1189" y="0"/>
                          <a:pt x="1051"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9"/>
                  <p:cNvSpPr/>
                  <p:nvPr/>
                </p:nvSpPr>
                <p:spPr>
                  <a:xfrm>
                    <a:off x="2091353" y="3289015"/>
                    <a:ext cx="74191" cy="72133"/>
                  </a:xfrm>
                  <a:custGeom>
                    <a:avLst/>
                    <a:gdLst/>
                    <a:ahLst/>
                    <a:cxnLst/>
                    <a:rect l="l" t="t" r="r" b="b"/>
                    <a:pathLst>
                      <a:path w="1442" h="1402" extrusionOk="0">
                        <a:moveTo>
                          <a:pt x="762" y="1"/>
                        </a:moveTo>
                        <a:cubicBezTo>
                          <a:pt x="697" y="1"/>
                          <a:pt x="632" y="11"/>
                          <a:pt x="570" y="31"/>
                        </a:cubicBezTo>
                        <a:cubicBezTo>
                          <a:pt x="549" y="37"/>
                          <a:pt x="529" y="44"/>
                          <a:pt x="509" y="51"/>
                        </a:cubicBezTo>
                        <a:cubicBezTo>
                          <a:pt x="394" y="85"/>
                          <a:pt x="293" y="142"/>
                          <a:pt x="206" y="226"/>
                        </a:cubicBezTo>
                        <a:cubicBezTo>
                          <a:pt x="172" y="273"/>
                          <a:pt x="135" y="320"/>
                          <a:pt x="99" y="368"/>
                        </a:cubicBezTo>
                        <a:cubicBezTo>
                          <a:pt x="38" y="472"/>
                          <a:pt x="7" y="590"/>
                          <a:pt x="7" y="714"/>
                        </a:cubicBezTo>
                        <a:cubicBezTo>
                          <a:pt x="1" y="809"/>
                          <a:pt x="21" y="896"/>
                          <a:pt x="65" y="977"/>
                        </a:cubicBezTo>
                        <a:cubicBezTo>
                          <a:pt x="91" y="1061"/>
                          <a:pt x="139" y="1135"/>
                          <a:pt x="206" y="1199"/>
                        </a:cubicBezTo>
                        <a:cubicBezTo>
                          <a:pt x="270" y="1266"/>
                          <a:pt x="344" y="1314"/>
                          <a:pt x="428" y="1340"/>
                        </a:cubicBezTo>
                        <a:cubicBezTo>
                          <a:pt x="503" y="1381"/>
                          <a:pt x="584" y="1401"/>
                          <a:pt x="674" y="1401"/>
                        </a:cubicBezTo>
                        <a:cubicBezTo>
                          <a:pt x="681" y="1401"/>
                          <a:pt x="687" y="1401"/>
                          <a:pt x="694" y="1401"/>
                        </a:cubicBezTo>
                        <a:cubicBezTo>
                          <a:pt x="815" y="1398"/>
                          <a:pt x="933" y="1367"/>
                          <a:pt x="1037" y="1306"/>
                        </a:cubicBezTo>
                        <a:cubicBezTo>
                          <a:pt x="1058" y="1293"/>
                          <a:pt x="1075" y="1280"/>
                          <a:pt x="1092" y="1269"/>
                        </a:cubicBezTo>
                        <a:cubicBezTo>
                          <a:pt x="1145" y="1233"/>
                          <a:pt x="1193" y="1196"/>
                          <a:pt x="1243" y="1155"/>
                        </a:cubicBezTo>
                        <a:cubicBezTo>
                          <a:pt x="1327" y="1071"/>
                          <a:pt x="1384" y="970"/>
                          <a:pt x="1415" y="856"/>
                        </a:cubicBezTo>
                        <a:cubicBezTo>
                          <a:pt x="1435" y="792"/>
                          <a:pt x="1441" y="721"/>
                          <a:pt x="1438" y="654"/>
                        </a:cubicBezTo>
                        <a:cubicBezTo>
                          <a:pt x="1438" y="562"/>
                          <a:pt x="1421" y="492"/>
                          <a:pt x="1387" y="408"/>
                        </a:cubicBezTo>
                        <a:cubicBezTo>
                          <a:pt x="1351" y="327"/>
                          <a:pt x="1320" y="276"/>
                          <a:pt x="1253" y="209"/>
                        </a:cubicBezTo>
                        <a:cubicBezTo>
                          <a:pt x="1210" y="162"/>
                          <a:pt x="1159" y="125"/>
                          <a:pt x="1104" y="95"/>
                        </a:cubicBezTo>
                        <a:cubicBezTo>
                          <a:pt x="1000" y="34"/>
                          <a:pt x="881" y="1"/>
                          <a:pt x="762"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9"/>
                  <p:cNvSpPr/>
                  <p:nvPr/>
                </p:nvSpPr>
                <p:spPr>
                  <a:xfrm>
                    <a:off x="2222497" y="3290250"/>
                    <a:ext cx="79182" cy="61534"/>
                  </a:xfrm>
                  <a:custGeom>
                    <a:avLst/>
                    <a:gdLst/>
                    <a:ahLst/>
                    <a:cxnLst/>
                    <a:rect l="l" t="t" r="r" b="b"/>
                    <a:pathLst>
                      <a:path w="1539" h="1196" extrusionOk="0">
                        <a:moveTo>
                          <a:pt x="768" y="0"/>
                        </a:moveTo>
                        <a:cubicBezTo>
                          <a:pt x="0" y="0"/>
                          <a:pt x="0" y="1195"/>
                          <a:pt x="768" y="1195"/>
                        </a:cubicBezTo>
                        <a:cubicBezTo>
                          <a:pt x="1538" y="1195"/>
                          <a:pt x="1538" y="0"/>
                          <a:pt x="768"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9"/>
                  <p:cNvSpPr/>
                  <p:nvPr/>
                </p:nvSpPr>
                <p:spPr>
                  <a:xfrm>
                    <a:off x="2276158" y="3335371"/>
                    <a:ext cx="77638" cy="75014"/>
                  </a:xfrm>
                  <a:custGeom>
                    <a:avLst/>
                    <a:gdLst/>
                    <a:ahLst/>
                    <a:cxnLst/>
                    <a:rect l="l" t="t" r="r" b="b"/>
                    <a:pathLst>
                      <a:path w="1509" h="1458" extrusionOk="0">
                        <a:moveTo>
                          <a:pt x="734" y="0"/>
                        </a:moveTo>
                        <a:cubicBezTo>
                          <a:pt x="670" y="0"/>
                          <a:pt x="605" y="8"/>
                          <a:pt x="539" y="25"/>
                        </a:cubicBezTo>
                        <a:cubicBezTo>
                          <a:pt x="418" y="62"/>
                          <a:pt x="310" y="123"/>
                          <a:pt x="219" y="214"/>
                        </a:cubicBezTo>
                        <a:cubicBezTo>
                          <a:pt x="183" y="264"/>
                          <a:pt x="142" y="312"/>
                          <a:pt x="105" y="362"/>
                        </a:cubicBezTo>
                        <a:cubicBezTo>
                          <a:pt x="41" y="473"/>
                          <a:pt x="7" y="598"/>
                          <a:pt x="7" y="729"/>
                        </a:cubicBezTo>
                        <a:cubicBezTo>
                          <a:pt x="1" y="830"/>
                          <a:pt x="24" y="924"/>
                          <a:pt x="68" y="1008"/>
                        </a:cubicBezTo>
                        <a:cubicBezTo>
                          <a:pt x="98" y="1099"/>
                          <a:pt x="149" y="1176"/>
                          <a:pt x="219" y="1244"/>
                        </a:cubicBezTo>
                        <a:cubicBezTo>
                          <a:pt x="310" y="1335"/>
                          <a:pt x="418" y="1395"/>
                          <a:pt x="539" y="1432"/>
                        </a:cubicBezTo>
                        <a:cubicBezTo>
                          <a:pt x="605" y="1449"/>
                          <a:pt x="670" y="1458"/>
                          <a:pt x="734" y="1458"/>
                        </a:cubicBezTo>
                        <a:cubicBezTo>
                          <a:pt x="798" y="1458"/>
                          <a:pt x="862" y="1449"/>
                          <a:pt x="926" y="1432"/>
                        </a:cubicBezTo>
                        <a:cubicBezTo>
                          <a:pt x="946" y="1426"/>
                          <a:pt x="963" y="1423"/>
                          <a:pt x="980" y="1419"/>
                        </a:cubicBezTo>
                        <a:cubicBezTo>
                          <a:pt x="1037" y="1395"/>
                          <a:pt x="1095" y="1372"/>
                          <a:pt x="1148" y="1348"/>
                        </a:cubicBezTo>
                        <a:cubicBezTo>
                          <a:pt x="1233" y="1301"/>
                          <a:pt x="1300" y="1241"/>
                          <a:pt x="1350" y="1163"/>
                        </a:cubicBezTo>
                        <a:cubicBezTo>
                          <a:pt x="1395" y="1120"/>
                          <a:pt x="1424" y="1065"/>
                          <a:pt x="1445" y="1005"/>
                        </a:cubicBezTo>
                        <a:cubicBezTo>
                          <a:pt x="1488" y="921"/>
                          <a:pt x="1508" y="826"/>
                          <a:pt x="1505" y="729"/>
                        </a:cubicBezTo>
                        <a:cubicBezTo>
                          <a:pt x="1496" y="665"/>
                          <a:pt x="1488" y="601"/>
                          <a:pt x="1479" y="537"/>
                        </a:cubicBezTo>
                        <a:cubicBezTo>
                          <a:pt x="1455" y="480"/>
                          <a:pt x="1431" y="422"/>
                          <a:pt x="1408" y="368"/>
                        </a:cubicBezTo>
                        <a:cubicBezTo>
                          <a:pt x="1361" y="284"/>
                          <a:pt x="1300" y="217"/>
                          <a:pt x="1222" y="166"/>
                        </a:cubicBezTo>
                        <a:cubicBezTo>
                          <a:pt x="1152" y="102"/>
                          <a:pt x="1071" y="59"/>
                          <a:pt x="980" y="39"/>
                        </a:cubicBezTo>
                        <a:cubicBezTo>
                          <a:pt x="963" y="35"/>
                          <a:pt x="946" y="29"/>
                          <a:pt x="926" y="25"/>
                        </a:cubicBezTo>
                        <a:cubicBezTo>
                          <a:pt x="862" y="8"/>
                          <a:pt x="798" y="0"/>
                          <a:pt x="734"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9"/>
                  <p:cNvSpPr/>
                  <p:nvPr/>
                </p:nvSpPr>
                <p:spPr>
                  <a:xfrm>
                    <a:off x="3747136" y="3352401"/>
                    <a:ext cx="79336" cy="61534"/>
                  </a:xfrm>
                  <a:custGeom>
                    <a:avLst/>
                    <a:gdLst/>
                    <a:ahLst/>
                    <a:cxnLst/>
                    <a:rect l="l" t="t" r="r" b="b"/>
                    <a:pathLst>
                      <a:path w="1542" h="1196" extrusionOk="0">
                        <a:moveTo>
                          <a:pt x="771" y="1"/>
                        </a:moveTo>
                        <a:cubicBezTo>
                          <a:pt x="0" y="1"/>
                          <a:pt x="0" y="1196"/>
                          <a:pt x="771" y="1196"/>
                        </a:cubicBezTo>
                        <a:cubicBezTo>
                          <a:pt x="1542" y="1196"/>
                          <a:pt x="1542" y="1"/>
                          <a:pt x="771"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9"/>
                  <p:cNvSpPr/>
                  <p:nvPr/>
                </p:nvSpPr>
                <p:spPr>
                  <a:xfrm>
                    <a:off x="3901431" y="3300900"/>
                    <a:ext cx="71567" cy="71310"/>
                  </a:xfrm>
                  <a:custGeom>
                    <a:avLst/>
                    <a:gdLst/>
                    <a:ahLst/>
                    <a:cxnLst/>
                    <a:rect l="l" t="t" r="r" b="b"/>
                    <a:pathLst>
                      <a:path w="1391" h="1386" extrusionOk="0">
                        <a:moveTo>
                          <a:pt x="660" y="0"/>
                        </a:moveTo>
                        <a:cubicBezTo>
                          <a:pt x="578" y="0"/>
                          <a:pt x="502" y="21"/>
                          <a:pt x="428" y="59"/>
                        </a:cubicBezTo>
                        <a:cubicBezTo>
                          <a:pt x="344" y="89"/>
                          <a:pt x="270" y="137"/>
                          <a:pt x="206" y="204"/>
                        </a:cubicBezTo>
                        <a:cubicBezTo>
                          <a:pt x="138" y="264"/>
                          <a:pt x="91" y="342"/>
                          <a:pt x="61" y="426"/>
                        </a:cubicBezTo>
                        <a:cubicBezTo>
                          <a:pt x="17" y="510"/>
                          <a:pt x="1" y="598"/>
                          <a:pt x="4" y="692"/>
                        </a:cubicBezTo>
                        <a:cubicBezTo>
                          <a:pt x="11" y="755"/>
                          <a:pt x="21" y="816"/>
                          <a:pt x="28" y="877"/>
                        </a:cubicBezTo>
                        <a:cubicBezTo>
                          <a:pt x="61" y="995"/>
                          <a:pt x="118" y="1096"/>
                          <a:pt x="206" y="1184"/>
                        </a:cubicBezTo>
                        <a:cubicBezTo>
                          <a:pt x="253" y="1220"/>
                          <a:pt x="300" y="1254"/>
                          <a:pt x="347" y="1291"/>
                        </a:cubicBezTo>
                        <a:cubicBezTo>
                          <a:pt x="455" y="1355"/>
                          <a:pt x="570" y="1386"/>
                          <a:pt x="694" y="1386"/>
                        </a:cubicBezTo>
                        <a:cubicBezTo>
                          <a:pt x="701" y="1386"/>
                          <a:pt x="708" y="1386"/>
                          <a:pt x="714" y="1386"/>
                        </a:cubicBezTo>
                        <a:cubicBezTo>
                          <a:pt x="804" y="1386"/>
                          <a:pt x="885" y="1366"/>
                          <a:pt x="963" y="1325"/>
                        </a:cubicBezTo>
                        <a:cubicBezTo>
                          <a:pt x="1047" y="1298"/>
                          <a:pt x="1121" y="1251"/>
                          <a:pt x="1185" y="1184"/>
                        </a:cubicBezTo>
                        <a:cubicBezTo>
                          <a:pt x="1253" y="1119"/>
                          <a:pt x="1300" y="1046"/>
                          <a:pt x="1327" y="961"/>
                        </a:cubicBezTo>
                        <a:cubicBezTo>
                          <a:pt x="1370" y="877"/>
                          <a:pt x="1391" y="789"/>
                          <a:pt x="1387" y="692"/>
                        </a:cubicBezTo>
                        <a:cubicBezTo>
                          <a:pt x="1381" y="631"/>
                          <a:pt x="1370" y="570"/>
                          <a:pt x="1364" y="510"/>
                        </a:cubicBezTo>
                        <a:cubicBezTo>
                          <a:pt x="1330" y="392"/>
                          <a:pt x="1269" y="288"/>
                          <a:pt x="1185" y="204"/>
                        </a:cubicBezTo>
                        <a:cubicBezTo>
                          <a:pt x="1138" y="166"/>
                          <a:pt x="1092" y="129"/>
                          <a:pt x="1044" y="96"/>
                        </a:cubicBezTo>
                        <a:cubicBezTo>
                          <a:pt x="936" y="32"/>
                          <a:pt x="822" y="2"/>
                          <a:pt x="694" y="2"/>
                        </a:cubicBezTo>
                        <a:cubicBezTo>
                          <a:pt x="683" y="1"/>
                          <a:pt x="671" y="0"/>
                          <a:pt x="660"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9"/>
                  <p:cNvSpPr/>
                  <p:nvPr/>
                </p:nvSpPr>
                <p:spPr>
                  <a:xfrm>
                    <a:off x="3922423" y="3425613"/>
                    <a:ext cx="82629" cy="81188"/>
                  </a:xfrm>
                  <a:custGeom>
                    <a:avLst/>
                    <a:gdLst/>
                    <a:ahLst/>
                    <a:cxnLst/>
                    <a:rect l="l" t="t" r="r" b="b"/>
                    <a:pathLst>
                      <a:path w="1606" h="1578" extrusionOk="0">
                        <a:moveTo>
                          <a:pt x="815" y="1"/>
                        </a:moveTo>
                        <a:cubicBezTo>
                          <a:pt x="772" y="1"/>
                          <a:pt x="730" y="6"/>
                          <a:pt x="687" y="15"/>
                        </a:cubicBezTo>
                        <a:cubicBezTo>
                          <a:pt x="616" y="15"/>
                          <a:pt x="549" y="35"/>
                          <a:pt x="488" y="69"/>
                        </a:cubicBezTo>
                        <a:cubicBezTo>
                          <a:pt x="421" y="89"/>
                          <a:pt x="364" y="123"/>
                          <a:pt x="313" y="169"/>
                        </a:cubicBezTo>
                        <a:cubicBezTo>
                          <a:pt x="255" y="207"/>
                          <a:pt x="209" y="254"/>
                          <a:pt x="171" y="311"/>
                        </a:cubicBezTo>
                        <a:cubicBezTo>
                          <a:pt x="125" y="362"/>
                          <a:pt x="91" y="419"/>
                          <a:pt x="70" y="486"/>
                        </a:cubicBezTo>
                        <a:cubicBezTo>
                          <a:pt x="24" y="581"/>
                          <a:pt x="0" y="682"/>
                          <a:pt x="3" y="789"/>
                        </a:cubicBezTo>
                        <a:cubicBezTo>
                          <a:pt x="13" y="860"/>
                          <a:pt x="24" y="927"/>
                          <a:pt x="33" y="998"/>
                        </a:cubicBezTo>
                        <a:cubicBezTo>
                          <a:pt x="57" y="1062"/>
                          <a:pt x="84" y="1123"/>
                          <a:pt x="111" y="1187"/>
                        </a:cubicBezTo>
                        <a:cubicBezTo>
                          <a:pt x="151" y="1240"/>
                          <a:pt x="195" y="1294"/>
                          <a:pt x="235" y="1345"/>
                        </a:cubicBezTo>
                        <a:cubicBezTo>
                          <a:pt x="289" y="1389"/>
                          <a:pt x="340" y="1429"/>
                          <a:pt x="394" y="1469"/>
                        </a:cubicBezTo>
                        <a:cubicBezTo>
                          <a:pt x="457" y="1496"/>
                          <a:pt x="518" y="1523"/>
                          <a:pt x="583" y="1547"/>
                        </a:cubicBezTo>
                        <a:cubicBezTo>
                          <a:pt x="645" y="1567"/>
                          <a:pt x="708" y="1577"/>
                          <a:pt x="771" y="1577"/>
                        </a:cubicBezTo>
                        <a:cubicBezTo>
                          <a:pt x="812" y="1577"/>
                          <a:pt x="854" y="1573"/>
                          <a:pt x="895" y="1563"/>
                        </a:cubicBezTo>
                        <a:cubicBezTo>
                          <a:pt x="966" y="1563"/>
                          <a:pt x="1033" y="1543"/>
                          <a:pt x="1094" y="1510"/>
                        </a:cubicBezTo>
                        <a:cubicBezTo>
                          <a:pt x="1192" y="1476"/>
                          <a:pt x="1276" y="1422"/>
                          <a:pt x="1350" y="1345"/>
                        </a:cubicBezTo>
                        <a:lnTo>
                          <a:pt x="1394" y="1291"/>
                        </a:lnTo>
                        <a:cubicBezTo>
                          <a:pt x="1464" y="1227"/>
                          <a:pt x="1512" y="1150"/>
                          <a:pt x="1542" y="1062"/>
                        </a:cubicBezTo>
                        <a:cubicBezTo>
                          <a:pt x="1585" y="977"/>
                          <a:pt x="1605" y="887"/>
                          <a:pt x="1602" y="789"/>
                        </a:cubicBezTo>
                        <a:cubicBezTo>
                          <a:pt x="1596" y="725"/>
                          <a:pt x="1585" y="665"/>
                          <a:pt x="1579" y="601"/>
                        </a:cubicBezTo>
                        <a:cubicBezTo>
                          <a:pt x="1545" y="480"/>
                          <a:pt x="1481" y="376"/>
                          <a:pt x="1394" y="287"/>
                        </a:cubicBezTo>
                        <a:lnTo>
                          <a:pt x="1350" y="234"/>
                        </a:lnTo>
                        <a:cubicBezTo>
                          <a:pt x="1296" y="190"/>
                          <a:pt x="1242" y="149"/>
                          <a:pt x="1189" y="109"/>
                        </a:cubicBezTo>
                        <a:cubicBezTo>
                          <a:pt x="1128" y="82"/>
                          <a:pt x="1063" y="56"/>
                          <a:pt x="999" y="28"/>
                        </a:cubicBezTo>
                        <a:cubicBezTo>
                          <a:pt x="938" y="10"/>
                          <a:pt x="877" y="1"/>
                          <a:pt x="815"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9"/>
                  <p:cNvSpPr/>
                  <p:nvPr/>
                </p:nvSpPr>
                <p:spPr>
                  <a:xfrm>
                    <a:off x="4053669" y="3463171"/>
                    <a:ext cx="171534" cy="114991"/>
                  </a:xfrm>
                  <a:custGeom>
                    <a:avLst/>
                    <a:gdLst/>
                    <a:ahLst/>
                    <a:cxnLst/>
                    <a:rect l="l" t="t" r="r" b="b"/>
                    <a:pathLst>
                      <a:path w="3334" h="2235" extrusionOk="0">
                        <a:moveTo>
                          <a:pt x="1037" y="0"/>
                        </a:moveTo>
                        <a:cubicBezTo>
                          <a:pt x="950" y="0"/>
                          <a:pt x="863" y="12"/>
                          <a:pt x="782" y="33"/>
                        </a:cubicBezTo>
                        <a:cubicBezTo>
                          <a:pt x="734" y="42"/>
                          <a:pt x="687" y="59"/>
                          <a:pt x="644" y="73"/>
                        </a:cubicBezTo>
                        <a:cubicBezTo>
                          <a:pt x="442" y="130"/>
                          <a:pt x="253" y="272"/>
                          <a:pt x="148" y="453"/>
                        </a:cubicBezTo>
                        <a:cubicBezTo>
                          <a:pt x="44" y="631"/>
                          <a:pt x="1" y="891"/>
                          <a:pt x="64" y="1093"/>
                        </a:cubicBezTo>
                        <a:cubicBezTo>
                          <a:pt x="128" y="1291"/>
                          <a:pt x="253" y="1487"/>
                          <a:pt x="445" y="1588"/>
                        </a:cubicBezTo>
                        <a:cubicBezTo>
                          <a:pt x="582" y="1661"/>
                          <a:pt x="721" y="1695"/>
                          <a:pt x="868" y="1695"/>
                        </a:cubicBezTo>
                        <a:cubicBezTo>
                          <a:pt x="939" y="1695"/>
                          <a:pt x="1011" y="1687"/>
                          <a:pt x="1085" y="1672"/>
                        </a:cubicBezTo>
                        <a:cubicBezTo>
                          <a:pt x="1307" y="1621"/>
                          <a:pt x="1506" y="1540"/>
                          <a:pt x="1657" y="1369"/>
                        </a:cubicBezTo>
                        <a:cubicBezTo>
                          <a:pt x="1657" y="1513"/>
                          <a:pt x="1691" y="1658"/>
                          <a:pt x="1768" y="1782"/>
                        </a:cubicBezTo>
                        <a:cubicBezTo>
                          <a:pt x="1784" y="1807"/>
                          <a:pt x="1798" y="1830"/>
                          <a:pt x="1815" y="1857"/>
                        </a:cubicBezTo>
                        <a:cubicBezTo>
                          <a:pt x="1882" y="1972"/>
                          <a:pt x="1973" y="2062"/>
                          <a:pt x="2087" y="2130"/>
                        </a:cubicBezTo>
                        <a:cubicBezTo>
                          <a:pt x="2209" y="2200"/>
                          <a:pt x="2337" y="2234"/>
                          <a:pt x="2475" y="2234"/>
                        </a:cubicBezTo>
                        <a:cubicBezTo>
                          <a:pt x="2613" y="2234"/>
                          <a:pt x="2741" y="2200"/>
                          <a:pt x="2859" y="2130"/>
                        </a:cubicBezTo>
                        <a:cubicBezTo>
                          <a:pt x="2973" y="2062"/>
                          <a:pt x="3067" y="1972"/>
                          <a:pt x="3134" y="1857"/>
                        </a:cubicBezTo>
                        <a:cubicBezTo>
                          <a:pt x="3148" y="1830"/>
                          <a:pt x="3165" y="1807"/>
                          <a:pt x="3178" y="1782"/>
                        </a:cubicBezTo>
                        <a:cubicBezTo>
                          <a:pt x="3333" y="1537"/>
                          <a:pt x="3324" y="1204"/>
                          <a:pt x="3178" y="958"/>
                        </a:cubicBezTo>
                        <a:cubicBezTo>
                          <a:pt x="3033" y="709"/>
                          <a:pt x="2761" y="554"/>
                          <a:pt x="2475" y="554"/>
                        </a:cubicBezTo>
                        <a:cubicBezTo>
                          <a:pt x="2259" y="554"/>
                          <a:pt x="2054" y="638"/>
                          <a:pt x="1906" y="786"/>
                        </a:cubicBezTo>
                        <a:cubicBezTo>
                          <a:pt x="1906" y="722"/>
                          <a:pt x="1896" y="662"/>
                          <a:pt x="1879" y="601"/>
                        </a:cubicBezTo>
                        <a:cubicBezTo>
                          <a:pt x="1809" y="386"/>
                          <a:pt x="1657" y="227"/>
                          <a:pt x="1465" y="113"/>
                        </a:cubicBezTo>
                        <a:cubicBezTo>
                          <a:pt x="1339" y="34"/>
                          <a:pt x="1188" y="0"/>
                          <a:pt x="1037"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9"/>
                  <p:cNvSpPr/>
                  <p:nvPr/>
                </p:nvSpPr>
                <p:spPr>
                  <a:xfrm>
                    <a:off x="4062518" y="3639230"/>
                    <a:ext cx="102077" cy="79182"/>
                  </a:xfrm>
                  <a:custGeom>
                    <a:avLst/>
                    <a:gdLst/>
                    <a:ahLst/>
                    <a:cxnLst/>
                    <a:rect l="l" t="t" r="r" b="b"/>
                    <a:pathLst>
                      <a:path w="1984" h="1539" extrusionOk="0">
                        <a:moveTo>
                          <a:pt x="994" y="1"/>
                        </a:moveTo>
                        <a:cubicBezTo>
                          <a:pt x="1" y="1"/>
                          <a:pt x="1" y="1539"/>
                          <a:pt x="994" y="1539"/>
                        </a:cubicBezTo>
                        <a:cubicBezTo>
                          <a:pt x="1983" y="1539"/>
                          <a:pt x="1983" y="1"/>
                          <a:pt x="994"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9"/>
                  <p:cNvSpPr/>
                  <p:nvPr/>
                </p:nvSpPr>
                <p:spPr>
                  <a:xfrm>
                    <a:off x="4413760" y="3951011"/>
                    <a:ext cx="73831" cy="57367"/>
                  </a:xfrm>
                  <a:custGeom>
                    <a:avLst/>
                    <a:gdLst/>
                    <a:ahLst/>
                    <a:cxnLst/>
                    <a:rect l="l" t="t" r="r" b="b"/>
                    <a:pathLst>
                      <a:path w="1435" h="1115" extrusionOk="0">
                        <a:moveTo>
                          <a:pt x="717" y="0"/>
                        </a:moveTo>
                        <a:cubicBezTo>
                          <a:pt x="1" y="0"/>
                          <a:pt x="1" y="1114"/>
                          <a:pt x="717" y="1114"/>
                        </a:cubicBezTo>
                        <a:cubicBezTo>
                          <a:pt x="1435" y="1114"/>
                          <a:pt x="1435" y="0"/>
                          <a:pt x="717"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9"/>
                  <p:cNvSpPr/>
                  <p:nvPr/>
                </p:nvSpPr>
                <p:spPr>
                  <a:xfrm>
                    <a:off x="4345848" y="3853978"/>
                    <a:ext cx="71927" cy="64621"/>
                  </a:xfrm>
                  <a:custGeom>
                    <a:avLst/>
                    <a:gdLst/>
                    <a:ahLst/>
                    <a:cxnLst/>
                    <a:rect l="l" t="t" r="r" b="b"/>
                    <a:pathLst>
                      <a:path w="1398" h="1256" extrusionOk="0">
                        <a:moveTo>
                          <a:pt x="761" y="0"/>
                        </a:moveTo>
                        <a:cubicBezTo>
                          <a:pt x="757" y="0"/>
                          <a:pt x="754" y="0"/>
                          <a:pt x="751" y="0"/>
                        </a:cubicBezTo>
                        <a:cubicBezTo>
                          <a:pt x="707" y="0"/>
                          <a:pt x="667" y="4"/>
                          <a:pt x="627" y="8"/>
                        </a:cubicBezTo>
                        <a:cubicBezTo>
                          <a:pt x="462" y="14"/>
                          <a:pt x="303" y="71"/>
                          <a:pt x="185" y="189"/>
                        </a:cubicBezTo>
                        <a:cubicBezTo>
                          <a:pt x="125" y="246"/>
                          <a:pt x="81" y="311"/>
                          <a:pt x="58" y="387"/>
                        </a:cubicBezTo>
                        <a:cubicBezTo>
                          <a:pt x="17" y="462"/>
                          <a:pt x="0" y="542"/>
                          <a:pt x="4" y="626"/>
                        </a:cubicBezTo>
                        <a:cubicBezTo>
                          <a:pt x="11" y="788"/>
                          <a:pt x="64" y="957"/>
                          <a:pt x="185" y="1068"/>
                        </a:cubicBezTo>
                        <a:cubicBezTo>
                          <a:pt x="230" y="1102"/>
                          <a:pt x="270" y="1131"/>
                          <a:pt x="311" y="1165"/>
                        </a:cubicBezTo>
                        <a:cubicBezTo>
                          <a:pt x="408" y="1223"/>
                          <a:pt x="513" y="1249"/>
                          <a:pt x="627" y="1249"/>
                        </a:cubicBezTo>
                        <a:cubicBezTo>
                          <a:pt x="667" y="1253"/>
                          <a:pt x="707" y="1256"/>
                          <a:pt x="751" y="1256"/>
                        </a:cubicBezTo>
                        <a:cubicBezTo>
                          <a:pt x="755" y="1256"/>
                          <a:pt x="759" y="1256"/>
                          <a:pt x="763" y="1256"/>
                        </a:cubicBezTo>
                        <a:cubicBezTo>
                          <a:pt x="938" y="1256"/>
                          <a:pt x="1121" y="1169"/>
                          <a:pt x="1229" y="1030"/>
                        </a:cubicBezTo>
                        <a:cubicBezTo>
                          <a:pt x="1283" y="977"/>
                          <a:pt x="1324" y="917"/>
                          <a:pt x="1347" y="845"/>
                        </a:cubicBezTo>
                        <a:cubicBezTo>
                          <a:pt x="1381" y="778"/>
                          <a:pt x="1397" y="707"/>
                          <a:pt x="1394" y="626"/>
                        </a:cubicBezTo>
                        <a:cubicBezTo>
                          <a:pt x="1388" y="576"/>
                          <a:pt x="1381" y="526"/>
                          <a:pt x="1374" y="479"/>
                        </a:cubicBezTo>
                        <a:cubicBezTo>
                          <a:pt x="1347" y="381"/>
                          <a:pt x="1300" y="297"/>
                          <a:pt x="1229" y="226"/>
                        </a:cubicBezTo>
                        <a:cubicBezTo>
                          <a:pt x="1121" y="87"/>
                          <a:pt x="936" y="0"/>
                          <a:pt x="761"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9"/>
                  <p:cNvSpPr/>
                  <p:nvPr/>
                </p:nvSpPr>
                <p:spPr>
                  <a:xfrm>
                    <a:off x="4581072" y="3922920"/>
                    <a:ext cx="85767" cy="82269"/>
                  </a:xfrm>
                  <a:custGeom>
                    <a:avLst/>
                    <a:gdLst/>
                    <a:ahLst/>
                    <a:cxnLst/>
                    <a:rect l="l" t="t" r="r" b="b"/>
                    <a:pathLst>
                      <a:path w="1667" h="1599" extrusionOk="0">
                        <a:moveTo>
                          <a:pt x="844" y="1"/>
                        </a:moveTo>
                        <a:cubicBezTo>
                          <a:pt x="767" y="1"/>
                          <a:pt x="690" y="12"/>
                          <a:pt x="610" y="34"/>
                        </a:cubicBezTo>
                        <a:cubicBezTo>
                          <a:pt x="602" y="34"/>
                          <a:pt x="593" y="37"/>
                          <a:pt x="582" y="41"/>
                        </a:cubicBezTo>
                        <a:cubicBezTo>
                          <a:pt x="518" y="68"/>
                          <a:pt x="458" y="94"/>
                          <a:pt x="394" y="122"/>
                        </a:cubicBezTo>
                        <a:cubicBezTo>
                          <a:pt x="303" y="169"/>
                          <a:pt x="229" y="236"/>
                          <a:pt x="172" y="324"/>
                        </a:cubicBezTo>
                        <a:cubicBezTo>
                          <a:pt x="125" y="371"/>
                          <a:pt x="91" y="431"/>
                          <a:pt x="71" y="495"/>
                        </a:cubicBezTo>
                        <a:cubicBezTo>
                          <a:pt x="24" y="590"/>
                          <a:pt x="1" y="691"/>
                          <a:pt x="4" y="801"/>
                        </a:cubicBezTo>
                        <a:cubicBezTo>
                          <a:pt x="13" y="869"/>
                          <a:pt x="24" y="940"/>
                          <a:pt x="30" y="1011"/>
                        </a:cubicBezTo>
                        <a:cubicBezTo>
                          <a:pt x="57" y="1071"/>
                          <a:pt x="85" y="1135"/>
                          <a:pt x="111" y="1199"/>
                        </a:cubicBezTo>
                        <a:cubicBezTo>
                          <a:pt x="162" y="1289"/>
                          <a:pt x="229" y="1364"/>
                          <a:pt x="313" y="1418"/>
                        </a:cubicBezTo>
                        <a:cubicBezTo>
                          <a:pt x="391" y="1488"/>
                          <a:pt x="478" y="1536"/>
                          <a:pt x="582" y="1559"/>
                        </a:cubicBezTo>
                        <a:cubicBezTo>
                          <a:pt x="593" y="1562"/>
                          <a:pt x="602" y="1566"/>
                          <a:pt x="610" y="1566"/>
                        </a:cubicBezTo>
                        <a:cubicBezTo>
                          <a:pt x="690" y="1587"/>
                          <a:pt x="767" y="1599"/>
                          <a:pt x="844" y="1599"/>
                        </a:cubicBezTo>
                        <a:cubicBezTo>
                          <a:pt x="912" y="1599"/>
                          <a:pt x="981" y="1589"/>
                          <a:pt x="1051" y="1569"/>
                        </a:cubicBezTo>
                        <a:cubicBezTo>
                          <a:pt x="1128" y="1549"/>
                          <a:pt x="1208" y="1505"/>
                          <a:pt x="1283" y="1471"/>
                        </a:cubicBezTo>
                        <a:cubicBezTo>
                          <a:pt x="1401" y="1401"/>
                          <a:pt x="1491" y="1306"/>
                          <a:pt x="1562" y="1192"/>
                        </a:cubicBezTo>
                        <a:cubicBezTo>
                          <a:pt x="1633" y="1071"/>
                          <a:pt x="1666" y="940"/>
                          <a:pt x="1666" y="801"/>
                        </a:cubicBezTo>
                        <a:cubicBezTo>
                          <a:pt x="1666" y="660"/>
                          <a:pt x="1633" y="529"/>
                          <a:pt x="1562" y="408"/>
                        </a:cubicBezTo>
                        <a:cubicBezTo>
                          <a:pt x="1491" y="293"/>
                          <a:pt x="1401" y="199"/>
                          <a:pt x="1283" y="132"/>
                        </a:cubicBezTo>
                        <a:cubicBezTo>
                          <a:pt x="1208" y="94"/>
                          <a:pt x="1128" y="51"/>
                          <a:pt x="1051" y="31"/>
                        </a:cubicBezTo>
                        <a:cubicBezTo>
                          <a:pt x="981" y="10"/>
                          <a:pt x="912" y="1"/>
                          <a:pt x="844"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9"/>
                  <p:cNvSpPr/>
                  <p:nvPr/>
                </p:nvSpPr>
                <p:spPr>
                  <a:xfrm>
                    <a:off x="4539296" y="4042745"/>
                    <a:ext cx="81960" cy="88751"/>
                  </a:xfrm>
                  <a:custGeom>
                    <a:avLst/>
                    <a:gdLst/>
                    <a:ahLst/>
                    <a:cxnLst/>
                    <a:rect l="l" t="t" r="r" b="b"/>
                    <a:pathLst>
                      <a:path w="1593" h="1725" extrusionOk="0">
                        <a:moveTo>
                          <a:pt x="776" y="1"/>
                        </a:moveTo>
                        <a:cubicBezTo>
                          <a:pt x="675" y="1"/>
                          <a:pt x="581" y="24"/>
                          <a:pt x="493" y="71"/>
                        </a:cubicBezTo>
                        <a:cubicBezTo>
                          <a:pt x="395" y="102"/>
                          <a:pt x="311" y="156"/>
                          <a:pt x="240" y="233"/>
                        </a:cubicBezTo>
                        <a:cubicBezTo>
                          <a:pt x="142" y="331"/>
                          <a:pt x="75" y="445"/>
                          <a:pt x="38" y="580"/>
                        </a:cubicBezTo>
                        <a:cubicBezTo>
                          <a:pt x="1" y="722"/>
                          <a:pt x="1" y="859"/>
                          <a:pt x="38" y="997"/>
                        </a:cubicBezTo>
                        <a:cubicBezTo>
                          <a:pt x="58" y="1129"/>
                          <a:pt x="78" y="1250"/>
                          <a:pt x="162" y="1361"/>
                        </a:cubicBezTo>
                        <a:cubicBezTo>
                          <a:pt x="230" y="1472"/>
                          <a:pt x="317" y="1559"/>
                          <a:pt x="425" y="1623"/>
                        </a:cubicBezTo>
                        <a:cubicBezTo>
                          <a:pt x="539" y="1691"/>
                          <a:pt x="664" y="1724"/>
                          <a:pt x="796" y="1724"/>
                        </a:cubicBezTo>
                        <a:cubicBezTo>
                          <a:pt x="930" y="1724"/>
                          <a:pt x="1055" y="1691"/>
                          <a:pt x="1169" y="1623"/>
                        </a:cubicBezTo>
                        <a:cubicBezTo>
                          <a:pt x="1277" y="1559"/>
                          <a:pt x="1364" y="1472"/>
                          <a:pt x="1431" y="1361"/>
                        </a:cubicBezTo>
                        <a:cubicBezTo>
                          <a:pt x="1515" y="1250"/>
                          <a:pt x="1536" y="1129"/>
                          <a:pt x="1556" y="997"/>
                        </a:cubicBezTo>
                        <a:cubicBezTo>
                          <a:pt x="1593" y="859"/>
                          <a:pt x="1593" y="722"/>
                          <a:pt x="1556" y="580"/>
                        </a:cubicBezTo>
                        <a:cubicBezTo>
                          <a:pt x="1519" y="445"/>
                          <a:pt x="1452" y="331"/>
                          <a:pt x="1354" y="233"/>
                        </a:cubicBezTo>
                        <a:cubicBezTo>
                          <a:pt x="1200" y="91"/>
                          <a:pt x="1010" y="1"/>
                          <a:pt x="796" y="1"/>
                        </a:cubicBezTo>
                        <a:cubicBezTo>
                          <a:pt x="789" y="1"/>
                          <a:pt x="782" y="1"/>
                          <a:pt x="776"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9"/>
                  <p:cNvSpPr/>
                  <p:nvPr/>
                </p:nvSpPr>
                <p:spPr>
                  <a:xfrm>
                    <a:off x="4638387" y="4136126"/>
                    <a:ext cx="91118" cy="70744"/>
                  </a:xfrm>
                  <a:custGeom>
                    <a:avLst/>
                    <a:gdLst/>
                    <a:ahLst/>
                    <a:cxnLst/>
                    <a:rect l="l" t="t" r="r" b="b"/>
                    <a:pathLst>
                      <a:path w="1771" h="1375" extrusionOk="0">
                        <a:moveTo>
                          <a:pt x="886" y="1"/>
                        </a:moveTo>
                        <a:cubicBezTo>
                          <a:pt x="4" y="1"/>
                          <a:pt x="1" y="1374"/>
                          <a:pt x="886" y="1374"/>
                        </a:cubicBezTo>
                        <a:cubicBezTo>
                          <a:pt x="1771" y="1374"/>
                          <a:pt x="1771" y="1"/>
                          <a:pt x="886"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9"/>
                  <p:cNvSpPr/>
                  <p:nvPr/>
                </p:nvSpPr>
                <p:spPr>
                  <a:xfrm>
                    <a:off x="4689321" y="4229814"/>
                    <a:ext cx="103569" cy="80416"/>
                  </a:xfrm>
                  <a:custGeom>
                    <a:avLst/>
                    <a:gdLst/>
                    <a:ahLst/>
                    <a:cxnLst/>
                    <a:rect l="l" t="t" r="r" b="b"/>
                    <a:pathLst>
                      <a:path w="2013" h="1563" extrusionOk="0">
                        <a:moveTo>
                          <a:pt x="1007" y="1"/>
                        </a:moveTo>
                        <a:cubicBezTo>
                          <a:pt x="0" y="1"/>
                          <a:pt x="0" y="1562"/>
                          <a:pt x="1007" y="1562"/>
                        </a:cubicBezTo>
                        <a:cubicBezTo>
                          <a:pt x="2013" y="1562"/>
                          <a:pt x="2013" y="1"/>
                          <a:pt x="1007"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9"/>
                  <p:cNvSpPr/>
                  <p:nvPr/>
                </p:nvSpPr>
                <p:spPr>
                  <a:xfrm>
                    <a:off x="4580352" y="4363685"/>
                    <a:ext cx="77689" cy="71979"/>
                  </a:xfrm>
                  <a:custGeom>
                    <a:avLst/>
                    <a:gdLst/>
                    <a:ahLst/>
                    <a:cxnLst/>
                    <a:rect l="l" t="t" r="r" b="b"/>
                    <a:pathLst>
                      <a:path w="1510" h="1399" extrusionOk="0">
                        <a:moveTo>
                          <a:pt x="685" y="1"/>
                        </a:moveTo>
                        <a:cubicBezTo>
                          <a:pt x="598" y="1"/>
                          <a:pt x="514" y="21"/>
                          <a:pt x="435" y="62"/>
                        </a:cubicBezTo>
                        <a:cubicBezTo>
                          <a:pt x="347" y="91"/>
                          <a:pt x="273" y="139"/>
                          <a:pt x="209" y="206"/>
                        </a:cubicBezTo>
                        <a:cubicBezTo>
                          <a:pt x="142" y="270"/>
                          <a:pt x="95" y="344"/>
                          <a:pt x="65" y="432"/>
                        </a:cubicBezTo>
                        <a:cubicBezTo>
                          <a:pt x="21" y="516"/>
                          <a:pt x="1" y="604"/>
                          <a:pt x="7" y="701"/>
                        </a:cubicBezTo>
                        <a:lnTo>
                          <a:pt x="31" y="886"/>
                        </a:lnTo>
                        <a:cubicBezTo>
                          <a:pt x="65" y="1004"/>
                          <a:pt x="125" y="1109"/>
                          <a:pt x="209" y="1196"/>
                        </a:cubicBezTo>
                        <a:cubicBezTo>
                          <a:pt x="257" y="1230"/>
                          <a:pt x="304" y="1266"/>
                          <a:pt x="351" y="1303"/>
                        </a:cubicBezTo>
                        <a:cubicBezTo>
                          <a:pt x="462" y="1367"/>
                          <a:pt x="580" y="1398"/>
                          <a:pt x="704" y="1398"/>
                        </a:cubicBezTo>
                        <a:lnTo>
                          <a:pt x="805" y="1398"/>
                        </a:lnTo>
                        <a:cubicBezTo>
                          <a:pt x="813" y="1398"/>
                          <a:pt x="821" y="1398"/>
                          <a:pt x="828" y="1398"/>
                        </a:cubicBezTo>
                        <a:cubicBezTo>
                          <a:pt x="917" y="1398"/>
                          <a:pt x="997" y="1381"/>
                          <a:pt x="1075" y="1341"/>
                        </a:cubicBezTo>
                        <a:cubicBezTo>
                          <a:pt x="1162" y="1311"/>
                          <a:pt x="1236" y="1263"/>
                          <a:pt x="1300" y="1196"/>
                        </a:cubicBezTo>
                        <a:cubicBezTo>
                          <a:pt x="1368" y="1132"/>
                          <a:pt x="1415" y="1058"/>
                          <a:pt x="1445" y="970"/>
                        </a:cubicBezTo>
                        <a:cubicBezTo>
                          <a:pt x="1489" y="886"/>
                          <a:pt x="1509" y="795"/>
                          <a:pt x="1505" y="701"/>
                        </a:cubicBezTo>
                        <a:cubicBezTo>
                          <a:pt x="1495" y="637"/>
                          <a:pt x="1489" y="576"/>
                          <a:pt x="1478" y="516"/>
                        </a:cubicBezTo>
                        <a:cubicBezTo>
                          <a:pt x="1445" y="398"/>
                          <a:pt x="1388" y="293"/>
                          <a:pt x="1300" y="206"/>
                        </a:cubicBezTo>
                        <a:cubicBezTo>
                          <a:pt x="1253" y="169"/>
                          <a:pt x="1206" y="132"/>
                          <a:pt x="1159" y="99"/>
                        </a:cubicBezTo>
                        <a:cubicBezTo>
                          <a:pt x="1048" y="34"/>
                          <a:pt x="933" y="1"/>
                          <a:pt x="805" y="1"/>
                        </a:cubicBezTo>
                        <a:lnTo>
                          <a:pt x="704" y="1"/>
                        </a:lnTo>
                        <a:cubicBezTo>
                          <a:pt x="698" y="1"/>
                          <a:pt x="691" y="1"/>
                          <a:pt x="685"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9"/>
                  <p:cNvSpPr/>
                  <p:nvPr/>
                </p:nvSpPr>
                <p:spPr>
                  <a:xfrm>
                    <a:off x="4675996" y="4376856"/>
                    <a:ext cx="99093" cy="76763"/>
                  </a:xfrm>
                  <a:custGeom>
                    <a:avLst/>
                    <a:gdLst/>
                    <a:ahLst/>
                    <a:cxnLst/>
                    <a:rect l="l" t="t" r="r" b="b"/>
                    <a:pathLst>
                      <a:path w="1926" h="1492" extrusionOk="0">
                        <a:moveTo>
                          <a:pt x="963" y="0"/>
                        </a:moveTo>
                        <a:cubicBezTo>
                          <a:pt x="3" y="0"/>
                          <a:pt x="0" y="1492"/>
                          <a:pt x="963" y="1492"/>
                        </a:cubicBezTo>
                        <a:cubicBezTo>
                          <a:pt x="1922" y="1492"/>
                          <a:pt x="1925" y="0"/>
                          <a:pt x="963"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9"/>
                  <p:cNvSpPr/>
                  <p:nvPr/>
                </p:nvSpPr>
                <p:spPr>
                  <a:xfrm>
                    <a:off x="4685308" y="4725115"/>
                    <a:ext cx="87362" cy="80313"/>
                  </a:xfrm>
                  <a:custGeom>
                    <a:avLst/>
                    <a:gdLst/>
                    <a:ahLst/>
                    <a:cxnLst/>
                    <a:rect l="l" t="t" r="r" b="b"/>
                    <a:pathLst>
                      <a:path w="1698" h="1561" extrusionOk="0">
                        <a:moveTo>
                          <a:pt x="754" y="1"/>
                        </a:moveTo>
                        <a:cubicBezTo>
                          <a:pt x="695" y="1"/>
                          <a:pt x="638" y="10"/>
                          <a:pt x="580" y="28"/>
                        </a:cubicBezTo>
                        <a:cubicBezTo>
                          <a:pt x="482" y="52"/>
                          <a:pt x="402" y="95"/>
                          <a:pt x="327" y="159"/>
                        </a:cubicBezTo>
                        <a:cubicBezTo>
                          <a:pt x="246" y="213"/>
                          <a:pt x="183" y="280"/>
                          <a:pt x="139" y="369"/>
                        </a:cubicBezTo>
                        <a:cubicBezTo>
                          <a:pt x="48" y="540"/>
                          <a:pt x="1" y="749"/>
                          <a:pt x="65" y="937"/>
                        </a:cubicBezTo>
                        <a:cubicBezTo>
                          <a:pt x="122" y="1116"/>
                          <a:pt x="233" y="1294"/>
                          <a:pt x="405" y="1382"/>
                        </a:cubicBezTo>
                        <a:cubicBezTo>
                          <a:pt x="439" y="1399"/>
                          <a:pt x="475" y="1416"/>
                          <a:pt x="512" y="1436"/>
                        </a:cubicBezTo>
                        <a:cubicBezTo>
                          <a:pt x="613" y="1486"/>
                          <a:pt x="688" y="1509"/>
                          <a:pt x="789" y="1533"/>
                        </a:cubicBezTo>
                        <a:cubicBezTo>
                          <a:pt x="852" y="1543"/>
                          <a:pt x="913" y="1550"/>
                          <a:pt x="977" y="1560"/>
                        </a:cubicBezTo>
                        <a:cubicBezTo>
                          <a:pt x="984" y="1560"/>
                          <a:pt x="991" y="1561"/>
                          <a:pt x="997" y="1561"/>
                        </a:cubicBezTo>
                        <a:cubicBezTo>
                          <a:pt x="1090" y="1561"/>
                          <a:pt x="1175" y="1540"/>
                          <a:pt x="1253" y="1496"/>
                        </a:cubicBezTo>
                        <a:cubicBezTo>
                          <a:pt x="1314" y="1479"/>
                          <a:pt x="1368" y="1449"/>
                          <a:pt x="1411" y="1405"/>
                        </a:cubicBezTo>
                        <a:cubicBezTo>
                          <a:pt x="1489" y="1355"/>
                          <a:pt x="1553" y="1287"/>
                          <a:pt x="1596" y="1203"/>
                        </a:cubicBezTo>
                        <a:cubicBezTo>
                          <a:pt x="1620" y="1146"/>
                          <a:pt x="1643" y="1088"/>
                          <a:pt x="1671" y="1032"/>
                        </a:cubicBezTo>
                        <a:cubicBezTo>
                          <a:pt x="1677" y="971"/>
                          <a:pt x="1687" y="907"/>
                          <a:pt x="1694" y="843"/>
                        </a:cubicBezTo>
                        <a:cubicBezTo>
                          <a:pt x="1697" y="745"/>
                          <a:pt x="1677" y="651"/>
                          <a:pt x="1634" y="567"/>
                        </a:cubicBezTo>
                        <a:cubicBezTo>
                          <a:pt x="1603" y="476"/>
                          <a:pt x="1556" y="402"/>
                          <a:pt x="1485" y="335"/>
                        </a:cubicBezTo>
                        <a:cubicBezTo>
                          <a:pt x="1415" y="274"/>
                          <a:pt x="1337" y="200"/>
                          <a:pt x="1260" y="156"/>
                        </a:cubicBezTo>
                        <a:cubicBezTo>
                          <a:pt x="1222" y="139"/>
                          <a:pt x="1186" y="119"/>
                          <a:pt x="1149" y="103"/>
                        </a:cubicBezTo>
                        <a:cubicBezTo>
                          <a:pt x="1065" y="49"/>
                          <a:pt x="974" y="18"/>
                          <a:pt x="876" y="15"/>
                        </a:cubicBezTo>
                        <a:cubicBezTo>
                          <a:pt x="835" y="5"/>
                          <a:pt x="794" y="1"/>
                          <a:pt x="754"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9"/>
                  <p:cNvSpPr/>
                  <p:nvPr/>
                </p:nvSpPr>
                <p:spPr>
                  <a:xfrm>
                    <a:off x="4873560" y="4761541"/>
                    <a:ext cx="86848" cy="85973"/>
                  </a:xfrm>
                  <a:custGeom>
                    <a:avLst/>
                    <a:gdLst/>
                    <a:ahLst/>
                    <a:cxnLst/>
                    <a:rect l="l" t="t" r="r" b="b"/>
                    <a:pathLst>
                      <a:path w="1688" h="1671" extrusionOk="0">
                        <a:moveTo>
                          <a:pt x="815" y="0"/>
                        </a:moveTo>
                        <a:cubicBezTo>
                          <a:pt x="750" y="0"/>
                          <a:pt x="685" y="11"/>
                          <a:pt x="621" y="31"/>
                        </a:cubicBezTo>
                        <a:cubicBezTo>
                          <a:pt x="553" y="57"/>
                          <a:pt x="486" y="88"/>
                          <a:pt x="419" y="115"/>
                        </a:cubicBezTo>
                        <a:cubicBezTo>
                          <a:pt x="324" y="169"/>
                          <a:pt x="243" y="239"/>
                          <a:pt x="186" y="330"/>
                        </a:cubicBezTo>
                        <a:cubicBezTo>
                          <a:pt x="112" y="411"/>
                          <a:pt x="62" y="506"/>
                          <a:pt x="35" y="613"/>
                        </a:cubicBezTo>
                        <a:cubicBezTo>
                          <a:pt x="28" y="687"/>
                          <a:pt x="18" y="761"/>
                          <a:pt x="7" y="835"/>
                        </a:cubicBezTo>
                        <a:cubicBezTo>
                          <a:pt x="1" y="950"/>
                          <a:pt x="24" y="1057"/>
                          <a:pt x="78" y="1158"/>
                        </a:cubicBezTo>
                        <a:cubicBezTo>
                          <a:pt x="99" y="1229"/>
                          <a:pt x="133" y="1289"/>
                          <a:pt x="186" y="1340"/>
                        </a:cubicBezTo>
                        <a:cubicBezTo>
                          <a:pt x="243" y="1431"/>
                          <a:pt x="324" y="1505"/>
                          <a:pt x="419" y="1556"/>
                        </a:cubicBezTo>
                        <a:cubicBezTo>
                          <a:pt x="486" y="1586"/>
                          <a:pt x="553" y="1612"/>
                          <a:pt x="621" y="1640"/>
                        </a:cubicBezTo>
                        <a:cubicBezTo>
                          <a:pt x="695" y="1660"/>
                          <a:pt x="768" y="1670"/>
                          <a:pt x="842" y="1670"/>
                        </a:cubicBezTo>
                        <a:cubicBezTo>
                          <a:pt x="916" y="1670"/>
                          <a:pt x="991" y="1660"/>
                          <a:pt x="1065" y="1640"/>
                        </a:cubicBezTo>
                        <a:cubicBezTo>
                          <a:pt x="1126" y="1617"/>
                          <a:pt x="1206" y="1592"/>
                          <a:pt x="1256" y="1559"/>
                        </a:cubicBezTo>
                        <a:lnTo>
                          <a:pt x="1260" y="1559"/>
                        </a:lnTo>
                        <a:lnTo>
                          <a:pt x="1264" y="1556"/>
                        </a:lnTo>
                        <a:cubicBezTo>
                          <a:pt x="1294" y="1539"/>
                          <a:pt x="1320" y="1519"/>
                          <a:pt x="1348" y="1491"/>
                        </a:cubicBezTo>
                        <a:cubicBezTo>
                          <a:pt x="1438" y="1431"/>
                          <a:pt x="1509" y="1354"/>
                          <a:pt x="1563" y="1256"/>
                        </a:cubicBezTo>
                        <a:cubicBezTo>
                          <a:pt x="1590" y="1192"/>
                          <a:pt x="1617" y="1124"/>
                          <a:pt x="1647" y="1057"/>
                        </a:cubicBezTo>
                        <a:cubicBezTo>
                          <a:pt x="1681" y="946"/>
                          <a:pt x="1688" y="835"/>
                          <a:pt x="1660" y="724"/>
                        </a:cubicBezTo>
                        <a:cubicBezTo>
                          <a:pt x="1657" y="613"/>
                          <a:pt x="1623" y="509"/>
                          <a:pt x="1563" y="414"/>
                        </a:cubicBezTo>
                        <a:cubicBezTo>
                          <a:pt x="1519" y="357"/>
                          <a:pt x="1475" y="304"/>
                          <a:pt x="1432" y="246"/>
                        </a:cubicBezTo>
                        <a:cubicBezTo>
                          <a:pt x="1374" y="203"/>
                          <a:pt x="1317" y="158"/>
                          <a:pt x="1264" y="115"/>
                        </a:cubicBezTo>
                        <a:cubicBezTo>
                          <a:pt x="1166" y="54"/>
                          <a:pt x="1065" y="21"/>
                          <a:pt x="953" y="17"/>
                        </a:cubicBezTo>
                        <a:cubicBezTo>
                          <a:pt x="907" y="6"/>
                          <a:pt x="861" y="0"/>
                          <a:pt x="815"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9"/>
                  <p:cNvSpPr/>
                  <p:nvPr/>
                </p:nvSpPr>
                <p:spPr>
                  <a:xfrm>
                    <a:off x="4756153" y="4897316"/>
                    <a:ext cx="87877" cy="83555"/>
                  </a:xfrm>
                  <a:custGeom>
                    <a:avLst/>
                    <a:gdLst/>
                    <a:ahLst/>
                    <a:cxnLst/>
                    <a:rect l="l" t="t" r="r" b="b"/>
                    <a:pathLst>
                      <a:path w="1708" h="1624" extrusionOk="0">
                        <a:moveTo>
                          <a:pt x="815" y="1"/>
                        </a:moveTo>
                        <a:cubicBezTo>
                          <a:pt x="744" y="1"/>
                          <a:pt x="672" y="11"/>
                          <a:pt x="600" y="31"/>
                        </a:cubicBezTo>
                        <a:cubicBezTo>
                          <a:pt x="462" y="68"/>
                          <a:pt x="344" y="139"/>
                          <a:pt x="243" y="240"/>
                        </a:cubicBezTo>
                        <a:lnTo>
                          <a:pt x="115" y="401"/>
                        </a:lnTo>
                        <a:cubicBezTo>
                          <a:pt x="41" y="529"/>
                          <a:pt x="4" y="667"/>
                          <a:pt x="4" y="812"/>
                        </a:cubicBezTo>
                        <a:cubicBezTo>
                          <a:pt x="1" y="923"/>
                          <a:pt x="24" y="1027"/>
                          <a:pt x="75" y="1125"/>
                        </a:cubicBezTo>
                        <a:cubicBezTo>
                          <a:pt x="108" y="1226"/>
                          <a:pt x="162" y="1313"/>
                          <a:pt x="243" y="1384"/>
                        </a:cubicBezTo>
                        <a:cubicBezTo>
                          <a:pt x="344" y="1485"/>
                          <a:pt x="462" y="1556"/>
                          <a:pt x="600" y="1593"/>
                        </a:cubicBezTo>
                        <a:cubicBezTo>
                          <a:pt x="672" y="1613"/>
                          <a:pt x="744" y="1623"/>
                          <a:pt x="815" y="1623"/>
                        </a:cubicBezTo>
                        <a:cubicBezTo>
                          <a:pt x="887" y="1623"/>
                          <a:pt x="958" y="1613"/>
                          <a:pt x="1031" y="1593"/>
                        </a:cubicBezTo>
                        <a:cubicBezTo>
                          <a:pt x="1065" y="1586"/>
                          <a:pt x="1094" y="1579"/>
                          <a:pt x="1125" y="1573"/>
                        </a:cubicBezTo>
                        <a:cubicBezTo>
                          <a:pt x="1189" y="1546"/>
                          <a:pt x="1253" y="1518"/>
                          <a:pt x="1313" y="1492"/>
                        </a:cubicBezTo>
                        <a:cubicBezTo>
                          <a:pt x="1405" y="1442"/>
                          <a:pt x="1478" y="1374"/>
                          <a:pt x="1536" y="1290"/>
                        </a:cubicBezTo>
                        <a:cubicBezTo>
                          <a:pt x="1582" y="1240"/>
                          <a:pt x="1616" y="1182"/>
                          <a:pt x="1637" y="1114"/>
                        </a:cubicBezTo>
                        <a:cubicBezTo>
                          <a:pt x="1683" y="1021"/>
                          <a:pt x="1708" y="920"/>
                          <a:pt x="1704" y="812"/>
                        </a:cubicBezTo>
                        <a:cubicBezTo>
                          <a:pt x="1694" y="741"/>
                          <a:pt x="1683" y="674"/>
                          <a:pt x="1677" y="603"/>
                        </a:cubicBezTo>
                        <a:lnTo>
                          <a:pt x="1596" y="415"/>
                        </a:lnTo>
                        <a:cubicBezTo>
                          <a:pt x="1546" y="324"/>
                          <a:pt x="1478" y="250"/>
                          <a:pt x="1394" y="193"/>
                        </a:cubicBezTo>
                        <a:cubicBezTo>
                          <a:pt x="1317" y="125"/>
                          <a:pt x="1229" y="78"/>
                          <a:pt x="1125" y="51"/>
                        </a:cubicBezTo>
                        <a:cubicBezTo>
                          <a:pt x="1094" y="44"/>
                          <a:pt x="1065" y="38"/>
                          <a:pt x="1031" y="31"/>
                        </a:cubicBezTo>
                        <a:cubicBezTo>
                          <a:pt x="958" y="11"/>
                          <a:pt x="887" y="1"/>
                          <a:pt x="815"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9"/>
                  <p:cNvSpPr/>
                  <p:nvPr/>
                </p:nvSpPr>
                <p:spPr>
                  <a:xfrm>
                    <a:off x="4807602" y="4974747"/>
                    <a:ext cx="95131" cy="73831"/>
                  </a:xfrm>
                  <a:custGeom>
                    <a:avLst/>
                    <a:gdLst/>
                    <a:ahLst/>
                    <a:cxnLst/>
                    <a:rect l="l" t="t" r="r" b="b"/>
                    <a:pathLst>
                      <a:path w="1849" h="1435" extrusionOk="0">
                        <a:moveTo>
                          <a:pt x="926" y="1"/>
                        </a:moveTo>
                        <a:cubicBezTo>
                          <a:pt x="4" y="1"/>
                          <a:pt x="1" y="1435"/>
                          <a:pt x="926" y="1435"/>
                        </a:cubicBezTo>
                        <a:cubicBezTo>
                          <a:pt x="1845" y="1435"/>
                          <a:pt x="1848" y="1"/>
                          <a:pt x="926"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9"/>
                  <p:cNvSpPr/>
                  <p:nvPr/>
                </p:nvSpPr>
                <p:spPr>
                  <a:xfrm>
                    <a:off x="4934167" y="5008652"/>
                    <a:ext cx="101408" cy="78718"/>
                  </a:xfrm>
                  <a:custGeom>
                    <a:avLst/>
                    <a:gdLst/>
                    <a:ahLst/>
                    <a:cxnLst/>
                    <a:rect l="l" t="t" r="r" b="b"/>
                    <a:pathLst>
                      <a:path w="1971" h="1530" extrusionOk="0">
                        <a:moveTo>
                          <a:pt x="984" y="1"/>
                        </a:moveTo>
                        <a:cubicBezTo>
                          <a:pt x="1" y="1"/>
                          <a:pt x="1" y="1529"/>
                          <a:pt x="984" y="1529"/>
                        </a:cubicBezTo>
                        <a:cubicBezTo>
                          <a:pt x="1967" y="1529"/>
                          <a:pt x="1971" y="1"/>
                          <a:pt x="984"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9"/>
                  <p:cNvSpPr/>
                  <p:nvPr/>
                </p:nvSpPr>
                <p:spPr>
                  <a:xfrm>
                    <a:off x="1087841" y="5023212"/>
                    <a:ext cx="76969" cy="59836"/>
                  </a:xfrm>
                  <a:custGeom>
                    <a:avLst/>
                    <a:gdLst/>
                    <a:ahLst/>
                    <a:cxnLst/>
                    <a:rect l="l" t="t" r="r" b="b"/>
                    <a:pathLst>
                      <a:path w="1496" h="1163" extrusionOk="0">
                        <a:moveTo>
                          <a:pt x="748" y="1"/>
                        </a:moveTo>
                        <a:cubicBezTo>
                          <a:pt x="1" y="1"/>
                          <a:pt x="1" y="1162"/>
                          <a:pt x="748" y="1162"/>
                        </a:cubicBezTo>
                        <a:cubicBezTo>
                          <a:pt x="1496" y="1162"/>
                          <a:pt x="1496" y="1"/>
                          <a:pt x="748"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9"/>
                  <p:cNvSpPr/>
                  <p:nvPr/>
                </p:nvSpPr>
                <p:spPr>
                  <a:xfrm>
                    <a:off x="1112948" y="4877559"/>
                    <a:ext cx="78564" cy="60865"/>
                  </a:xfrm>
                  <a:custGeom>
                    <a:avLst/>
                    <a:gdLst/>
                    <a:ahLst/>
                    <a:cxnLst/>
                    <a:rect l="l" t="t" r="r" b="b"/>
                    <a:pathLst>
                      <a:path w="1527" h="1183" extrusionOk="0">
                        <a:moveTo>
                          <a:pt x="762" y="1"/>
                        </a:moveTo>
                        <a:cubicBezTo>
                          <a:pt x="1" y="1"/>
                          <a:pt x="1" y="1183"/>
                          <a:pt x="762" y="1183"/>
                        </a:cubicBezTo>
                        <a:cubicBezTo>
                          <a:pt x="1526" y="1183"/>
                          <a:pt x="1526" y="1"/>
                          <a:pt x="762"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9"/>
                  <p:cNvSpPr/>
                  <p:nvPr/>
                </p:nvSpPr>
                <p:spPr>
                  <a:xfrm>
                    <a:off x="1203190" y="4941305"/>
                    <a:ext cx="62975" cy="65136"/>
                  </a:xfrm>
                  <a:custGeom>
                    <a:avLst/>
                    <a:gdLst/>
                    <a:ahLst/>
                    <a:cxnLst/>
                    <a:rect l="l" t="t" r="r" b="b"/>
                    <a:pathLst>
                      <a:path w="1224" h="1266" extrusionOk="0">
                        <a:moveTo>
                          <a:pt x="658" y="1"/>
                        </a:moveTo>
                        <a:cubicBezTo>
                          <a:pt x="557" y="1"/>
                          <a:pt x="462" y="28"/>
                          <a:pt x="375" y="78"/>
                        </a:cubicBezTo>
                        <a:cubicBezTo>
                          <a:pt x="351" y="95"/>
                          <a:pt x="327" y="112"/>
                          <a:pt x="304" y="132"/>
                        </a:cubicBezTo>
                        <a:cubicBezTo>
                          <a:pt x="213" y="186"/>
                          <a:pt x="139" y="256"/>
                          <a:pt x="85" y="351"/>
                        </a:cubicBezTo>
                        <a:cubicBezTo>
                          <a:pt x="28" y="445"/>
                          <a:pt x="1" y="546"/>
                          <a:pt x="1" y="657"/>
                        </a:cubicBezTo>
                        <a:cubicBezTo>
                          <a:pt x="1" y="873"/>
                          <a:pt x="119" y="1075"/>
                          <a:pt x="304" y="1182"/>
                        </a:cubicBezTo>
                        <a:cubicBezTo>
                          <a:pt x="398" y="1238"/>
                          <a:pt x="505" y="1266"/>
                          <a:pt x="612" y="1266"/>
                        </a:cubicBezTo>
                        <a:cubicBezTo>
                          <a:pt x="719" y="1266"/>
                          <a:pt x="826" y="1238"/>
                          <a:pt x="920" y="1182"/>
                        </a:cubicBezTo>
                        <a:cubicBezTo>
                          <a:pt x="1105" y="1075"/>
                          <a:pt x="1219" y="873"/>
                          <a:pt x="1219" y="657"/>
                        </a:cubicBezTo>
                        <a:cubicBezTo>
                          <a:pt x="1219" y="627"/>
                          <a:pt x="1223" y="593"/>
                          <a:pt x="1223" y="562"/>
                        </a:cubicBezTo>
                        <a:cubicBezTo>
                          <a:pt x="1223" y="365"/>
                          <a:pt x="1112" y="175"/>
                          <a:pt x="944" y="78"/>
                        </a:cubicBezTo>
                        <a:cubicBezTo>
                          <a:pt x="856" y="28"/>
                          <a:pt x="762" y="1"/>
                          <a:pt x="658"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9"/>
                  <p:cNvSpPr/>
                  <p:nvPr/>
                </p:nvSpPr>
                <p:spPr>
                  <a:xfrm>
                    <a:off x="1179626" y="4771060"/>
                    <a:ext cx="59322" cy="62409"/>
                  </a:xfrm>
                  <a:custGeom>
                    <a:avLst/>
                    <a:gdLst/>
                    <a:ahLst/>
                    <a:cxnLst/>
                    <a:rect l="l" t="t" r="r" b="b"/>
                    <a:pathLst>
                      <a:path w="1153" h="1213" extrusionOk="0">
                        <a:moveTo>
                          <a:pt x="595" y="0"/>
                        </a:moveTo>
                        <a:cubicBezTo>
                          <a:pt x="589" y="0"/>
                          <a:pt x="583" y="0"/>
                          <a:pt x="577" y="1"/>
                        </a:cubicBezTo>
                        <a:cubicBezTo>
                          <a:pt x="530" y="7"/>
                          <a:pt x="479" y="14"/>
                          <a:pt x="432" y="21"/>
                        </a:cubicBezTo>
                        <a:cubicBezTo>
                          <a:pt x="389" y="38"/>
                          <a:pt x="344" y="54"/>
                          <a:pt x="301" y="74"/>
                        </a:cubicBezTo>
                        <a:cubicBezTo>
                          <a:pt x="237" y="108"/>
                          <a:pt x="187" y="155"/>
                          <a:pt x="149" y="216"/>
                        </a:cubicBezTo>
                        <a:cubicBezTo>
                          <a:pt x="99" y="266"/>
                          <a:pt x="69" y="327"/>
                          <a:pt x="52" y="401"/>
                        </a:cubicBezTo>
                        <a:cubicBezTo>
                          <a:pt x="45" y="431"/>
                          <a:pt x="35" y="462"/>
                          <a:pt x="28" y="495"/>
                        </a:cubicBezTo>
                        <a:cubicBezTo>
                          <a:pt x="1" y="596"/>
                          <a:pt x="1" y="694"/>
                          <a:pt x="28" y="795"/>
                        </a:cubicBezTo>
                        <a:cubicBezTo>
                          <a:pt x="55" y="893"/>
                          <a:pt x="106" y="977"/>
                          <a:pt x="173" y="1048"/>
                        </a:cubicBezTo>
                        <a:cubicBezTo>
                          <a:pt x="213" y="1078"/>
                          <a:pt x="250" y="1104"/>
                          <a:pt x="291" y="1135"/>
                        </a:cubicBezTo>
                        <a:cubicBezTo>
                          <a:pt x="378" y="1189"/>
                          <a:pt x="473" y="1213"/>
                          <a:pt x="577" y="1213"/>
                        </a:cubicBezTo>
                        <a:cubicBezTo>
                          <a:pt x="583" y="1213"/>
                          <a:pt x="589" y="1213"/>
                          <a:pt x="595" y="1213"/>
                        </a:cubicBezTo>
                        <a:cubicBezTo>
                          <a:pt x="666" y="1213"/>
                          <a:pt x="733" y="1196"/>
                          <a:pt x="796" y="1165"/>
                        </a:cubicBezTo>
                        <a:cubicBezTo>
                          <a:pt x="866" y="1141"/>
                          <a:pt x="927" y="1101"/>
                          <a:pt x="978" y="1048"/>
                        </a:cubicBezTo>
                        <a:cubicBezTo>
                          <a:pt x="1048" y="977"/>
                          <a:pt x="1099" y="893"/>
                          <a:pt x="1125" y="795"/>
                        </a:cubicBezTo>
                        <a:cubicBezTo>
                          <a:pt x="1152" y="694"/>
                          <a:pt x="1152" y="596"/>
                          <a:pt x="1125" y="495"/>
                        </a:cubicBezTo>
                        <a:cubicBezTo>
                          <a:pt x="1116" y="462"/>
                          <a:pt x="1108" y="431"/>
                          <a:pt x="1102" y="401"/>
                        </a:cubicBezTo>
                        <a:cubicBezTo>
                          <a:pt x="1082" y="357"/>
                          <a:pt x="1065" y="313"/>
                          <a:pt x="1048" y="270"/>
                        </a:cubicBezTo>
                        <a:cubicBezTo>
                          <a:pt x="1011" y="206"/>
                          <a:pt x="964" y="155"/>
                          <a:pt x="906" y="115"/>
                        </a:cubicBezTo>
                        <a:cubicBezTo>
                          <a:pt x="873" y="81"/>
                          <a:pt x="833" y="61"/>
                          <a:pt x="785" y="48"/>
                        </a:cubicBezTo>
                        <a:cubicBezTo>
                          <a:pt x="727" y="16"/>
                          <a:pt x="663" y="0"/>
                          <a:pt x="595"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9"/>
                  <p:cNvSpPr/>
                  <p:nvPr/>
                </p:nvSpPr>
                <p:spPr>
                  <a:xfrm>
                    <a:off x="1298113" y="4717501"/>
                    <a:ext cx="73676" cy="76043"/>
                  </a:xfrm>
                  <a:custGeom>
                    <a:avLst/>
                    <a:gdLst/>
                    <a:ahLst/>
                    <a:cxnLst/>
                    <a:rect l="l" t="t" r="r" b="b"/>
                    <a:pathLst>
                      <a:path w="1432" h="1478" extrusionOk="0">
                        <a:moveTo>
                          <a:pt x="796" y="1"/>
                        </a:moveTo>
                        <a:cubicBezTo>
                          <a:pt x="789" y="1"/>
                          <a:pt x="782" y="1"/>
                          <a:pt x="775" y="1"/>
                        </a:cubicBezTo>
                        <a:cubicBezTo>
                          <a:pt x="660" y="1"/>
                          <a:pt x="553" y="29"/>
                          <a:pt x="452" y="89"/>
                        </a:cubicBezTo>
                        <a:cubicBezTo>
                          <a:pt x="438" y="92"/>
                          <a:pt x="429" y="99"/>
                          <a:pt x="415" y="105"/>
                        </a:cubicBezTo>
                        <a:cubicBezTo>
                          <a:pt x="371" y="139"/>
                          <a:pt x="324" y="176"/>
                          <a:pt x="280" y="210"/>
                        </a:cubicBezTo>
                        <a:cubicBezTo>
                          <a:pt x="273" y="217"/>
                          <a:pt x="270" y="220"/>
                          <a:pt x="263" y="226"/>
                        </a:cubicBezTo>
                        <a:cubicBezTo>
                          <a:pt x="247" y="251"/>
                          <a:pt x="230" y="271"/>
                          <a:pt x="213" y="294"/>
                        </a:cubicBezTo>
                        <a:cubicBezTo>
                          <a:pt x="126" y="382"/>
                          <a:pt x="68" y="483"/>
                          <a:pt x="34" y="601"/>
                        </a:cubicBezTo>
                        <a:cubicBezTo>
                          <a:pt x="0" y="722"/>
                          <a:pt x="0" y="846"/>
                          <a:pt x="34" y="967"/>
                        </a:cubicBezTo>
                        <a:cubicBezTo>
                          <a:pt x="88" y="1139"/>
                          <a:pt x="193" y="1287"/>
                          <a:pt x="351" y="1382"/>
                        </a:cubicBezTo>
                        <a:cubicBezTo>
                          <a:pt x="432" y="1432"/>
                          <a:pt x="519" y="1459"/>
                          <a:pt x="610" y="1466"/>
                        </a:cubicBezTo>
                        <a:cubicBezTo>
                          <a:pt x="646" y="1474"/>
                          <a:pt x="682" y="1477"/>
                          <a:pt x="718" y="1477"/>
                        </a:cubicBezTo>
                        <a:cubicBezTo>
                          <a:pt x="774" y="1477"/>
                          <a:pt x="831" y="1468"/>
                          <a:pt x="886" y="1452"/>
                        </a:cubicBezTo>
                        <a:cubicBezTo>
                          <a:pt x="1119" y="1388"/>
                          <a:pt x="1310" y="1200"/>
                          <a:pt x="1371" y="967"/>
                        </a:cubicBezTo>
                        <a:cubicBezTo>
                          <a:pt x="1378" y="937"/>
                          <a:pt x="1388" y="907"/>
                          <a:pt x="1394" y="877"/>
                        </a:cubicBezTo>
                        <a:cubicBezTo>
                          <a:pt x="1431" y="731"/>
                          <a:pt x="1425" y="647"/>
                          <a:pt x="1398" y="506"/>
                        </a:cubicBezTo>
                        <a:cubicBezTo>
                          <a:pt x="1398" y="493"/>
                          <a:pt x="1394" y="483"/>
                          <a:pt x="1391" y="469"/>
                        </a:cubicBezTo>
                        <a:cubicBezTo>
                          <a:pt x="1361" y="361"/>
                          <a:pt x="1307" y="267"/>
                          <a:pt x="1226" y="186"/>
                        </a:cubicBezTo>
                        <a:cubicBezTo>
                          <a:pt x="1169" y="125"/>
                          <a:pt x="1102" y="82"/>
                          <a:pt x="1021" y="55"/>
                        </a:cubicBezTo>
                        <a:cubicBezTo>
                          <a:pt x="949" y="18"/>
                          <a:pt x="875" y="1"/>
                          <a:pt x="796"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9"/>
                  <p:cNvSpPr/>
                  <p:nvPr/>
                </p:nvSpPr>
                <p:spPr>
                  <a:xfrm>
                    <a:off x="1248928" y="4629369"/>
                    <a:ext cx="76249" cy="59270"/>
                  </a:xfrm>
                  <a:custGeom>
                    <a:avLst/>
                    <a:gdLst/>
                    <a:ahLst/>
                    <a:cxnLst/>
                    <a:rect l="l" t="t" r="r" b="b"/>
                    <a:pathLst>
                      <a:path w="1482" h="1152" extrusionOk="0">
                        <a:moveTo>
                          <a:pt x="741" y="0"/>
                        </a:moveTo>
                        <a:cubicBezTo>
                          <a:pt x="1" y="0"/>
                          <a:pt x="1" y="1152"/>
                          <a:pt x="741" y="1152"/>
                        </a:cubicBezTo>
                        <a:cubicBezTo>
                          <a:pt x="1482" y="1152"/>
                          <a:pt x="1482" y="0"/>
                          <a:pt x="741"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9"/>
                  <p:cNvSpPr/>
                  <p:nvPr/>
                </p:nvSpPr>
                <p:spPr>
                  <a:xfrm>
                    <a:off x="890225" y="4049485"/>
                    <a:ext cx="57418" cy="62254"/>
                  </a:xfrm>
                  <a:custGeom>
                    <a:avLst/>
                    <a:gdLst/>
                    <a:ahLst/>
                    <a:cxnLst/>
                    <a:rect l="l" t="t" r="r" b="b"/>
                    <a:pathLst>
                      <a:path w="1116" h="1210" extrusionOk="0">
                        <a:moveTo>
                          <a:pt x="575" y="0"/>
                        </a:moveTo>
                        <a:cubicBezTo>
                          <a:pt x="568" y="0"/>
                          <a:pt x="562" y="1"/>
                          <a:pt x="556" y="1"/>
                        </a:cubicBezTo>
                        <a:cubicBezTo>
                          <a:pt x="506" y="8"/>
                          <a:pt x="459" y="15"/>
                          <a:pt x="408" y="21"/>
                        </a:cubicBezTo>
                        <a:cubicBezTo>
                          <a:pt x="314" y="49"/>
                          <a:pt x="233" y="95"/>
                          <a:pt x="163" y="162"/>
                        </a:cubicBezTo>
                        <a:cubicBezTo>
                          <a:pt x="132" y="203"/>
                          <a:pt x="105" y="240"/>
                          <a:pt x="75" y="277"/>
                        </a:cubicBezTo>
                        <a:cubicBezTo>
                          <a:pt x="24" y="364"/>
                          <a:pt x="1" y="456"/>
                          <a:pt x="1" y="557"/>
                        </a:cubicBezTo>
                        <a:cubicBezTo>
                          <a:pt x="1" y="591"/>
                          <a:pt x="4" y="624"/>
                          <a:pt x="4" y="658"/>
                        </a:cubicBezTo>
                        <a:cubicBezTo>
                          <a:pt x="4" y="735"/>
                          <a:pt x="18" y="806"/>
                          <a:pt x="51" y="869"/>
                        </a:cubicBezTo>
                        <a:cubicBezTo>
                          <a:pt x="75" y="940"/>
                          <a:pt x="112" y="998"/>
                          <a:pt x="166" y="1048"/>
                        </a:cubicBezTo>
                        <a:cubicBezTo>
                          <a:pt x="217" y="1102"/>
                          <a:pt x="277" y="1139"/>
                          <a:pt x="344" y="1163"/>
                        </a:cubicBezTo>
                        <a:cubicBezTo>
                          <a:pt x="403" y="1194"/>
                          <a:pt x="467" y="1210"/>
                          <a:pt x="537" y="1210"/>
                        </a:cubicBezTo>
                        <a:cubicBezTo>
                          <a:pt x="543" y="1210"/>
                          <a:pt x="550" y="1210"/>
                          <a:pt x="556" y="1210"/>
                        </a:cubicBezTo>
                        <a:cubicBezTo>
                          <a:pt x="604" y="1203"/>
                          <a:pt x="654" y="1197"/>
                          <a:pt x="701" y="1189"/>
                        </a:cubicBezTo>
                        <a:cubicBezTo>
                          <a:pt x="795" y="1163"/>
                          <a:pt x="876" y="1116"/>
                          <a:pt x="947" y="1048"/>
                        </a:cubicBezTo>
                        <a:cubicBezTo>
                          <a:pt x="974" y="1011"/>
                          <a:pt x="1004" y="974"/>
                          <a:pt x="1031" y="937"/>
                        </a:cubicBezTo>
                        <a:cubicBezTo>
                          <a:pt x="1081" y="849"/>
                          <a:pt x="1105" y="759"/>
                          <a:pt x="1109" y="658"/>
                        </a:cubicBezTo>
                        <a:cubicBezTo>
                          <a:pt x="1109" y="624"/>
                          <a:pt x="1112" y="591"/>
                          <a:pt x="1112" y="557"/>
                        </a:cubicBezTo>
                        <a:cubicBezTo>
                          <a:pt x="1115" y="482"/>
                          <a:pt x="1098" y="409"/>
                          <a:pt x="1065" y="344"/>
                        </a:cubicBezTo>
                        <a:cubicBezTo>
                          <a:pt x="1041" y="274"/>
                          <a:pt x="1004" y="213"/>
                          <a:pt x="950" y="162"/>
                        </a:cubicBezTo>
                        <a:cubicBezTo>
                          <a:pt x="899" y="109"/>
                          <a:pt x="839" y="72"/>
                          <a:pt x="772" y="49"/>
                        </a:cubicBezTo>
                        <a:cubicBezTo>
                          <a:pt x="710" y="17"/>
                          <a:pt x="645" y="0"/>
                          <a:pt x="575"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9"/>
                  <p:cNvSpPr/>
                  <p:nvPr/>
                </p:nvSpPr>
                <p:spPr>
                  <a:xfrm>
                    <a:off x="900618" y="3830260"/>
                    <a:ext cx="77844" cy="60299"/>
                  </a:xfrm>
                  <a:custGeom>
                    <a:avLst/>
                    <a:gdLst/>
                    <a:ahLst/>
                    <a:cxnLst/>
                    <a:rect l="l" t="t" r="r" b="b"/>
                    <a:pathLst>
                      <a:path w="1513" h="1172" extrusionOk="0">
                        <a:moveTo>
                          <a:pt x="758" y="0"/>
                        </a:moveTo>
                        <a:cubicBezTo>
                          <a:pt x="4" y="0"/>
                          <a:pt x="1" y="1172"/>
                          <a:pt x="758" y="1172"/>
                        </a:cubicBezTo>
                        <a:cubicBezTo>
                          <a:pt x="1513" y="1172"/>
                          <a:pt x="1513" y="0"/>
                          <a:pt x="758"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9"/>
                  <p:cNvSpPr/>
                  <p:nvPr/>
                </p:nvSpPr>
                <p:spPr>
                  <a:xfrm>
                    <a:off x="975631" y="3866789"/>
                    <a:ext cx="66731" cy="66422"/>
                  </a:xfrm>
                  <a:custGeom>
                    <a:avLst/>
                    <a:gdLst/>
                    <a:ahLst/>
                    <a:cxnLst/>
                    <a:rect l="l" t="t" r="r" b="b"/>
                    <a:pathLst>
                      <a:path w="1297" h="1291" extrusionOk="0">
                        <a:moveTo>
                          <a:pt x="730" y="0"/>
                        </a:moveTo>
                        <a:cubicBezTo>
                          <a:pt x="698" y="0"/>
                          <a:pt x="665" y="4"/>
                          <a:pt x="633" y="11"/>
                        </a:cubicBezTo>
                        <a:cubicBezTo>
                          <a:pt x="556" y="14"/>
                          <a:pt x="485" y="37"/>
                          <a:pt x="418" y="78"/>
                        </a:cubicBezTo>
                        <a:cubicBezTo>
                          <a:pt x="381" y="105"/>
                          <a:pt x="341" y="129"/>
                          <a:pt x="303" y="155"/>
                        </a:cubicBezTo>
                        <a:cubicBezTo>
                          <a:pt x="209" y="209"/>
                          <a:pt x="139" y="284"/>
                          <a:pt x="84" y="374"/>
                        </a:cubicBezTo>
                        <a:cubicBezTo>
                          <a:pt x="27" y="469"/>
                          <a:pt x="0" y="573"/>
                          <a:pt x="0" y="680"/>
                        </a:cubicBezTo>
                        <a:cubicBezTo>
                          <a:pt x="7" y="735"/>
                          <a:pt x="14" y="789"/>
                          <a:pt x="21" y="842"/>
                        </a:cubicBezTo>
                        <a:cubicBezTo>
                          <a:pt x="51" y="946"/>
                          <a:pt x="101" y="1038"/>
                          <a:pt x="179" y="1112"/>
                        </a:cubicBezTo>
                        <a:cubicBezTo>
                          <a:pt x="233" y="1172"/>
                          <a:pt x="300" y="1213"/>
                          <a:pt x="375" y="1240"/>
                        </a:cubicBezTo>
                        <a:cubicBezTo>
                          <a:pt x="441" y="1273"/>
                          <a:pt x="511" y="1290"/>
                          <a:pt x="586" y="1290"/>
                        </a:cubicBezTo>
                        <a:cubicBezTo>
                          <a:pt x="593" y="1290"/>
                          <a:pt x="602" y="1290"/>
                          <a:pt x="610" y="1290"/>
                        </a:cubicBezTo>
                        <a:cubicBezTo>
                          <a:pt x="721" y="1290"/>
                          <a:pt x="822" y="1263"/>
                          <a:pt x="916" y="1209"/>
                        </a:cubicBezTo>
                        <a:cubicBezTo>
                          <a:pt x="1010" y="1156"/>
                          <a:pt x="1081" y="1081"/>
                          <a:pt x="1135" y="991"/>
                        </a:cubicBezTo>
                        <a:cubicBezTo>
                          <a:pt x="1162" y="950"/>
                          <a:pt x="1186" y="913"/>
                          <a:pt x="1212" y="873"/>
                        </a:cubicBezTo>
                        <a:cubicBezTo>
                          <a:pt x="1233" y="829"/>
                          <a:pt x="1250" y="781"/>
                          <a:pt x="1270" y="735"/>
                        </a:cubicBezTo>
                        <a:cubicBezTo>
                          <a:pt x="1293" y="657"/>
                          <a:pt x="1296" y="579"/>
                          <a:pt x="1279" y="502"/>
                        </a:cubicBezTo>
                        <a:cubicBezTo>
                          <a:pt x="1279" y="452"/>
                          <a:pt x="1266" y="401"/>
                          <a:pt x="1239" y="357"/>
                        </a:cubicBezTo>
                        <a:cubicBezTo>
                          <a:pt x="1219" y="287"/>
                          <a:pt x="1178" y="223"/>
                          <a:pt x="1122" y="169"/>
                        </a:cubicBezTo>
                        <a:cubicBezTo>
                          <a:pt x="1081" y="138"/>
                          <a:pt x="1044" y="108"/>
                          <a:pt x="1004" y="78"/>
                        </a:cubicBezTo>
                        <a:cubicBezTo>
                          <a:pt x="956" y="62"/>
                          <a:pt x="913" y="41"/>
                          <a:pt x="866" y="21"/>
                        </a:cubicBezTo>
                        <a:cubicBezTo>
                          <a:pt x="820" y="7"/>
                          <a:pt x="775" y="0"/>
                          <a:pt x="730"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9"/>
                  <p:cNvSpPr/>
                  <p:nvPr/>
                </p:nvSpPr>
                <p:spPr>
                  <a:xfrm>
                    <a:off x="1006654" y="3691450"/>
                    <a:ext cx="77278" cy="64570"/>
                  </a:xfrm>
                  <a:custGeom>
                    <a:avLst/>
                    <a:gdLst/>
                    <a:ahLst/>
                    <a:cxnLst/>
                    <a:rect l="l" t="t" r="r" b="b"/>
                    <a:pathLst>
                      <a:path w="1502" h="1255" extrusionOk="0">
                        <a:moveTo>
                          <a:pt x="909" y="1"/>
                        </a:moveTo>
                        <a:cubicBezTo>
                          <a:pt x="862" y="1"/>
                          <a:pt x="813" y="7"/>
                          <a:pt x="764" y="19"/>
                        </a:cubicBezTo>
                        <a:cubicBezTo>
                          <a:pt x="663" y="46"/>
                          <a:pt x="559" y="72"/>
                          <a:pt x="454" y="96"/>
                        </a:cubicBezTo>
                        <a:cubicBezTo>
                          <a:pt x="317" y="133"/>
                          <a:pt x="179" y="241"/>
                          <a:pt x="104" y="366"/>
                        </a:cubicBezTo>
                        <a:cubicBezTo>
                          <a:pt x="34" y="493"/>
                          <a:pt x="0" y="678"/>
                          <a:pt x="47" y="816"/>
                        </a:cubicBezTo>
                        <a:cubicBezTo>
                          <a:pt x="91" y="961"/>
                          <a:pt x="182" y="1096"/>
                          <a:pt x="317" y="1167"/>
                        </a:cubicBezTo>
                        <a:cubicBezTo>
                          <a:pt x="405" y="1215"/>
                          <a:pt x="518" y="1255"/>
                          <a:pt x="626" y="1255"/>
                        </a:cubicBezTo>
                        <a:cubicBezTo>
                          <a:pt x="676" y="1255"/>
                          <a:pt x="724" y="1246"/>
                          <a:pt x="768" y="1228"/>
                        </a:cubicBezTo>
                        <a:cubicBezTo>
                          <a:pt x="865" y="1187"/>
                          <a:pt x="966" y="1147"/>
                          <a:pt x="1064" y="1102"/>
                        </a:cubicBezTo>
                        <a:cubicBezTo>
                          <a:pt x="1138" y="1086"/>
                          <a:pt x="1202" y="1052"/>
                          <a:pt x="1256" y="1001"/>
                        </a:cubicBezTo>
                        <a:cubicBezTo>
                          <a:pt x="1316" y="965"/>
                          <a:pt x="1363" y="911"/>
                          <a:pt x="1400" y="847"/>
                        </a:cubicBezTo>
                        <a:cubicBezTo>
                          <a:pt x="1471" y="726"/>
                          <a:pt x="1501" y="547"/>
                          <a:pt x="1458" y="412"/>
                        </a:cubicBezTo>
                        <a:cubicBezTo>
                          <a:pt x="1376" y="164"/>
                          <a:pt x="1158" y="1"/>
                          <a:pt x="909"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9"/>
                  <p:cNvSpPr/>
                  <p:nvPr/>
                </p:nvSpPr>
                <p:spPr>
                  <a:xfrm>
                    <a:off x="1156988" y="3699322"/>
                    <a:ext cx="65702" cy="62718"/>
                  </a:xfrm>
                  <a:custGeom>
                    <a:avLst/>
                    <a:gdLst/>
                    <a:ahLst/>
                    <a:cxnLst/>
                    <a:rect l="l" t="t" r="r" b="b"/>
                    <a:pathLst>
                      <a:path w="1277" h="1219" extrusionOk="0">
                        <a:moveTo>
                          <a:pt x="613" y="0"/>
                        </a:moveTo>
                        <a:cubicBezTo>
                          <a:pt x="559" y="0"/>
                          <a:pt x="505" y="7"/>
                          <a:pt x="451" y="20"/>
                        </a:cubicBezTo>
                        <a:cubicBezTo>
                          <a:pt x="347" y="51"/>
                          <a:pt x="259" y="105"/>
                          <a:pt x="182" y="179"/>
                        </a:cubicBezTo>
                        <a:cubicBezTo>
                          <a:pt x="152" y="219"/>
                          <a:pt x="118" y="259"/>
                          <a:pt x="88" y="303"/>
                        </a:cubicBezTo>
                        <a:cubicBezTo>
                          <a:pt x="30" y="398"/>
                          <a:pt x="4" y="499"/>
                          <a:pt x="4" y="610"/>
                        </a:cubicBezTo>
                        <a:cubicBezTo>
                          <a:pt x="0" y="694"/>
                          <a:pt x="17" y="772"/>
                          <a:pt x="57" y="845"/>
                        </a:cubicBezTo>
                        <a:cubicBezTo>
                          <a:pt x="81" y="919"/>
                          <a:pt x="122" y="987"/>
                          <a:pt x="182" y="1041"/>
                        </a:cubicBezTo>
                        <a:cubicBezTo>
                          <a:pt x="259" y="1118"/>
                          <a:pt x="347" y="1168"/>
                          <a:pt x="451" y="1199"/>
                        </a:cubicBezTo>
                        <a:cubicBezTo>
                          <a:pt x="505" y="1212"/>
                          <a:pt x="559" y="1219"/>
                          <a:pt x="613" y="1219"/>
                        </a:cubicBezTo>
                        <a:cubicBezTo>
                          <a:pt x="667" y="1219"/>
                          <a:pt x="721" y="1212"/>
                          <a:pt x="774" y="1199"/>
                        </a:cubicBezTo>
                        <a:cubicBezTo>
                          <a:pt x="795" y="1196"/>
                          <a:pt x="815" y="1192"/>
                          <a:pt x="835" y="1185"/>
                        </a:cubicBezTo>
                        <a:cubicBezTo>
                          <a:pt x="882" y="1165"/>
                          <a:pt x="930" y="1145"/>
                          <a:pt x="976" y="1125"/>
                        </a:cubicBezTo>
                        <a:cubicBezTo>
                          <a:pt x="1047" y="1088"/>
                          <a:pt x="1101" y="1037"/>
                          <a:pt x="1144" y="970"/>
                        </a:cubicBezTo>
                        <a:cubicBezTo>
                          <a:pt x="1182" y="933"/>
                          <a:pt x="1205" y="889"/>
                          <a:pt x="1219" y="839"/>
                        </a:cubicBezTo>
                        <a:cubicBezTo>
                          <a:pt x="1256" y="768"/>
                          <a:pt x="1276" y="691"/>
                          <a:pt x="1273" y="610"/>
                        </a:cubicBezTo>
                        <a:cubicBezTo>
                          <a:pt x="1262" y="556"/>
                          <a:pt x="1256" y="505"/>
                          <a:pt x="1249" y="452"/>
                        </a:cubicBezTo>
                        <a:cubicBezTo>
                          <a:pt x="1228" y="404"/>
                          <a:pt x="1208" y="357"/>
                          <a:pt x="1188" y="310"/>
                        </a:cubicBezTo>
                        <a:cubicBezTo>
                          <a:pt x="1152" y="239"/>
                          <a:pt x="1101" y="182"/>
                          <a:pt x="1037" y="141"/>
                        </a:cubicBezTo>
                        <a:cubicBezTo>
                          <a:pt x="980" y="88"/>
                          <a:pt x="913" y="54"/>
                          <a:pt x="835" y="34"/>
                        </a:cubicBezTo>
                        <a:cubicBezTo>
                          <a:pt x="815" y="28"/>
                          <a:pt x="795" y="28"/>
                          <a:pt x="774" y="20"/>
                        </a:cubicBezTo>
                        <a:cubicBezTo>
                          <a:pt x="721" y="7"/>
                          <a:pt x="667" y="0"/>
                          <a:pt x="613"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9"/>
                  <p:cNvSpPr/>
                  <p:nvPr/>
                </p:nvSpPr>
                <p:spPr>
                  <a:xfrm>
                    <a:off x="1175716" y="3562519"/>
                    <a:ext cx="85407" cy="66679"/>
                  </a:xfrm>
                  <a:custGeom>
                    <a:avLst/>
                    <a:gdLst/>
                    <a:ahLst/>
                    <a:cxnLst/>
                    <a:rect l="l" t="t" r="r" b="b"/>
                    <a:pathLst>
                      <a:path w="1660" h="1296" extrusionOk="0">
                        <a:moveTo>
                          <a:pt x="613" y="1"/>
                        </a:moveTo>
                        <a:cubicBezTo>
                          <a:pt x="465" y="1"/>
                          <a:pt x="290" y="96"/>
                          <a:pt x="195" y="192"/>
                        </a:cubicBezTo>
                        <a:cubicBezTo>
                          <a:pt x="84" y="303"/>
                          <a:pt x="0" y="488"/>
                          <a:pt x="6" y="650"/>
                        </a:cubicBezTo>
                        <a:cubicBezTo>
                          <a:pt x="13" y="815"/>
                          <a:pt x="70" y="990"/>
                          <a:pt x="195" y="1104"/>
                        </a:cubicBezTo>
                        <a:cubicBezTo>
                          <a:pt x="302" y="1203"/>
                          <a:pt x="458" y="1295"/>
                          <a:pt x="610" y="1295"/>
                        </a:cubicBezTo>
                        <a:cubicBezTo>
                          <a:pt x="624" y="1295"/>
                          <a:pt x="638" y="1295"/>
                          <a:pt x="653" y="1293"/>
                        </a:cubicBezTo>
                        <a:cubicBezTo>
                          <a:pt x="788" y="1279"/>
                          <a:pt x="922" y="1262"/>
                          <a:pt x="1057" y="1245"/>
                        </a:cubicBezTo>
                        <a:cubicBezTo>
                          <a:pt x="1218" y="1225"/>
                          <a:pt x="1357" y="1192"/>
                          <a:pt x="1478" y="1071"/>
                        </a:cubicBezTo>
                        <a:cubicBezTo>
                          <a:pt x="1582" y="966"/>
                          <a:pt x="1659" y="798"/>
                          <a:pt x="1652" y="650"/>
                        </a:cubicBezTo>
                        <a:cubicBezTo>
                          <a:pt x="1646" y="495"/>
                          <a:pt x="1596" y="333"/>
                          <a:pt x="1478" y="226"/>
                        </a:cubicBezTo>
                        <a:lnTo>
                          <a:pt x="1357" y="131"/>
                        </a:lnTo>
                        <a:cubicBezTo>
                          <a:pt x="1265" y="78"/>
                          <a:pt x="1164" y="50"/>
                          <a:pt x="1057" y="50"/>
                        </a:cubicBezTo>
                        <a:cubicBezTo>
                          <a:pt x="922" y="33"/>
                          <a:pt x="788" y="20"/>
                          <a:pt x="653" y="3"/>
                        </a:cubicBezTo>
                        <a:cubicBezTo>
                          <a:pt x="640" y="2"/>
                          <a:pt x="626" y="1"/>
                          <a:pt x="613"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9"/>
                  <p:cNvSpPr/>
                  <p:nvPr/>
                </p:nvSpPr>
                <p:spPr>
                  <a:xfrm>
                    <a:off x="1321162" y="3598893"/>
                    <a:ext cx="73831" cy="66525"/>
                  </a:xfrm>
                  <a:custGeom>
                    <a:avLst/>
                    <a:gdLst/>
                    <a:ahLst/>
                    <a:cxnLst/>
                    <a:rect l="l" t="t" r="r" b="b"/>
                    <a:pathLst>
                      <a:path w="1435" h="1293" extrusionOk="0">
                        <a:moveTo>
                          <a:pt x="647" y="0"/>
                        </a:moveTo>
                        <a:cubicBezTo>
                          <a:pt x="481" y="0"/>
                          <a:pt x="307" y="74"/>
                          <a:pt x="192" y="192"/>
                        </a:cubicBezTo>
                        <a:cubicBezTo>
                          <a:pt x="128" y="249"/>
                          <a:pt x="85" y="320"/>
                          <a:pt x="57" y="397"/>
                        </a:cubicBezTo>
                        <a:cubicBezTo>
                          <a:pt x="17" y="474"/>
                          <a:pt x="1" y="558"/>
                          <a:pt x="4" y="646"/>
                        </a:cubicBezTo>
                        <a:cubicBezTo>
                          <a:pt x="10" y="814"/>
                          <a:pt x="65" y="987"/>
                          <a:pt x="192" y="1104"/>
                        </a:cubicBezTo>
                        <a:cubicBezTo>
                          <a:pt x="317" y="1218"/>
                          <a:pt x="472" y="1293"/>
                          <a:pt x="647" y="1293"/>
                        </a:cubicBezTo>
                        <a:cubicBezTo>
                          <a:pt x="738" y="1293"/>
                          <a:pt x="822" y="1293"/>
                          <a:pt x="913" y="1265"/>
                        </a:cubicBezTo>
                        <a:cubicBezTo>
                          <a:pt x="990" y="1245"/>
                          <a:pt x="1064" y="1201"/>
                          <a:pt x="1135" y="1164"/>
                        </a:cubicBezTo>
                        <a:cubicBezTo>
                          <a:pt x="1320" y="1067"/>
                          <a:pt x="1435" y="848"/>
                          <a:pt x="1435" y="646"/>
                        </a:cubicBezTo>
                        <a:cubicBezTo>
                          <a:pt x="1435" y="444"/>
                          <a:pt x="1320" y="226"/>
                          <a:pt x="1135" y="128"/>
                        </a:cubicBezTo>
                        <a:cubicBezTo>
                          <a:pt x="1064" y="91"/>
                          <a:pt x="986" y="47"/>
                          <a:pt x="913" y="27"/>
                        </a:cubicBezTo>
                        <a:cubicBezTo>
                          <a:pt x="825" y="7"/>
                          <a:pt x="734" y="0"/>
                          <a:pt x="647"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9"/>
                  <p:cNvSpPr/>
                  <p:nvPr/>
                </p:nvSpPr>
                <p:spPr>
                  <a:xfrm>
                    <a:off x="1348173" y="3506748"/>
                    <a:ext cx="68634" cy="64055"/>
                  </a:xfrm>
                  <a:custGeom>
                    <a:avLst/>
                    <a:gdLst/>
                    <a:ahLst/>
                    <a:cxnLst/>
                    <a:rect l="l" t="t" r="r" b="b"/>
                    <a:pathLst>
                      <a:path w="1334" h="1245" extrusionOk="0">
                        <a:moveTo>
                          <a:pt x="627" y="1"/>
                        </a:moveTo>
                        <a:cubicBezTo>
                          <a:pt x="572" y="1"/>
                          <a:pt x="517" y="8"/>
                          <a:pt x="461" y="23"/>
                        </a:cubicBezTo>
                        <a:cubicBezTo>
                          <a:pt x="357" y="54"/>
                          <a:pt x="263" y="107"/>
                          <a:pt x="186" y="185"/>
                        </a:cubicBezTo>
                        <a:cubicBezTo>
                          <a:pt x="155" y="225"/>
                          <a:pt x="122" y="266"/>
                          <a:pt x="91" y="309"/>
                        </a:cubicBezTo>
                        <a:cubicBezTo>
                          <a:pt x="34" y="407"/>
                          <a:pt x="4" y="511"/>
                          <a:pt x="4" y="623"/>
                        </a:cubicBezTo>
                        <a:cubicBezTo>
                          <a:pt x="1" y="710"/>
                          <a:pt x="21" y="788"/>
                          <a:pt x="57" y="862"/>
                        </a:cubicBezTo>
                        <a:cubicBezTo>
                          <a:pt x="85" y="940"/>
                          <a:pt x="125" y="1007"/>
                          <a:pt x="186" y="1064"/>
                        </a:cubicBezTo>
                        <a:cubicBezTo>
                          <a:pt x="263" y="1142"/>
                          <a:pt x="357" y="1192"/>
                          <a:pt x="461" y="1222"/>
                        </a:cubicBezTo>
                        <a:cubicBezTo>
                          <a:pt x="517" y="1237"/>
                          <a:pt x="572" y="1245"/>
                          <a:pt x="627" y="1245"/>
                        </a:cubicBezTo>
                        <a:cubicBezTo>
                          <a:pt x="681" y="1245"/>
                          <a:pt x="736" y="1237"/>
                          <a:pt x="792" y="1222"/>
                        </a:cubicBezTo>
                        <a:cubicBezTo>
                          <a:pt x="825" y="1218"/>
                          <a:pt x="856" y="1212"/>
                          <a:pt x="890" y="1205"/>
                        </a:cubicBezTo>
                        <a:cubicBezTo>
                          <a:pt x="936" y="1185"/>
                          <a:pt x="983" y="1165"/>
                          <a:pt x="1031" y="1145"/>
                        </a:cubicBezTo>
                        <a:cubicBezTo>
                          <a:pt x="1101" y="1108"/>
                          <a:pt x="1159" y="1053"/>
                          <a:pt x="1202" y="990"/>
                        </a:cubicBezTo>
                        <a:cubicBezTo>
                          <a:pt x="1239" y="952"/>
                          <a:pt x="1266" y="906"/>
                          <a:pt x="1280" y="855"/>
                        </a:cubicBezTo>
                        <a:cubicBezTo>
                          <a:pt x="1317" y="784"/>
                          <a:pt x="1334" y="707"/>
                          <a:pt x="1330" y="623"/>
                        </a:cubicBezTo>
                        <a:cubicBezTo>
                          <a:pt x="1323" y="569"/>
                          <a:pt x="1317" y="515"/>
                          <a:pt x="1310" y="461"/>
                        </a:cubicBezTo>
                        <a:cubicBezTo>
                          <a:pt x="1290" y="414"/>
                          <a:pt x="1269" y="367"/>
                          <a:pt x="1249" y="320"/>
                        </a:cubicBezTo>
                        <a:cubicBezTo>
                          <a:pt x="1213" y="249"/>
                          <a:pt x="1159" y="192"/>
                          <a:pt x="1095" y="148"/>
                        </a:cubicBezTo>
                        <a:cubicBezTo>
                          <a:pt x="1034" y="94"/>
                          <a:pt x="966" y="61"/>
                          <a:pt x="890" y="40"/>
                        </a:cubicBezTo>
                        <a:cubicBezTo>
                          <a:pt x="856" y="34"/>
                          <a:pt x="825" y="31"/>
                          <a:pt x="792" y="23"/>
                        </a:cubicBezTo>
                        <a:cubicBezTo>
                          <a:pt x="736" y="8"/>
                          <a:pt x="681" y="1"/>
                          <a:pt x="627"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9"/>
                  <p:cNvSpPr/>
                  <p:nvPr/>
                </p:nvSpPr>
                <p:spPr>
                  <a:xfrm>
                    <a:off x="1633766" y="3288655"/>
                    <a:ext cx="59116" cy="54280"/>
                  </a:xfrm>
                  <a:custGeom>
                    <a:avLst/>
                    <a:gdLst/>
                    <a:ahLst/>
                    <a:cxnLst/>
                    <a:rect l="l" t="t" r="r" b="b"/>
                    <a:pathLst>
                      <a:path w="1149" h="1055" extrusionOk="0">
                        <a:moveTo>
                          <a:pt x="620" y="1"/>
                        </a:moveTo>
                        <a:cubicBezTo>
                          <a:pt x="586" y="4"/>
                          <a:pt x="553" y="8"/>
                          <a:pt x="519" y="14"/>
                        </a:cubicBezTo>
                        <a:cubicBezTo>
                          <a:pt x="512" y="14"/>
                          <a:pt x="505" y="14"/>
                          <a:pt x="498" y="14"/>
                        </a:cubicBezTo>
                        <a:cubicBezTo>
                          <a:pt x="435" y="14"/>
                          <a:pt x="375" y="27"/>
                          <a:pt x="320" y="58"/>
                        </a:cubicBezTo>
                        <a:cubicBezTo>
                          <a:pt x="256" y="78"/>
                          <a:pt x="202" y="112"/>
                          <a:pt x="155" y="162"/>
                        </a:cubicBezTo>
                        <a:cubicBezTo>
                          <a:pt x="105" y="210"/>
                          <a:pt x="68" y="266"/>
                          <a:pt x="48" y="331"/>
                        </a:cubicBezTo>
                        <a:cubicBezTo>
                          <a:pt x="17" y="392"/>
                          <a:pt x="0" y="455"/>
                          <a:pt x="4" y="529"/>
                        </a:cubicBezTo>
                        <a:lnTo>
                          <a:pt x="21" y="664"/>
                        </a:lnTo>
                        <a:cubicBezTo>
                          <a:pt x="48" y="751"/>
                          <a:pt x="92" y="829"/>
                          <a:pt x="155" y="892"/>
                        </a:cubicBezTo>
                        <a:cubicBezTo>
                          <a:pt x="189" y="920"/>
                          <a:pt x="223" y="947"/>
                          <a:pt x="260" y="973"/>
                        </a:cubicBezTo>
                        <a:cubicBezTo>
                          <a:pt x="341" y="1021"/>
                          <a:pt x="425" y="1041"/>
                          <a:pt x="519" y="1044"/>
                        </a:cubicBezTo>
                        <a:cubicBezTo>
                          <a:pt x="553" y="1048"/>
                          <a:pt x="586" y="1051"/>
                          <a:pt x="620" y="1054"/>
                        </a:cubicBezTo>
                        <a:cubicBezTo>
                          <a:pt x="627" y="1054"/>
                          <a:pt x="634" y="1055"/>
                          <a:pt x="641" y="1055"/>
                        </a:cubicBezTo>
                        <a:cubicBezTo>
                          <a:pt x="705" y="1055"/>
                          <a:pt x="767" y="1038"/>
                          <a:pt x="822" y="1010"/>
                        </a:cubicBezTo>
                        <a:cubicBezTo>
                          <a:pt x="889" y="987"/>
                          <a:pt x="943" y="950"/>
                          <a:pt x="994" y="900"/>
                        </a:cubicBezTo>
                        <a:cubicBezTo>
                          <a:pt x="1044" y="852"/>
                          <a:pt x="1081" y="796"/>
                          <a:pt x="1102" y="731"/>
                        </a:cubicBezTo>
                        <a:cubicBezTo>
                          <a:pt x="1136" y="667"/>
                          <a:pt x="1148" y="600"/>
                          <a:pt x="1145" y="529"/>
                        </a:cubicBezTo>
                        <a:cubicBezTo>
                          <a:pt x="1142" y="482"/>
                          <a:pt x="1136" y="435"/>
                          <a:pt x="1128" y="388"/>
                        </a:cubicBezTo>
                        <a:cubicBezTo>
                          <a:pt x="1102" y="297"/>
                          <a:pt x="1058" y="219"/>
                          <a:pt x="994" y="156"/>
                        </a:cubicBezTo>
                        <a:cubicBezTo>
                          <a:pt x="957" y="129"/>
                          <a:pt x="920" y="102"/>
                          <a:pt x="886" y="72"/>
                        </a:cubicBezTo>
                        <a:cubicBezTo>
                          <a:pt x="805" y="24"/>
                          <a:pt x="715" y="1"/>
                          <a:pt x="620"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9"/>
                  <p:cNvSpPr/>
                  <p:nvPr/>
                </p:nvSpPr>
                <p:spPr>
                  <a:xfrm>
                    <a:off x="1579539" y="3157202"/>
                    <a:ext cx="58087" cy="63129"/>
                  </a:xfrm>
                  <a:custGeom>
                    <a:avLst/>
                    <a:gdLst/>
                    <a:ahLst/>
                    <a:cxnLst/>
                    <a:rect l="l" t="t" r="r" b="b"/>
                    <a:pathLst>
                      <a:path w="1129" h="1227" extrusionOk="0">
                        <a:moveTo>
                          <a:pt x="586" y="0"/>
                        </a:moveTo>
                        <a:cubicBezTo>
                          <a:pt x="579" y="0"/>
                          <a:pt x="573" y="1"/>
                          <a:pt x="566" y="1"/>
                        </a:cubicBezTo>
                        <a:cubicBezTo>
                          <a:pt x="516" y="7"/>
                          <a:pt x="465" y="14"/>
                          <a:pt x="415" y="21"/>
                        </a:cubicBezTo>
                        <a:cubicBezTo>
                          <a:pt x="321" y="48"/>
                          <a:pt x="237" y="95"/>
                          <a:pt x="166" y="166"/>
                        </a:cubicBezTo>
                        <a:cubicBezTo>
                          <a:pt x="139" y="203"/>
                          <a:pt x="109" y="240"/>
                          <a:pt x="78" y="280"/>
                        </a:cubicBezTo>
                        <a:cubicBezTo>
                          <a:pt x="28" y="368"/>
                          <a:pt x="4" y="462"/>
                          <a:pt x="1" y="563"/>
                        </a:cubicBezTo>
                        <a:lnTo>
                          <a:pt x="1" y="664"/>
                        </a:lnTo>
                        <a:cubicBezTo>
                          <a:pt x="1" y="741"/>
                          <a:pt x="15" y="812"/>
                          <a:pt x="52" y="879"/>
                        </a:cubicBezTo>
                        <a:cubicBezTo>
                          <a:pt x="75" y="950"/>
                          <a:pt x="112" y="1011"/>
                          <a:pt x="166" y="1061"/>
                        </a:cubicBezTo>
                        <a:cubicBezTo>
                          <a:pt x="220" y="1115"/>
                          <a:pt x="277" y="1155"/>
                          <a:pt x="347" y="1179"/>
                        </a:cubicBezTo>
                        <a:cubicBezTo>
                          <a:pt x="409" y="1209"/>
                          <a:pt x="475" y="1226"/>
                          <a:pt x="544" y="1226"/>
                        </a:cubicBezTo>
                        <a:cubicBezTo>
                          <a:pt x="551" y="1226"/>
                          <a:pt x="559" y="1226"/>
                          <a:pt x="566" y="1226"/>
                        </a:cubicBezTo>
                        <a:cubicBezTo>
                          <a:pt x="614" y="1219"/>
                          <a:pt x="664" y="1213"/>
                          <a:pt x="715" y="1205"/>
                        </a:cubicBezTo>
                        <a:cubicBezTo>
                          <a:pt x="809" y="1179"/>
                          <a:pt x="893" y="1132"/>
                          <a:pt x="964" y="1061"/>
                        </a:cubicBezTo>
                        <a:cubicBezTo>
                          <a:pt x="991" y="1024"/>
                          <a:pt x="1021" y="983"/>
                          <a:pt x="1051" y="947"/>
                        </a:cubicBezTo>
                        <a:cubicBezTo>
                          <a:pt x="1102" y="859"/>
                          <a:pt x="1129" y="765"/>
                          <a:pt x="1129" y="664"/>
                        </a:cubicBezTo>
                        <a:lnTo>
                          <a:pt x="1129" y="563"/>
                        </a:lnTo>
                        <a:cubicBezTo>
                          <a:pt x="1129" y="486"/>
                          <a:pt x="1115" y="411"/>
                          <a:pt x="1079" y="347"/>
                        </a:cubicBezTo>
                        <a:cubicBezTo>
                          <a:pt x="1054" y="276"/>
                          <a:pt x="1018" y="216"/>
                          <a:pt x="964" y="166"/>
                        </a:cubicBezTo>
                        <a:cubicBezTo>
                          <a:pt x="913" y="112"/>
                          <a:pt x="852" y="71"/>
                          <a:pt x="782" y="48"/>
                        </a:cubicBezTo>
                        <a:cubicBezTo>
                          <a:pt x="721" y="17"/>
                          <a:pt x="656" y="0"/>
                          <a:pt x="586"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9"/>
                  <p:cNvSpPr/>
                  <p:nvPr/>
                </p:nvSpPr>
                <p:spPr>
                  <a:xfrm>
                    <a:off x="1745976" y="3084505"/>
                    <a:ext cx="76969" cy="67708"/>
                  </a:xfrm>
                  <a:custGeom>
                    <a:avLst/>
                    <a:gdLst/>
                    <a:ahLst/>
                    <a:cxnLst/>
                    <a:rect l="l" t="t" r="r" b="b"/>
                    <a:pathLst>
                      <a:path w="1496" h="1316" extrusionOk="0">
                        <a:moveTo>
                          <a:pt x="818" y="1"/>
                        </a:moveTo>
                        <a:cubicBezTo>
                          <a:pt x="769" y="1"/>
                          <a:pt x="720" y="6"/>
                          <a:pt x="667" y="17"/>
                        </a:cubicBezTo>
                        <a:cubicBezTo>
                          <a:pt x="651" y="23"/>
                          <a:pt x="631" y="30"/>
                          <a:pt x="614" y="33"/>
                        </a:cubicBezTo>
                        <a:cubicBezTo>
                          <a:pt x="574" y="47"/>
                          <a:pt x="533" y="57"/>
                          <a:pt x="493" y="70"/>
                        </a:cubicBezTo>
                        <a:cubicBezTo>
                          <a:pt x="338" y="114"/>
                          <a:pt x="196" y="222"/>
                          <a:pt x="116" y="360"/>
                        </a:cubicBezTo>
                        <a:cubicBezTo>
                          <a:pt x="35" y="494"/>
                          <a:pt x="1" y="696"/>
                          <a:pt x="52" y="848"/>
                        </a:cubicBezTo>
                        <a:cubicBezTo>
                          <a:pt x="99" y="1003"/>
                          <a:pt x="196" y="1148"/>
                          <a:pt x="341" y="1225"/>
                        </a:cubicBezTo>
                        <a:cubicBezTo>
                          <a:pt x="440" y="1278"/>
                          <a:pt x="558" y="1315"/>
                          <a:pt x="674" y="1315"/>
                        </a:cubicBezTo>
                        <a:cubicBezTo>
                          <a:pt x="727" y="1315"/>
                          <a:pt x="779" y="1307"/>
                          <a:pt x="829" y="1289"/>
                        </a:cubicBezTo>
                        <a:lnTo>
                          <a:pt x="937" y="1252"/>
                        </a:lnTo>
                        <a:cubicBezTo>
                          <a:pt x="954" y="1245"/>
                          <a:pt x="974" y="1239"/>
                          <a:pt x="990" y="1232"/>
                        </a:cubicBezTo>
                        <a:cubicBezTo>
                          <a:pt x="1105" y="1192"/>
                          <a:pt x="1189" y="1148"/>
                          <a:pt x="1277" y="1067"/>
                        </a:cubicBezTo>
                        <a:cubicBezTo>
                          <a:pt x="1348" y="1007"/>
                          <a:pt x="1388" y="936"/>
                          <a:pt x="1422" y="855"/>
                        </a:cubicBezTo>
                        <a:cubicBezTo>
                          <a:pt x="1445" y="801"/>
                          <a:pt x="1449" y="797"/>
                          <a:pt x="1455" y="757"/>
                        </a:cubicBezTo>
                        <a:cubicBezTo>
                          <a:pt x="1472" y="653"/>
                          <a:pt x="1495" y="549"/>
                          <a:pt x="1462" y="444"/>
                        </a:cubicBezTo>
                        <a:cubicBezTo>
                          <a:pt x="1432" y="350"/>
                          <a:pt x="1378" y="266"/>
                          <a:pt x="1307" y="195"/>
                        </a:cubicBezTo>
                        <a:cubicBezTo>
                          <a:pt x="1206" y="90"/>
                          <a:pt x="1082" y="30"/>
                          <a:pt x="937" y="10"/>
                        </a:cubicBezTo>
                        <a:cubicBezTo>
                          <a:pt x="897" y="4"/>
                          <a:pt x="857" y="1"/>
                          <a:pt x="818"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9"/>
                  <p:cNvSpPr/>
                  <p:nvPr/>
                </p:nvSpPr>
                <p:spPr>
                  <a:xfrm>
                    <a:off x="1809773" y="2949708"/>
                    <a:ext cx="87979" cy="67297"/>
                  </a:xfrm>
                  <a:custGeom>
                    <a:avLst/>
                    <a:gdLst/>
                    <a:ahLst/>
                    <a:cxnLst/>
                    <a:rect l="l" t="t" r="r" b="b"/>
                    <a:pathLst>
                      <a:path w="1710" h="1308" extrusionOk="0">
                        <a:moveTo>
                          <a:pt x="890" y="0"/>
                        </a:moveTo>
                        <a:cubicBezTo>
                          <a:pt x="774" y="0"/>
                          <a:pt x="659" y="16"/>
                          <a:pt x="555" y="41"/>
                        </a:cubicBezTo>
                        <a:cubicBezTo>
                          <a:pt x="229" y="125"/>
                          <a:pt x="0" y="509"/>
                          <a:pt x="104" y="835"/>
                        </a:cubicBezTo>
                        <a:cubicBezTo>
                          <a:pt x="197" y="1121"/>
                          <a:pt x="448" y="1307"/>
                          <a:pt x="734" y="1307"/>
                        </a:cubicBezTo>
                        <a:cubicBezTo>
                          <a:pt x="788" y="1307"/>
                          <a:pt x="843" y="1301"/>
                          <a:pt x="899" y="1287"/>
                        </a:cubicBezTo>
                        <a:cubicBezTo>
                          <a:pt x="1158" y="1223"/>
                          <a:pt x="1431" y="1054"/>
                          <a:pt x="1568" y="822"/>
                        </a:cubicBezTo>
                        <a:cubicBezTo>
                          <a:pt x="1710" y="580"/>
                          <a:pt x="1622" y="266"/>
                          <a:pt x="1387" y="125"/>
                        </a:cubicBezTo>
                        <a:cubicBezTo>
                          <a:pt x="1243" y="36"/>
                          <a:pt x="1065" y="0"/>
                          <a:pt x="890"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9"/>
                  <p:cNvSpPr/>
                  <p:nvPr/>
                </p:nvSpPr>
                <p:spPr>
                  <a:xfrm>
                    <a:off x="1951566" y="2984796"/>
                    <a:ext cx="74242" cy="70692"/>
                  </a:xfrm>
                  <a:custGeom>
                    <a:avLst/>
                    <a:gdLst/>
                    <a:ahLst/>
                    <a:cxnLst/>
                    <a:rect l="l" t="t" r="r" b="b"/>
                    <a:pathLst>
                      <a:path w="1443" h="1374" extrusionOk="0">
                        <a:moveTo>
                          <a:pt x="693" y="0"/>
                        </a:moveTo>
                        <a:cubicBezTo>
                          <a:pt x="631" y="0"/>
                          <a:pt x="570" y="9"/>
                          <a:pt x="509" y="26"/>
                        </a:cubicBezTo>
                        <a:cubicBezTo>
                          <a:pt x="395" y="60"/>
                          <a:pt x="294" y="117"/>
                          <a:pt x="206" y="201"/>
                        </a:cubicBezTo>
                        <a:cubicBezTo>
                          <a:pt x="173" y="248"/>
                          <a:pt x="136" y="295"/>
                          <a:pt x="99" y="342"/>
                        </a:cubicBezTo>
                        <a:cubicBezTo>
                          <a:pt x="38" y="450"/>
                          <a:pt x="8" y="564"/>
                          <a:pt x="4" y="689"/>
                        </a:cubicBezTo>
                        <a:cubicBezTo>
                          <a:pt x="1" y="783"/>
                          <a:pt x="21" y="871"/>
                          <a:pt x="65" y="951"/>
                        </a:cubicBezTo>
                        <a:cubicBezTo>
                          <a:pt x="92" y="1039"/>
                          <a:pt x="139" y="1113"/>
                          <a:pt x="206" y="1174"/>
                        </a:cubicBezTo>
                        <a:cubicBezTo>
                          <a:pt x="294" y="1258"/>
                          <a:pt x="395" y="1318"/>
                          <a:pt x="509" y="1349"/>
                        </a:cubicBezTo>
                        <a:cubicBezTo>
                          <a:pt x="570" y="1366"/>
                          <a:pt x="631" y="1374"/>
                          <a:pt x="693" y="1374"/>
                        </a:cubicBezTo>
                        <a:cubicBezTo>
                          <a:pt x="754" y="1374"/>
                          <a:pt x="816" y="1366"/>
                          <a:pt x="877" y="1349"/>
                        </a:cubicBezTo>
                        <a:lnTo>
                          <a:pt x="944" y="1338"/>
                        </a:lnTo>
                        <a:cubicBezTo>
                          <a:pt x="994" y="1315"/>
                          <a:pt x="1048" y="1295"/>
                          <a:pt x="1102" y="1271"/>
                        </a:cubicBezTo>
                        <a:cubicBezTo>
                          <a:pt x="1183" y="1228"/>
                          <a:pt x="1247" y="1170"/>
                          <a:pt x="1293" y="1096"/>
                        </a:cubicBezTo>
                        <a:cubicBezTo>
                          <a:pt x="1334" y="1056"/>
                          <a:pt x="1365" y="1006"/>
                          <a:pt x="1378" y="948"/>
                        </a:cubicBezTo>
                        <a:cubicBezTo>
                          <a:pt x="1422" y="867"/>
                          <a:pt x="1442" y="779"/>
                          <a:pt x="1438" y="689"/>
                        </a:cubicBezTo>
                        <a:lnTo>
                          <a:pt x="1415" y="507"/>
                        </a:lnTo>
                        <a:cubicBezTo>
                          <a:pt x="1391" y="453"/>
                          <a:pt x="1368" y="400"/>
                          <a:pt x="1344" y="346"/>
                        </a:cubicBezTo>
                        <a:cubicBezTo>
                          <a:pt x="1304" y="268"/>
                          <a:pt x="1247" y="204"/>
                          <a:pt x="1172" y="157"/>
                        </a:cubicBezTo>
                        <a:cubicBezTo>
                          <a:pt x="1105" y="97"/>
                          <a:pt x="1031" y="60"/>
                          <a:pt x="944" y="36"/>
                        </a:cubicBezTo>
                        <a:cubicBezTo>
                          <a:pt x="920" y="32"/>
                          <a:pt x="897" y="29"/>
                          <a:pt x="877" y="26"/>
                        </a:cubicBezTo>
                        <a:cubicBezTo>
                          <a:pt x="816" y="9"/>
                          <a:pt x="754" y="0"/>
                          <a:pt x="693"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9"/>
                  <p:cNvSpPr/>
                  <p:nvPr/>
                </p:nvSpPr>
                <p:spPr>
                  <a:xfrm>
                    <a:off x="2044432" y="2890902"/>
                    <a:ext cx="66216" cy="61586"/>
                  </a:xfrm>
                  <a:custGeom>
                    <a:avLst/>
                    <a:gdLst/>
                    <a:ahLst/>
                    <a:cxnLst/>
                    <a:rect l="l" t="t" r="r" b="b"/>
                    <a:pathLst>
                      <a:path w="1287" h="1197" extrusionOk="0">
                        <a:moveTo>
                          <a:pt x="601" y="0"/>
                        </a:moveTo>
                        <a:cubicBezTo>
                          <a:pt x="548" y="0"/>
                          <a:pt x="495" y="8"/>
                          <a:pt x="441" y="23"/>
                        </a:cubicBezTo>
                        <a:cubicBezTo>
                          <a:pt x="340" y="50"/>
                          <a:pt x="253" y="100"/>
                          <a:pt x="178" y="174"/>
                        </a:cubicBezTo>
                        <a:lnTo>
                          <a:pt x="85" y="295"/>
                        </a:lnTo>
                        <a:cubicBezTo>
                          <a:pt x="31" y="390"/>
                          <a:pt x="4" y="491"/>
                          <a:pt x="4" y="598"/>
                        </a:cubicBezTo>
                        <a:cubicBezTo>
                          <a:pt x="1" y="679"/>
                          <a:pt x="17" y="757"/>
                          <a:pt x="54" y="827"/>
                        </a:cubicBezTo>
                        <a:cubicBezTo>
                          <a:pt x="77" y="901"/>
                          <a:pt x="122" y="965"/>
                          <a:pt x="178" y="1019"/>
                        </a:cubicBezTo>
                        <a:cubicBezTo>
                          <a:pt x="253" y="1094"/>
                          <a:pt x="340" y="1147"/>
                          <a:pt x="441" y="1174"/>
                        </a:cubicBezTo>
                        <a:cubicBezTo>
                          <a:pt x="495" y="1189"/>
                          <a:pt x="548" y="1197"/>
                          <a:pt x="601" y="1197"/>
                        </a:cubicBezTo>
                        <a:cubicBezTo>
                          <a:pt x="654" y="1197"/>
                          <a:pt x="707" y="1189"/>
                          <a:pt x="761" y="1174"/>
                        </a:cubicBezTo>
                        <a:cubicBezTo>
                          <a:pt x="792" y="1167"/>
                          <a:pt x="825" y="1164"/>
                          <a:pt x="855" y="1157"/>
                        </a:cubicBezTo>
                        <a:cubicBezTo>
                          <a:pt x="902" y="1137"/>
                          <a:pt x="950" y="1117"/>
                          <a:pt x="994" y="1100"/>
                        </a:cubicBezTo>
                        <a:cubicBezTo>
                          <a:pt x="1064" y="1063"/>
                          <a:pt x="1118" y="1013"/>
                          <a:pt x="1158" y="948"/>
                        </a:cubicBezTo>
                        <a:cubicBezTo>
                          <a:pt x="1192" y="912"/>
                          <a:pt x="1219" y="871"/>
                          <a:pt x="1233" y="820"/>
                        </a:cubicBezTo>
                        <a:cubicBezTo>
                          <a:pt x="1269" y="753"/>
                          <a:pt x="1286" y="679"/>
                          <a:pt x="1283" y="598"/>
                        </a:cubicBezTo>
                        <a:cubicBezTo>
                          <a:pt x="1276" y="548"/>
                          <a:pt x="1269" y="494"/>
                          <a:pt x="1263" y="443"/>
                        </a:cubicBezTo>
                        <a:cubicBezTo>
                          <a:pt x="1242" y="396"/>
                          <a:pt x="1222" y="353"/>
                          <a:pt x="1202" y="306"/>
                        </a:cubicBezTo>
                        <a:cubicBezTo>
                          <a:pt x="1165" y="238"/>
                          <a:pt x="1118" y="185"/>
                          <a:pt x="1054" y="140"/>
                        </a:cubicBezTo>
                        <a:cubicBezTo>
                          <a:pt x="997" y="90"/>
                          <a:pt x="933" y="56"/>
                          <a:pt x="855" y="39"/>
                        </a:cubicBezTo>
                        <a:lnTo>
                          <a:pt x="761" y="23"/>
                        </a:lnTo>
                        <a:cubicBezTo>
                          <a:pt x="707" y="8"/>
                          <a:pt x="654" y="0"/>
                          <a:pt x="601"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9"/>
                  <p:cNvSpPr/>
                  <p:nvPr/>
                </p:nvSpPr>
                <p:spPr>
                  <a:xfrm>
                    <a:off x="2194097" y="2946107"/>
                    <a:ext cx="84018" cy="65136"/>
                  </a:xfrm>
                  <a:custGeom>
                    <a:avLst/>
                    <a:gdLst/>
                    <a:ahLst/>
                    <a:cxnLst/>
                    <a:rect l="l" t="t" r="r" b="b"/>
                    <a:pathLst>
                      <a:path w="1633" h="1266" extrusionOk="0">
                        <a:moveTo>
                          <a:pt x="818" y="0"/>
                        </a:moveTo>
                        <a:cubicBezTo>
                          <a:pt x="3" y="0"/>
                          <a:pt x="0" y="1266"/>
                          <a:pt x="818" y="1266"/>
                        </a:cubicBezTo>
                        <a:cubicBezTo>
                          <a:pt x="1632" y="1266"/>
                          <a:pt x="1632" y="0"/>
                          <a:pt x="818"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9"/>
                  <p:cNvSpPr/>
                  <p:nvPr/>
                </p:nvSpPr>
                <p:spPr>
                  <a:xfrm>
                    <a:off x="2310114" y="2937257"/>
                    <a:ext cx="80211" cy="62203"/>
                  </a:xfrm>
                  <a:custGeom>
                    <a:avLst/>
                    <a:gdLst/>
                    <a:ahLst/>
                    <a:cxnLst/>
                    <a:rect l="l" t="t" r="r" b="b"/>
                    <a:pathLst>
                      <a:path w="1559" h="1209" extrusionOk="0">
                        <a:moveTo>
                          <a:pt x="781" y="0"/>
                        </a:moveTo>
                        <a:cubicBezTo>
                          <a:pt x="3" y="0"/>
                          <a:pt x="0" y="1209"/>
                          <a:pt x="781" y="1209"/>
                        </a:cubicBezTo>
                        <a:cubicBezTo>
                          <a:pt x="1555" y="1209"/>
                          <a:pt x="1559" y="0"/>
                          <a:pt x="781"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9"/>
                  <p:cNvSpPr/>
                  <p:nvPr/>
                </p:nvSpPr>
                <p:spPr>
                  <a:xfrm>
                    <a:off x="3869584" y="2940190"/>
                    <a:ext cx="59425" cy="59270"/>
                  </a:xfrm>
                  <a:custGeom>
                    <a:avLst/>
                    <a:gdLst/>
                    <a:ahLst/>
                    <a:cxnLst/>
                    <a:rect l="l" t="t" r="r" b="b"/>
                    <a:pathLst>
                      <a:path w="1155" h="1152" extrusionOk="0">
                        <a:moveTo>
                          <a:pt x="609" y="1"/>
                        </a:moveTo>
                        <a:cubicBezTo>
                          <a:pt x="559" y="7"/>
                          <a:pt x="512" y="14"/>
                          <a:pt x="465" y="21"/>
                        </a:cubicBezTo>
                        <a:cubicBezTo>
                          <a:pt x="370" y="48"/>
                          <a:pt x="293" y="95"/>
                          <a:pt x="222" y="162"/>
                        </a:cubicBezTo>
                        <a:cubicBezTo>
                          <a:pt x="212" y="169"/>
                          <a:pt x="202" y="179"/>
                          <a:pt x="192" y="186"/>
                        </a:cubicBezTo>
                        <a:cubicBezTo>
                          <a:pt x="185" y="192"/>
                          <a:pt x="182" y="196"/>
                          <a:pt x="176" y="203"/>
                        </a:cubicBezTo>
                        <a:cubicBezTo>
                          <a:pt x="145" y="240"/>
                          <a:pt x="118" y="277"/>
                          <a:pt x="87" y="313"/>
                        </a:cubicBezTo>
                        <a:cubicBezTo>
                          <a:pt x="64" y="358"/>
                          <a:pt x="44" y="401"/>
                          <a:pt x="34" y="448"/>
                        </a:cubicBezTo>
                        <a:cubicBezTo>
                          <a:pt x="14" y="512"/>
                          <a:pt x="0" y="580"/>
                          <a:pt x="3" y="647"/>
                        </a:cubicBezTo>
                        <a:cubicBezTo>
                          <a:pt x="3" y="717"/>
                          <a:pt x="17" y="782"/>
                          <a:pt x="47" y="843"/>
                        </a:cubicBezTo>
                        <a:cubicBezTo>
                          <a:pt x="67" y="903"/>
                          <a:pt x="104" y="956"/>
                          <a:pt x="151" y="1004"/>
                        </a:cubicBezTo>
                        <a:cubicBezTo>
                          <a:pt x="185" y="1031"/>
                          <a:pt x="219" y="1057"/>
                          <a:pt x="252" y="1081"/>
                        </a:cubicBezTo>
                        <a:cubicBezTo>
                          <a:pt x="333" y="1129"/>
                          <a:pt x="418" y="1152"/>
                          <a:pt x="508" y="1152"/>
                        </a:cubicBezTo>
                        <a:lnTo>
                          <a:pt x="532" y="1152"/>
                        </a:lnTo>
                        <a:cubicBezTo>
                          <a:pt x="575" y="1145"/>
                          <a:pt x="623" y="1138"/>
                          <a:pt x="670" y="1135"/>
                        </a:cubicBezTo>
                        <a:cubicBezTo>
                          <a:pt x="684" y="1132"/>
                          <a:pt x="693" y="1129"/>
                          <a:pt x="707" y="1125"/>
                        </a:cubicBezTo>
                        <a:cubicBezTo>
                          <a:pt x="731" y="1118"/>
                          <a:pt x="754" y="1108"/>
                          <a:pt x="774" y="1095"/>
                        </a:cubicBezTo>
                        <a:cubicBezTo>
                          <a:pt x="845" y="1071"/>
                          <a:pt x="903" y="1034"/>
                          <a:pt x="953" y="980"/>
                        </a:cubicBezTo>
                        <a:cubicBezTo>
                          <a:pt x="956" y="977"/>
                          <a:pt x="963" y="970"/>
                          <a:pt x="966" y="967"/>
                        </a:cubicBezTo>
                        <a:cubicBezTo>
                          <a:pt x="976" y="953"/>
                          <a:pt x="983" y="944"/>
                          <a:pt x="993" y="933"/>
                        </a:cubicBezTo>
                        <a:cubicBezTo>
                          <a:pt x="1047" y="883"/>
                          <a:pt x="1084" y="826"/>
                          <a:pt x="1108" y="758"/>
                        </a:cubicBezTo>
                        <a:cubicBezTo>
                          <a:pt x="1141" y="691"/>
                          <a:pt x="1155" y="624"/>
                          <a:pt x="1155" y="546"/>
                        </a:cubicBezTo>
                        <a:cubicBezTo>
                          <a:pt x="1155" y="472"/>
                          <a:pt x="1141" y="401"/>
                          <a:pt x="1108" y="338"/>
                        </a:cubicBezTo>
                        <a:cubicBezTo>
                          <a:pt x="1084" y="270"/>
                          <a:pt x="1047" y="212"/>
                          <a:pt x="993" y="162"/>
                        </a:cubicBezTo>
                        <a:cubicBezTo>
                          <a:pt x="956" y="132"/>
                          <a:pt x="919" y="105"/>
                          <a:pt x="882" y="78"/>
                        </a:cubicBezTo>
                        <a:cubicBezTo>
                          <a:pt x="798" y="27"/>
                          <a:pt x="707" y="4"/>
                          <a:pt x="609"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9"/>
                  <p:cNvSpPr/>
                  <p:nvPr/>
                </p:nvSpPr>
                <p:spPr>
                  <a:xfrm>
                    <a:off x="4051611" y="2910401"/>
                    <a:ext cx="82474" cy="63952"/>
                  </a:xfrm>
                  <a:custGeom>
                    <a:avLst/>
                    <a:gdLst/>
                    <a:ahLst/>
                    <a:cxnLst/>
                    <a:rect l="l" t="t" r="r" b="b"/>
                    <a:pathLst>
                      <a:path w="1603" h="1243" extrusionOk="0">
                        <a:moveTo>
                          <a:pt x="802" y="0"/>
                        </a:moveTo>
                        <a:cubicBezTo>
                          <a:pt x="0" y="0"/>
                          <a:pt x="0" y="1243"/>
                          <a:pt x="802" y="1243"/>
                        </a:cubicBezTo>
                        <a:cubicBezTo>
                          <a:pt x="1599" y="1243"/>
                          <a:pt x="1602" y="0"/>
                          <a:pt x="802"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9"/>
                  <p:cNvSpPr/>
                  <p:nvPr/>
                </p:nvSpPr>
                <p:spPr>
                  <a:xfrm>
                    <a:off x="4120501" y="3016952"/>
                    <a:ext cx="61380" cy="58396"/>
                  </a:xfrm>
                  <a:custGeom>
                    <a:avLst/>
                    <a:gdLst/>
                    <a:ahLst/>
                    <a:cxnLst/>
                    <a:rect l="l" t="t" r="r" b="b"/>
                    <a:pathLst>
                      <a:path w="1193" h="1135" extrusionOk="0">
                        <a:moveTo>
                          <a:pt x="570" y="0"/>
                        </a:moveTo>
                        <a:cubicBezTo>
                          <a:pt x="469" y="0"/>
                          <a:pt x="372" y="24"/>
                          <a:pt x="283" y="78"/>
                        </a:cubicBezTo>
                        <a:cubicBezTo>
                          <a:pt x="112" y="179"/>
                          <a:pt x="1" y="367"/>
                          <a:pt x="1" y="566"/>
                        </a:cubicBezTo>
                        <a:cubicBezTo>
                          <a:pt x="1" y="768"/>
                          <a:pt x="112" y="956"/>
                          <a:pt x="283" y="1057"/>
                        </a:cubicBezTo>
                        <a:cubicBezTo>
                          <a:pt x="372" y="1111"/>
                          <a:pt x="469" y="1134"/>
                          <a:pt x="570" y="1134"/>
                        </a:cubicBezTo>
                        <a:cubicBezTo>
                          <a:pt x="674" y="1134"/>
                          <a:pt x="768" y="1111"/>
                          <a:pt x="856" y="1057"/>
                        </a:cubicBezTo>
                        <a:cubicBezTo>
                          <a:pt x="883" y="1043"/>
                          <a:pt x="910" y="1030"/>
                          <a:pt x="934" y="1016"/>
                        </a:cubicBezTo>
                        <a:cubicBezTo>
                          <a:pt x="1095" y="932"/>
                          <a:pt x="1192" y="744"/>
                          <a:pt x="1192" y="566"/>
                        </a:cubicBezTo>
                        <a:cubicBezTo>
                          <a:pt x="1192" y="390"/>
                          <a:pt x="1095" y="202"/>
                          <a:pt x="934" y="118"/>
                        </a:cubicBezTo>
                        <a:cubicBezTo>
                          <a:pt x="910" y="104"/>
                          <a:pt x="883" y="91"/>
                          <a:pt x="856" y="78"/>
                        </a:cubicBezTo>
                        <a:cubicBezTo>
                          <a:pt x="768" y="24"/>
                          <a:pt x="674" y="0"/>
                          <a:pt x="570"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9"/>
                  <p:cNvSpPr/>
                  <p:nvPr/>
                </p:nvSpPr>
                <p:spPr>
                  <a:xfrm>
                    <a:off x="4260134" y="3021685"/>
                    <a:ext cx="71207" cy="69560"/>
                  </a:xfrm>
                  <a:custGeom>
                    <a:avLst/>
                    <a:gdLst/>
                    <a:ahLst/>
                    <a:cxnLst/>
                    <a:rect l="l" t="t" r="r" b="b"/>
                    <a:pathLst>
                      <a:path w="1384" h="1352" extrusionOk="0">
                        <a:moveTo>
                          <a:pt x="678" y="1"/>
                        </a:moveTo>
                        <a:cubicBezTo>
                          <a:pt x="619" y="1"/>
                          <a:pt x="559" y="9"/>
                          <a:pt x="498" y="26"/>
                        </a:cubicBezTo>
                        <a:cubicBezTo>
                          <a:pt x="384" y="59"/>
                          <a:pt x="287" y="117"/>
                          <a:pt x="202" y="201"/>
                        </a:cubicBezTo>
                        <a:cubicBezTo>
                          <a:pt x="165" y="244"/>
                          <a:pt x="131" y="292"/>
                          <a:pt x="94" y="335"/>
                        </a:cubicBezTo>
                        <a:cubicBezTo>
                          <a:pt x="34" y="440"/>
                          <a:pt x="4" y="554"/>
                          <a:pt x="4" y="676"/>
                        </a:cubicBezTo>
                        <a:cubicBezTo>
                          <a:pt x="1" y="769"/>
                          <a:pt x="21" y="857"/>
                          <a:pt x="61" y="938"/>
                        </a:cubicBezTo>
                        <a:cubicBezTo>
                          <a:pt x="88" y="1019"/>
                          <a:pt x="135" y="1093"/>
                          <a:pt x="202" y="1153"/>
                        </a:cubicBezTo>
                        <a:cubicBezTo>
                          <a:pt x="287" y="1238"/>
                          <a:pt x="384" y="1294"/>
                          <a:pt x="498" y="1328"/>
                        </a:cubicBezTo>
                        <a:cubicBezTo>
                          <a:pt x="559" y="1344"/>
                          <a:pt x="619" y="1351"/>
                          <a:pt x="678" y="1351"/>
                        </a:cubicBezTo>
                        <a:cubicBezTo>
                          <a:pt x="738" y="1351"/>
                          <a:pt x="798" y="1344"/>
                          <a:pt x="859" y="1328"/>
                        </a:cubicBezTo>
                        <a:cubicBezTo>
                          <a:pt x="926" y="1302"/>
                          <a:pt x="990" y="1271"/>
                          <a:pt x="1057" y="1244"/>
                        </a:cubicBezTo>
                        <a:cubicBezTo>
                          <a:pt x="1155" y="1187"/>
                          <a:pt x="1236" y="1106"/>
                          <a:pt x="1293" y="1008"/>
                        </a:cubicBezTo>
                        <a:cubicBezTo>
                          <a:pt x="1354" y="904"/>
                          <a:pt x="1380" y="797"/>
                          <a:pt x="1384" y="676"/>
                        </a:cubicBezTo>
                        <a:cubicBezTo>
                          <a:pt x="1380" y="558"/>
                          <a:pt x="1354" y="446"/>
                          <a:pt x="1293" y="345"/>
                        </a:cubicBezTo>
                        <a:cubicBezTo>
                          <a:pt x="1236" y="248"/>
                          <a:pt x="1155" y="167"/>
                          <a:pt x="1057" y="110"/>
                        </a:cubicBezTo>
                        <a:cubicBezTo>
                          <a:pt x="990" y="79"/>
                          <a:pt x="926" y="53"/>
                          <a:pt x="859" y="26"/>
                        </a:cubicBezTo>
                        <a:cubicBezTo>
                          <a:pt x="798" y="9"/>
                          <a:pt x="738" y="1"/>
                          <a:pt x="678"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9"/>
                  <p:cNvSpPr/>
                  <p:nvPr/>
                </p:nvSpPr>
                <p:spPr>
                  <a:xfrm>
                    <a:off x="4277421" y="3142797"/>
                    <a:ext cx="70950" cy="65907"/>
                  </a:xfrm>
                  <a:custGeom>
                    <a:avLst/>
                    <a:gdLst/>
                    <a:ahLst/>
                    <a:cxnLst/>
                    <a:rect l="l" t="t" r="r" b="b"/>
                    <a:pathLst>
                      <a:path w="1379" h="1281" extrusionOk="0">
                        <a:moveTo>
                          <a:pt x="626" y="1"/>
                        </a:moveTo>
                        <a:cubicBezTo>
                          <a:pt x="545" y="1"/>
                          <a:pt x="470" y="21"/>
                          <a:pt x="398" y="55"/>
                        </a:cubicBezTo>
                        <a:cubicBezTo>
                          <a:pt x="321" y="82"/>
                          <a:pt x="250" y="126"/>
                          <a:pt x="193" y="190"/>
                        </a:cubicBezTo>
                        <a:cubicBezTo>
                          <a:pt x="132" y="247"/>
                          <a:pt x="85" y="314"/>
                          <a:pt x="61" y="395"/>
                        </a:cubicBezTo>
                        <a:cubicBezTo>
                          <a:pt x="21" y="472"/>
                          <a:pt x="1" y="553"/>
                          <a:pt x="5" y="641"/>
                        </a:cubicBezTo>
                        <a:lnTo>
                          <a:pt x="28" y="812"/>
                        </a:lnTo>
                        <a:cubicBezTo>
                          <a:pt x="58" y="920"/>
                          <a:pt x="115" y="1014"/>
                          <a:pt x="193" y="1092"/>
                        </a:cubicBezTo>
                        <a:cubicBezTo>
                          <a:pt x="237" y="1126"/>
                          <a:pt x="280" y="1159"/>
                          <a:pt x="324" y="1193"/>
                        </a:cubicBezTo>
                        <a:cubicBezTo>
                          <a:pt x="422" y="1250"/>
                          <a:pt x="530" y="1280"/>
                          <a:pt x="644" y="1280"/>
                        </a:cubicBezTo>
                        <a:cubicBezTo>
                          <a:pt x="678" y="1277"/>
                          <a:pt x="712" y="1274"/>
                          <a:pt x="745" y="1267"/>
                        </a:cubicBezTo>
                        <a:cubicBezTo>
                          <a:pt x="752" y="1268"/>
                          <a:pt x="759" y="1268"/>
                          <a:pt x="766" y="1268"/>
                        </a:cubicBezTo>
                        <a:cubicBezTo>
                          <a:pt x="846" y="1268"/>
                          <a:pt x="919" y="1250"/>
                          <a:pt x="987" y="1213"/>
                        </a:cubicBezTo>
                        <a:cubicBezTo>
                          <a:pt x="1065" y="1190"/>
                          <a:pt x="1132" y="1146"/>
                          <a:pt x="1189" y="1086"/>
                        </a:cubicBezTo>
                        <a:cubicBezTo>
                          <a:pt x="1250" y="1028"/>
                          <a:pt x="1293" y="960"/>
                          <a:pt x="1321" y="884"/>
                        </a:cubicBezTo>
                        <a:cubicBezTo>
                          <a:pt x="1358" y="809"/>
                          <a:pt x="1378" y="728"/>
                          <a:pt x="1374" y="641"/>
                        </a:cubicBezTo>
                        <a:cubicBezTo>
                          <a:pt x="1368" y="587"/>
                          <a:pt x="1358" y="530"/>
                          <a:pt x="1351" y="476"/>
                        </a:cubicBezTo>
                        <a:cubicBezTo>
                          <a:pt x="1321" y="368"/>
                          <a:pt x="1267" y="274"/>
                          <a:pt x="1189" y="197"/>
                        </a:cubicBezTo>
                        <a:cubicBezTo>
                          <a:pt x="1149" y="166"/>
                          <a:pt x="1105" y="132"/>
                          <a:pt x="1061" y="99"/>
                        </a:cubicBezTo>
                        <a:cubicBezTo>
                          <a:pt x="964" y="42"/>
                          <a:pt x="859" y="15"/>
                          <a:pt x="745" y="15"/>
                        </a:cubicBezTo>
                        <a:cubicBezTo>
                          <a:pt x="712" y="8"/>
                          <a:pt x="678" y="5"/>
                          <a:pt x="644" y="1"/>
                        </a:cubicBezTo>
                        <a:cubicBezTo>
                          <a:pt x="638" y="1"/>
                          <a:pt x="632" y="1"/>
                          <a:pt x="626"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9"/>
                  <p:cNvSpPr/>
                  <p:nvPr/>
                </p:nvSpPr>
                <p:spPr>
                  <a:xfrm>
                    <a:off x="4381553" y="3190078"/>
                    <a:ext cx="96675" cy="75117"/>
                  </a:xfrm>
                  <a:custGeom>
                    <a:avLst/>
                    <a:gdLst/>
                    <a:ahLst/>
                    <a:cxnLst/>
                    <a:rect l="l" t="t" r="r" b="b"/>
                    <a:pathLst>
                      <a:path w="1879" h="1460" extrusionOk="0">
                        <a:moveTo>
                          <a:pt x="939" y="1"/>
                        </a:moveTo>
                        <a:cubicBezTo>
                          <a:pt x="4" y="1"/>
                          <a:pt x="0" y="1459"/>
                          <a:pt x="939" y="1459"/>
                        </a:cubicBezTo>
                        <a:cubicBezTo>
                          <a:pt x="1879" y="1459"/>
                          <a:pt x="1879" y="1"/>
                          <a:pt x="939"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9"/>
                  <p:cNvSpPr/>
                  <p:nvPr/>
                </p:nvSpPr>
                <p:spPr>
                  <a:xfrm>
                    <a:off x="4721374" y="3564422"/>
                    <a:ext cx="80879" cy="62872"/>
                  </a:xfrm>
                  <a:custGeom>
                    <a:avLst/>
                    <a:gdLst/>
                    <a:ahLst/>
                    <a:cxnLst/>
                    <a:rect l="l" t="t" r="r" b="b"/>
                    <a:pathLst>
                      <a:path w="1572" h="1222" extrusionOk="0">
                        <a:moveTo>
                          <a:pt x="788" y="0"/>
                        </a:moveTo>
                        <a:cubicBezTo>
                          <a:pt x="0" y="0"/>
                          <a:pt x="0" y="1222"/>
                          <a:pt x="788" y="1222"/>
                        </a:cubicBezTo>
                        <a:cubicBezTo>
                          <a:pt x="1572" y="1222"/>
                          <a:pt x="1572" y="0"/>
                          <a:pt x="788"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9"/>
                  <p:cNvSpPr/>
                  <p:nvPr/>
                </p:nvSpPr>
                <p:spPr>
                  <a:xfrm>
                    <a:off x="4853135" y="3599562"/>
                    <a:ext cx="97395" cy="75580"/>
                  </a:xfrm>
                  <a:custGeom>
                    <a:avLst/>
                    <a:gdLst/>
                    <a:ahLst/>
                    <a:cxnLst/>
                    <a:rect l="l" t="t" r="r" b="b"/>
                    <a:pathLst>
                      <a:path w="1893" h="1469" extrusionOk="0">
                        <a:moveTo>
                          <a:pt x="946" y="0"/>
                        </a:moveTo>
                        <a:cubicBezTo>
                          <a:pt x="0" y="0"/>
                          <a:pt x="0" y="1468"/>
                          <a:pt x="946" y="1468"/>
                        </a:cubicBezTo>
                        <a:cubicBezTo>
                          <a:pt x="1893" y="1468"/>
                          <a:pt x="1893" y="0"/>
                          <a:pt x="946"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9"/>
                  <p:cNvSpPr/>
                  <p:nvPr/>
                </p:nvSpPr>
                <p:spPr>
                  <a:xfrm>
                    <a:off x="4918784" y="3747787"/>
                    <a:ext cx="72442" cy="71979"/>
                  </a:xfrm>
                  <a:custGeom>
                    <a:avLst/>
                    <a:gdLst/>
                    <a:ahLst/>
                    <a:cxnLst/>
                    <a:rect l="l" t="t" r="r" b="b"/>
                    <a:pathLst>
                      <a:path w="1408" h="1399" extrusionOk="0">
                        <a:moveTo>
                          <a:pt x="677" y="1"/>
                        </a:moveTo>
                        <a:cubicBezTo>
                          <a:pt x="620" y="7"/>
                          <a:pt x="559" y="18"/>
                          <a:pt x="499" y="24"/>
                        </a:cubicBezTo>
                        <a:cubicBezTo>
                          <a:pt x="385" y="58"/>
                          <a:pt x="287" y="116"/>
                          <a:pt x="203" y="200"/>
                        </a:cubicBezTo>
                        <a:cubicBezTo>
                          <a:pt x="135" y="260"/>
                          <a:pt x="88" y="331"/>
                          <a:pt x="62" y="415"/>
                        </a:cubicBezTo>
                        <a:cubicBezTo>
                          <a:pt x="21" y="496"/>
                          <a:pt x="1" y="583"/>
                          <a:pt x="4" y="678"/>
                        </a:cubicBezTo>
                        <a:cubicBezTo>
                          <a:pt x="4" y="799"/>
                          <a:pt x="34" y="910"/>
                          <a:pt x="95" y="1017"/>
                        </a:cubicBezTo>
                        <a:cubicBezTo>
                          <a:pt x="155" y="1118"/>
                          <a:pt x="236" y="1199"/>
                          <a:pt x="337" y="1260"/>
                        </a:cubicBezTo>
                        <a:cubicBezTo>
                          <a:pt x="381" y="1277"/>
                          <a:pt x="425" y="1294"/>
                          <a:pt x="465" y="1314"/>
                        </a:cubicBezTo>
                        <a:lnTo>
                          <a:pt x="613" y="1378"/>
                        </a:lnTo>
                        <a:cubicBezTo>
                          <a:pt x="663" y="1391"/>
                          <a:pt x="711" y="1398"/>
                          <a:pt x="760" y="1398"/>
                        </a:cubicBezTo>
                        <a:cubicBezTo>
                          <a:pt x="794" y="1398"/>
                          <a:pt x="828" y="1395"/>
                          <a:pt x="862" y="1388"/>
                        </a:cubicBezTo>
                        <a:cubicBezTo>
                          <a:pt x="920" y="1388"/>
                          <a:pt x="970" y="1374"/>
                          <a:pt x="1021" y="1344"/>
                        </a:cubicBezTo>
                        <a:cubicBezTo>
                          <a:pt x="1095" y="1320"/>
                          <a:pt x="1162" y="1277"/>
                          <a:pt x="1219" y="1216"/>
                        </a:cubicBezTo>
                        <a:cubicBezTo>
                          <a:pt x="1253" y="1176"/>
                          <a:pt x="1283" y="1132"/>
                          <a:pt x="1317" y="1092"/>
                        </a:cubicBezTo>
                        <a:cubicBezTo>
                          <a:pt x="1337" y="1042"/>
                          <a:pt x="1357" y="991"/>
                          <a:pt x="1378" y="944"/>
                        </a:cubicBezTo>
                        <a:cubicBezTo>
                          <a:pt x="1404" y="860"/>
                          <a:pt x="1408" y="775"/>
                          <a:pt x="1391" y="694"/>
                        </a:cubicBezTo>
                        <a:cubicBezTo>
                          <a:pt x="1387" y="610"/>
                          <a:pt x="1361" y="533"/>
                          <a:pt x="1317" y="462"/>
                        </a:cubicBezTo>
                        <a:cubicBezTo>
                          <a:pt x="1297" y="422"/>
                          <a:pt x="1280" y="378"/>
                          <a:pt x="1263" y="335"/>
                        </a:cubicBezTo>
                        <a:cubicBezTo>
                          <a:pt x="1202" y="234"/>
                          <a:pt x="1122" y="153"/>
                          <a:pt x="1021" y="92"/>
                        </a:cubicBezTo>
                        <a:cubicBezTo>
                          <a:pt x="913" y="32"/>
                          <a:pt x="802" y="1"/>
                          <a:pt x="677"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9"/>
                  <p:cNvSpPr/>
                  <p:nvPr/>
                </p:nvSpPr>
                <p:spPr>
                  <a:xfrm>
                    <a:off x="5046943" y="3793011"/>
                    <a:ext cx="93588" cy="72442"/>
                  </a:xfrm>
                  <a:custGeom>
                    <a:avLst/>
                    <a:gdLst/>
                    <a:ahLst/>
                    <a:cxnLst/>
                    <a:rect l="l" t="t" r="r" b="b"/>
                    <a:pathLst>
                      <a:path w="1819" h="1408" extrusionOk="0">
                        <a:moveTo>
                          <a:pt x="910" y="1"/>
                        </a:moveTo>
                        <a:cubicBezTo>
                          <a:pt x="4" y="1"/>
                          <a:pt x="1" y="1408"/>
                          <a:pt x="910" y="1408"/>
                        </a:cubicBezTo>
                        <a:cubicBezTo>
                          <a:pt x="1815" y="1408"/>
                          <a:pt x="1819" y="1"/>
                          <a:pt x="910"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9"/>
                  <p:cNvSpPr/>
                  <p:nvPr/>
                </p:nvSpPr>
                <p:spPr>
                  <a:xfrm>
                    <a:off x="5021682" y="3938869"/>
                    <a:ext cx="75220" cy="74654"/>
                  </a:xfrm>
                  <a:custGeom>
                    <a:avLst/>
                    <a:gdLst/>
                    <a:ahLst/>
                    <a:cxnLst/>
                    <a:rect l="l" t="t" r="r" b="b"/>
                    <a:pathLst>
                      <a:path w="1462" h="1451" extrusionOk="0">
                        <a:moveTo>
                          <a:pt x="694" y="0"/>
                        </a:moveTo>
                        <a:cubicBezTo>
                          <a:pt x="633" y="7"/>
                          <a:pt x="573" y="17"/>
                          <a:pt x="512" y="24"/>
                        </a:cubicBezTo>
                        <a:cubicBezTo>
                          <a:pt x="394" y="57"/>
                          <a:pt x="293" y="115"/>
                          <a:pt x="206" y="202"/>
                        </a:cubicBezTo>
                        <a:cubicBezTo>
                          <a:pt x="138" y="266"/>
                          <a:pt x="91" y="340"/>
                          <a:pt x="61" y="424"/>
                        </a:cubicBezTo>
                        <a:cubicBezTo>
                          <a:pt x="17" y="508"/>
                          <a:pt x="1" y="596"/>
                          <a:pt x="4" y="690"/>
                        </a:cubicBezTo>
                        <a:cubicBezTo>
                          <a:pt x="4" y="936"/>
                          <a:pt x="135" y="1165"/>
                          <a:pt x="344" y="1290"/>
                        </a:cubicBezTo>
                        <a:cubicBezTo>
                          <a:pt x="384" y="1313"/>
                          <a:pt x="425" y="1336"/>
                          <a:pt x="465" y="1360"/>
                        </a:cubicBezTo>
                        <a:cubicBezTo>
                          <a:pt x="515" y="1383"/>
                          <a:pt x="569" y="1404"/>
                          <a:pt x="619" y="1428"/>
                        </a:cubicBezTo>
                        <a:cubicBezTo>
                          <a:pt x="670" y="1443"/>
                          <a:pt x="719" y="1451"/>
                          <a:pt x="769" y="1451"/>
                        </a:cubicBezTo>
                        <a:cubicBezTo>
                          <a:pt x="807" y="1451"/>
                          <a:pt x="844" y="1446"/>
                          <a:pt x="882" y="1437"/>
                        </a:cubicBezTo>
                        <a:cubicBezTo>
                          <a:pt x="943" y="1437"/>
                          <a:pt x="997" y="1424"/>
                          <a:pt x="1051" y="1394"/>
                        </a:cubicBezTo>
                        <a:cubicBezTo>
                          <a:pt x="1132" y="1367"/>
                          <a:pt x="1202" y="1319"/>
                          <a:pt x="1259" y="1256"/>
                        </a:cubicBezTo>
                        <a:cubicBezTo>
                          <a:pt x="1296" y="1212"/>
                          <a:pt x="1330" y="1168"/>
                          <a:pt x="1364" y="1125"/>
                        </a:cubicBezTo>
                        <a:cubicBezTo>
                          <a:pt x="1384" y="1071"/>
                          <a:pt x="1407" y="1020"/>
                          <a:pt x="1431" y="966"/>
                        </a:cubicBezTo>
                        <a:cubicBezTo>
                          <a:pt x="1458" y="878"/>
                          <a:pt x="1461" y="791"/>
                          <a:pt x="1441" y="704"/>
                        </a:cubicBezTo>
                        <a:cubicBezTo>
                          <a:pt x="1438" y="616"/>
                          <a:pt x="1410" y="535"/>
                          <a:pt x="1364" y="461"/>
                        </a:cubicBezTo>
                        <a:cubicBezTo>
                          <a:pt x="1340" y="421"/>
                          <a:pt x="1317" y="381"/>
                          <a:pt x="1293" y="344"/>
                        </a:cubicBezTo>
                        <a:cubicBezTo>
                          <a:pt x="1233" y="239"/>
                          <a:pt x="1148" y="155"/>
                          <a:pt x="1044" y="95"/>
                        </a:cubicBezTo>
                        <a:cubicBezTo>
                          <a:pt x="936" y="30"/>
                          <a:pt x="818" y="0"/>
                          <a:pt x="694"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9"/>
                  <p:cNvSpPr/>
                  <p:nvPr/>
                </p:nvSpPr>
                <p:spPr>
                  <a:xfrm>
                    <a:off x="5116039" y="4027516"/>
                    <a:ext cx="90295" cy="70229"/>
                  </a:xfrm>
                  <a:custGeom>
                    <a:avLst/>
                    <a:gdLst/>
                    <a:ahLst/>
                    <a:cxnLst/>
                    <a:rect l="l" t="t" r="r" b="b"/>
                    <a:pathLst>
                      <a:path w="1755" h="1365" extrusionOk="0">
                        <a:moveTo>
                          <a:pt x="876" y="0"/>
                        </a:moveTo>
                        <a:cubicBezTo>
                          <a:pt x="1" y="0"/>
                          <a:pt x="1" y="1364"/>
                          <a:pt x="876" y="1364"/>
                        </a:cubicBezTo>
                        <a:cubicBezTo>
                          <a:pt x="1755" y="1364"/>
                          <a:pt x="1755" y="0"/>
                          <a:pt x="876"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9"/>
                  <p:cNvSpPr/>
                  <p:nvPr/>
                </p:nvSpPr>
                <p:spPr>
                  <a:xfrm>
                    <a:off x="5046429" y="4149245"/>
                    <a:ext cx="84224" cy="65187"/>
                  </a:xfrm>
                  <a:custGeom>
                    <a:avLst/>
                    <a:gdLst/>
                    <a:ahLst/>
                    <a:cxnLst/>
                    <a:rect l="l" t="t" r="r" b="b"/>
                    <a:pathLst>
                      <a:path w="1637" h="1267" extrusionOk="0">
                        <a:moveTo>
                          <a:pt x="819" y="1"/>
                        </a:moveTo>
                        <a:cubicBezTo>
                          <a:pt x="4" y="1"/>
                          <a:pt x="0" y="1267"/>
                          <a:pt x="819" y="1267"/>
                        </a:cubicBezTo>
                        <a:cubicBezTo>
                          <a:pt x="1633" y="1267"/>
                          <a:pt x="1636" y="1"/>
                          <a:pt x="819"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5187244" y="4654116"/>
                    <a:ext cx="65187" cy="61534"/>
                  </a:xfrm>
                  <a:custGeom>
                    <a:avLst/>
                    <a:gdLst/>
                    <a:ahLst/>
                    <a:cxnLst/>
                    <a:rect l="l" t="t" r="r" b="b"/>
                    <a:pathLst>
                      <a:path w="1267" h="1196" extrusionOk="0">
                        <a:moveTo>
                          <a:pt x="583" y="1"/>
                        </a:moveTo>
                        <a:cubicBezTo>
                          <a:pt x="507" y="1"/>
                          <a:pt x="436" y="18"/>
                          <a:pt x="371" y="52"/>
                        </a:cubicBezTo>
                        <a:cubicBezTo>
                          <a:pt x="297" y="79"/>
                          <a:pt x="232" y="119"/>
                          <a:pt x="179" y="176"/>
                        </a:cubicBezTo>
                        <a:cubicBezTo>
                          <a:pt x="122" y="230"/>
                          <a:pt x="78" y="294"/>
                          <a:pt x="55" y="368"/>
                        </a:cubicBezTo>
                        <a:cubicBezTo>
                          <a:pt x="18" y="442"/>
                          <a:pt x="1" y="516"/>
                          <a:pt x="4" y="600"/>
                        </a:cubicBezTo>
                        <a:cubicBezTo>
                          <a:pt x="10" y="655"/>
                          <a:pt x="18" y="705"/>
                          <a:pt x="24" y="759"/>
                        </a:cubicBezTo>
                        <a:cubicBezTo>
                          <a:pt x="55" y="860"/>
                          <a:pt x="105" y="947"/>
                          <a:pt x="179" y="1021"/>
                        </a:cubicBezTo>
                        <a:cubicBezTo>
                          <a:pt x="219" y="1055"/>
                          <a:pt x="260" y="1085"/>
                          <a:pt x="300" y="1115"/>
                        </a:cubicBezTo>
                        <a:cubicBezTo>
                          <a:pt x="394" y="1169"/>
                          <a:pt x="495" y="1196"/>
                          <a:pt x="603" y="1196"/>
                        </a:cubicBezTo>
                        <a:cubicBezTo>
                          <a:pt x="721" y="1196"/>
                          <a:pt x="842" y="1176"/>
                          <a:pt x="943" y="1112"/>
                        </a:cubicBezTo>
                        <a:cubicBezTo>
                          <a:pt x="960" y="1102"/>
                          <a:pt x="973" y="1095"/>
                          <a:pt x="987" y="1085"/>
                        </a:cubicBezTo>
                        <a:cubicBezTo>
                          <a:pt x="1071" y="1034"/>
                          <a:pt x="1138" y="967"/>
                          <a:pt x="1189" y="883"/>
                        </a:cubicBezTo>
                        <a:cubicBezTo>
                          <a:pt x="1239" y="796"/>
                          <a:pt x="1267" y="701"/>
                          <a:pt x="1267" y="600"/>
                        </a:cubicBezTo>
                        <a:cubicBezTo>
                          <a:pt x="1267" y="499"/>
                          <a:pt x="1239" y="405"/>
                          <a:pt x="1189" y="314"/>
                        </a:cubicBezTo>
                        <a:cubicBezTo>
                          <a:pt x="1138" y="230"/>
                          <a:pt x="1071" y="163"/>
                          <a:pt x="987" y="116"/>
                        </a:cubicBezTo>
                        <a:cubicBezTo>
                          <a:pt x="973" y="105"/>
                          <a:pt x="960" y="96"/>
                          <a:pt x="943" y="85"/>
                        </a:cubicBezTo>
                        <a:cubicBezTo>
                          <a:pt x="842" y="21"/>
                          <a:pt x="721" y="1"/>
                          <a:pt x="603" y="1"/>
                        </a:cubicBezTo>
                        <a:cubicBezTo>
                          <a:pt x="597" y="1"/>
                          <a:pt x="590" y="1"/>
                          <a:pt x="583"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5318697" y="4722903"/>
                    <a:ext cx="89420" cy="69509"/>
                  </a:xfrm>
                  <a:custGeom>
                    <a:avLst/>
                    <a:gdLst/>
                    <a:ahLst/>
                    <a:cxnLst/>
                    <a:rect l="l" t="t" r="r" b="b"/>
                    <a:pathLst>
                      <a:path w="1738" h="1351" extrusionOk="0">
                        <a:moveTo>
                          <a:pt x="869" y="0"/>
                        </a:moveTo>
                        <a:cubicBezTo>
                          <a:pt x="0" y="0"/>
                          <a:pt x="0" y="1350"/>
                          <a:pt x="869" y="1350"/>
                        </a:cubicBezTo>
                        <a:cubicBezTo>
                          <a:pt x="1737" y="1350"/>
                          <a:pt x="1737" y="0"/>
                          <a:pt x="869"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5267762" y="4836554"/>
                    <a:ext cx="77175" cy="59785"/>
                  </a:xfrm>
                  <a:custGeom>
                    <a:avLst/>
                    <a:gdLst/>
                    <a:ahLst/>
                    <a:cxnLst/>
                    <a:rect l="l" t="t" r="r" b="b"/>
                    <a:pathLst>
                      <a:path w="1500" h="1162" extrusionOk="0">
                        <a:moveTo>
                          <a:pt x="752" y="0"/>
                        </a:moveTo>
                        <a:cubicBezTo>
                          <a:pt x="5" y="0"/>
                          <a:pt x="0" y="1161"/>
                          <a:pt x="752" y="1161"/>
                        </a:cubicBezTo>
                        <a:cubicBezTo>
                          <a:pt x="1495" y="1161"/>
                          <a:pt x="1499" y="0"/>
                          <a:pt x="752"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5386249" y="4919285"/>
                    <a:ext cx="85253" cy="84790"/>
                  </a:xfrm>
                  <a:custGeom>
                    <a:avLst/>
                    <a:gdLst/>
                    <a:ahLst/>
                    <a:cxnLst/>
                    <a:rect l="l" t="t" r="r" b="b"/>
                    <a:pathLst>
                      <a:path w="1657" h="1648" extrusionOk="0">
                        <a:moveTo>
                          <a:pt x="865" y="1"/>
                        </a:moveTo>
                        <a:cubicBezTo>
                          <a:pt x="798" y="11"/>
                          <a:pt x="727" y="18"/>
                          <a:pt x="657" y="28"/>
                        </a:cubicBezTo>
                        <a:cubicBezTo>
                          <a:pt x="525" y="65"/>
                          <a:pt x="408" y="132"/>
                          <a:pt x="310" y="230"/>
                        </a:cubicBezTo>
                        <a:cubicBezTo>
                          <a:pt x="290" y="250"/>
                          <a:pt x="273" y="267"/>
                          <a:pt x="253" y="288"/>
                        </a:cubicBezTo>
                        <a:lnTo>
                          <a:pt x="250" y="294"/>
                        </a:lnTo>
                        <a:cubicBezTo>
                          <a:pt x="206" y="348"/>
                          <a:pt x="166" y="398"/>
                          <a:pt x="125" y="452"/>
                        </a:cubicBezTo>
                        <a:cubicBezTo>
                          <a:pt x="112" y="486"/>
                          <a:pt x="98" y="519"/>
                          <a:pt x="81" y="553"/>
                        </a:cubicBezTo>
                        <a:cubicBezTo>
                          <a:pt x="61" y="583"/>
                          <a:pt x="48" y="617"/>
                          <a:pt x="40" y="651"/>
                        </a:cubicBezTo>
                        <a:cubicBezTo>
                          <a:pt x="40" y="664"/>
                          <a:pt x="37" y="675"/>
                          <a:pt x="34" y="687"/>
                        </a:cubicBezTo>
                        <a:cubicBezTo>
                          <a:pt x="0" y="822"/>
                          <a:pt x="0" y="957"/>
                          <a:pt x="34" y="1091"/>
                        </a:cubicBezTo>
                        <a:cubicBezTo>
                          <a:pt x="71" y="1220"/>
                          <a:pt x="135" y="1331"/>
                          <a:pt x="230" y="1425"/>
                        </a:cubicBezTo>
                        <a:cubicBezTo>
                          <a:pt x="323" y="1520"/>
                          <a:pt x="435" y="1583"/>
                          <a:pt x="566" y="1621"/>
                        </a:cubicBezTo>
                        <a:cubicBezTo>
                          <a:pt x="631" y="1639"/>
                          <a:pt x="698" y="1648"/>
                          <a:pt x="765" y="1648"/>
                        </a:cubicBezTo>
                        <a:cubicBezTo>
                          <a:pt x="832" y="1648"/>
                          <a:pt x="899" y="1639"/>
                          <a:pt x="966" y="1621"/>
                        </a:cubicBezTo>
                        <a:cubicBezTo>
                          <a:pt x="980" y="1617"/>
                          <a:pt x="990" y="1617"/>
                          <a:pt x="1000" y="1613"/>
                        </a:cubicBezTo>
                        <a:cubicBezTo>
                          <a:pt x="1071" y="1600"/>
                          <a:pt x="1138" y="1570"/>
                          <a:pt x="1199" y="1533"/>
                        </a:cubicBezTo>
                        <a:cubicBezTo>
                          <a:pt x="1232" y="1520"/>
                          <a:pt x="1260" y="1495"/>
                          <a:pt x="1283" y="1469"/>
                        </a:cubicBezTo>
                        <a:cubicBezTo>
                          <a:pt x="1313" y="1449"/>
                          <a:pt x="1344" y="1428"/>
                          <a:pt x="1367" y="1402"/>
                        </a:cubicBezTo>
                        <a:cubicBezTo>
                          <a:pt x="1387" y="1382"/>
                          <a:pt x="1404" y="1365"/>
                          <a:pt x="1424" y="1344"/>
                        </a:cubicBezTo>
                        <a:cubicBezTo>
                          <a:pt x="1502" y="1273"/>
                          <a:pt x="1555" y="1189"/>
                          <a:pt x="1586" y="1091"/>
                        </a:cubicBezTo>
                        <a:cubicBezTo>
                          <a:pt x="1636" y="998"/>
                          <a:pt x="1656" y="897"/>
                          <a:pt x="1653" y="788"/>
                        </a:cubicBezTo>
                        <a:cubicBezTo>
                          <a:pt x="1656" y="681"/>
                          <a:pt x="1636" y="580"/>
                          <a:pt x="1586" y="486"/>
                        </a:cubicBezTo>
                        <a:cubicBezTo>
                          <a:pt x="1555" y="389"/>
                          <a:pt x="1502" y="304"/>
                          <a:pt x="1424" y="230"/>
                        </a:cubicBezTo>
                        <a:cubicBezTo>
                          <a:pt x="1370" y="190"/>
                          <a:pt x="1317" y="149"/>
                          <a:pt x="1263" y="109"/>
                        </a:cubicBezTo>
                        <a:cubicBezTo>
                          <a:pt x="1142" y="38"/>
                          <a:pt x="1010" y="1"/>
                          <a:pt x="865"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flipH="1">
                    <a:off x="794811" y="4654116"/>
                    <a:ext cx="65187" cy="61534"/>
                  </a:xfrm>
                  <a:custGeom>
                    <a:avLst/>
                    <a:gdLst/>
                    <a:ahLst/>
                    <a:cxnLst/>
                    <a:rect l="l" t="t" r="r" b="b"/>
                    <a:pathLst>
                      <a:path w="1267" h="1196" extrusionOk="0">
                        <a:moveTo>
                          <a:pt x="583" y="1"/>
                        </a:moveTo>
                        <a:cubicBezTo>
                          <a:pt x="507" y="1"/>
                          <a:pt x="436" y="18"/>
                          <a:pt x="371" y="52"/>
                        </a:cubicBezTo>
                        <a:cubicBezTo>
                          <a:pt x="297" y="79"/>
                          <a:pt x="232" y="119"/>
                          <a:pt x="179" y="176"/>
                        </a:cubicBezTo>
                        <a:cubicBezTo>
                          <a:pt x="122" y="230"/>
                          <a:pt x="78" y="294"/>
                          <a:pt x="55" y="368"/>
                        </a:cubicBezTo>
                        <a:cubicBezTo>
                          <a:pt x="18" y="442"/>
                          <a:pt x="1" y="516"/>
                          <a:pt x="4" y="600"/>
                        </a:cubicBezTo>
                        <a:cubicBezTo>
                          <a:pt x="10" y="655"/>
                          <a:pt x="18" y="705"/>
                          <a:pt x="24" y="759"/>
                        </a:cubicBezTo>
                        <a:cubicBezTo>
                          <a:pt x="55" y="860"/>
                          <a:pt x="105" y="947"/>
                          <a:pt x="179" y="1021"/>
                        </a:cubicBezTo>
                        <a:cubicBezTo>
                          <a:pt x="219" y="1055"/>
                          <a:pt x="260" y="1085"/>
                          <a:pt x="300" y="1115"/>
                        </a:cubicBezTo>
                        <a:cubicBezTo>
                          <a:pt x="394" y="1169"/>
                          <a:pt x="495" y="1196"/>
                          <a:pt x="603" y="1196"/>
                        </a:cubicBezTo>
                        <a:cubicBezTo>
                          <a:pt x="721" y="1196"/>
                          <a:pt x="842" y="1176"/>
                          <a:pt x="943" y="1112"/>
                        </a:cubicBezTo>
                        <a:cubicBezTo>
                          <a:pt x="960" y="1102"/>
                          <a:pt x="973" y="1095"/>
                          <a:pt x="987" y="1085"/>
                        </a:cubicBezTo>
                        <a:cubicBezTo>
                          <a:pt x="1071" y="1034"/>
                          <a:pt x="1138" y="967"/>
                          <a:pt x="1189" y="883"/>
                        </a:cubicBezTo>
                        <a:cubicBezTo>
                          <a:pt x="1239" y="796"/>
                          <a:pt x="1267" y="701"/>
                          <a:pt x="1267" y="600"/>
                        </a:cubicBezTo>
                        <a:cubicBezTo>
                          <a:pt x="1267" y="499"/>
                          <a:pt x="1239" y="405"/>
                          <a:pt x="1189" y="314"/>
                        </a:cubicBezTo>
                        <a:cubicBezTo>
                          <a:pt x="1138" y="230"/>
                          <a:pt x="1071" y="163"/>
                          <a:pt x="987" y="116"/>
                        </a:cubicBezTo>
                        <a:cubicBezTo>
                          <a:pt x="973" y="105"/>
                          <a:pt x="960" y="96"/>
                          <a:pt x="943" y="85"/>
                        </a:cubicBezTo>
                        <a:cubicBezTo>
                          <a:pt x="842" y="21"/>
                          <a:pt x="721" y="1"/>
                          <a:pt x="603" y="1"/>
                        </a:cubicBezTo>
                        <a:cubicBezTo>
                          <a:pt x="597" y="1"/>
                          <a:pt x="590" y="1"/>
                          <a:pt x="583"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flipH="1">
                    <a:off x="639126" y="4722903"/>
                    <a:ext cx="89420" cy="69509"/>
                  </a:xfrm>
                  <a:custGeom>
                    <a:avLst/>
                    <a:gdLst/>
                    <a:ahLst/>
                    <a:cxnLst/>
                    <a:rect l="l" t="t" r="r" b="b"/>
                    <a:pathLst>
                      <a:path w="1738" h="1351" extrusionOk="0">
                        <a:moveTo>
                          <a:pt x="869" y="0"/>
                        </a:moveTo>
                        <a:cubicBezTo>
                          <a:pt x="0" y="0"/>
                          <a:pt x="0" y="1350"/>
                          <a:pt x="869" y="1350"/>
                        </a:cubicBezTo>
                        <a:cubicBezTo>
                          <a:pt x="1737" y="1350"/>
                          <a:pt x="1737" y="0"/>
                          <a:pt x="869"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flipH="1">
                    <a:off x="702306" y="4836554"/>
                    <a:ext cx="77175" cy="59785"/>
                  </a:xfrm>
                  <a:custGeom>
                    <a:avLst/>
                    <a:gdLst/>
                    <a:ahLst/>
                    <a:cxnLst/>
                    <a:rect l="l" t="t" r="r" b="b"/>
                    <a:pathLst>
                      <a:path w="1500" h="1162" extrusionOk="0">
                        <a:moveTo>
                          <a:pt x="752" y="0"/>
                        </a:moveTo>
                        <a:cubicBezTo>
                          <a:pt x="5" y="0"/>
                          <a:pt x="0" y="1161"/>
                          <a:pt x="752" y="1161"/>
                        </a:cubicBezTo>
                        <a:cubicBezTo>
                          <a:pt x="1495" y="1161"/>
                          <a:pt x="1499" y="0"/>
                          <a:pt x="752" y="0"/>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flipH="1">
                    <a:off x="575741" y="4919285"/>
                    <a:ext cx="85253" cy="84790"/>
                  </a:xfrm>
                  <a:custGeom>
                    <a:avLst/>
                    <a:gdLst/>
                    <a:ahLst/>
                    <a:cxnLst/>
                    <a:rect l="l" t="t" r="r" b="b"/>
                    <a:pathLst>
                      <a:path w="1657" h="1648" extrusionOk="0">
                        <a:moveTo>
                          <a:pt x="865" y="1"/>
                        </a:moveTo>
                        <a:cubicBezTo>
                          <a:pt x="798" y="11"/>
                          <a:pt x="727" y="18"/>
                          <a:pt x="657" y="28"/>
                        </a:cubicBezTo>
                        <a:cubicBezTo>
                          <a:pt x="525" y="65"/>
                          <a:pt x="408" y="132"/>
                          <a:pt x="310" y="230"/>
                        </a:cubicBezTo>
                        <a:cubicBezTo>
                          <a:pt x="290" y="250"/>
                          <a:pt x="273" y="267"/>
                          <a:pt x="253" y="288"/>
                        </a:cubicBezTo>
                        <a:lnTo>
                          <a:pt x="250" y="294"/>
                        </a:lnTo>
                        <a:cubicBezTo>
                          <a:pt x="206" y="348"/>
                          <a:pt x="166" y="398"/>
                          <a:pt x="125" y="452"/>
                        </a:cubicBezTo>
                        <a:cubicBezTo>
                          <a:pt x="112" y="486"/>
                          <a:pt x="98" y="519"/>
                          <a:pt x="81" y="553"/>
                        </a:cubicBezTo>
                        <a:cubicBezTo>
                          <a:pt x="61" y="583"/>
                          <a:pt x="48" y="617"/>
                          <a:pt x="40" y="651"/>
                        </a:cubicBezTo>
                        <a:cubicBezTo>
                          <a:pt x="40" y="664"/>
                          <a:pt x="37" y="675"/>
                          <a:pt x="34" y="687"/>
                        </a:cubicBezTo>
                        <a:cubicBezTo>
                          <a:pt x="0" y="822"/>
                          <a:pt x="0" y="957"/>
                          <a:pt x="34" y="1091"/>
                        </a:cubicBezTo>
                        <a:cubicBezTo>
                          <a:pt x="71" y="1220"/>
                          <a:pt x="135" y="1331"/>
                          <a:pt x="230" y="1425"/>
                        </a:cubicBezTo>
                        <a:cubicBezTo>
                          <a:pt x="323" y="1520"/>
                          <a:pt x="435" y="1583"/>
                          <a:pt x="566" y="1621"/>
                        </a:cubicBezTo>
                        <a:cubicBezTo>
                          <a:pt x="631" y="1639"/>
                          <a:pt x="698" y="1648"/>
                          <a:pt x="765" y="1648"/>
                        </a:cubicBezTo>
                        <a:cubicBezTo>
                          <a:pt x="832" y="1648"/>
                          <a:pt x="899" y="1639"/>
                          <a:pt x="966" y="1621"/>
                        </a:cubicBezTo>
                        <a:cubicBezTo>
                          <a:pt x="980" y="1617"/>
                          <a:pt x="990" y="1617"/>
                          <a:pt x="1000" y="1613"/>
                        </a:cubicBezTo>
                        <a:cubicBezTo>
                          <a:pt x="1071" y="1600"/>
                          <a:pt x="1138" y="1570"/>
                          <a:pt x="1199" y="1533"/>
                        </a:cubicBezTo>
                        <a:cubicBezTo>
                          <a:pt x="1232" y="1520"/>
                          <a:pt x="1260" y="1495"/>
                          <a:pt x="1283" y="1469"/>
                        </a:cubicBezTo>
                        <a:cubicBezTo>
                          <a:pt x="1313" y="1449"/>
                          <a:pt x="1344" y="1428"/>
                          <a:pt x="1367" y="1402"/>
                        </a:cubicBezTo>
                        <a:cubicBezTo>
                          <a:pt x="1387" y="1382"/>
                          <a:pt x="1404" y="1365"/>
                          <a:pt x="1424" y="1344"/>
                        </a:cubicBezTo>
                        <a:cubicBezTo>
                          <a:pt x="1502" y="1273"/>
                          <a:pt x="1555" y="1189"/>
                          <a:pt x="1586" y="1091"/>
                        </a:cubicBezTo>
                        <a:cubicBezTo>
                          <a:pt x="1636" y="998"/>
                          <a:pt x="1656" y="897"/>
                          <a:pt x="1653" y="788"/>
                        </a:cubicBezTo>
                        <a:cubicBezTo>
                          <a:pt x="1656" y="681"/>
                          <a:pt x="1636" y="580"/>
                          <a:pt x="1586" y="486"/>
                        </a:cubicBezTo>
                        <a:cubicBezTo>
                          <a:pt x="1555" y="389"/>
                          <a:pt x="1502" y="304"/>
                          <a:pt x="1424" y="230"/>
                        </a:cubicBezTo>
                        <a:cubicBezTo>
                          <a:pt x="1370" y="190"/>
                          <a:pt x="1317" y="149"/>
                          <a:pt x="1263" y="109"/>
                        </a:cubicBezTo>
                        <a:cubicBezTo>
                          <a:pt x="1142" y="38"/>
                          <a:pt x="1010" y="1"/>
                          <a:pt x="865" y="1"/>
                        </a:cubicBezTo>
                        <a:close/>
                      </a:path>
                    </a:pathLst>
                  </a:custGeom>
                  <a:solidFill>
                    <a:srgbClr val="E9A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6" name="Google Shape;1446;p49"/>
              <p:cNvGrpSpPr/>
              <p:nvPr/>
            </p:nvGrpSpPr>
            <p:grpSpPr>
              <a:xfrm>
                <a:off x="2191729" y="1877878"/>
                <a:ext cx="2195836" cy="3269516"/>
                <a:chOff x="2191729" y="1877878"/>
                <a:chExt cx="2195836" cy="3269516"/>
              </a:xfrm>
            </p:grpSpPr>
            <p:grpSp>
              <p:nvGrpSpPr>
                <p:cNvPr id="1447" name="Google Shape;1447;p49"/>
                <p:cNvGrpSpPr/>
                <p:nvPr/>
              </p:nvGrpSpPr>
              <p:grpSpPr>
                <a:xfrm>
                  <a:off x="2573288" y="2965933"/>
                  <a:ext cx="1429561" cy="2178090"/>
                  <a:chOff x="2573288" y="2965933"/>
                  <a:chExt cx="1429561" cy="2178090"/>
                </a:xfrm>
              </p:grpSpPr>
              <p:grpSp>
                <p:nvGrpSpPr>
                  <p:cNvPr id="1448" name="Google Shape;1448;p49"/>
                  <p:cNvGrpSpPr/>
                  <p:nvPr/>
                </p:nvGrpSpPr>
                <p:grpSpPr>
                  <a:xfrm>
                    <a:off x="2573288" y="2965933"/>
                    <a:ext cx="1303703" cy="2178090"/>
                    <a:chOff x="2299362" y="2838681"/>
                    <a:chExt cx="1379580" cy="2304857"/>
                  </a:xfrm>
                </p:grpSpPr>
                <p:grpSp>
                  <p:nvGrpSpPr>
                    <p:cNvPr id="1449" name="Google Shape;1449;p49"/>
                    <p:cNvGrpSpPr/>
                    <p:nvPr/>
                  </p:nvGrpSpPr>
                  <p:grpSpPr>
                    <a:xfrm>
                      <a:off x="2299362" y="2838681"/>
                      <a:ext cx="1379580" cy="2304857"/>
                      <a:chOff x="2299362" y="2838681"/>
                      <a:chExt cx="1379580" cy="2304857"/>
                    </a:xfrm>
                  </p:grpSpPr>
                  <p:sp>
                    <p:nvSpPr>
                      <p:cNvPr id="1450" name="Google Shape;1450;p49"/>
                      <p:cNvSpPr/>
                      <p:nvPr/>
                    </p:nvSpPr>
                    <p:spPr>
                      <a:xfrm>
                        <a:off x="2299362" y="2838681"/>
                        <a:ext cx="1379580" cy="2304857"/>
                      </a:xfrm>
                      <a:custGeom>
                        <a:avLst/>
                        <a:gdLst/>
                        <a:ahLst/>
                        <a:cxnLst/>
                        <a:rect l="l" t="t" r="r" b="b"/>
                        <a:pathLst>
                          <a:path w="26814" h="44798" extrusionOk="0">
                            <a:moveTo>
                              <a:pt x="21774" y="1"/>
                            </a:moveTo>
                            <a:lnTo>
                              <a:pt x="6454" y="704"/>
                            </a:lnTo>
                            <a:cubicBezTo>
                              <a:pt x="6454" y="704"/>
                              <a:pt x="1" y="6451"/>
                              <a:pt x="2825" y="13507"/>
                            </a:cubicBezTo>
                            <a:cubicBezTo>
                              <a:pt x="5646" y="20562"/>
                              <a:pt x="10888" y="21168"/>
                              <a:pt x="10888" y="21168"/>
                            </a:cubicBezTo>
                            <a:lnTo>
                              <a:pt x="9231" y="32773"/>
                            </a:lnTo>
                            <a:cubicBezTo>
                              <a:pt x="4895" y="34704"/>
                              <a:pt x="1873" y="39047"/>
                              <a:pt x="1873" y="44101"/>
                            </a:cubicBezTo>
                            <a:cubicBezTo>
                              <a:pt x="1873" y="44336"/>
                              <a:pt x="1882" y="44568"/>
                              <a:pt x="1893" y="44797"/>
                            </a:cubicBezTo>
                            <a:lnTo>
                              <a:pt x="26649" y="44797"/>
                            </a:lnTo>
                            <a:cubicBezTo>
                              <a:pt x="26662" y="44568"/>
                              <a:pt x="26669" y="44336"/>
                              <a:pt x="26669" y="44101"/>
                            </a:cubicBezTo>
                            <a:cubicBezTo>
                              <a:pt x="26669" y="39512"/>
                              <a:pt x="24175" y="35509"/>
                              <a:pt x="20471" y="33365"/>
                            </a:cubicBezTo>
                            <a:cubicBezTo>
                              <a:pt x="20014" y="29248"/>
                              <a:pt x="18953" y="20815"/>
                              <a:pt x="18953" y="20815"/>
                            </a:cubicBezTo>
                            <a:cubicBezTo>
                              <a:pt x="18953" y="20815"/>
                              <a:pt x="26010" y="17944"/>
                              <a:pt x="26414" y="11894"/>
                            </a:cubicBezTo>
                            <a:cubicBezTo>
                              <a:pt x="26813" y="5845"/>
                              <a:pt x="21774" y="1"/>
                              <a:pt x="21774" y="1"/>
                            </a:cubicBezTo>
                            <a:close/>
                          </a:path>
                        </a:pathLst>
                      </a:custGeom>
                      <a:solidFill>
                        <a:srgbClr val="674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a:off x="2547397" y="2838681"/>
                        <a:ext cx="981563" cy="264556"/>
                      </a:xfrm>
                      <a:custGeom>
                        <a:avLst/>
                        <a:gdLst/>
                        <a:ahLst/>
                        <a:cxnLst/>
                        <a:rect l="l" t="t" r="r" b="b"/>
                        <a:pathLst>
                          <a:path w="19078" h="5142" extrusionOk="0">
                            <a:moveTo>
                              <a:pt x="16953" y="1"/>
                            </a:moveTo>
                            <a:lnTo>
                              <a:pt x="1633" y="704"/>
                            </a:lnTo>
                            <a:cubicBezTo>
                              <a:pt x="1633" y="704"/>
                              <a:pt x="879" y="1377"/>
                              <a:pt x="1" y="2539"/>
                            </a:cubicBezTo>
                            <a:cubicBezTo>
                              <a:pt x="2367" y="4128"/>
                              <a:pt x="5959" y="5142"/>
                              <a:pt x="9979" y="5142"/>
                            </a:cubicBezTo>
                            <a:cubicBezTo>
                              <a:pt x="13529" y="5142"/>
                              <a:pt x="16745" y="4351"/>
                              <a:pt x="19077" y="3071"/>
                            </a:cubicBezTo>
                            <a:cubicBezTo>
                              <a:pt x="17987" y="1200"/>
                              <a:pt x="16953" y="1"/>
                              <a:pt x="16953" y="1"/>
                            </a:cubicBezTo>
                            <a:close/>
                          </a:path>
                        </a:pathLst>
                      </a:custGeom>
                      <a:solidFill>
                        <a:srgbClr val="533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49"/>
                    <p:cNvGrpSpPr/>
                    <p:nvPr/>
                  </p:nvGrpSpPr>
                  <p:grpSpPr>
                    <a:xfrm>
                      <a:off x="2481542" y="3098705"/>
                      <a:ext cx="1092314" cy="1977398"/>
                      <a:chOff x="2481542" y="3098705"/>
                      <a:chExt cx="1092314" cy="1977398"/>
                    </a:xfrm>
                  </p:grpSpPr>
                  <p:sp>
                    <p:nvSpPr>
                      <p:cNvPr id="1453" name="Google Shape;1453;p49"/>
                      <p:cNvSpPr/>
                      <p:nvPr/>
                    </p:nvSpPr>
                    <p:spPr>
                      <a:xfrm>
                        <a:off x="2940364" y="3957391"/>
                        <a:ext cx="24336" cy="87311"/>
                      </a:xfrm>
                      <a:custGeom>
                        <a:avLst/>
                        <a:gdLst/>
                        <a:ahLst/>
                        <a:cxnLst/>
                        <a:rect l="l" t="t" r="r" b="b"/>
                        <a:pathLst>
                          <a:path w="473" h="1697" extrusionOk="0">
                            <a:moveTo>
                              <a:pt x="326" y="0"/>
                            </a:moveTo>
                            <a:cubicBezTo>
                              <a:pt x="270" y="0"/>
                              <a:pt x="216" y="29"/>
                              <a:pt x="206" y="94"/>
                            </a:cubicBezTo>
                            <a:cubicBezTo>
                              <a:pt x="166" y="333"/>
                              <a:pt x="128" y="572"/>
                              <a:pt x="95" y="812"/>
                            </a:cubicBezTo>
                            <a:cubicBezTo>
                              <a:pt x="78" y="930"/>
                              <a:pt x="61" y="1051"/>
                              <a:pt x="44" y="1169"/>
                            </a:cubicBezTo>
                            <a:cubicBezTo>
                              <a:pt x="27" y="1293"/>
                              <a:pt x="1" y="1421"/>
                              <a:pt x="14" y="1545"/>
                            </a:cubicBezTo>
                            <a:cubicBezTo>
                              <a:pt x="25" y="1642"/>
                              <a:pt x="100" y="1697"/>
                              <a:pt x="174" y="1697"/>
                            </a:cubicBezTo>
                            <a:cubicBezTo>
                              <a:pt x="232" y="1697"/>
                              <a:pt x="290" y="1663"/>
                              <a:pt x="317" y="1589"/>
                            </a:cubicBezTo>
                            <a:cubicBezTo>
                              <a:pt x="361" y="1468"/>
                              <a:pt x="364" y="1340"/>
                              <a:pt x="377" y="1212"/>
                            </a:cubicBezTo>
                            <a:cubicBezTo>
                              <a:pt x="388" y="1094"/>
                              <a:pt x="397" y="973"/>
                              <a:pt x="411" y="852"/>
                            </a:cubicBezTo>
                            <a:cubicBezTo>
                              <a:pt x="431" y="613"/>
                              <a:pt x="448" y="371"/>
                              <a:pt x="465" y="131"/>
                            </a:cubicBezTo>
                            <a:cubicBezTo>
                              <a:pt x="473" y="48"/>
                              <a:pt x="397"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9"/>
                      <p:cNvSpPr/>
                      <p:nvPr/>
                    </p:nvSpPr>
                    <p:spPr>
                      <a:xfrm>
                        <a:off x="2931670" y="4112665"/>
                        <a:ext cx="28452" cy="98938"/>
                      </a:xfrm>
                      <a:custGeom>
                        <a:avLst/>
                        <a:gdLst/>
                        <a:ahLst/>
                        <a:cxnLst/>
                        <a:rect l="l" t="t" r="r" b="b"/>
                        <a:pathLst>
                          <a:path w="553" h="1923" extrusionOk="0">
                            <a:moveTo>
                              <a:pt x="398" y="0"/>
                            </a:moveTo>
                            <a:cubicBezTo>
                              <a:pt x="338" y="0"/>
                              <a:pt x="279" y="31"/>
                              <a:pt x="268" y="99"/>
                            </a:cubicBezTo>
                            <a:cubicBezTo>
                              <a:pt x="223" y="373"/>
                              <a:pt x="176" y="645"/>
                              <a:pt x="133" y="914"/>
                            </a:cubicBezTo>
                            <a:cubicBezTo>
                              <a:pt x="86" y="1190"/>
                              <a:pt x="28" y="1470"/>
                              <a:pt x="8" y="1749"/>
                            </a:cubicBezTo>
                            <a:cubicBezTo>
                              <a:pt x="1" y="1860"/>
                              <a:pt x="97" y="1922"/>
                              <a:pt x="191" y="1922"/>
                            </a:cubicBezTo>
                            <a:cubicBezTo>
                              <a:pt x="266" y="1922"/>
                              <a:pt x="338" y="1883"/>
                              <a:pt x="355" y="1796"/>
                            </a:cubicBezTo>
                            <a:cubicBezTo>
                              <a:pt x="412" y="1520"/>
                              <a:pt x="429" y="1237"/>
                              <a:pt x="456" y="958"/>
                            </a:cubicBezTo>
                            <a:cubicBezTo>
                              <a:pt x="486" y="685"/>
                              <a:pt x="513" y="413"/>
                              <a:pt x="543" y="137"/>
                            </a:cubicBezTo>
                            <a:cubicBezTo>
                              <a:pt x="553" y="50"/>
                              <a:pt x="474" y="0"/>
                              <a:pt x="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9"/>
                      <p:cNvSpPr/>
                      <p:nvPr/>
                    </p:nvSpPr>
                    <p:spPr>
                      <a:xfrm>
                        <a:off x="3071148" y="4152846"/>
                        <a:ext cx="20477" cy="84429"/>
                      </a:xfrm>
                      <a:custGeom>
                        <a:avLst/>
                        <a:gdLst/>
                        <a:ahLst/>
                        <a:cxnLst/>
                        <a:rect l="l" t="t" r="r" b="b"/>
                        <a:pathLst>
                          <a:path w="398" h="1641" extrusionOk="0">
                            <a:moveTo>
                              <a:pt x="200" y="1"/>
                            </a:moveTo>
                            <a:cubicBezTo>
                              <a:pt x="118" y="1"/>
                              <a:pt x="35" y="54"/>
                              <a:pt x="34" y="160"/>
                            </a:cubicBezTo>
                            <a:cubicBezTo>
                              <a:pt x="30" y="389"/>
                              <a:pt x="27" y="614"/>
                              <a:pt x="24" y="844"/>
                            </a:cubicBezTo>
                            <a:cubicBezTo>
                              <a:pt x="24" y="955"/>
                              <a:pt x="21" y="1066"/>
                              <a:pt x="21" y="1177"/>
                            </a:cubicBezTo>
                            <a:cubicBezTo>
                              <a:pt x="17" y="1308"/>
                              <a:pt x="1" y="1436"/>
                              <a:pt x="54" y="1557"/>
                            </a:cubicBezTo>
                            <a:cubicBezTo>
                              <a:pt x="79" y="1613"/>
                              <a:pt x="140" y="1640"/>
                              <a:pt x="200" y="1640"/>
                            </a:cubicBezTo>
                            <a:cubicBezTo>
                              <a:pt x="261" y="1640"/>
                              <a:pt x="322" y="1613"/>
                              <a:pt x="347" y="1557"/>
                            </a:cubicBezTo>
                            <a:cubicBezTo>
                              <a:pt x="397" y="1439"/>
                              <a:pt x="384" y="1315"/>
                              <a:pt x="384" y="1190"/>
                            </a:cubicBezTo>
                            <a:cubicBezTo>
                              <a:pt x="380" y="1072"/>
                              <a:pt x="380" y="958"/>
                              <a:pt x="377" y="844"/>
                            </a:cubicBezTo>
                            <a:cubicBezTo>
                              <a:pt x="374" y="614"/>
                              <a:pt x="371" y="389"/>
                              <a:pt x="367" y="160"/>
                            </a:cubicBezTo>
                            <a:cubicBezTo>
                              <a:pt x="366" y="54"/>
                              <a:pt x="283" y="1"/>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3069193" y="3931615"/>
                        <a:ext cx="29018" cy="98218"/>
                      </a:xfrm>
                      <a:custGeom>
                        <a:avLst/>
                        <a:gdLst/>
                        <a:ahLst/>
                        <a:cxnLst/>
                        <a:rect l="l" t="t" r="r" b="b"/>
                        <a:pathLst>
                          <a:path w="564" h="1909" extrusionOk="0">
                            <a:moveTo>
                              <a:pt x="140" y="1"/>
                            </a:moveTo>
                            <a:cubicBezTo>
                              <a:pt x="71" y="1"/>
                              <a:pt x="1" y="47"/>
                              <a:pt x="5" y="127"/>
                            </a:cubicBezTo>
                            <a:cubicBezTo>
                              <a:pt x="22" y="413"/>
                              <a:pt x="42" y="696"/>
                              <a:pt x="62" y="979"/>
                            </a:cubicBezTo>
                            <a:cubicBezTo>
                              <a:pt x="72" y="1117"/>
                              <a:pt x="85" y="1255"/>
                              <a:pt x="99" y="1393"/>
                            </a:cubicBezTo>
                            <a:cubicBezTo>
                              <a:pt x="112" y="1552"/>
                              <a:pt x="112" y="1734"/>
                              <a:pt x="224" y="1861"/>
                            </a:cubicBezTo>
                            <a:cubicBezTo>
                              <a:pt x="252" y="1894"/>
                              <a:pt x="295" y="1909"/>
                              <a:pt x="339" y="1909"/>
                            </a:cubicBezTo>
                            <a:cubicBezTo>
                              <a:pt x="401" y="1909"/>
                              <a:pt x="464" y="1879"/>
                              <a:pt x="489" y="1824"/>
                            </a:cubicBezTo>
                            <a:cubicBezTo>
                              <a:pt x="564" y="1673"/>
                              <a:pt x="516" y="1498"/>
                              <a:pt x="493" y="1339"/>
                            </a:cubicBezTo>
                            <a:cubicBezTo>
                              <a:pt x="469" y="1201"/>
                              <a:pt x="446" y="1067"/>
                              <a:pt x="422" y="932"/>
                            </a:cubicBezTo>
                            <a:cubicBezTo>
                              <a:pt x="371" y="653"/>
                              <a:pt x="317" y="373"/>
                              <a:pt x="261" y="94"/>
                            </a:cubicBezTo>
                            <a:cubicBezTo>
                              <a:pt x="247" y="30"/>
                              <a:pt x="194" y="1"/>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3016612" y="4076136"/>
                        <a:ext cx="23770" cy="105472"/>
                      </a:xfrm>
                      <a:custGeom>
                        <a:avLst/>
                        <a:gdLst/>
                        <a:ahLst/>
                        <a:cxnLst/>
                        <a:rect l="l" t="t" r="r" b="b"/>
                        <a:pathLst>
                          <a:path w="462" h="2050" extrusionOk="0">
                            <a:moveTo>
                              <a:pt x="258" y="1"/>
                            </a:moveTo>
                            <a:cubicBezTo>
                              <a:pt x="182" y="1"/>
                              <a:pt x="101" y="54"/>
                              <a:pt x="101" y="143"/>
                            </a:cubicBezTo>
                            <a:cubicBezTo>
                              <a:pt x="97" y="429"/>
                              <a:pt x="97" y="715"/>
                              <a:pt x="81" y="1002"/>
                            </a:cubicBezTo>
                            <a:cubicBezTo>
                              <a:pt x="60" y="1288"/>
                              <a:pt x="20" y="1574"/>
                              <a:pt x="6" y="1860"/>
                            </a:cubicBezTo>
                            <a:cubicBezTo>
                              <a:pt x="1" y="1981"/>
                              <a:pt x="106" y="2049"/>
                              <a:pt x="208" y="2049"/>
                            </a:cubicBezTo>
                            <a:cubicBezTo>
                              <a:pt x="288" y="2049"/>
                              <a:pt x="366" y="2007"/>
                              <a:pt x="387" y="1914"/>
                            </a:cubicBezTo>
                            <a:cubicBezTo>
                              <a:pt x="451" y="1611"/>
                              <a:pt x="461" y="1308"/>
                              <a:pt x="458" y="1002"/>
                            </a:cubicBezTo>
                            <a:cubicBezTo>
                              <a:pt x="455" y="699"/>
                              <a:pt x="430" y="402"/>
                              <a:pt x="383" y="103"/>
                            </a:cubicBezTo>
                            <a:cubicBezTo>
                              <a:pt x="372" y="32"/>
                              <a:pt x="317"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9"/>
                      <p:cNvSpPr/>
                      <p:nvPr/>
                    </p:nvSpPr>
                    <p:spPr>
                      <a:xfrm>
                        <a:off x="3172039" y="4185414"/>
                        <a:ext cx="31436" cy="106347"/>
                      </a:xfrm>
                      <a:custGeom>
                        <a:avLst/>
                        <a:gdLst/>
                        <a:ahLst/>
                        <a:cxnLst/>
                        <a:rect l="l" t="t" r="r" b="b"/>
                        <a:pathLst>
                          <a:path w="611" h="2067" extrusionOk="0">
                            <a:moveTo>
                              <a:pt x="134" y="1"/>
                            </a:moveTo>
                            <a:cubicBezTo>
                              <a:pt x="66" y="1"/>
                              <a:pt x="0" y="44"/>
                              <a:pt x="2" y="133"/>
                            </a:cubicBezTo>
                            <a:cubicBezTo>
                              <a:pt x="5" y="456"/>
                              <a:pt x="35" y="776"/>
                              <a:pt x="86" y="1092"/>
                            </a:cubicBezTo>
                            <a:cubicBezTo>
                              <a:pt x="109" y="1251"/>
                              <a:pt x="140" y="1409"/>
                              <a:pt x="176" y="1564"/>
                            </a:cubicBezTo>
                            <a:cubicBezTo>
                              <a:pt x="197" y="1641"/>
                              <a:pt x="217" y="1718"/>
                              <a:pt x="244" y="1793"/>
                            </a:cubicBezTo>
                            <a:cubicBezTo>
                              <a:pt x="274" y="1874"/>
                              <a:pt x="318" y="1937"/>
                              <a:pt x="362" y="2008"/>
                            </a:cubicBezTo>
                            <a:cubicBezTo>
                              <a:pt x="389" y="2047"/>
                              <a:pt x="435" y="2066"/>
                              <a:pt x="479" y="2066"/>
                            </a:cubicBezTo>
                            <a:cubicBezTo>
                              <a:pt x="546" y="2066"/>
                              <a:pt x="611" y="2023"/>
                              <a:pt x="605" y="1941"/>
                            </a:cubicBezTo>
                            <a:cubicBezTo>
                              <a:pt x="597" y="1860"/>
                              <a:pt x="597" y="1779"/>
                              <a:pt x="580" y="1701"/>
                            </a:cubicBezTo>
                            <a:cubicBezTo>
                              <a:pt x="560" y="1625"/>
                              <a:pt x="537" y="1547"/>
                              <a:pt x="517" y="1470"/>
                            </a:cubicBezTo>
                            <a:cubicBezTo>
                              <a:pt x="476" y="1328"/>
                              <a:pt x="439" y="1184"/>
                              <a:pt x="409" y="1039"/>
                            </a:cubicBezTo>
                            <a:cubicBezTo>
                              <a:pt x="342" y="742"/>
                              <a:pt x="302" y="439"/>
                              <a:pt x="277" y="133"/>
                            </a:cubicBezTo>
                            <a:cubicBezTo>
                              <a:pt x="273" y="45"/>
                              <a:pt x="202"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a:off x="3222665" y="4391776"/>
                        <a:ext cx="25210" cy="106296"/>
                      </a:xfrm>
                      <a:custGeom>
                        <a:avLst/>
                        <a:gdLst/>
                        <a:ahLst/>
                        <a:cxnLst/>
                        <a:rect l="l" t="t" r="r" b="b"/>
                        <a:pathLst>
                          <a:path w="490" h="2066" extrusionOk="0">
                            <a:moveTo>
                              <a:pt x="159" y="0"/>
                            </a:moveTo>
                            <a:cubicBezTo>
                              <a:pt x="78" y="0"/>
                              <a:pt x="0" y="71"/>
                              <a:pt x="4" y="155"/>
                            </a:cubicBezTo>
                            <a:cubicBezTo>
                              <a:pt x="11" y="448"/>
                              <a:pt x="17" y="737"/>
                              <a:pt x="28" y="1030"/>
                            </a:cubicBezTo>
                            <a:cubicBezTo>
                              <a:pt x="34" y="1326"/>
                              <a:pt x="38" y="1626"/>
                              <a:pt x="88" y="1922"/>
                            </a:cubicBezTo>
                            <a:cubicBezTo>
                              <a:pt x="104" y="2008"/>
                              <a:pt x="196" y="2066"/>
                              <a:pt x="281" y="2066"/>
                            </a:cubicBezTo>
                            <a:cubicBezTo>
                              <a:pt x="290" y="2066"/>
                              <a:pt x="299" y="2065"/>
                              <a:pt x="307" y="2064"/>
                            </a:cubicBezTo>
                            <a:cubicBezTo>
                              <a:pt x="404" y="2050"/>
                              <a:pt x="475" y="1969"/>
                              <a:pt x="479" y="1868"/>
                            </a:cubicBezTo>
                            <a:cubicBezTo>
                              <a:pt x="489" y="1582"/>
                              <a:pt x="445" y="1296"/>
                              <a:pt x="412" y="1013"/>
                            </a:cubicBezTo>
                            <a:cubicBezTo>
                              <a:pt x="381" y="727"/>
                              <a:pt x="348" y="441"/>
                              <a:pt x="317" y="155"/>
                            </a:cubicBezTo>
                            <a:cubicBezTo>
                              <a:pt x="307" y="71"/>
                              <a:pt x="250" y="0"/>
                              <a:pt x="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9"/>
                      <p:cNvSpPr/>
                      <p:nvPr/>
                    </p:nvSpPr>
                    <p:spPr>
                      <a:xfrm>
                        <a:off x="3071148" y="4365074"/>
                        <a:ext cx="24799" cy="106347"/>
                      </a:xfrm>
                      <a:custGeom>
                        <a:avLst/>
                        <a:gdLst/>
                        <a:ahLst/>
                        <a:cxnLst/>
                        <a:rect l="l" t="t" r="r" b="b"/>
                        <a:pathLst>
                          <a:path w="482" h="2067" extrusionOk="0">
                            <a:moveTo>
                              <a:pt x="206" y="1"/>
                            </a:moveTo>
                            <a:cubicBezTo>
                              <a:pt x="108" y="1"/>
                              <a:pt x="47" y="78"/>
                              <a:pt x="37" y="169"/>
                            </a:cubicBezTo>
                            <a:cubicBezTo>
                              <a:pt x="10" y="462"/>
                              <a:pt x="1" y="754"/>
                              <a:pt x="10" y="1048"/>
                            </a:cubicBezTo>
                            <a:cubicBezTo>
                              <a:pt x="21" y="1340"/>
                              <a:pt x="41" y="1647"/>
                              <a:pt x="114" y="1933"/>
                            </a:cubicBezTo>
                            <a:cubicBezTo>
                              <a:pt x="133" y="2012"/>
                              <a:pt x="208" y="2066"/>
                              <a:pt x="287" y="2066"/>
                            </a:cubicBezTo>
                            <a:cubicBezTo>
                              <a:pt x="296" y="2066"/>
                              <a:pt x="305" y="2065"/>
                              <a:pt x="313" y="2064"/>
                            </a:cubicBezTo>
                            <a:cubicBezTo>
                              <a:pt x="394" y="2054"/>
                              <a:pt x="481" y="1977"/>
                              <a:pt x="472" y="1886"/>
                            </a:cubicBezTo>
                            <a:cubicBezTo>
                              <a:pt x="441" y="1600"/>
                              <a:pt x="388" y="1317"/>
                              <a:pt x="371" y="1031"/>
                            </a:cubicBezTo>
                            <a:cubicBezTo>
                              <a:pt x="354" y="745"/>
                              <a:pt x="354" y="456"/>
                              <a:pt x="377" y="169"/>
                            </a:cubicBezTo>
                            <a:cubicBezTo>
                              <a:pt x="380" y="78"/>
                              <a:pt x="293" y="1"/>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9"/>
                      <p:cNvSpPr/>
                      <p:nvPr/>
                    </p:nvSpPr>
                    <p:spPr>
                      <a:xfrm>
                        <a:off x="2878368" y="4340430"/>
                        <a:ext cx="30561" cy="120496"/>
                      </a:xfrm>
                      <a:custGeom>
                        <a:avLst/>
                        <a:gdLst/>
                        <a:ahLst/>
                        <a:cxnLst/>
                        <a:rect l="l" t="t" r="r" b="b"/>
                        <a:pathLst>
                          <a:path w="594" h="2342" extrusionOk="0">
                            <a:moveTo>
                              <a:pt x="428" y="1"/>
                            </a:moveTo>
                            <a:cubicBezTo>
                              <a:pt x="365" y="1"/>
                              <a:pt x="306" y="34"/>
                              <a:pt x="297" y="106"/>
                            </a:cubicBezTo>
                            <a:cubicBezTo>
                              <a:pt x="202" y="789"/>
                              <a:pt x="105" y="1473"/>
                              <a:pt x="14" y="2159"/>
                            </a:cubicBezTo>
                            <a:cubicBezTo>
                              <a:pt x="0" y="2257"/>
                              <a:pt x="108" y="2341"/>
                              <a:pt x="199" y="2341"/>
                            </a:cubicBezTo>
                            <a:cubicBezTo>
                              <a:pt x="307" y="2341"/>
                              <a:pt x="374" y="2257"/>
                              <a:pt x="384" y="2159"/>
                            </a:cubicBezTo>
                            <a:cubicBezTo>
                              <a:pt x="455" y="1490"/>
                              <a:pt x="519" y="817"/>
                              <a:pt x="586" y="147"/>
                            </a:cubicBezTo>
                            <a:cubicBezTo>
                              <a:pt x="594" y="54"/>
                              <a:pt x="508"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9"/>
                      <p:cNvSpPr/>
                      <p:nvPr/>
                    </p:nvSpPr>
                    <p:spPr>
                      <a:xfrm>
                        <a:off x="2973240" y="4273135"/>
                        <a:ext cx="19294" cy="109691"/>
                      </a:xfrm>
                      <a:custGeom>
                        <a:avLst/>
                        <a:gdLst/>
                        <a:ahLst/>
                        <a:cxnLst/>
                        <a:rect l="l" t="t" r="r" b="b"/>
                        <a:pathLst>
                          <a:path w="375" h="2132" extrusionOk="0">
                            <a:moveTo>
                              <a:pt x="188" y="0"/>
                            </a:moveTo>
                            <a:cubicBezTo>
                              <a:pt x="116" y="0"/>
                              <a:pt x="43" y="47"/>
                              <a:pt x="41" y="142"/>
                            </a:cubicBezTo>
                            <a:cubicBezTo>
                              <a:pt x="38" y="445"/>
                              <a:pt x="32" y="748"/>
                              <a:pt x="25" y="1051"/>
                            </a:cubicBezTo>
                            <a:cubicBezTo>
                              <a:pt x="18" y="1350"/>
                              <a:pt x="1" y="1653"/>
                              <a:pt x="8" y="1956"/>
                            </a:cubicBezTo>
                            <a:cubicBezTo>
                              <a:pt x="10" y="2072"/>
                              <a:pt x="99" y="2131"/>
                              <a:pt x="189" y="2131"/>
                            </a:cubicBezTo>
                            <a:cubicBezTo>
                              <a:pt x="279" y="2131"/>
                              <a:pt x="368" y="2073"/>
                              <a:pt x="372" y="1956"/>
                            </a:cubicBezTo>
                            <a:cubicBezTo>
                              <a:pt x="375" y="1653"/>
                              <a:pt x="358" y="1350"/>
                              <a:pt x="351" y="1051"/>
                            </a:cubicBezTo>
                            <a:cubicBezTo>
                              <a:pt x="344" y="748"/>
                              <a:pt x="338" y="445"/>
                              <a:pt x="335" y="142"/>
                            </a:cubicBezTo>
                            <a:cubicBezTo>
                              <a:pt x="333" y="47"/>
                              <a:pt x="26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9"/>
                      <p:cNvSpPr/>
                      <p:nvPr/>
                    </p:nvSpPr>
                    <p:spPr>
                      <a:xfrm>
                        <a:off x="3176927" y="3935628"/>
                        <a:ext cx="32877" cy="124715"/>
                      </a:xfrm>
                      <a:custGeom>
                        <a:avLst/>
                        <a:gdLst/>
                        <a:ahLst/>
                        <a:cxnLst/>
                        <a:rect l="l" t="t" r="r" b="b"/>
                        <a:pathLst>
                          <a:path w="639" h="2424" extrusionOk="0">
                            <a:moveTo>
                              <a:pt x="155" y="1"/>
                            </a:moveTo>
                            <a:cubicBezTo>
                              <a:pt x="143" y="1"/>
                              <a:pt x="130" y="2"/>
                              <a:pt x="119" y="6"/>
                            </a:cubicBezTo>
                            <a:cubicBezTo>
                              <a:pt x="31" y="29"/>
                              <a:pt x="1" y="110"/>
                              <a:pt x="11" y="191"/>
                            </a:cubicBezTo>
                            <a:cubicBezTo>
                              <a:pt x="58" y="545"/>
                              <a:pt x="109" y="898"/>
                              <a:pt x="153" y="1252"/>
                            </a:cubicBezTo>
                            <a:cubicBezTo>
                              <a:pt x="199" y="1605"/>
                              <a:pt x="237" y="1959"/>
                              <a:pt x="311" y="2308"/>
                            </a:cubicBezTo>
                            <a:cubicBezTo>
                              <a:pt x="328" y="2387"/>
                              <a:pt x="396" y="2423"/>
                              <a:pt x="465" y="2423"/>
                            </a:cubicBezTo>
                            <a:cubicBezTo>
                              <a:pt x="551" y="2423"/>
                              <a:pt x="638" y="2367"/>
                              <a:pt x="631" y="2265"/>
                            </a:cubicBezTo>
                            <a:cubicBezTo>
                              <a:pt x="600" y="1904"/>
                              <a:pt x="533" y="1544"/>
                              <a:pt x="476" y="1184"/>
                            </a:cubicBezTo>
                            <a:cubicBezTo>
                              <a:pt x="415" y="827"/>
                              <a:pt x="361" y="467"/>
                              <a:pt x="304" y="110"/>
                            </a:cubicBezTo>
                            <a:cubicBezTo>
                              <a:pt x="293" y="42"/>
                              <a:pt x="220"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9"/>
                      <p:cNvSpPr/>
                      <p:nvPr/>
                    </p:nvSpPr>
                    <p:spPr>
                      <a:xfrm>
                        <a:off x="2992482" y="4999391"/>
                        <a:ext cx="34163" cy="76712"/>
                      </a:xfrm>
                      <a:custGeom>
                        <a:avLst/>
                        <a:gdLst/>
                        <a:ahLst/>
                        <a:cxnLst/>
                        <a:rect l="l" t="t" r="r" b="b"/>
                        <a:pathLst>
                          <a:path w="664" h="1491" extrusionOk="0">
                            <a:moveTo>
                              <a:pt x="501" y="0"/>
                            </a:moveTo>
                            <a:cubicBezTo>
                              <a:pt x="447" y="0"/>
                              <a:pt x="395" y="30"/>
                              <a:pt x="374" y="100"/>
                            </a:cubicBezTo>
                            <a:cubicBezTo>
                              <a:pt x="310" y="322"/>
                              <a:pt x="243" y="544"/>
                              <a:pt x="179" y="767"/>
                            </a:cubicBezTo>
                            <a:cubicBezTo>
                              <a:pt x="146" y="881"/>
                              <a:pt x="112" y="996"/>
                              <a:pt x="78" y="1110"/>
                            </a:cubicBezTo>
                            <a:cubicBezTo>
                              <a:pt x="45" y="1231"/>
                              <a:pt x="1" y="1437"/>
                              <a:pt x="169" y="1484"/>
                            </a:cubicBezTo>
                            <a:cubicBezTo>
                              <a:pt x="186" y="1489"/>
                              <a:pt x="201" y="1491"/>
                              <a:pt x="216" y="1491"/>
                            </a:cubicBezTo>
                            <a:cubicBezTo>
                              <a:pt x="346" y="1491"/>
                              <a:pt x="401" y="1317"/>
                              <a:pt x="425" y="1208"/>
                            </a:cubicBezTo>
                            <a:cubicBezTo>
                              <a:pt x="452" y="1090"/>
                              <a:pt x="475" y="973"/>
                              <a:pt x="503" y="855"/>
                            </a:cubicBezTo>
                            <a:cubicBezTo>
                              <a:pt x="550" y="629"/>
                              <a:pt x="596" y="400"/>
                              <a:pt x="644" y="171"/>
                            </a:cubicBezTo>
                            <a:cubicBezTo>
                              <a:pt x="664" y="68"/>
                              <a:pt x="581"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9"/>
                      <p:cNvSpPr/>
                      <p:nvPr/>
                    </p:nvSpPr>
                    <p:spPr>
                      <a:xfrm>
                        <a:off x="3077167" y="4997487"/>
                        <a:ext cx="31796" cy="78050"/>
                      </a:xfrm>
                      <a:custGeom>
                        <a:avLst/>
                        <a:gdLst/>
                        <a:ahLst/>
                        <a:cxnLst/>
                        <a:rect l="l" t="t" r="r" b="b"/>
                        <a:pathLst>
                          <a:path w="618" h="1517" extrusionOk="0">
                            <a:moveTo>
                              <a:pt x="182" y="1"/>
                            </a:moveTo>
                            <a:cubicBezTo>
                              <a:pt x="167" y="1"/>
                              <a:pt x="153" y="2"/>
                              <a:pt x="139" y="6"/>
                            </a:cubicBezTo>
                            <a:cubicBezTo>
                              <a:pt x="41" y="33"/>
                              <a:pt x="1" y="127"/>
                              <a:pt x="18" y="222"/>
                            </a:cubicBezTo>
                            <a:cubicBezTo>
                              <a:pt x="52" y="430"/>
                              <a:pt x="86" y="642"/>
                              <a:pt x="119" y="851"/>
                            </a:cubicBezTo>
                            <a:cubicBezTo>
                              <a:pt x="136" y="955"/>
                              <a:pt x="153" y="1056"/>
                              <a:pt x="170" y="1161"/>
                            </a:cubicBezTo>
                            <a:cubicBezTo>
                              <a:pt x="190" y="1279"/>
                              <a:pt x="187" y="1437"/>
                              <a:pt x="314" y="1498"/>
                            </a:cubicBezTo>
                            <a:cubicBezTo>
                              <a:pt x="340" y="1510"/>
                              <a:pt x="368" y="1516"/>
                              <a:pt x="395" y="1516"/>
                            </a:cubicBezTo>
                            <a:cubicBezTo>
                              <a:pt x="435" y="1516"/>
                              <a:pt x="474" y="1502"/>
                              <a:pt x="506" y="1470"/>
                            </a:cubicBezTo>
                            <a:cubicBezTo>
                              <a:pt x="617" y="1363"/>
                              <a:pt x="560" y="1204"/>
                              <a:pt x="533" y="1073"/>
                            </a:cubicBezTo>
                            <a:cubicBezTo>
                              <a:pt x="513" y="969"/>
                              <a:pt x="496" y="868"/>
                              <a:pt x="476" y="767"/>
                            </a:cubicBezTo>
                            <a:cubicBezTo>
                              <a:pt x="435" y="555"/>
                              <a:pt x="395" y="339"/>
                              <a:pt x="355" y="127"/>
                            </a:cubicBezTo>
                            <a:cubicBezTo>
                              <a:pt x="340" y="51"/>
                              <a:pt x="260" y="1"/>
                              <a:pt x="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9"/>
                      <p:cNvSpPr/>
                      <p:nvPr/>
                    </p:nvSpPr>
                    <p:spPr>
                      <a:xfrm>
                        <a:off x="2481542" y="3098705"/>
                        <a:ext cx="82989" cy="106141"/>
                      </a:xfrm>
                      <a:custGeom>
                        <a:avLst/>
                        <a:gdLst/>
                        <a:ahLst/>
                        <a:cxnLst/>
                        <a:rect l="l" t="t" r="r" b="b"/>
                        <a:pathLst>
                          <a:path w="1613" h="2063" extrusionOk="0">
                            <a:moveTo>
                              <a:pt x="1365" y="1"/>
                            </a:moveTo>
                            <a:cubicBezTo>
                              <a:pt x="1338" y="1"/>
                              <a:pt x="1310" y="9"/>
                              <a:pt x="1284" y="27"/>
                            </a:cubicBezTo>
                            <a:cubicBezTo>
                              <a:pt x="961" y="249"/>
                              <a:pt x="684" y="518"/>
                              <a:pt x="453" y="835"/>
                            </a:cubicBezTo>
                            <a:cubicBezTo>
                              <a:pt x="234" y="1135"/>
                              <a:pt x="1" y="1522"/>
                              <a:pt x="21" y="1905"/>
                            </a:cubicBezTo>
                            <a:cubicBezTo>
                              <a:pt x="26" y="2004"/>
                              <a:pt x="104" y="2062"/>
                              <a:pt x="184" y="2062"/>
                            </a:cubicBezTo>
                            <a:cubicBezTo>
                              <a:pt x="235" y="2062"/>
                              <a:pt x="287" y="2038"/>
                              <a:pt x="321" y="1986"/>
                            </a:cubicBezTo>
                            <a:cubicBezTo>
                              <a:pt x="419" y="1838"/>
                              <a:pt x="479" y="1676"/>
                              <a:pt x="543" y="1525"/>
                            </a:cubicBezTo>
                            <a:cubicBezTo>
                              <a:pt x="617" y="1360"/>
                              <a:pt x="698" y="1202"/>
                              <a:pt x="796" y="1050"/>
                            </a:cubicBezTo>
                            <a:cubicBezTo>
                              <a:pt x="981" y="761"/>
                              <a:pt x="1216" y="504"/>
                              <a:pt x="1489" y="293"/>
                            </a:cubicBezTo>
                            <a:cubicBezTo>
                              <a:pt x="1612" y="195"/>
                              <a:pt x="1498" y="1"/>
                              <a:pt x="1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9"/>
                      <p:cNvSpPr/>
                      <p:nvPr/>
                    </p:nvSpPr>
                    <p:spPr>
                      <a:xfrm>
                        <a:off x="2522650" y="3168058"/>
                        <a:ext cx="47849" cy="73368"/>
                      </a:xfrm>
                      <a:custGeom>
                        <a:avLst/>
                        <a:gdLst/>
                        <a:ahLst/>
                        <a:cxnLst/>
                        <a:rect l="l" t="t" r="r" b="b"/>
                        <a:pathLst>
                          <a:path w="930" h="1426" extrusionOk="0">
                            <a:moveTo>
                              <a:pt x="769" y="0"/>
                            </a:moveTo>
                            <a:cubicBezTo>
                              <a:pt x="719" y="0"/>
                              <a:pt x="670" y="24"/>
                              <a:pt x="643" y="69"/>
                            </a:cubicBezTo>
                            <a:cubicBezTo>
                              <a:pt x="542" y="254"/>
                              <a:pt x="441" y="439"/>
                              <a:pt x="340" y="624"/>
                            </a:cubicBezTo>
                            <a:cubicBezTo>
                              <a:pt x="239" y="806"/>
                              <a:pt x="128" y="988"/>
                              <a:pt x="37" y="1176"/>
                            </a:cubicBezTo>
                            <a:cubicBezTo>
                              <a:pt x="0" y="1257"/>
                              <a:pt x="17" y="1355"/>
                              <a:pt x="98" y="1402"/>
                            </a:cubicBezTo>
                            <a:cubicBezTo>
                              <a:pt x="124" y="1418"/>
                              <a:pt x="153" y="1426"/>
                              <a:pt x="181" y="1426"/>
                            </a:cubicBezTo>
                            <a:cubicBezTo>
                              <a:pt x="238" y="1426"/>
                              <a:pt x="294" y="1397"/>
                              <a:pt x="323" y="1345"/>
                            </a:cubicBezTo>
                            <a:cubicBezTo>
                              <a:pt x="431" y="1163"/>
                              <a:pt x="518" y="968"/>
                              <a:pt x="609" y="783"/>
                            </a:cubicBezTo>
                            <a:cubicBezTo>
                              <a:pt x="704" y="595"/>
                              <a:pt x="798" y="405"/>
                              <a:pt x="892" y="217"/>
                            </a:cubicBezTo>
                            <a:cubicBezTo>
                              <a:pt x="929" y="146"/>
                              <a:pt x="912" y="59"/>
                              <a:pt x="841" y="18"/>
                            </a:cubicBezTo>
                            <a:cubicBezTo>
                              <a:pt x="819" y="6"/>
                              <a:pt x="794" y="0"/>
                              <a:pt x="7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9"/>
                      <p:cNvSpPr/>
                      <p:nvPr/>
                    </p:nvSpPr>
                    <p:spPr>
                      <a:xfrm>
                        <a:off x="2515859" y="3504330"/>
                        <a:ext cx="70538" cy="119930"/>
                      </a:xfrm>
                      <a:custGeom>
                        <a:avLst/>
                        <a:gdLst/>
                        <a:ahLst/>
                        <a:cxnLst/>
                        <a:rect l="l" t="t" r="r" b="b"/>
                        <a:pathLst>
                          <a:path w="1371" h="2331" extrusionOk="0">
                            <a:moveTo>
                              <a:pt x="227" y="0"/>
                            </a:moveTo>
                            <a:cubicBezTo>
                              <a:pt x="143" y="0"/>
                              <a:pt x="56" y="57"/>
                              <a:pt x="44" y="168"/>
                            </a:cubicBezTo>
                            <a:cubicBezTo>
                              <a:pt x="0" y="562"/>
                              <a:pt x="61" y="962"/>
                              <a:pt x="213" y="1333"/>
                            </a:cubicBezTo>
                            <a:cubicBezTo>
                              <a:pt x="374" y="1720"/>
                              <a:pt x="603" y="2090"/>
                              <a:pt x="980" y="2299"/>
                            </a:cubicBezTo>
                            <a:cubicBezTo>
                              <a:pt x="1018" y="2321"/>
                              <a:pt x="1055" y="2330"/>
                              <a:pt x="1090" y="2330"/>
                            </a:cubicBezTo>
                            <a:cubicBezTo>
                              <a:pt x="1257" y="2330"/>
                              <a:pt x="1370" y="2113"/>
                              <a:pt x="1240" y="1963"/>
                            </a:cubicBezTo>
                            <a:cubicBezTo>
                              <a:pt x="1014" y="1697"/>
                              <a:pt x="785" y="1454"/>
                              <a:pt x="627" y="1141"/>
                            </a:cubicBezTo>
                            <a:cubicBezTo>
                              <a:pt x="479" y="841"/>
                              <a:pt x="398" y="502"/>
                              <a:pt x="391" y="168"/>
                            </a:cubicBezTo>
                            <a:cubicBezTo>
                              <a:pt x="388" y="55"/>
                              <a:pt x="309"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9"/>
                      <p:cNvSpPr/>
                      <p:nvPr/>
                    </p:nvSpPr>
                    <p:spPr>
                      <a:xfrm>
                        <a:off x="2667067" y="3622046"/>
                        <a:ext cx="47488" cy="78410"/>
                      </a:xfrm>
                      <a:custGeom>
                        <a:avLst/>
                        <a:gdLst/>
                        <a:ahLst/>
                        <a:cxnLst/>
                        <a:rect l="l" t="t" r="r" b="b"/>
                        <a:pathLst>
                          <a:path w="923" h="1524" extrusionOk="0">
                            <a:moveTo>
                              <a:pt x="209" y="1"/>
                            </a:moveTo>
                            <a:cubicBezTo>
                              <a:pt x="206" y="1"/>
                              <a:pt x="203" y="1"/>
                              <a:pt x="199" y="1"/>
                            </a:cubicBezTo>
                            <a:cubicBezTo>
                              <a:pt x="91" y="4"/>
                              <a:pt x="4" y="85"/>
                              <a:pt x="4" y="196"/>
                            </a:cubicBezTo>
                            <a:cubicBezTo>
                              <a:pt x="1" y="428"/>
                              <a:pt x="41" y="664"/>
                              <a:pt x="132" y="876"/>
                            </a:cubicBezTo>
                            <a:cubicBezTo>
                              <a:pt x="179" y="991"/>
                              <a:pt x="229" y="1095"/>
                              <a:pt x="296" y="1196"/>
                            </a:cubicBezTo>
                            <a:cubicBezTo>
                              <a:pt x="337" y="1253"/>
                              <a:pt x="377" y="1314"/>
                              <a:pt x="425" y="1361"/>
                            </a:cubicBezTo>
                            <a:cubicBezTo>
                              <a:pt x="475" y="1408"/>
                              <a:pt x="529" y="1452"/>
                              <a:pt x="586" y="1492"/>
                            </a:cubicBezTo>
                            <a:cubicBezTo>
                              <a:pt x="614" y="1514"/>
                              <a:pt x="647" y="1523"/>
                              <a:pt x="681" y="1523"/>
                            </a:cubicBezTo>
                            <a:cubicBezTo>
                              <a:pt x="747" y="1523"/>
                              <a:pt x="817" y="1487"/>
                              <a:pt x="855" y="1438"/>
                            </a:cubicBezTo>
                            <a:cubicBezTo>
                              <a:pt x="923" y="1354"/>
                              <a:pt x="910" y="1244"/>
                              <a:pt x="838" y="1163"/>
                            </a:cubicBezTo>
                            <a:cubicBezTo>
                              <a:pt x="826" y="1146"/>
                              <a:pt x="809" y="1129"/>
                              <a:pt x="795" y="1112"/>
                            </a:cubicBezTo>
                            <a:cubicBezTo>
                              <a:pt x="785" y="1098"/>
                              <a:pt x="778" y="1088"/>
                              <a:pt x="768" y="1075"/>
                            </a:cubicBezTo>
                            <a:cubicBezTo>
                              <a:pt x="748" y="1045"/>
                              <a:pt x="725" y="1017"/>
                              <a:pt x="697" y="987"/>
                            </a:cubicBezTo>
                            <a:cubicBezTo>
                              <a:pt x="691" y="981"/>
                              <a:pt x="684" y="970"/>
                              <a:pt x="677" y="961"/>
                            </a:cubicBezTo>
                            <a:cubicBezTo>
                              <a:pt x="620" y="880"/>
                              <a:pt x="566" y="795"/>
                              <a:pt x="523" y="705"/>
                            </a:cubicBezTo>
                            <a:cubicBezTo>
                              <a:pt x="515" y="694"/>
                              <a:pt x="512" y="681"/>
                              <a:pt x="506" y="671"/>
                            </a:cubicBezTo>
                            <a:cubicBezTo>
                              <a:pt x="506" y="671"/>
                              <a:pt x="502" y="661"/>
                              <a:pt x="498" y="654"/>
                            </a:cubicBezTo>
                            <a:cubicBezTo>
                              <a:pt x="495" y="647"/>
                              <a:pt x="492" y="641"/>
                              <a:pt x="492" y="641"/>
                            </a:cubicBezTo>
                            <a:cubicBezTo>
                              <a:pt x="489" y="630"/>
                              <a:pt x="485" y="617"/>
                              <a:pt x="478" y="607"/>
                            </a:cubicBezTo>
                            <a:cubicBezTo>
                              <a:pt x="462" y="560"/>
                              <a:pt x="448" y="509"/>
                              <a:pt x="435" y="462"/>
                            </a:cubicBezTo>
                            <a:cubicBezTo>
                              <a:pt x="425" y="415"/>
                              <a:pt x="414" y="368"/>
                              <a:pt x="408" y="321"/>
                            </a:cubicBezTo>
                            <a:cubicBezTo>
                              <a:pt x="408" y="318"/>
                              <a:pt x="405" y="318"/>
                              <a:pt x="405" y="314"/>
                            </a:cubicBezTo>
                            <a:cubicBezTo>
                              <a:pt x="405" y="301"/>
                              <a:pt x="405" y="290"/>
                              <a:pt x="401" y="277"/>
                            </a:cubicBezTo>
                            <a:cubicBezTo>
                              <a:pt x="401" y="250"/>
                              <a:pt x="397" y="223"/>
                              <a:pt x="397" y="196"/>
                            </a:cubicBezTo>
                            <a:cubicBezTo>
                              <a:pt x="391" y="99"/>
                              <a:pt x="315" y="1"/>
                              <a:pt x="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9"/>
                      <p:cNvSpPr/>
                      <p:nvPr/>
                    </p:nvSpPr>
                    <p:spPr>
                      <a:xfrm>
                        <a:off x="3246949" y="3705908"/>
                        <a:ext cx="73779" cy="96880"/>
                      </a:xfrm>
                      <a:custGeom>
                        <a:avLst/>
                        <a:gdLst/>
                        <a:ahLst/>
                        <a:cxnLst/>
                        <a:rect l="l" t="t" r="r" b="b"/>
                        <a:pathLst>
                          <a:path w="1434" h="1883" extrusionOk="0">
                            <a:moveTo>
                              <a:pt x="1214" y="1"/>
                            </a:moveTo>
                            <a:cubicBezTo>
                              <a:pt x="1155" y="1"/>
                              <a:pt x="1096" y="26"/>
                              <a:pt x="1057" y="85"/>
                            </a:cubicBezTo>
                            <a:cubicBezTo>
                              <a:pt x="889" y="333"/>
                              <a:pt x="765" y="606"/>
                              <a:pt x="603" y="859"/>
                            </a:cubicBezTo>
                            <a:cubicBezTo>
                              <a:pt x="445" y="1104"/>
                              <a:pt x="269" y="1337"/>
                              <a:pt x="74" y="1556"/>
                            </a:cubicBezTo>
                            <a:cubicBezTo>
                              <a:pt x="7" y="1633"/>
                              <a:pt x="0" y="1750"/>
                              <a:pt x="74" y="1828"/>
                            </a:cubicBezTo>
                            <a:cubicBezTo>
                              <a:pt x="110" y="1864"/>
                              <a:pt x="161" y="1883"/>
                              <a:pt x="212" y="1883"/>
                            </a:cubicBezTo>
                            <a:cubicBezTo>
                              <a:pt x="262" y="1883"/>
                              <a:pt x="312" y="1865"/>
                              <a:pt x="347" y="1828"/>
                            </a:cubicBezTo>
                            <a:cubicBezTo>
                              <a:pt x="566" y="1593"/>
                              <a:pt x="768" y="1340"/>
                              <a:pt x="946" y="1077"/>
                            </a:cubicBezTo>
                            <a:cubicBezTo>
                              <a:pt x="1128" y="812"/>
                              <a:pt x="1303" y="535"/>
                              <a:pt x="1394" y="226"/>
                            </a:cubicBezTo>
                            <a:cubicBezTo>
                              <a:pt x="1434" y="92"/>
                              <a:pt x="1325" y="1"/>
                              <a:pt x="1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9"/>
                      <p:cNvSpPr/>
                      <p:nvPr/>
                    </p:nvSpPr>
                    <p:spPr>
                      <a:xfrm>
                        <a:off x="3366928" y="3691399"/>
                        <a:ext cx="52376" cy="74345"/>
                      </a:xfrm>
                      <a:custGeom>
                        <a:avLst/>
                        <a:gdLst/>
                        <a:ahLst/>
                        <a:cxnLst/>
                        <a:rect l="l" t="t" r="r" b="b"/>
                        <a:pathLst>
                          <a:path w="1018" h="1445" extrusionOk="0">
                            <a:moveTo>
                              <a:pt x="825" y="0"/>
                            </a:moveTo>
                            <a:cubicBezTo>
                              <a:pt x="765" y="0"/>
                              <a:pt x="708" y="30"/>
                              <a:pt x="675" y="84"/>
                            </a:cubicBezTo>
                            <a:cubicBezTo>
                              <a:pt x="456" y="444"/>
                              <a:pt x="254" y="811"/>
                              <a:pt x="44" y="1178"/>
                            </a:cubicBezTo>
                            <a:cubicBezTo>
                              <a:pt x="1" y="1258"/>
                              <a:pt x="24" y="1376"/>
                              <a:pt x="109" y="1423"/>
                            </a:cubicBezTo>
                            <a:cubicBezTo>
                              <a:pt x="137" y="1438"/>
                              <a:pt x="167" y="1445"/>
                              <a:pt x="198" y="1445"/>
                            </a:cubicBezTo>
                            <a:cubicBezTo>
                              <a:pt x="259" y="1445"/>
                              <a:pt x="319" y="1416"/>
                              <a:pt x="351" y="1359"/>
                            </a:cubicBezTo>
                            <a:cubicBezTo>
                              <a:pt x="563" y="993"/>
                              <a:pt x="779" y="632"/>
                              <a:pt x="973" y="259"/>
                            </a:cubicBezTo>
                            <a:cubicBezTo>
                              <a:pt x="1018" y="178"/>
                              <a:pt x="998" y="67"/>
                              <a:pt x="913" y="23"/>
                            </a:cubicBezTo>
                            <a:cubicBezTo>
                              <a:pt x="885" y="8"/>
                              <a:pt x="855" y="0"/>
                              <a:pt x="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9"/>
                      <p:cNvSpPr/>
                      <p:nvPr/>
                    </p:nvSpPr>
                    <p:spPr>
                      <a:xfrm>
                        <a:off x="3478161" y="3161473"/>
                        <a:ext cx="52685" cy="96520"/>
                      </a:xfrm>
                      <a:custGeom>
                        <a:avLst/>
                        <a:gdLst/>
                        <a:ahLst/>
                        <a:cxnLst/>
                        <a:rect l="l" t="t" r="r" b="b"/>
                        <a:pathLst>
                          <a:path w="1024" h="1876" extrusionOk="0">
                            <a:moveTo>
                              <a:pt x="259" y="0"/>
                            </a:moveTo>
                            <a:cubicBezTo>
                              <a:pt x="133" y="0"/>
                              <a:pt x="0" y="150"/>
                              <a:pt x="91" y="274"/>
                            </a:cubicBezTo>
                            <a:cubicBezTo>
                              <a:pt x="250" y="480"/>
                              <a:pt x="371" y="706"/>
                              <a:pt x="448" y="958"/>
                            </a:cubicBezTo>
                            <a:cubicBezTo>
                              <a:pt x="465" y="1018"/>
                              <a:pt x="481" y="1079"/>
                              <a:pt x="495" y="1139"/>
                            </a:cubicBezTo>
                            <a:cubicBezTo>
                              <a:pt x="505" y="1194"/>
                              <a:pt x="522" y="1278"/>
                              <a:pt x="525" y="1312"/>
                            </a:cubicBezTo>
                            <a:cubicBezTo>
                              <a:pt x="545" y="1463"/>
                              <a:pt x="549" y="1601"/>
                              <a:pt x="582" y="1739"/>
                            </a:cubicBezTo>
                            <a:cubicBezTo>
                              <a:pt x="606" y="1830"/>
                              <a:pt x="687" y="1875"/>
                              <a:pt x="767" y="1875"/>
                            </a:cubicBezTo>
                            <a:cubicBezTo>
                              <a:pt x="847" y="1875"/>
                              <a:pt x="927" y="1830"/>
                              <a:pt x="949" y="1739"/>
                            </a:cubicBezTo>
                            <a:cubicBezTo>
                              <a:pt x="1024" y="1446"/>
                              <a:pt x="929" y="1113"/>
                              <a:pt x="825" y="840"/>
                            </a:cubicBezTo>
                            <a:cubicBezTo>
                              <a:pt x="714" y="554"/>
                              <a:pt x="566" y="294"/>
                              <a:pt x="374" y="56"/>
                            </a:cubicBezTo>
                            <a:cubicBezTo>
                              <a:pt x="342" y="17"/>
                              <a:pt x="301" y="0"/>
                              <a:pt x="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9"/>
                      <p:cNvSpPr/>
                      <p:nvPr/>
                    </p:nvSpPr>
                    <p:spPr>
                      <a:xfrm>
                        <a:off x="3526986" y="3113934"/>
                        <a:ext cx="46871" cy="124149"/>
                      </a:xfrm>
                      <a:custGeom>
                        <a:avLst/>
                        <a:gdLst/>
                        <a:ahLst/>
                        <a:cxnLst/>
                        <a:rect l="l" t="t" r="r" b="b"/>
                        <a:pathLst>
                          <a:path w="911" h="2413" extrusionOk="0">
                            <a:moveTo>
                              <a:pt x="216" y="0"/>
                            </a:moveTo>
                            <a:cubicBezTo>
                              <a:pt x="201" y="0"/>
                              <a:pt x="185" y="2"/>
                              <a:pt x="169" y="6"/>
                            </a:cubicBezTo>
                            <a:cubicBezTo>
                              <a:pt x="75" y="34"/>
                              <a:pt x="0" y="145"/>
                              <a:pt x="34" y="242"/>
                            </a:cubicBezTo>
                            <a:cubicBezTo>
                              <a:pt x="149" y="569"/>
                              <a:pt x="246" y="902"/>
                              <a:pt x="320" y="1243"/>
                            </a:cubicBezTo>
                            <a:cubicBezTo>
                              <a:pt x="395" y="1582"/>
                              <a:pt x="424" y="1929"/>
                              <a:pt x="505" y="2265"/>
                            </a:cubicBezTo>
                            <a:cubicBezTo>
                              <a:pt x="529" y="2366"/>
                              <a:pt x="613" y="2412"/>
                              <a:pt x="698" y="2412"/>
                            </a:cubicBezTo>
                            <a:cubicBezTo>
                              <a:pt x="803" y="2412"/>
                              <a:pt x="911" y="2341"/>
                              <a:pt x="909" y="2212"/>
                            </a:cubicBezTo>
                            <a:cubicBezTo>
                              <a:pt x="906" y="1855"/>
                              <a:pt x="815" y="1495"/>
                              <a:pt x="724" y="1151"/>
                            </a:cubicBezTo>
                            <a:cubicBezTo>
                              <a:pt x="637" y="808"/>
                              <a:pt x="529" y="471"/>
                              <a:pt x="401" y="141"/>
                            </a:cubicBezTo>
                            <a:cubicBezTo>
                              <a:pt x="370" y="59"/>
                              <a:pt x="300" y="0"/>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4" name="Google Shape;1474;p49"/>
                  <p:cNvGrpSpPr/>
                  <p:nvPr/>
                </p:nvGrpSpPr>
                <p:grpSpPr>
                  <a:xfrm>
                    <a:off x="2833207" y="3117820"/>
                    <a:ext cx="1169643" cy="1063807"/>
                    <a:chOff x="2574408" y="2999408"/>
                    <a:chExt cx="1237717" cy="1125721"/>
                  </a:xfrm>
                </p:grpSpPr>
                <p:grpSp>
                  <p:nvGrpSpPr>
                    <p:cNvPr id="1475" name="Google Shape;1475;p49"/>
                    <p:cNvGrpSpPr/>
                    <p:nvPr/>
                  </p:nvGrpSpPr>
                  <p:grpSpPr>
                    <a:xfrm>
                      <a:off x="2840090" y="2999408"/>
                      <a:ext cx="386589" cy="176422"/>
                      <a:chOff x="2840090" y="2999408"/>
                      <a:chExt cx="386589" cy="176422"/>
                    </a:xfrm>
                  </p:grpSpPr>
                  <p:sp>
                    <p:nvSpPr>
                      <p:cNvPr id="1476" name="Google Shape;1476;p49"/>
                      <p:cNvSpPr/>
                      <p:nvPr/>
                    </p:nvSpPr>
                    <p:spPr>
                      <a:xfrm>
                        <a:off x="2840090" y="2999408"/>
                        <a:ext cx="93382" cy="176422"/>
                      </a:xfrm>
                      <a:custGeom>
                        <a:avLst/>
                        <a:gdLst/>
                        <a:ahLst/>
                        <a:cxnLst/>
                        <a:rect l="l" t="t" r="r" b="b"/>
                        <a:pathLst>
                          <a:path w="1815" h="3429" extrusionOk="0">
                            <a:moveTo>
                              <a:pt x="909" y="1"/>
                            </a:moveTo>
                            <a:cubicBezTo>
                              <a:pt x="407" y="1"/>
                              <a:pt x="0" y="768"/>
                              <a:pt x="0" y="1715"/>
                            </a:cubicBezTo>
                            <a:cubicBezTo>
                              <a:pt x="0" y="2661"/>
                              <a:pt x="407" y="3428"/>
                              <a:pt x="909" y="3428"/>
                            </a:cubicBezTo>
                            <a:cubicBezTo>
                              <a:pt x="1411" y="3428"/>
                              <a:pt x="1815" y="2661"/>
                              <a:pt x="1815" y="1715"/>
                            </a:cubicBezTo>
                            <a:cubicBezTo>
                              <a:pt x="1815" y="768"/>
                              <a:pt x="1411" y="1"/>
                              <a:pt x="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9"/>
                      <p:cNvSpPr/>
                      <p:nvPr/>
                    </p:nvSpPr>
                    <p:spPr>
                      <a:xfrm>
                        <a:off x="3133298" y="2999408"/>
                        <a:ext cx="93382" cy="176422"/>
                      </a:xfrm>
                      <a:custGeom>
                        <a:avLst/>
                        <a:gdLst/>
                        <a:ahLst/>
                        <a:cxnLst/>
                        <a:rect l="l" t="t" r="r" b="b"/>
                        <a:pathLst>
                          <a:path w="1815" h="3429" extrusionOk="0">
                            <a:moveTo>
                              <a:pt x="909" y="1"/>
                            </a:moveTo>
                            <a:cubicBezTo>
                              <a:pt x="408" y="1"/>
                              <a:pt x="0" y="768"/>
                              <a:pt x="0" y="1715"/>
                            </a:cubicBezTo>
                            <a:cubicBezTo>
                              <a:pt x="0" y="2661"/>
                              <a:pt x="408" y="3428"/>
                              <a:pt x="909" y="3428"/>
                            </a:cubicBezTo>
                            <a:cubicBezTo>
                              <a:pt x="1408" y="3428"/>
                              <a:pt x="1815" y="2661"/>
                              <a:pt x="1815" y="1715"/>
                            </a:cubicBezTo>
                            <a:cubicBezTo>
                              <a:pt x="1815" y="768"/>
                              <a:pt x="1408" y="1"/>
                              <a:pt x="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49"/>
                    <p:cNvGrpSpPr/>
                    <p:nvPr/>
                  </p:nvGrpSpPr>
                  <p:grpSpPr>
                    <a:xfrm>
                      <a:off x="2574408" y="3123966"/>
                      <a:ext cx="1237717" cy="1001163"/>
                      <a:chOff x="2574408" y="3123966"/>
                      <a:chExt cx="1237717" cy="1001163"/>
                    </a:xfrm>
                  </p:grpSpPr>
                  <p:grpSp>
                    <p:nvGrpSpPr>
                      <p:cNvPr id="1479" name="Google Shape;1479;p49"/>
                      <p:cNvGrpSpPr/>
                      <p:nvPr/>
                    </p:nvGrpSpPr>
                    <p:grpSpPr>
                      <a:xfrm>
                        <a:off x="3361577" y="3279446"/>
                        <a:ext cx="450548" cy="845684"/>
                        <a:chOff x="3361577" y="3279446"/>
                        <a:chExt cx="450548" cy="845684"/>
                      </a:xfrm>
                    </p:grpSpPr>
                    <p:sp>
                      <p:nvSpPr>
                        <p:cNvPr id="1480" name="Google Shape;1480;p49"/>
                        <p:cNvSpPr/>
                        <p:nvPr/>
                      </p:nvSpPr>
                      <p:spPr>
                        <a:xfrm>
                          <a:off x="3361577" y="3279446"/>
                          <a:ext cx="450548" cy="845684"/>
                        </a:xfrm>
                        <a:custGeom>
                          <a:avLst/>
                          <a:gdLst/>
                          <a:ahLst/>
                          <a:cxnLst/>
                          <a:rect l="l" t="t" r="r" b="b"/>
                          <a:pathLst>
                            <a:path w="8757" h="16437" extrusionOk="0">
                              <a:moveTo>
                                <a:pt x="653" y="1"/>
                              </a:moveTo>
                              <a:cubicBezTo>
                                <a:pt x="653" y="1"/>
                                <a:pt x="2418" y="2422"/>
                                <a:pt x="2317" y="6051"/>
                              </a:cubicBezTo>
                              <a:cubicBezTo>
                                <a:pt x="2216" y="9680"/>
                                <a:pt x="1" y="16231"/>
                                <a:pt x="4333" y="16433"/>
                              </a:cubicBezTo>
                              <a:cubicBezTo>
                                <a:pt x="4394" y="16435"/>
                                <a:pt x="4455" y="16437"/>
                                <a:pt x="4514" y="16437"/>
                              </a:cubicBezTo>
                              <a:cubicBezTo>
                                <a:pt x="8671" y="16437"/>
                                <a:pt x="8757" y="9543"/>
                                <a:pt x="7861" y="7057"/>
                              </a:cubicBezTo>
                              <a:cubicBezTo>
                                <a:pt x="6955" y="4536"/>
                                <a:pt x="4384" y="1614"/>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1" name="Google Shape;1481;p49"/>
                        <p:cNvGrpSpPr/>
                        <p:nvPr/>
                      </p:nvGrpSpPr>
                      <p:grpSpPr>
                        <a:xfrm>
                          <a:off x="3493029" y="3385019"/>
                          <a:ext cx="268513" cy="686435"/>
                          <a:chOff x="3493029" y="3385019"/>
                          <a:chExt cx="268513" cy="686435"/>
                        </a:xfrm>
                      </p:grpSpPr>
                      <p:sp>
                        <p:nvSpPr>
                          <p:cNvPr id="1482" name="Google Shape;1482;p49"/>
                          <p:cNvSpPr/>
                          <p:nvPr/>
                        </p:nvSpPr>
                        <p:spPr>
                          <a:xfrm>
                            <a:off x="3545662" y="3598482"/>
                            <a:ext cx="28658" cy="68326"/>
                          </a:xfrm>
                          <a:custGeom>
                            <a:avLst/>
                            <a:gdLst/>
                            <a:ahLst/>
                            <a:cxnLst/>
                            <a:rect l="l" t="t" r="r" b="b"/>
                            <a:pathLst>
                              <a:path w="557" h="1328" extrusionOk="0">
                                <a:moveTo>
                                  <a:pt x="152" y="0"/>
                                </a:moveTo>
                                <a:cubicBezTo>
                                  <a:pt x="140" y="0"/>
                                  <a:pt x="128" y="2"/>
                                  <a:pt x="116" y="5"/>
                                </a:cubicBezTo>
                                <a:cubicBezTo>
                                  <a:pt x="58" y="21"/>
                                  <a:pt x="1" y="86"/>
                                  <a:pt x="8" y="149"/>
                                </a:cubicBezTo>
                                <a:cubicBezTo>
                                  <a:pt x="21" y="324"/>
                                  <a:pt x="55" y="476"/>
                                  <a:pt x="55" y="667"/>
                                </a:cubicBezTo>
                                <a:cubicBezTo>
                                  <a:pt x="58" y="755"/>
                                  <a:pt x="49" y="843"/>
                                  <a:pt x="38" y="934"/>
                                </a:cubicBezTo>
                                <a:cubicBezTo>
                                  <a:pt x="28" y="1035"/>
                                  <a:pt x="35" y="1159"/>
                                  <a:pt x="99" y="1247"/>
                                </a:cubicBezTo>
                                <a:cubicBezTo>
                                  <a:pt x="139" y="1300"/>
                                  <a:pt x="191" y="1328"/>
                                  <a:pt x="246" y="1328"/>
                                </a:cubicBezTo>
                                <a:cubicBezTo>
                                  <a:pt x="288" y="1328"/>
                                  <a:pt x="331" y="1312"/>
                                  <a:pt x="372" y="1281"/>
                                </a:cubicBezTo>
                                <a:cubicBezTo>
                                  <a:pt x="557" y="1129"/>
                                  <a:pt x="489" y="826"/>
                                  <a:pt x="456" y="624"/>
                                </a:cubicBezTo>
                                <a:cubicBezTo>
                                  <a:pt x="425" y="439"/>
                                  <a:pt x="378" y="237"/>
                                  <a:pt x="284" y="75"/>
                                </a:cubicBezTo>
                                <a:cubicBezTo>
                                  <a:pt x="257" y="29"/>
                                  <a:pt x="205" y="0"/>
                                  <a:pt x="152"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9"/>
                          <p:cNvSpPr/>
                          <p:nvPr/>
                        </p:nvSpPr>
                        <p:spPr>
                          <a:xfrm>
                            <a:off x="3541031" y="3778039"/>
                            <a:ext cx="31076" cy="98835"/>
                          </a:xfrm>
                          <a:custGeom>
                            <a:avLst/>
                            <a:gdLst/>
                            <a:ahLst/>
                            <a:cxnLst/>
                            <a:rect l="l" t="t" r="r" b="b"/>
                            <a:pathLst>
                              <a:path w="604" h="1921" extrusionOk="0">
                                <a:moveTo>
                                  <a:pt x="334" y="0"/>
                                </a:moveTo>
                                <a:cubicBezTo>
                                  <a:pt x="326" y="0"/>
                                  <a:pt x="318" y="1"/>
                                  <a:pt x="310" y="2"/>
                                </a:cubicBezTo>
                                <a:cubicBezTo>
                                  <a:pt x="219" y="16"/>
                                  <a:pt x="145" y="93"/>
                                  <a:pt x="145" y="191"/>
                                </a:cubicBezTo>
                                <a:cubicBezTo>
                                  <a:pt x="151" y="470"/>
                                  <a:pt x="125" y="726"/>
                                  <a:pt x="94" y="992"/>
                                </a:cubicBezTo>
                                <a:cubicBezTo>
                                  <a:pt x="92" y="1003"/>
                                  <a:pt x="91" y="1008"/>
                                  <a:pt x="91" y="1008"/>
                                </a:cubicBezTo>
                                <a:cubicBezTo>
                                  <a:pt x="91" y="1008"/>
                                  <a:pt x="91" y="1005"/>
                                  <a:pt x="91" y="999"/>
                                </a:cubicBezTo>
                                <a:cubicBezTo>
                                  <a:pt x="91" y="1015"/>
                                  <a:pt x="88" y="1035"/>
                                  <a:pt x="84" y="1055"/>
                                </a:cubicBezTo>
                                <a:cubicBezTo>
                                  <a:pt x="81" y="1083"/>
                                  <a:pt x="74" y="1113"/>
                                  <a:pt x="71" y="1140"/>
                                </a:cubicBezTo>
                                <a:cubicBezTo>
                                  <a:pt x="58" y="1224"/>
                                  <a:pt x="41" y="1305"/>
                                  <a:pt x="30" y="1386"/>
                                </a:cubicBezTo>
                                <a:cubicBezTo>
                                  <a:pt x="30" y="1389"/>
                                  <a:pt x="24" y="1436"/>
                                  <a:pt x="24" y="1443"/>
                                </a:cubicBezTo>
                                <a:cubicBezTo>
                                  <a:pt x="17" y="1490"/>
                                  <a:pt x="10" y="1537"/>
                                  <a:pt x="7" y="1588"/>
                                </a:cubicBezTo>
                                <a:cubicBezTo>
                                  <a:pt x="0" y="1689"/>
                                  <a:pt x="21" y="1787"/>
                                  <a:pt x="98" y="1857"/>
                                </a:cubicBezTo>
                                <a:cubicBezTo>
                                  <a:pt x="138" y="1895"/>
                                  <a:pt x="194" y="1921"/>
                                  <a:pt x="251" y="1921"/>
                                </a:cubicBezTo>
                                <a:cubicBezTo>
                                  <a:pt x="271" y="1921"/>
                                  <a:pt x="291" y="1918"/>
                                  <a:pt x="310" y="1911"/>
                                </a:cubicBezTo>
                                <a:cubicBezTo>
                                  <a:pt x="509" y="1840"/>
                                  <a:pt x="542" y="1645"/>
                                  <a:pt x="569" y="1459"/>
                                </a:cubicBezTo>
                                <a:cubicBezTo>
                                  <a:pt x="596" y="1312"/>
                                  <a:pt x="599" y="1156"/>
                                  <a:pt x="599" y="1009"/>
                                </a:cubicBezTo>
                                <a:cubicBezTo>
                                  <a:pt x="603" y="719"/>
                                  <a:pt x="563" y="423"/>
                                  <a:pt x="518" y="140"/>
                                </a:cubicBezTo>
                                <a:cubicBezTo>
                                  <a:pt x="507" y="54"/>
                                  <a:pt x="414" y="0"/>
                                  <a:pt x="334"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9"/>
                          <p:cNvSpPr/>
                          <p:nvPr/>
                        </p:nvSpPr>
                        <p:spPr>
                          <a:xfrm>
                            <a:off x="3554511" y="3950291"/>
                            <a:ext cx="38124" cy="77998"/>
                          </a:xfrm>
                          <a:custGeom>
                            <a:avLst/>
                            <a:gdLst/>
                            <a:ahLst/>
                            <a:cxnLst/>
                            <a:rect l="l" t="t" r="r" b="b"/>
                            <a:pathLst>
                              <a:path w="741" h="1516" extrusionOk="0">
                                <a:moveTo>
                                  <a:pt x="319" y="1"/>
                                </a:moveTo>
                                <a:cubicBezTo>
                                  <a:pt x="254" y="1"/>
                                  <a:pt x="190" y="29"/>
                                  <a:pt x="159" y="91"/>
                                </a:cubicBezTo>
                                <a:cubicBezTo>
                                  <a:pt x="105" y="202"/>
                                  <a:pt x="58" y="323"/>
                                  <a:pt x="31" y="441"/>
                                </a:cubicBezTo>
                                <a:cubicBezTo>
                                  <a:pt x="1" y="586"/>
                                  <a:pt x="4" y="724"/>
                                  <a:pt x="28" y="869"/>
                                </a:cubicBezTo>
                                <a:cubicBezTo>
                                  <a:pt x="45" y="993"/>
                                  <a:pt x="85" y="1118"/>
                                  <a:pt x="146" y="1229"/>
                                </a:cubicBezTo>
                                <a:cubicBezTo>
                                  <a:pt x="179" y="1293"/>
                                  <a:pt x="230" y="1350"/>
                                  <a:pt x="280" y="1400"/>
                                </a:cubicBezTo>
                                <a:cubicBezTo>
                                  <a:pt x="354" y="1478"/>
                                  <a:pt x="438" y="1505"/>
                                  <a:pt x="543" y="1515"/>
                                </a:cubicBezTo>
                                <a:cubicBezTo>
                                  <a:pt x="546" y="1515"/>
                                  <a:pt x="548" y="1515"/>
                                  <a:pt x="551" y="1515"/>
                                </a:cubicBezTo>
                                <a:cubicBezTo>
                                  <a:pt x="609" y="1515"/>
                                  <a:pt x="662" y="1482"/>
                                  <a:pt x="694" y="1438"/>
                                </a:cubicBezTo>
                                <a:cubicBezTo>
                                  <a:pt x="735" y="1388"/>
                                  <a:pt x="741" y="1333"/>
                                  <a:pt x="731" y="1270"/>
                                </a:cubicBezTo>
                                <a:cubicBezTo>
                                  <a:pt x="714" y="1161"/>
                                  <a:pt x="647" y="1071"/>
                                  <a:pt x="593" y="976"/>
                                </a:cubicBezTo>
                                <a:cubicBezTo>
                                  <a:pt x="566" y="936"/>
                                  <a:pt x="543" y="896"/>
                                  <a:pt x="519" y="852"/>
                                </a:cubicBezTo>
                                <a:cubicBezTo>
                                  <a:pt x="519" y="849"/>
                                  <a:pt x="516" y="845"/>
                                  <a:pt x="516" y="838"/>
                                </a:cubicBezTo>
                                <a:cubicBezTo>
                                  <a:pt x="512" y="832"/>
                                  <a:pt x="509" y="822"/>
                                  <a:pt x="506" y="818"/>
                                </a:cubicBezTo>
                                <a:cubicBezTo>
                                  <a:pt x="499" y="798"/>
                                  <a:pt x="492" y="774"/>
                                  <a:pt x="486" y="751"/>
                                </a:cubicBezTo>
                                <a:cubicBezTo>
                                  <a:pt x="478" y="727"/>
                                  <a:pt x="472" y="704"/>
                                  <a:pt x="465" y="681"/>
                                </a:cubicBezTo>
                                <a:cubicBezTo>
                                  <a:pt x="465" y="670"/>
                                  <a:pt x="462" y="656"/>
                                  <a:pt x="462" y="647"/>
                                </a:cubicBezTo>
                                <a:cubicBezTo>
                                  <a:pt x="458" y="641"/>
                                  <a:pt x="458" y="616"/>
                                  <a:pt x="455" y="616"/>
                                </a:cubicBezTo>
                                <a:cubicBezTo>
                                  <a:pt x="455" y="616"/>
                                  <a:pt x="455" y="616"/>
                                  <a:pt x="455" y="616"/>
                                </a:cubicBezTo>
                                <a:lnTo>
                                  <a:pt x="455" y="580"/>
                                </a:lnTo>
                                <a:cubicBezTo>
                                  <a:pt x="452" y="555"/>
                                  <a:pt x="449" y="532"/>
                                  <a:pt x="449" y="505"/>
                                </a:cubicBezTo>
                                <a:lnTo>
                                  <a:pt x="449" y="434"/>
                                </a:lnTo>
                                <a:cubicBezTo>
                                  <a:pt x="452" y="424"/>
                                  <a:pt x="452" y="411"/>
                                  <a:pt x="452" y="401"/>
                                </a:cubicBezTo>
                                <a:cubicBezTo>
                                  <a:pt x="452" y="401"/>
                                  <a:pt x="452" y="391"/>
                                  <a:pt x="455" y="381"/>
                                </a:cubicBezTo>
                                <a:cubicBezTo>
                                  <a:pt x="455" y="378"/>
                                  <a:pt x="455" y="367"/>
                                  <a:pt x="458" y="367"/>
                                </a:cubicBezTo>
                                <a:cubicBezTo>
                                  <a:pt x="462" y="353"/>
                                  <a:pt x="465" y="340"/>
                                  <a:pt x="469" y="327"/>
                                </a:cubicBezTo>
                                <a:cubicBezTo>
                                  <a:pt x="472" y="317"/>
                                  <a:pt x="475" y="307"/>
                                  <a:pt x="478" y="297"/>
                                </a:cubicBezTo>
                                <a:cubicBezTo>
                                  <a:pt x="480" y="295"/>
                                  <a:pt x="484" y="287"/>
                                  <a:pt x="487" y="280"/>
                                </a:cubicBezTo>
                                <a:lnTo>
                                  <a:pt x="487" y="280"/>
                                </a:lnTo>
                                <a:cubicBezTo>
                                  <a:pt x="487" y="281"/>
                                  <a:pt x="486" y="282"/>
                                  <a:pt x="486" y="283"/>
                                </a:cubicBezTo>
                                <a:cubicBezTo>
                                  <a:pt x="486" y="281"/>
                                  <a:pt x="487" y="280"/>
                                  <a:pt x="488" y="278"/>
                                </a:cubicBezTo>
                                <a:lnTo>
                                  <a:pt x="488" y="278"/>
                                </a:lnTo>
                                <a:cubicBezTo>
                                  <a:pt x="490" y="272"/>
                                  <a:pt x="492" y="267"/>
                                  <a:pt x="492" y="267"/>
                                </a:cubicBezTo>
                                <a:lnTo>
                                  <a:pt x="492" y="267"/>
                                </a:lnTo>
                                <a:cubicBezTo>
                                  <a:pt x="492" y="267"/>
                                  <a:pt x="491" y="269"/>
                                  <a:pt x="489" y="275"/>
                                </a:cubicBezTo>
                                <a:lnTo>
                                  <a:pt x="489" y="275"/>
                                </a:lnTo>
                                <a:cubicBezTo>
                                  <a:pt x="525" y="185"/>
                                  <a:pt x="513" y="73"/>
                                  <a:pt x="418" y="24"/>
                                </a:cubicBezTo>
                                <a:cubicBezTo>
                                  <a:pt x="388" y="9"/>
                                  <a:pt x="353" y="1"/>
                                  <a:pt x="319"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9"/>
                          <p:cNvSpPr/>
                          <p:nvPr/>
                        </p:nvSpPr>
                        <p:spPr>
                          <a:xfrm>
                            <a:off x="3641666" y="3942214"/>
                            <a:ext cx="59065" cy="63901"/>
                          </a:xfrm>
                          <a:custGeom>
                            <a:avLst/>
                            <a:gdLst/>
                            <a:ahLst/>
                            <a:cxnLst/>
                            <a:rect l="l" t="t" r="r" b="b"/>
                            <a:pathLst>
                              <a:path w="1148" h="1242" extrusionOk="0">
                                <a:moveTo>
                                  <a:pt x="912" y="0"/>
                                </a:moveTo>
                                <a:cubicBezTo>
                                  <a:pt x="902" y="0"/>
                                  <a:pt x="892" y="1"/>
                                  <a:pt x="882" y="2"/>
                                </a:cubicBezTo>
                                <a:cubicBezTo>
                                  <a:pt x="768" y="19"/>
                                  <a:pt x="694" y="110"/>
                                  <a:pt x="687" y="224"/>
                                </a:cubicBezTo>
                                <a:cubicBezTo>
                                  <a:pt x="687" y="235"/>
                                  <a:pt x="687" y="245"/>
                                  <a:pt x="683" y="255"/>
                                </a:cubicBezTo>
                                <a:cubicBezTo>
                                  <a:pt x="680" y="282"/>
                                  <a:pt x="673" y="305"/>
                                  <a:pt x="667" y="329"/>
                                </a:cubicBezTo>
                                <a:cubicBezTo>
                                  <a:pt x="643" y="376"/>
                                  <a:pt x="630" y="426"/>
                                  <a:pt x="610" y="474"/>
                                </a:cubicBezTo>
                                <a:cubicBezTo>
                                  <a:pt x="586" y="524"/>
                                  <a:pt x="559" y="575"/>
                                  <a:pt x="525" y="622"/>
                                </a:cubicBezTo>
                                <a:cubicBezTo>
                                  <a:pt x="521" y="625"/>
                                  <a:pt x="521" y="628"/>
                                  <a:pt x="518" y="632"/>
                                </a:cubicBezTo>
                                <a:cubicBezTo>
                                  <a:pt x="512" y="642"/>
                                  <a:pt x="501" y="649"/>
                                  <a:pt x="495" y="659"/>
                                </a:cubicBezTo>
                                <a:cubicBezTo>
                                  <a:pt x="471" y="682"/>
                                  <a:pt x="448" y="709"/>
                                  <a:pt x="420" y="729"/>
                                </a:cubicBezTo>
                                <a:cubicBezTo>
                                  <a:pt x="420" y="733"/>
                                  <a:pt x="411" y="740"/>
                                  <a:pt x="404" y="746"/>
                                </a:cubicBezTo>
                                <a:cubicBezTo>
                                  <a:pt x="397" y="750"/>
                                  <a:pt x="391" y="757"/>
                                  <a:pt x="380" y="760"/>
                                </a:cubicBezTo>
                                <a:cubicBezTo>
                                  <a:pt x="353" y="780"/>
                                  <a:pt x="327" y="793"/>
                                  <a:pt x="296" y="810"/>
                                </a:cubicBezTo>
                                <a:cubicBezTo>
                                  <a:pt x="293" y="810"/>
                                  <a:pt x="290" y="810"/>
                                  <a:pt x="286" y="813"/>
                                </a:cubicBezTo>
                                <a:cubicBezTo>
                                  <a:pt x="276" y="817"/>
                                  <a:pt x="263" y="824"/>
                                  <a:pt x="249" y="827"/>
                                </a:cubicBezTo>
                                <a:cubicBezTo>
                                  <a:pt x="215" y="838"/>
                                  <a:pt x="182" y="847"/>
                                  <a:pt x="151" y="861"/>
                                </a:cubicBezTo>
                                <a:cubicBezTo>
                                  <a:pt x="57" y="888"/>
                                  <a:pt x="0" y="975"/>
                                  <a:pt x="10" y="1073"/>
                                </a:cubicBezTo>
                                <a:cubicBezTo>
                                  <a:pt x="27" y="1174"/>
                                  <a:pt x="105" y="1228"/>
                                  <a:pt x="202" y="1238"/>
                                </a:cubicBezTo>
                                <a:cubicBezTo>
                                  <a:pt x="221" y="1240"/>
                                  <a:pt x="240" y="1241"/>
                                  <a:pt x="259" y="1241"/>
                                </a:cubicBezTo>
                                <a:cubicBezTo>
                                  <a:pt x="375" y="1241"/>
                                  <a:pt x="492" y="1200"/>
                                  <a:pt x="596" y="1150"/>
                                </a:cubicBezTo>
                                <a:cubicBezTo>
                                  <a:pt x="707" y="1100"/>
                                  <a:pt x="808" y="1026"/>
                                  <a:pt x="892" y="939"/>
                                </a:cubicBezTo>
                                <a:cubicBezTo>
                                  <a:pt x="990" y="838"/>
                                  <a:pt x="1060" y="716"/>
                                  <a:pt x="1111" y="585"/>
                                </a:cubicBezTo>
                                <a:cubicBezTo>
                                  <a:pt x="1141" y="514"/>
                                  <a:pt x="1138" y="443"/>
                                  <a:pt x="1141" y="373"/>
                                </a:cubicBezTo>
                                <a:cubicBezTo>
                                  <a:pt x="1148" y="302"/>
                                  <a:pt x="1138" y="232"/>
                                  <a:pt x="1127" y="164"/>
                                </a:cubicBezTo>
                                <a:cubicBezTo>
                                  <a:pt x="1118" y="114"/>
                                  <a:pt x="1067" y="53"/>
                                  <a:pt x="1023" y="30"/>
                                </a:cubicBezTo>
                                <a:cubicBezTo>
                                  <a:pt x="988" y="10"/>
                                  <a:pt x="951" y="0"/>
                                  <a:pt x="912"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9"/>
                          <p:cNvSpPr/>
                          <p:nvPr/>
                        </p:nvSpPr>
                        <p:spPr>
                          <a:xfrm>
                            <a:off x="3676599" y="3765537"/>
                            <a:ext cx="35243" cy="85356"/>
                          </a:xfrm>
                          <a:custGeom>
                            <a:avLst/>
                            <a:gdLst/>
                            <a:ahLst/>
                            <a:cxnLst/>
                            <a:rect l="l" t="t" r="r" b="b"/>
                            <a:pathLst>
                              <a:path w="685" h="1659" extrusionOk="0">
                                <a:moveTo>
                                  <a:pt x="99" y="454"/>
                                </a:moveTo>
                                <a:cubicBezTo>
                                  <a:pt x="102" y="461"/>
                                  <a:pt x="104" y="466"/>
                                  <a:pt x="106" y="469"/>
                                </a:cubicBezTo>
                                <a:lnTo>
                                  <a:pt x="106" y="469"/>
                                </a:lnTo>
                                <a:cubicBezTo>
                                  <a:pt x="104" y="464"/>
                                  <a:pt x="102" y="459"/>
                                  <a:pt x="99" y="454"/>
                                </a:cubicBezTo>
                                <a:close/>
                                <a:moveTo>
                                  <a:pt x="243" y="0"/>
                                </a:moveTo>
                                <a:cubicBezTo>
                                  <a:pt x="204" y="0"/>
                                  <a:pt x="166" y="10"/>
                                  <a:pt x="136" y="30"/>
                                </a:cubicBezTo>
                                <a:cubicBezTo>
                                  <a:pt x="61" y="77"/>
                                  <a:pt x="1" y="184"/>
                                  <a:pt x="35" y="276"/>
                                </a:cubicBezTo>
                                <a:cubicBezTo>
                                  <a:pt x="55" y="322"/>
                                  <a:pt x="69" y="369"/>
                                  <a:pt x="85" y="417"/>
                                </a:cubicBezTo>
                                <a:cubicBezTo>
                                  <a:pt x="102" y="458"/>
                                  <a:pt x="111" y="478"/>
                                  <a:pt x="110" y="478"/>
                                </a:cubicBezTo>
                                <a:cubicBezTo>
                                  <a:pt x="110" y="478"/>
                                  <a:pt x="109" y="475"/>
                                  <a:pt x="106" y="469"/>
                                </a:cubicBezTo>
                                <a:lnTo>
                                  <a:pt x="106" y="469"/>
                                </a:lnTo>
                                <a:cubicBezTo>
                                  <a:pt x="109" y="476"/>
                                  <a:pt x="111" y="482"/>
                                  <a:pt x="112" y="487"/>
                                </a:cubicBezTo>
                                <a:cubicBezTo>
                                  <a:pt x="122" y="511"/>
                                  <a:pt x="129" y="538"/>
                                  <a:pt x="139" y="562"/>
                                </a:cubicBezTo>
                                <a:cubicBezTo>
                                  <a:pt x="153" y="608"/>
                                  <a:pt x="166" y="659"/>
                                  <a:pt x="176" y="709"/>
                                </a:cubicBezTo>
                                <a:cubicBezTo>
                                  <a:pt x="176" y="713"/>
                                  <a:pt x="179" y="730"/>
                                  <a:pt x="183" y="743"/>
                                </a:cubicBezTo>
                                <a:cubicBezTo>
                                  <a:pt x="186" y="764"/>
                                  <a:pt x="190" y="784"/>
                                  <a:pt x="190" y="807"/>
                                </a:cubicBezTo>
                                <a:cubicBezTo>
                                  <a:pt x="193" y="854"/>
                                  <a:pt x="193" y="902"/>
                                  <a:pt x="193" y="949"/>
                                </a:cubicBezTo>
                                <a:cubicBezTo>
                                  <a:pt x="190" y="975"/>
                                  <a:pt x="190" y="999"/>
                                  <a:pt x="186" y="1026"/>
                                </a:cubicBezTo>
                                <a:lnTo>
                                  <a:pt x="186" y="1029"/>
                                </a:lnTo>
                                <a:cubicBezTo>
                                  <a:pt x="183" y="1040"/>
                                  <a:pt x="183" y="1050"/>
                                  <a:pt x="179" y="1056"/>
                                </a:cubicBezTo>
                                <a:cubicBezTo>
                                  <a:pt x="173" y="1107"/>
                                  <a:pt x="159" y="1157"/>
                                  <a:pt x="145" y="1208"/>
                                </a:cubicBezTo>
                                <a:cubicBezTo>
                                  <a:pt x="136" y="1231"/>
                                  <a:pt x="129" y="1255"/>
                                  <a:pt x="119" y="1278"/>
                                </a:cubicBezTo>
                                <a:cubicBezTo>
                                  <a:pt x="116" y="1289"/>
                                  <a:pt x="109" y="1298"/>
                                  <a:pt x="102" y="1312"/>
                                </a:cubicBezTo>
                                <a:cubicBezTo>
                                  <a:pt x="52" y="1420"/>
                                  <a:pt x="69" y="1568"/>
                                  <a:pt x="186" y="1629"/>
                                </a:cubicBezTo>
                                <a:cubicBezTo>
                                  <a:pt x="223" y="1649"/>
                                  <a:pt x="265" y="1659"/>
                                  <a:pt x="307" y="1659"/>
                                </a:cubicBezTo>
                                <a:cubicBezTo>
                                  <a:pt x="387" y="1659"/>
                                  <a:pt x="466" y="1622"/>
                                  <a:pt x="506" y="1545"/>
                                </a:cubicBezTo>
                                <a:cubicBezTo>
                                  <a:pt x="624" y="1319"/>
                                  <a:pt x="684" y="1063"/>
                                  <a:pt x="675" y="807"/>
                                </a:cubicBezTo>
                                <a:cubicBezTo>
                                  <a:pt x="667" y="680"/>
                                  <a:pt x="650" y="551"/>
                                  <a:pt x="614" y="430"/>
                                </a:cubicBezTo>
                                <a:cubicBezTo>
                                  <a:pt x="570" y="289"/>
                                  <a:pt x="499" y="175"/>
                                  <a:pt x="402" y="63"/>
                                </a:cubicBezTo>
                                <a:cubicBezTo>
                                  <a:pt x="363" y="23"/>
                                  <a:pt x="302" y="0"/>
                                  <a:pt x="243"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9"/>
                          <p:cNvSpPr/>
                          <p:nvPr/>
                        </p:nvSpPr>
                        <p:spPr>
                          <a:xfrm>
                            <a:off x="3638887" y="3632387"/>
                            <a:ext cx="26034" cy="98630"/>
                          </a:xfrm>
                          <a:custGeom>
                            <a:avLst/>
                            <a:gdLst/>
                            <a:ahLst/>
                            <a:cxnLst/>
                            <a:rect l="l" t="t" r="r" b="b"/>
                            <a:pathLst>
                              <a:path w="506" h="1917" extrusionOk="0">
                                <a:moveTo>
                                  <a:pt x="254" y="0"/>
                                </a:moveTo>
                                <a:cubicBezTo>
                                  <a:pt x="154" y="0"/>
                                  <a:pt x="54" y="66"/>
                                  <a:pt x="50" y="197"/>
                                </a:cubicBezTo>
                                <a:cubicBezTo>
                                  <a:pt x="41" y="460"/>
                                  <a:pt x="34" y="723"/>
                                  <a:pt x="24" y="982"/>
                                </a:cubicBezTo>
                                <a:cubicBezTo>
                                  <a:pt x="20" y="1113"/>
                                  <a:pt x="17" y="1240"/>
                                  <a:pt x="14" y="1369"/>
                                </a:cubicBezTo>
                                <a:cubicBezTo>
                                  <a:pt x="7" y="1523"/>
                                  <a:pt x="0" y="1672"/>
                                  <a:pt x="75" y="1813"/>
                                </a:cubicBezTo>
                                <a:cubicBezTo>
                                  <a:pt x="111" y="1882"/>
                                  <a:pt x="183" y="1917"/>
                                  <a:pt x="254" y="1917"/>
                                </a:cubicBezTo>
                                <a:cubicBezTo>
                                  <a:pt x="326" y="1917"/>
                                  <a:pt x="397" y="1882"/>
                                  <a:pt x="434" y="1813"/>
                                </a:cubicBezTo>
                                <a:cubicBezTo>
                                  <a:pt x="505" y="1678"/>
                                  <a:pt x="502" y="1534"/>
                                  <a:pt x="495" y="1382"/>
                                </a:cubicBezTo>
                                <a:lnTo>
                                  <a:pt x="485" y="982"/>
                                </a:lnTo>
                                <a:cubicBezTo>
                                  <a:pt x="474" y="723"/>
                                  <a:pt x="468" y="460"/>
                                  <a:pt x="458" y="197"/>
                                </a:cubicBezTo>
                                <a:cubicBezTo>
                                  <a:pt x="455" y="66"/>
                                  <a:pt x="354" y="0"/>
                                  <a:pt x="254"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9"/>
                          <p:cNvSpPr/>
                          <p:nvPr/>
                        </p:nvSpPr>
                        <p:spPr>
                          <a:xfrm>
                            <a:off x="3607864" y="3485808"/>
                            <a:ext cx="43012" cy="79387"/>
                          </a:xfrm>
                          <a:custGeom>
                            <a:avLst/>
                            <a:gdLst/>
                            <a:ahLst/>
                            <a:cxnLst/>
                            <a:rect l="l" t="t" r="r" b="b"/>
                            <a:pathLst>
                              <a:path w="836" h="1543" extrusionOk="0">
                                <a:moveTo>
                                  <a:pt x="144" y="1"/>
                                </a:moveTo>
                                <a:cubicBezTo>
                                  <a:pt x="119" y="1"/>
                                  <a:pt x="93" y="9"/>
                                  <a:pt x="72" y="26"/>
                                </a:cubicBezTo>
                                <a:cubicBezTo>
                                  <a:pt x="21" y="64"/>
                                  <a:pt x="0" y="138"/>
                                  <a:pt x="38" y="191"/>
                                </a:cubicBezTo>
                                <a:cubicBezTo>
                                  <a:pt x="156" y="377"/>
                                  <a:pt x="243" y="559"/>
                                  <a:pt x="297" y="767"/>
                                </a:cubicBezTo>
                                <a:cubicBezTo>
                                  <a:pt x="310" y="821"/>
                                  <a:pt x="320" y="871"/>
                                  <a:pt x="327" y="926"/>
                                </a:cubicBezTo>
                                <a:lnTo>
                                  <a:pt x="327" y="929"/>
                                </a:lnTo>
                                <a:cubicBezTo>
                                  <a:pt x="330" y="943"/>
                                  <a:pt x="330" y="955"/>
                                  <a:pt x="334" y="969"/>
                                </a:cubicBezTo>
                                <a:cubicBezTo>
                                  <a:pt x="334" y="996"/>
                                  <a:pt x="337" y="1027"/>
                                  <a:pt x="337" y="1056"/>
                                </a:cubicBezTo>
                                <a:cubicBezTo>
                                  <a:pt x="341" y="1107"/>
                                  <a:pt x="337" y="1161"/>
                                  <a:pt x="334" y="1215"/>
                                </a:cubicBezTo>
                                <a:cubicBezTo>
                                  <a:pt x="334" y="1246"/>
                                  <a:pt x="330" y="1272"/>
                                  <a:pt x="334" y="1302"/>
                                </a:cubicBezTo>
                                <a:cubicBezTo>
                                  <a:pt x="344" y="1376"/>
                                  <a:pt x="364" y="1423"/>
                                  <a:pt x="408" y="1481"/>
                                </a:cubicBezTo>
                                <a:cubicBezTo>
                                  <a:pt x="443" y="1524"/>
                                  <a:pt x="496" y="1543"/>
                                  <a:pt x="549" y="1543"/>
                                </a:cubicBezTo>
                                <a:cubicBezTo>
                                  <a:pt x="608" y="1543"/>
                                  <a:pt x="668" y="1520"/>
                                  <a:pt x="707" y="1481"/>
                                </a:cubicBezTo>
                                <a:cubicBezTo>
                                  <a:pt x="835" y="1359"/>
                                  <a:pt x="788" y="1151"/>
                                  <a:pt x="762" y="999"/>
                                </a:cubicBezTo>
                                <a:cubicBezTo>
                                  <a:pt x="741" y="882"/>
                                  <a:pt x="707" y="767"/>
                                  <a:pt x="664" y="656"/>
                                </a:cubicBezTo>
                                <a:cubicBezTo>
                                  <a:pt x="566" y="417"/>
                                  <a:pt x="435" y="205"/>
                                  <a:pt x="236" y="37"/>
                                </a:cubicBezTo>
                                <a:cubicBezTo>
                                  <a:pt x="210" y="14"/>
                                  <a:pt x="176" y="1"/>
                                  <a:pt x="144"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9"/>
                          <p:cNvSpPr/>
                          <p:nvPr/>
                        </p:nvSpPr>
                        <p:spPr>
                          <a:xfrm>
                            <a:off x="3506355" y="3385019"/>
                            <a:ext cx="47540" cy="101099"/>
                          </a:xfrm>
                          <a:custGeom>
                            <a:avLst/>
                            <a:gdLst/>
                            <a:ahLst/>
                            <a:cxnLst/>
                            <a:rect l="l" t="t" r="r" b="b"/>
                            <a:pathLst>
                              <a:path w="924" h="1965" extrusionOk="0">
                                <a:moveTo>
                                  <a:pt x="181" y="0"/>
                                </a:moveTo>
                                <a:cubicBezTo>
                                  <a:pt x="167" y="0"/>
                                  <a:pt x="153" y="2"/>
                                  <a:pt x="139" y="6"/>
                                </a:cubicBezTo>
                                <a:cubicBezTo>
                                  <a:pt x="45" y="33"/>
                                  <a:pt x="1" y="127"/>
                                  <a:pt x="18" y="218"/>
                                </a:cubicBezTo>
                                <a:cubicBezTo>
                                  <a:pt x="72" y="501"/>
                                  <a:pt x="139" y="781"/>
                                  <a:pt x="219" y="1056"/>
                                </a:cubicBezTo>
                                <a:cubicBezTo>
                                  <a:pt x="260" y="1188"/>
                                  <a:pt x="304" y="1319"/>
                                  <a:pt x="351" y="1451"/>
                                </a:cubicBezTo>
                                <a:cubicBezTo>
                                  <a:pt x="375" y="1514"/>
                                  <a:pt x="398" y="1581"/>
                                  <a:pt x="421" y="1645"/>
                                </a:cubicBezTo>
                                <a:cubicBezTo>
                                  <a:pt x="455" y="1730"/>
                                  <a:pt x="502" y="1797"/>
                                  <a:pt x="556" y="1871"/>
                                </a:cubicBezTo>
                                <a:cubicBezTo>
                                  <a:pt x="598" y="1927"/>
                                  <a:pt x="656" y="1964"/>
                                  <a:pt x="720" y="1964"/>
                                </a:cubicBezTo>
                                <a:cubicBezTo>
                                  <a:pt x="743" y="1964"/>
                                  <a:pt x="768" y="1959"/>
                                  <a:pt x="792" y="1948"/>
                                </a:cubicBezTo>
                                <a:cubicBezTo>
                                  <a:pt x="880" y="1912"/>
                                  <a:pt x="923" y="1821"/>
                                  <a:pt x="903" y="1726"/>
                                </a:cubicBezTo>
                                <a:cubicBezTo>
                                  <a:pt x="883" y="1649"/>
                                  <a:pt x="873" y="1575"/>
                                  <a:pt x="839" y="1501"/>
                                </a:cubicBezTo>
                                <a:cubicBezTo>
                                  <a:pt x="813" y="1437"/>
                                  <a:pt x="782" y="1376"/>
                                  <a:pt x="752" y="1312"/>
                                </a:cubicBezTo>
                                <a:cubicBezTo>
                                  <a:pt x="698" y="1188"/>
                                  <a:pt x="647" y="1064"/>
                                  <a:pt x="600" y="935"/>
                                </a:cubicBezTo>
                                <a:cubicBezTo>
                                  <a:pt x="502" y="669"/>
                                  <a:pt x="421" y="400"/>
                                  <a:pt x="351" y="127"/>
                                </a:cubicBezTo>
                                <a:cubicBezTo>
                                  <a:pt x="331" y="51"/>
                                  <a:pt x="257" y="0"/>
                                  <a:pt x="181"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9"/>
                          <p:cNvSpPr/>
                          <p:nvPr/>
                        </p:nvSpPr>
                        <p:spPr>
                          <a:xfrm>
                            <a:off x="3500644" y="3754321"/>
                            <a:ext cx="25519" cy="80211"/>
                          </a:xfrm>
                          <a:custGeom>
                            <a:avLst/>
                            <a:gdLst/>
                            <a:ahLst/>
                            <a:cxnLst/>
                            <a:rect l="l" t="t" r="r" b="b"/>
                            <a:pathLst>
                              <a:path w="496" h="1559" extrusionOk="0">
                                <a:moveTo>
                                  <a:pt x="336" y="1"/>
                                </a:moveTo>
                                <a:cubicBezTo>
                                  <a:pt x="273" y="1"/>
                                  <a:pt x="202" y="40"/>
                                  <a:pt x="189" y="107"/>
                                </a:cubicBezTo>
                                <a:cubicBezTo>
                                  <a:pt x="156" y="309"/>
                                  <a:pt x="112" y="511"/>
                                  <a:pt x="78" y="708"/>
                                </a:cubicBezTo>
                                <a:cubicBezTo>
                                  <a:pt x="41" y="924"/>
                                  <a:pt x="1" y="1137"/>
                                  <a:pt x="1" y="1355"/>
                                </a:cubicBezTo>
                                <a:cubicBezTo>
                                  <a:pt x="1" y="1460"/>
                                  <a:pt x="78" y="1544"/>
                                  <a:pt x="179" y="1557"/>
                                </a:cubicBezTo>
                                <a:cubicBezTo>
                                  <a:pt x="189" y="1558"/>
                                  <a:pt x="198" y="1559"/>
                                  <a:pt x="207" y="1559"/>
                                </a:cubicBezTo>
                                <a:cubicBezTo>
                                  <a:pt x="297" y="1559"/>
                                  <a:pt x="390" y="1500"/>
                                  <a:pt x="408" y="1409"/>
                                </a:cubicBezTo>
                                <a:cubicBezTo>
                                  <a:pt x="495" y="999"/>
                                  <a:pt x="462" y="564"/>
                                  <a:pt x="479" y="147"/>
                                </a:cubicBezTo>
                                <a:cubicBezTo>
                                  <a:pt x="482" y="76"/>
                                  <a:pt x="422" y="12"/>
                                  <a:pt x="351" y="2"/>
                                </a:cubicBezTo>
                                <a:cubicBezTo>
                                  <a:pt x="346" y="1"/>
                                  <a:pt x="341" y="1"/>
                                  <a:pt x="336"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9"/>
                          <p:cNvSpPr/>
                          <p:nvPr/>
                        </p:nvSpPr>
                        <p:spPr>
                          <a:xfrm>
                            <a:off x="3493029" y="3950703"/>
                            <a:ext cx="52222" cy="100791"/>
                          </a:xfrm>
                          <a:custGeom>
                            <a:avLst/>
                            <a:gdLst/>
                            <a:ahLst/>
                            <a:cxnLst/>
                            <a:rect l="l" t="t" r="r" b="b"/>
                            <a:pathLst>
                              <a:path w="1015" h="1959" extrusionOk="0">
                                <a:moveTo>
                                  <a:pt x="289" y="0"/>
                                </a:moveTo>
                                <a:cubicBezTo>
                                  <a:pt x="222" y="0"/>
                                  <a:pt x="153" y="37"/>
                                  <a:pt x="122" y="120"/>
                                </a:cubicBezTo>
                                <a:cubicBezTo>
                                  <a:pt x="7" y="433"/>
                                  <a:pt x="1" y="783"/>
                                  <a:pt x="82" y="1106"/>
                                </a:cubicBezTo>
                                <a:cubicBezTo>
                                  <a:pt x="166" y="1440"/>
                                  <a:pt x="361" y="1776"/>
                                  <a:pt x="680" y="1931"/>
                                </a:cubicBezTo>
                                <a:cubicBezTo>
                                  <a:pt x="716" y="1949"/>
                                  <a:pt x="754" y="1958"/>
                                  <a:pt x="790" y="1958"/>
                                </a:cubicBezTo>
                                <a:cubicBezTo>
                                  <a:pt x="850" y="1958"/>
                                  <a:pt x="908" y="1933"/>
                                  <a:pt x="950" y="1880"/>
                                </a:cubicBezTo>
                                <a:cubicBezTo>
                                  <a:pt x="1014" y="1790"/>
                                  <a:pt x="1000" y="1689"/>
                                  <a:pt x="933" y="1608"/>
                                </a:cubicBezTo>
                                <a:lnTo>
                                  <a:pt x="933" y="1608"/>
                                </a:lnTo>
                                <a:cubicBezTo>
                                  <a:pt x="937" y="1613"/>
                                  <a:pt x="939" y="1615"/>
                                  <a:pt x="939" y="1615"/>
                                </a:cubicBezTo>
                                <a:cubicBezTo>
                                  <a:pt x="939" y="1615"/>
                                  <a:pt x="922" y="1593"/>
                                  <a:pt x="920" y="1588"/>
                                </a:cubicBezTo>
                                <a:cubicBezTo>
                                  <a:pt x="903" y="1568"/>
                                  <a:pt x="886" y="1544"/>
                                  <a:pt x="870" y="1524"/>
                                </a:cubicBezTo>
                                <a:cubicBezTo>
                                  <a:pt x="856" y="1510"/>
                                  <a:pt x="845" y="1497"/>
                                  <a:pt x="832" y="1481"/>
                                </a:cubicBezTo>
                                <a:cubicBezTo>
                                  <a:pt x="829" y="1476"/>
                                  <a:pt x="825" y="1473"/>
                                  <a:pt x="825" y="1473"/>
                                </a:cubicBezTo>
                                <a:cubicBezTo>
                                  <a:pt x="785" y="1420"/>
                                  <a:pt x="744" y="1366"/>
                                  <a:pt x="708" y="1308"/>
                                </a:cubicBezTo>
                                <a:cubicBezTo>
                                  <a:pt x="671" y="1251"/>
                                  <a:pt x="634" y="1194"/>
                                  <a:pt x="600" y="1133"/>
                                </a:cubicBezTo>
                                <a:cubicBezTo>
                                  <a:pt x="583" y="1100"/>
                                  <a:pt x="563" y="1066"/>
                                  <a:pt x="546" y="1032"/>
                                </a:cubicBezTo>
                                <a:cubicBezTo>
                                  <a:pt x="542" y="1022"/>
                                  <a:pt x="539" y="1012"/>
                                  <a:pt x="533" y="1002"/>
                                </a:cubicBezTo>
                                <a:cubicBezTo>
                                  <a:pt x="533" y="999"/>
                                  <a:pt x="526" y="982"/>
                                  <a:pt x="522" y="972"/>
                                </a:cubicBezTo>
                                <a:cubicBezTo>
                                  <a:pt x="425" y="719"/>
                                  <a:pt x="394" y="477"/>
                                  <a:pt x="455" y="211"/>
                                </a:cubicBezTo>
                                <a:cubicBezTo>
                                  <a:pt x="485" y="81"/>
                                  <a:pt x="388" y="0"/>
                                  <a:pt x="289"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9"/>
                          <p:cNvSpPr/>
                          <p:nvPr/>
                        </p:nvSpPr>
                        <p:spPr>
                          <a:xfrm>
                            <a:off x="3627929" y="4036211"/>
                            <a:ext cx="56698" cy="35243"/>
                          </a:xfrm>
                          <a:custGeom>
                            <a:avLst/>
                            <a:gdLst/>
                            <a:ahLst/>
                            <a:cxnLst/>
                            <a:rect l="l" t="t" r="r" b="b"/>
                            <a:pathLst>
                              <a:path w="1102" h="685" extrusionOk="0">
                                <a:moveTo>
                                  <a:pt x="879" y="0"/>
                                </a:moveTo>
                                <a:cubicBezTo>
                                  <a:pt x="867" y="0"/>
                                  <a:pt x="855" y="1"/>
                                  <a:pt x="843" y="4"/>
                                </a:cubicBezTo>
                                <a:cubicBezTo>
                                  <a:pt x="772" y="10"/>
                                  <a:pt x="728" y="47"/>
                                  <a:pt x="687" y="101"/>
                                </a:cubicBezTo>
                                <a:lnTo>
                                  <a:pt x="684" y="105"/>
                                </a:lnTo>
                                <a:cubicBezTo>
                                  <a:pt x="683" y="108"/>
                                  <a:pt x="681" y="110"/>
                                  <a:pt x="680" y="112"/>
                                </a:cubicBezTo>
                                <a:lnTo>
                                  <a:pt x="680" y="112"/>
                                </a:lnTo>
                                <a:cubicBezTo>
                                  <a:pt x="680" y="112"/>
                                  <a:pt x="680" y="112"/>
                                  <a:pt x="681" y="111"/>
                                </a:cubicBezTo>
                                <a:lnTo>
                                  <a:pt x="681" y="111"/>
                                </a:lnTo>
                                <a:cubicBezTo>
                                  <a:pt x="680" y="113"/>
                                  <a:pt x="678" y="115"/>
                                  <a:pt x="677" y="117"/>
                                </a:cubicBezTo>
                                <a:lnTo>
                                  <a:pt x="677" y="117"/>
                                </a:lnTo>
                                <a:cubicBezTo>
                                  <a:pt x="678" y="116"/>
                                  <a:pt x="679" y="114"/>
                                  <a:pt x="680" y="112"/>
                                </a:cubicBezTo>
                                <a:lnTo>
                                  <a:pt x="680" y="112"/>
                                </a:lnTo>
                                <a:cubicBezTo>
                                  <a:pt x="678" y="114"/>
                                  <a:pt x="678" y="115"/>
                                  <a:pt x="676" y="118"/>
                                </a:cubicBezTo>
                                <a:lnTo>
                                  <a:pt x="676" y="118"/>
                                </a:lnTo>
                                <a:cubicBezTo>
                                  <a:pt x="676" y="118"/>
                                  <a:pt x="676" y="117"/>
                                  <a:pt x="677" y="117"/>
                                </a:cubicBezTo>
                                <a:lnTo>
                                  <a:pt x="677" y="117"/>
                                </a:lnTo>
                                <a:cubicBezTo>
                                  <a:pt x="676" y="119"/>
                                  <a:pt x="675" y="120"/>
                                  <a:pt x="675" y="121"/>
                                </a:cubicBezTo>
                                <a:cubicBezTo>
                                  <a:pt x="675" y="120"/>
                                  <a:pt x="676" y="119"/>
                                  <a:pt x="676" y="118"/>
                                </a:cubicBezTo>
                                <a:lnTo>
                                  <a:pt x="676" y="118"/>
                                </a:lnTo>
                                <a:cubicBezTo>
                                  <a:pt x="670" y="126"/>
                                  <a:pt x="662" y="134"/>
                                  <a:pt x="654" y="142"/>
                                </a:cubicBezTo>
                                <a:cubicBezTo>
                                  <a:pt x="634" y="165"/>
                                  <a:pt x="611" y="185"/>
                                  <a:pt x="583" y="206"/>
                                </a:cubicBezTo>
                                <a:cubicBezTo>
                                  <a:pt x="583" y="209"/>
                                  <a:pt x="580" y="209"/>
                                  <a:pt x="580" y="212"/>
                                </a:cubicBezTo>
                                <a:lnTo>
                                  <a:pt x="577" y="212"/>
                                </a:lnTo>
                                <a:cubicBezTo>
                                  <a:pt x="566" y="218"/>
                                  <a:pt x="553" y="229"/>
                                  <a:pt x="543" y="235"/>
                                </a:cubicBezTo>
                                <a:cubicBezTo>
                                  <a:pt x="516" y="252"/>
                                  <a:pt x="485" y="269"/>
                                  <a:pt x="459" y="283"/>
                                </a:cubicBezTo>
                                <a:cubicBezTo>
                                  <a:pt x="452" y="286"/>
                                  <a:pt x="445" y="290"/>
                                  <a:pt x="439" y="293"/>
                                </a:cubicBezTo>
                                <a:cubicBezTo>
                                  <a:pt x="435" y="296"/>
                                  <a:pt x="432" y="296"/>
                                  <a:pt x="432" y="296"/>
                                </a:cubicBezTo>
                                <a:cubicBezTo>
                                  <a:pt x="415" y="303"/>
                                  <a:pt x="401" y="310"/>
                                  <a:pt x="384" y="316"/>
                                </a:cubicBezTo>
                                <a:cubicBezTo>
                                  <a:pt x="378" y="319"/>
                                  <a:pt x="372" y="319"/>
                                  <a:pt x="364" y="323"/>
                                </a:cubicBezTo>
                                <a:cubicBezTo>
                                  <a:pt x="351" y="330"/>
                                  <a:pt x="338" y="333"/>
                                  <a:pt x="324" y="336"/>
                                </a:cubicBezTo>
                                <a:cubicBezTo>
                                  <a:pt x="308" y="344"/>
                                  <a:pt x="291" y="347"/>
                                  <a:pt x="277" y="350"/>
                                </a:cubicBezTo>
                                <a:cubicBezTo>
                                  <a:pt x="271" y="350"/>
                                  <a:pt x="263" y="353"/>
                                  <a:pt x="254" y="353"/>
                                </a:cubicBezTo>
                                <a:cubicBezTo>
                                  <a:pt x="227" y="353"/>
                                  <a:pt x="196" y="360"/>
                                  <a:pt x="166" y="360"/>
                                </a:cubicBezTo>
                                <a:cubicBezTo>
                                  <a:pt x="86" y="360"/>
                                  <a:pt x="21" y="417"/>
                                  <a:pt x="11" y="495"/>
                                </a:cubicBezTo>
                                <a:cubicBezTo>
                                  <a:pt x="1" y="566"/>
                                  <a:pt x="45" y="653"/>
                                  <a:pt x="122" y="667"/>
                                </a:cubicBezTo>
                                <a:cubicBezTo>
                                  <a:pt x="186" y="678"/>
                                  <a:pt x="253" y="684"/>
                                  <a:pt x="320" y="684"/>
                                </a:cubicBezTo>
                                <a:cubicBezTo>
                                  <a:pt x="418" y="684"/>
                                  <a:pt x="517" y="670"/>
                                  <a:pt x="607" y="636"/>
                                </a:cubicBezTo>
                                <a:cubicBezTo>
                                  <a:pt x="762" y="579"/>
                                  <a:pt x="906" y="488"/>
                                  <a:pt x="1018" y="360"/>
                                </a:cubicBezTo>
                                <a:cubicBezTo>
                                  <a:pt x="1102" y="263"/>
                                  <a:pt x="1102" y="125"/>
                                  <a:pt x="998" y="44"/>
                                </a:cubicBezTo>
                                <a:cubicBezTo>
                                  <a:pt x="960" y="15"/>
                                  <a:pt x="922" y="0"/>
                                  <a:pt x="879"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9"/>
                          <p:cNvSpPr/>
                          <p:nvPr/>
                        </p:nvSpPr>
                        <p:spPr>
                          <a:xfrm>
                            <a:off x="3614809" y="3761421"/>
                            <a:ext cx="29481" cy="124972"/>
                          </a:xfrm>
                          <a:custGeom>
                            <a:avLst/>
                            <a:gdLst/>
                            <a:ahLst/>
                            <a:cxnLst/>
                            <a:rect l="l" t="t" r="r" b="b"/>
                            <a:pathLst>
                              <a:path w="573" h="2429" extrusionOk="0">
                                <a:moveTo>
                                  <a:pt x="223" y="1"/>
                                </a:moveTo>
                                <a:cubicBezTo>
                                  <a:pt x="121" y="1"/>
                                  <a:pt x="23" y="71"/>
                                  <a:pt x="13" y="207"/>
                                </a:cubicBezTo>
                                <a:cubicBezTo>
                                  <a:pt x="0" y="382"/>
                                  <a:pt x="24" y="547"/>
                                  <a:pt x="44" y="719"/>
                                </a:cubicBezTo>
                                <a:cubicBezTo>
                                  <a:pt x="64" y="884"/>
                                  <a:pt x="81" y="1049"/>
                                  <a:pt x="91" y="1214"/>
                                </a:cubicBezTo>
                                <a:cubicBezTo>
                                  <a:pt x="111" y="1551"/>
                                  <a:pt x="114" y="1887"/>
                                  <a:pt x="111" y="2224"/>
                                </a:cubicBezTo>
                                <a:cubicBezTo>
                                  <a:pt x="108" y="2335"/>
                                  <a:pt x="206" y="2429"/>
                                  <a:pt x="313" y="2429"/>
                                </a:cubicBezTo>
                                <a:cubicBezTo>
                                  <a:pt x="434" y="2429"/>
                                  <a:pt x="502" y="2335"/>
                                  <a:pt x="515" y="2224"/>
                                </a:cubicBezTo>
                                <a:cubicBezTo>
                                  <a:pt x="555" y="1880"/>
                                  <a:pt x="572" y="1540"/>
                                  <a:pt x="563" y="1193"/>
                                </a:cubicBezTo>
                                <a:cubicBezTo>
                                  <a:pt x="555" y="853"/>
                                  <a:pt x="563" y="469"/>
                                  <a:pt x="434" y="150"/>
                                </a:cubicBezTo>
                                <a:cubicBezTo>
                                  <a:pt x="395" y="49"/>
                                  <a:pt x="308" y="1"/>
                                  <a:pt x="223"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9"/>
                          <p:cNvSpPr/>
                          <p:nvPr/>
                        </p:nvSpPr>
                        <p:spPr>
                          <a:xfrm>
                            <a:off x="3718582" y="3667012"/>
                            <a:ext cx="42961" cy="114425"/>
                          </a:xfrm>
                          <a:custGeom>
                            <a:avLst/>
                            <a:gdLst/>
                            <a:ahLst/>
                            <a:cxnLst/>
                            <a:rect l="l" t="t" r="r" b="b"/>
                            <a:pathLst>
                              <a:path w="835" h="2224" extrusionOk="0">
                                <a:moveTo>
                                  <a:pt x="239" y="0"/>
                                </a:moveTo>
                                <a:cubicBezTo>
                                  <a:pt x="202" y="0"/>
                                  <a:pt x="164" y="9"/>
                                  <a:pt x="131" y="29"/>
                                </a:cubicBezTo>
                                <a:cubicBezTo>
                                  <a:pt x="23" y="90"/>
                                  <a:pt x="0" y="221"/>
                                  <a:pt x="53" y="329"/>
                                </a:cubicBezTo>
                                <a:cubicBezTo>
                                  <a:pt x="309" y="841"/>
                                  <a:pt x="427" y="1423"/>
                                  <a:pt x="323" y="1992"/>
                                </a:cubicBezTo>
                                <a:cubicBezTo>
                                  <a:pt x="303" y="2090"/>
                                  <a:pt x="350" y="2191"/>
                                  <a:pt x="451" y="2217"/>
                                </a:cubicBezTo>
                                <a:cubicBezTo>
                                  <a:pt x="467" y="2222"/>
                                  <a:pt x="483" y="2224"/>
                                  <a:pt x="499" y="2224"/>
                                </a:cubicBezTo>
                                <a:cubicBezTo>
                                  <a:pt x="580" y="2224"/>
                                  <a:pt x="659" y="2171"/>
                                  <a:pt x="676" y="2090"/>
                                </a:cubicBezTo>
                                <a:cubicBezTo>
                                  <a:pt x="835" y="1426"/>
                                  <a:pt x="768" y="702"/>
                                  <a:pt x="431" y="107"/>
                                </a:cubicBezTo>
                                <a:cubicBezTo>
                                  <a:pt x="392" y="39"/>
                                  <a:pt x="316" y="0"/>
                                  <a:pt x="239"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9"/>
                          <p:cNvSpPr/>
                          <p:nvPr/>
                        </p:nvSpPr>
                        <p:spPr>
                          <a:xfrm>
                            <a:off x="3580493" y="3523006"/>
                            <a:ext cx="44196" cy="60814"/>
                          </a:xfrm>
                          <a:custGeom>
                            <a:avLst/>
                            <a:gdLst/>
                            <a:ahLst/>
                            <a:cxnLst/>
                            <a:rect l="l" t="t" r="r" b="b"/>
                            <a:pathLst>
                              <a:path w="859" h="1182" extrusionOk="0">
                                <a:moveTo>
                                  <a:pt x="205" y="0"/>
                                </a:moveTo>
                                <a:cubicBezTo>
                                  <a:pt x="165" y="0"/>
                                  <a:pt x="125" y="13"/>
                                  <a:pt x="91" y="41"/>
                                </a:cubicBezTo>
                                <a:cubicBezTo>
                                  <a:pt x="14" y="98"/>
                                  <a:pt x="1" y="195"/>
                                  <a:pt x="45" y="283"/>
                                </a:cubicBezTo>
                                <a:cubicBezTo>
                                  <a:pt x="61" y="317"/>
                                  <a:pt x="78" y="354"/>
                                  <a:pt x="95" y="391"/>
                                </a:cubicBezTo>
                                <a:cubicBezTo>
                                  <a:pt x="112" y="428"/>
                                  <a:pt x="135" y="458"/>
                                  <a:pt x="159" y="489"/>
                                </a:cubicBezTo>
                                <a:cubicBezTo>
                                  <a:pt x="206" y="556"/>
                                  <a:pt x="253" y="619"/>
                                  <a:pt x="297" y="687"/>
                                </a:cubicBezTo>
                                <a:cubicBezTo>
                                  <a:pt x="381" y="818"/>
                                  <a:pt x="462" y="956"/>
                                  <a:pt x="532" y="1101"/>
                                </a:cubicBezTo>
                                <a:cubicBezTo>
                                  <a:pt x="557" y="1154"/>
                                  <a:pt x="616" y="1182"/>
                                  <a:pt x="673" y="1182"/>
                                </a:cubicBezTo>
                                <a:cubicBezTo>
                                  <a:pt x="696" y="1182"/>
                                  <a:pt x="718" y="1177"/>
                                  <a:pt x="738" y="1169"/>
                                </a:cubicBezTo>
                                <a:cubicBezTo>
                                  <a:pt x="809" y="1138"/>
                                  <a:pt x="859" y="1051"/>
                                  <a:pt x="832" y="973"/>
                                </a:cubicBezTo>
                                <a:cubicBezTo>
                                  <a:pt x="778" y="809"/>
                                  <a:pt x="711" y="647"/>
                                  <a:pt x="637" y="489"/>
                                </a:cubicBezTo>
                                <a:cubicBezTo>
                                  <a:pt x="600" y="418"/>
                                  <a:pt x="563" y="347"/>
                                  <a:pt x="526" y="276"/>
                                </a:cubicBezTo>
                                <a:cubicBezTo>
                                  <a:pt x="475" y="189"/>
                                  <a:pt x="411" y="122"/>
                                  <a:pt x="337" y="54"/>
                                </a:cubicBezTo>
                                <a:cubicBezTo>
                                  <a:pt x="300" y="19"/>
                                  <a:pt x="253" y="0"/>
                                  <a:pt x="205"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9"/>
                          <p:cNvSpPr/>
                          <p:nvPr/>
                        </p:nvSpPr>
                        <p:spPr>
                          <a:xfrm>
                            <a:off x="3503937" y="3488020"/>
                            <a:ext cx="23461" cy="49186"/>
                          </a:xfrm>
                          <a:custGeom>
                            <a:avLst/>
                            <a:gdLst/>
                            <a:ahLst/>
                            <a:cxnLst/>
                            <a:rect l="l" t="t" r="r" b="b"/>
                            <a:pathLst>
                              <a:path w="456" h="956" extrusionOk="0">
                                <a:moveTo>
                                  <a:pt x="175" y="1"/>
                                </a:moveTo>
                                <a:cubicBezTo>
                                  <a:pt x="161" y="1"/>
                                  <a:pt x="146" y="3"/>
                                  <a:pt x="132" y="7"/>
                                </a:cubicBezTo>
                                <a:cubicBezTo>
                                  <a:pt x="88" y="21"/>
                                  <a:pt x="48" y="47"/>
                                  <a:pt x="27" y="88"/>
                                </a:cubicBezTo>
                                <a:cubicBezTo>
                                  <a:pt x="4" y="132"/>
                                  <a:pt x="1" y="176"/>
                                  <a:pt x="7" y="223"/>
                                </a:cubicBezTo>
                                <a:cubicBezTo>
                                  <a:pt x="41" y="425"/>
                                  <a:pt x="75" y="626"/>
                                  <a:pt x="112" y="828"/>
                                </a:cubicBezTo>
                                <a:cubicBezTo>
                                  <a:pt x="119" y="869"/>
                                  <a:pt x="156" y="912"/>
                                  <a:pt x="189" y="933"/>
                                </a:cubicBezTo>
                                <a:cubicBezTo>
                                  <a:pt x="214" y="947"/>
                                  <a:pt x="250" y="956"/>
                                  <a:pt x="282" y="956"/>
                                </a:cubicBezTo>
                                <a:cubicBezTo>
                                  <a:pt x="297" y="956"/>
                                  <a:pt x="311" y="954"/>
                                  <a:pt x="324" y="950"/>
                                </a:cubicBezTo>
                                <a:cubicBezTo>
                                  <a:pt x="367" y="936"/>
                                  <a:pt x="408" y="909"/>
                                  <a:pt x="428" y="869"/>
                                </a:cubicBezTo>
                                <a:cubicBezTo>
                                  <a:pt x="452" y="825"/>
                                  <a:pt x="456" y="785"/>
                                  <a:pt x="445" y="734"/>
                                </a:cubicBezTo>
                                <a:cubicBezTo>
                                  <a:pt x="415" y="536"/>
                                  <a:pt x="381" y="334"/>
                                  <a:pt x="347" y="132"/>
                                </a:cubicBezTo>
                                <a:cubicBezTo>
                                  <a:pt x="341" y="88"/>
                                  <a:pt x="300" y="44"/>
                                  <a:pt x="266" y="24"/>
                                </a:cubicBezTo>
                                <a:cubicBezTo>
                                  <a:pt x="241" y="10"/>
                                  <a:pt x="208" y="1"/>
                                  <a:pt x="175" y="1"/>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7" name="Google Shape;1497;p49"/>
                      <p:cNvGrpSpPr/>
                      <p:nvPr/>
                    </p:nvGrpSpPr>
                    <p:grpSpPr>
                      <a:xfrm>
                        <a:off x="2574408" y="3123966"/>
                        <a:ext cx="938808" cy="601605"/>
                        <a:chOff x="2574408" y="3123966"/>
                        <a:chExt cx="938808" cy="601605"/>
                      </a:xfrm>
                    </p:grpSpPr>
                    <p:sp>
                      <p:nvSpPr>
                        <p:cNvPr id="1498" name="Google Shape;1498;p49"/>
                        <p:cNvSpPr/>
                        <p:nvPr/>
                      </p:nvSpPr>
                      <p:spPr>
                        <a:xfrm>
                          <a:off x="2604351" y="3394280"/>
                          <a:ext cx="861067" cy="331287"/>
                        </a:xfrm>
                        <a:custGeom>
                          <a:avLst/>
                          <a:gdLst/>
                          <a:ahLst/>
                          <a:cxnLst/>
                          <a:rect l="l" t="t" r="r" b="b"/>
                          <a:pathLst>
                            <a:path w="16736" h="6439" extrusionOk="0">
                              <a:moveTo>
                                <a:pt x="12767" y="0"/>
                              </a:moveTo>
                              <a:cubicBezTo>
                                <a:pt x="8198" y="0"/>
                                <a:pt x="1209" y="1196"/>
                                <a:pt x="1209" y="1196"/>
                              </a:cubicBezTo>
                              <a:cubicBezTo>
                                <a:pt x="1209" y="1196"/>
                                <a:pt x="0" y="2004"/>
                                <a:pt x="1916" y="3314"/>
                              </a:cubicBezTo>
                              <a:cubicBezTo>
                                <a:pt x="3832" y="4623"/>
                                <a:pt x="8390" y="6438"/>
                                <a:pt x="8390" y="6438"/>
                              </a:cubicBezTo>
                              <a:cubicBezTo>
                                <a:pt x="8390" y="6438"/>
                                <a:pt x="16735" y="3617"/>
                                <a:pt x="16634" y="1095"/>
                              </a:cubicBezTo>
                              <a:cubicBezTo>
                                <a:pt x="16601" y="277"/>
                                <a:pt x="14964" y="0"/>
                                <a:pt x="12767" y="0"/>
                              </a:cubicBezTo>
                              <a:close/>
                            </a:path>
                          </a:pathLst>
                        </a:custGeom>
                        <a:solidFill>
                          <a:srgbClr val="533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9"/>
                        <p:cNvSpPr/>
                        <p:nvPr/>
                      </p:nvSpPr>
                      <p:spPr>
                        <a:xfrm>
                          <a:off x="2574408" y="3123966"/>
                          <a:ext cx="938808" cy="601605"/>
                        </a:xfrm>
                        <a:custGeom>
                          <a:avLst/>
                          <a:gdLst/>
                          <a:ahLst/>
                          <a:cxnLst/>
                          <a:rect l="l" t="t" r="r" b="b"/>
                          <a:pathLst>
                            <a:path w="18247" h="11693" extrusionOk="0">
                              <a:moveTo>
                                <a:pt x="8999" y="1"/>
                              </a:moveTo>
                              <a:cubicBezTo>
                                <a:pt x="8245" y="2417"/>
                                <a:pt x="1" y="2720"/>
                                <a:pt x="102" y="5444"/>
                              </a:cubicBezTo>
                              <a:cubicBezTo>
                                <a:pt x="203" y="8164"/>
                                <a:pt x="3629" y="7157"/>
                                <a:pt x="5141" y="8265"/>
                              </a:cubicBezTo>
                              <a:cubicBezTo>
                                <a:pt x="6652" y="9372"/>
                                <a:pt x="8972" y="11692"/>
                                <a:pt x="8972" y="11692"/>
                              </a:cubicBezTo>
                              <a:cubicBezTo>
                                <a:pt x="8972" y="11692"/>
                                <a:pt x="11292" y="8770"/>
                                <a:pt x="12701" y="8265"/>
                              </a:cubicBezTo>
                              <a:cubicBezTo>
                                <a:pt x="14112" y="7760"/>
                                <a:pt x="17038" y="7359"/>
                                <a:pt x="17640" y="5642"/>
                              </a:cubicBezTo>
                              <a:cubicBezTo>
                                <a:pt x="18246" y="3929"/>
                                <a:pt x="16230" y="3023"/>
                                <a:pt x="14415" y="2619"/>
                              </a:cubicBezTo>
                              <a:cubicBezTo>
                                <a:pt x="12600" y="2215"/>
                                <a:pt x="10207" y="2266"/>
                                <a:pt x="8999" y="1"/>
                              </a:cubicBezTo>
                              <a:close/>
                            </a:path>
                          </a:pathLst>
                        </a:custGeom>
                        <a:solidFill>
                          <a:srgbClr val="E9A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9"/>
                        <p:cNvSpPr/>
                        <p:nvPr/>
                      </p:nvSpPr>
                      <p:spPr>
                        <a:xfrm>
                          <a:off x="2876619" y="3298173"/>
                          <a:ext cx="103775" cy="116123"/>
                        </a:xfrm>
                        <a:custGeom>
                          <a:avLst/>
                          <a:gdLst/>
                          <a:ahLst/>
                          <a:cxnLst/>
                          <a:rect l="l" t="t" r="r" b="b"/>
                          <a:pathLst>
                            <a:path w="2017" h="2257" extrusionOk="0">
                              <a:moveTo>
                                <a:pt x="1082" y="1"/>
                              </a:moveTo>
                              <a:cubicBezTo>
                                <a:pt x="995" y="1"/>
                                <a:pt x="903" y="44"/>
                                <a:pt x="805" y="142"/>
                              </a:cubicBezTo>
                              <a:cubicBezTo>
                                <a:pt x="0" y="947"/>
                                <a:pt x="2017" y="2256"/>
                                <a:pt x="2017" y="2256"/>
                              </a:cubicBezTo>
                              <a:cubicBezTo>
                                <a:pt x="2017" y="2256"/>
                                <a:pt x="1705" y="1"/>
                                <a:pt x="1082" y="1"/>
                              </a:cubicBezTo>
                              <a:close/>
                            </a:path>
                          </a:pathLst>
                        </a:custGeom>
                        <a:solidFill>
                          <a:srgbClr val="BF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9"/>
                        <p:cNvSpPr/>
                        <p:nvPr/>
                      </p:nvSpPr>
                      <p:spPr>
                        <a:xfrm>
                          <a:off x="3094506" y="3298173"/>
                          <a:ext cx="103620" cy="116123"/>
                        </a:xfrm>
                        <a:custGeom>
                          <a:avLst/>
                          <a:gdLst/>
                          <a:ahLst/>
                          <a:cxnLst/>
                          <a:rect l="l" t="t" r="r" b="b"/>
                          <a:pathLst>
                            <a:path w="2014" h="2257" extrusionOk="0">
                              <a:moveTo>
                                <a:pt x="933" y="1"/>
                              </a:moveTo>
                              <a:cubicBezTo>
                                <a:pt x="310" y="1"/>
                                <a:pt x="1" y="2256"/>
                                <a:pt x="1" y="2256"/>
                              </a:cubicBezTo>
                              <a:cubicBezTo>
                                <a:pt x="1" y="2256"/>
                                <a:pt x="2014" y="947"/>
                                <a:pt x="1209" y="142"/>
                              </a:cubicBezTo>
                              <a:cubicBezTo>
                                <a:pt x="1111" y="44"/>
                                <a:pt x="1019" y="1"/>
                                <a:pt x="933" y="1"/>
                              </a:cubicBezTo>
                              <a:close/>
                            </a:path>
                          </a:pathLst>
                        </a:custGeom>
                        <a:solidFill>
                          <a:srgbClr val="BF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1502" name="Google Shape;1502;p49"/>
                <p:cNvGrpSpPr/>
                <p:nvPr/>
              </p:nvGrpSpPr>
              <p:grpSpPr>
                <a:xfrm>
                  <a:off x="2191729" y="1877878"/>
                  <a:ext cx="2195836" cy="3269516"/>
                  <a:chOff x="2191729" y="1877878"/>
                  <a:chExt cx="2195836" cy="3269516"/>
                </a:xfrm>
              </p:grpSpPr>
              <p:grpSp>
                <p:nvGrpSpPr>
                  <p:cNvPr id="1503" name="Google Shape;1503;p49"/>
                  <p:cNvGrpSpPr/>
                  <p:nvPr/>
                </p:nvGrpSpPr>
                <p:grpSpPr>
                  <a:xfrm>
                    <a:off x="2191729" y="4564243"/>
                    <a:ext cx="2195836" cy="583151"/>
                    <a:chOff x="1895596" y="4530014"/>
                    <a:chExt cx="2323636" cy="617091"/>
                  </a:xfrm>
                </p:grpSpPr>
                <p:grpSp>
                  <p:nvGrpSpPr>
                    <p:cNvPr id="1504" name="Google Shape;1504;p49"/>
                    <p:cNvGrpSpPr/>
                    <p:nvPr/>
                  </p:nvGrpSpPr>
                  <p:grpSpPr>
                    <a:xfrm>
                      <a:off x="1895596" y="4530014"/>
                      <a:ext cx="2323636" cy="617091"/>
                      <a:chOff x="1895596" y="4530014"/>
                      <a:chExt cx="2323636" cy="617091"/>
                    </a:xfrm>
                  </p:grpSpPr>
                  <p:sp>
                    <p:nvSpPr>
                      <p:cNvPr id="1505" name="Google Shape;1505;p49"/>
                      <p:cNvSpPr/>
                      <p:nvPr/>
                    </p:nvSpPr>
                    <p:spPr>
                      <a:xfrm>
                        <a:off x="1895596" y="4530014"/>
                        <a:ext cx="2323636" cy="617091"/>
                      </a:xfrm>
                      <a:custGeom>
                        <a:avLst/>
                        <a:gdLst/>
                        <a:ahLst/>
                        <a:cxnLst/>
                        <a:rect l="l" t="t" r="r" b="b"/>
                        <a:pathLst>
                          <a:path w="45163" h="11994" extrusionOk="0">
                            <a:moveTo>
                              <a:pt x="10" y="11980"/>
                            </a:moveTo>
                            <a:lnTo>
                              <a:pt x="10" y="11980"/>
                            </a:lnTo>
                            <a:cubicBezTo>
                              <a:pt x="3" y="11985"/>
                              <a:pt x="0" y="11989"/>
                              <a:pt x="2" y="11994"/>
                            </a:cubicBezTo>
                            <a:cubicBezTo>
                              <a:pt x="4" y="11989"/>
                              <a:pt x="7" y="11985"/>
                              <a:pt x="10" y="11980"/>
                            </a:cubicBezTo>
                            <a:close/>
                            <a:moveTo>
                              <a:pt x="15524" y="0"/>
                            </a:moveTo>
                            <a:cubicBezTo>
                              <a:pt x="15524" y="0"/>
                              <a:pt x="4448" y="4630"/>
                              <a:pt x="10" y="11980"/>
                            </a:cubicBezTo>
                            <a:lnTo>
                              <a:pt x="10" y="11980"/>
                            </a:lnTo>
                            <a:cubicBezTo>
                              <a:pt x="154" y="11890"/>
                              <a:pt x="2119" y="11859"/>
                              <a:pt x="4713" y="11859"/>
                            </a:cubicBezTo>
                            <a:cubicBezTo>
                              <a:pt x="10148" y="11859"/>
                              <a:pt x="18345" y="11994"/>
                              <a:pt x="18345" y="11994"/>
                            </a:cubicBezTo>
                            <a:lnTo>
                              <a:pt x="22579" y="4787"/>
                            </a:lnTo>
                            <a:lnTo>
                              <a:pt x="26814" y="11994"/>
                            </a:lnTo>
                            <a:cubicBezTo>
                              <a:pt x="26814" y="11994"/>
                              <a:pt x="35012" y="11859"/>
                              <a:pt x="40448" y="11859"/>
                            </a:cubicBezTo>
                            <a:cubicBezTo>
                              <a:pt x="43044" y="11859"/>
                              <a:pt x="45010" y="11890"/>
                              <a:pt x="45153" y="11981"/>
                            </a:cubicBezTo>
                            <a:lnTo>
                              <a:pt x="45153" y="11981"/>
                            </a:lnTo>
                            <a:cubicBezTo>
                              <a:pt x="40711" y="4630"/>
                              <a:pt x="29636" y="0"/>
                              <a:pt x="29636" y="0"/>
                            </a:cubicBezTo>
                            <a:lnTo>
                              <a:pt x="22579" y="3669"/>
                            </a:lnTo>
                            <a:lnTo>
                              <a:pt x="15524" y="0"/>
                            </a:lnTo>
                            <a:close/>
                            <a:moveTo>
                              <a:pt x="45153" y="11981"/>
                            </a:moveTo>
                            <a:lnTo>
                              <a:pt x="45153" y="11981"/>
                            </a:lnTo>
                            <a:cubicBezTo>
                              <a:pt x="45156" y="11985"/>
                              <a:pt x="45158" y="11989"/>
                              <a:pt x="45161" y="11994"/>
                            </a:cubicBezTo>
                            <a:cubicBezTo>
                              <a:pt x="45162" y="11989"/>
                              <a:pt x="45160" y="11985"/>
                              <a:pt x="45153" y="119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9"/>
                      <p:cNvSpPr/>
                      <p:nvPr/>
                    </p:nvSpPr>
                    <p:spPr>
                      <a:xfrm>
                        <a:off x="2942268" y="4541288"/>
                        <a:ext cx="229055" cy="171277"/>
                      </a:xfrm>
                      <a:custGeom>
                        <a:avLst/>
                        <a:gdLst/>
                        <a:ahLst/>
                        <a:cxnLst/>
                        <a:rect l="l" t="t" r="r" b="b"/>
                        <a:pathLst>
                          <a:path w="4452" h="3329" extrusionOk="0">
                            <a:moveTo>
                              <a:pt x="980" y="343"/>
                            </a:moveTo>
                            <a:cubicBezTo>
                              <a:pt x="1017" y="343"/>
                              <a:pt x="1058" y="349"/>
                              <a:pt x="1098" y="366"/>
                            </a:cubicBezTo>
                            <a:cubicBezTo>
                              <a:pt x="1378" y="477"/>
                              <a:pt x="1633" y="901"/>
                              <a:pt x="1768" y="1467"/>
                            </a:cubicBezTo>
                            <a:cubicBezTo>
                              <a:pt x="1879" y="1945"/>
                              <a:pt x="1903" y="2480"/>
                              <a:pt x="1913" y="2952"/>
                            </a:cubicBezTo>
                            <a:cubicBezTo>
                              <a:pt x="1563" y="2871"/>
                              <a:pt x="1226" y="2676"/>
                              <a:pt x="930" y="2369"/>
                            </a:cubicBezTo>
                            <a:cubicBezTo>
                              <a:pt x="640" y="2063"/>
                              <a:pt x="357" y="1541"/>
                              <a:pt x="435" y="993"/>
                            </a:cubicBezTo>
                            <a:cubicBezTo>
                              <a:pt x="475" y="723"/>
                              <a:pt x="607" y="501"/>
                              <a:pt x="789" y="396"/>
                            </a:cubicBezTo>
                            <a:cubicBezTo>
                              <a:pt x="836" y="370"/>
                              <a:pt x="903" y="343"/>
                              <a:pt x="980" y="343"/>
                            </a:cubicBezTo>
                            <a:close/>
                            <a:moveTo>
                              <a:pt x="3713" y="581"/>
                            </a:moveTo>
                            <a:cubicBezTo>
                              <a:pt x="3758" y="581"/>
                              <a:pt x="3794" y="595"/>
                              <a:pt x="3831" y="622"/>
                            </a:cubicBezTo>
                            <a:cubicBezTo>
                              <a:pt x="4016" y="763"/>
                              <a:pt x="4101" y="1224"/>
                              <a:pt x="4013" y="1608"/>
                            </a:cubicBezTo>
                            <a:cubicBezTo>
                              <a:pt x="3943" y="1931"/>
                              <a:pt x="3768" y="2225"/>
                              <a:pt x="3498" y="2474"/>
                            </a:cubicBezTo>
                            <a:cubicBezTo>
                              <a:pt x="3132" y="2817"/>
                              <a:pt x="2711" y="2989"/>
                              <a:pt x="2287" y="2992"/>
                            </a:cubicBezTo>
                            <a:cubicBezTo>
                              <a:pt x="2472" y="2161"/>
                              <a:pt x="2818" y="1417"/>
                              <a:pt x="3263" y="895"/>
                            </a:cubicBezTo>
                            <a:cubicBezTo>
                              <a:pt x="3370" y="767"/>
                              <a:pt x="3556" y="581"/>
                              <a:pt x="3713" y="581"/>
                            </a:cubicBezTo>
                            <a:close/>
                            <a:moveTo>
                              <a:pt x="981" y="1"/>
                            </a:moveTo>
                            <a:cubicBezTo>
                              <a:pt x="859" y="1"/>
                              <a:pt x="735" y="36"/>
                              <a:pt x="617" y="104"/>
                            </a:cubicBezTo>
                            <a:cubicBezTo>
                              <a:pt x="348" y="258"/>
                              <a:pt x="152" y="572"/>
                              <a:pt x="98" y="945"/>
                            </a:cubicBezTo>
                            <a:cubicBezTo>
                              <a:pt x="1" y="1615"/>
                              <a:pt x="337" y="2242"/>
                              <a:pt x="684" y="2605"/>
                            </a:cubicBezTo>
                            <a:cubicBezTo>
                              <a:pt x="1145" y="3086"/>
                              <a:pt x="1711" y="3328"/>
                              <a:pt x="2273" y="3328"/>
                            </a:cubicBezTo>
                            <a:cubicBezTo>
                              <a:pt x="2784" y="3328"/>
                              <a:pt x="3296" y="3130"/>
                              <a:pt x="3730" y="2726"/>
                            </a:cubicBezTo>
                            <a:cubicBezTo>
                              <a:pt x="4054" y="2427"/>
                              <a:pt x="4259" y="2073"/>
                              <a:pt x="4347" y="1683"/>
                            </a:cubicBezTo>
                            <a:cubicBezTo>
                              <a:pt x="4451" y="1224"/>
                              <a:pt x="4364" y="602"/>
                              <a:pt x="4041" y="353"/>
                            </a:cubicBezTo>
                            <a:cubicBezTo>
                              <a:pt x="3979" y="304"/>
                              <a:pt x="3868" y="241"/>
                              <a:pt x="3718" y="241"/>
                            </a:cubicBezTo>
                            <a:cubicBezTo>
                              <a:pt x="3533" y="241"/>
                              <a:pt x="3289" y="337"/>
                              <a:pt x="3003" y="673"/>
                            </a:cubicBezTo>
                            <a:cubicBezTo>
                              <a:pt x="2683" y="1050"/>
                              <a:pt x="2411" y="1527"/>
                              <a:pt x="2209" y="2066"/>
                            </a:cubicBezTo>
                            <a:cubicBezTo>
                              <a:pt x="2186" y="1838"/>
                              <a:pt x="2152" y="1608"/>
                              <a:pt x="2098" y="1389"/>
                            </a:cubicBezTo>
                            <a:cubicBezTo>
                              <a:pt x="1940" y="707"/>
                              <a:pt x="1613" y="205"/>
                              <a:pt x="1226" y="50"/>
                            </a:cubicBezTo>
                            <a:cubicBezTo>
                              <a:pt x="1147" y="17"/>
                              <a:pt x="1065"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7" name="Google Shape;1507;p49"/>
                    <p:cNvSpPr/>
                    <p:nvPr/>
                  </p:nvSpPr>
                  <p:spPr>
                    <a:xfrm>
                      <a:off x="2099585" y="4643517"/>
                      <a:ext cx="536572" cy="411240"/>
                    </a:xfrm>
                    <a:custGeom>
                      <a:avLst/>
                      <a:gdLst/>
                      <a:ahLst/>
                      <a:cxnLst/>
                      <a:rect l="l" t="t" r="r" b="b"/>
                      <a:pathLst>
                        <a:path w="10429" h="7993" extrusionOk="0">
                          <a:moveTo>
                            <a:pt x="9796" y="0"/>
                          </a:moveTo>
                          <a:cubicBezTo>
                            <a:pt x="9754" y="0"/>
                            <a:pt x="9709" y="7"/>
                            <a:pt x="9664" y="22"/>
                          </a:cubicBezTo>
                          <a:cubicBezTo>
                            <a:pt x="5873" y="1268"/>
                            <a:pt x="2480" y="4260"/>
                            <a:pt x="177" y="7441"/>
                          </a:cubicBezTo>
                          <a:cubicBezTo>
                            <a:pt x="0" y="7689"/>
                            <a:pt x="264" y="7992"/>
                            <a:pt x="514" y="7992"/>
                          </a:cubicBezTo>
                          <a:cubicBezTo>
                            <a:pt x="597" y="7992"/>
                            <a:pt x="679" y="7959"/>
                            <a:pt x="743" y="7879"/>
                          </a:cubicBezTo>
                          <a:cubicBezTo>
                            <a:pt x="1982" y="6341"/>
                            <a:pt x="3409" y="4930"/>
                            <a:pt x="4988" y="3742"/>
                          </a:cubicBezTo>
                          <a:cubicBezTo>
                            <a:pt x="6564" y="2560"/>
                            <a:pt x="8270" y="1742"/>
                            <a:pt x="10013" y="853"/>
                          </a:cubicBezTo>
                          <a:cubicBezTo>
                            <a:pt x="10429" y="643"/>
                            <a:pt x="10207" y="0"/>
                            <a:pt x="9796"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9"/>
                    <p:cNvSpPr/>
                    <p:nvPr/>
                  </p:nvSpPr>
                  <p:spPr>
                    <a:xfrm>
                      <a:off x="2688213" y="4609612"/>
                      <a:ext cx="60454" cy="46819"/>
                    </a:xfrm>
                    <a:custGeom>
                      <a:avLst/>
                      <a:gdLst/>
                      <a:ahLst/>
                      <a:cxnLst/>
                      <a:rect l="l" t="t" r="r" b="b"/>
                      <a:pathLst>
                        <a:path w="1175" h="910" extrusionOk="0">
                          <a:moveTo>
                            <a:pt x="589" y="1"/>
                          </a:moveTo>
                          <a:cubicBezTo>
                            <a:pt x="3" y="1"/>
                            <a:pt x="0" y="910"/>
                            <a:pt x="589" y="910"/>
                          </a:cubicBezTo>
                          <a:cubicBezTo>
                            <a:pt x="1172" y="910"/>
                            <a:pt x="1175" y="1"/>
                            <a:pt x="589"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49"/>
                  <p:cNvGrpSpPr/>
                  <p:nvPr/>
                </p:nvGrpSpPr>
                <p:grpSpPr>
                  <a:xfrm>
                    <a:off x="2387368" y="1877878"/>
                    <a:ext cx="1759518" cy="1181262"/>
                    <a:chOff x="2387368" y="1877878"/>
                    <a:chExt cx="1759518" cy="1181262"/>
                  </a:xfrm>
                </p:grpSpPr>
                <p:grpSp>
                  <p:nvGrpSpPr>
                    <p:cNvPr id="1510" name="Google Shape;1510;p49"/>
                    <p:cNvGrpSpPr/>
                    <p:nvPr/>
                  </p:nvGrpSpPr>
                  <p:grpSpPr>
                    <a:xfrm>
                      <a:off x="2387368" y="1877878"/>
                      <a:ext cx="1759518" cy="1181262"/>
                      <a:chOff x="2102621" y="1687300"/>
                      <a:chExt cx="1861924" cy="1250013"/>
                    </a:xfrm>
                  </p:grpSpPr>
                  <p:sp>
                    <p:nvSpPr>
                      <p:cNvPr id="1511" name="Google Shape;1511;p49"/>
                      <p:cNvSpPr/>
                      <p:nvPr/>
                    </p:nvSpPr>
                    <p:spPr>
                      <a:xfrm>
                        <a:off x="2102621" y="2703781"/>
                        <a:ext cx="1861924" cy="233532"/>
                      </a:xfrm>
                      <a:custGeom>
                        <a:avLst/>
                        <a:gdLst/>
                        <a:ahLst/>
                        <a:cxnLst/>
                        <a:rect l="l" t="t" r="r" b="b"/>
                        <a:pathLst>
                          <a:path w="36189" h="4539" extrusionOk="0">
                            <a:moveTo>
                              <a:pt x="18094" y="0"/>
                            </a:moveTo>
                            <a:cubicBezTo>
                              <a:pt x="8104" y="0"/>
                              <a:pt x="1" y="1017"/>
                              <a:pt x="1" y="2270"/>
                            </a:cubicBezTo>
                            <a:cubicBezTo>
                              <a:pt x="1" y="3522"/>
                              <a:pt x="8104" y="4538"/>
                              <a:pt x="18094" y="4538"/>
                            </a:cubicBezTo>
                            <a:cubicBezTo>
                              <a:pt x="28089" y="4538"/>
                              <a:pt x="36189" y="3522"/>
                              <a:pt x="36189" y="2270"/>
                            </a:cubicBezTo>
                            <a:cubicBezTo>
                              <a:pt x="36189" y="1017"/>
                              <a:pt x="28089" y="0"/>
                              <a:pt x="18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9"/>
                      <p:cNvSpPr/>
                      <p:nvPr/>
                    </p:nvSpPr>
                    <p:spPr>
                      <a:xfrm>
                        <a:off x="2535770" y="1687300"/>
                        <a:ext cx="995815" cy="1156699"/>
                      </a:xfrm>
                      <a:custGeom>
                        <a:avLst/>
                        <a:gdLst/>
                        <a:ahLst/>
                        <a:cxnLst/>
                        <a:rect l="l" t="t" r="r" b="b"/>
                        <a:pathLst>
                          <a:path w="19355" h="22482" extrusionOk="0">
                            <a:moveTo>
                              <a:pt x="3024" y="0"/>
                            </a:moveTo>
                            <a:lnTo>
                              <a:pt x="0" y="21673"/>
                            </a:lnTo>
                            <a:cubicBezTo>
                              <a:pt x="3111" y="22212"/>
                              <a:pt x="6190" y="22481"/>
                              <a:pt x="9239" y="22481"/>
                            </a:cubicBezTo>
                            <a:cubicBezTo>
                              <a:pt x="12649" y="22481"/>
                              <a:pt x="16020" y="22144"/>
                              <a:pt x="19354" y="21471"/>
                            </a:cubicBezTo>
                            <a:lnTo>
                              <a:pt x="15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9"/>
                      <p:cNvSpPr/>
                      <p:nvPr/>
                    </p:nvSpPr>
                    <p:spPr>
                      <a:xfrm>
                        <a:off x="2535770" y="2395755"/>
                        <a:ext cx="995815" cy="448232"/>
                      </a:xfrm>
                      <a:custGeom>
                        <a:avLst/>
                        <a:gdLst/>
                        <a:ahLst/>
                        <a:cxnLst/>
                        <a:rect l="l" t="t" r="r" b="b"/>
                        <a:pathLst>
                          <a:path w="19355" h="8712" extrusionOk="0">
                            <a:moveTo>
                              <a:pt x="9478" y="1"/>
                            </a:moveTo>
                            <a:cubicBezTo>
                              <a:pt x="5498" y="1"/>
                              <a:pt x="2510" y="643"/>
                              <a:pt x="954" y="1073"/>
                            </a:cubicBezTo>
                            <a:lnTo>
                              <a:pt x="0" y="7903"/>
                            </a:lnTo>
                            <a:cubicBezTo>
                              <a:pt x="3111" y="8442"/>
                              <a:pt x="6190" y="8711"/>
                              <a:pt x="9239" y="8711"/>
                            </a:cubicBezTo>
                            <a:cubicBezTo>
                              <a:pt x="12649" y="8711"/>
                              <a:pt x="16020" y="8374"/>
                              <a:pt x="19354" y="7701"/>
                            </a:cubicBezTo>
                            <a:lnTo>
                              <a:pt x="18058" y="975"/>
                            </a:lnTo>
                            <a:cubicBezTo>
                              <a:pt x="14878" y="255"/>
                              <a:pt x="11982" y="1"/>
                              <a:pt x="9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9"/>
                      <p:cNvSpPr/>
                      <p:nvPr/>
                    </p:nvSpPr>
                    <p:spPr>
                      <a:xfrm>
                        <a:off x="2872812" y="2345952"/>
                        <a:ext cx="321665" cy="394261"/>
                      </a:xfrm>
                      <a:custGeom>
                        <a:avLst/>
                        <a:gdLst/>
                        <a:ahLst/>
                        <a:cxnLst/>
                        <a:rect l="l" t="t" r="r" b="b"/>
                        <a:pathLst>
                          <a:path w="6252" h="7663" extrusionOk="0">
                            <a:moveTo>
                              <a:pt x="3124" y="1344"/>
                            </a:moveTo>
                            <a:cubicBezTo>
                              <a:pt x="4243" y="1344"/>
                              <a:pt x="5155" y="2256"/>
                              <a:pt x="5155" y="3374"/>
                            </a:cubicBezTo>
                            <a:lnTo>
                              <a:pt x="5155" y="4289"/>
                            </a:lnTo>
                            <a:cubicBezTo>
                              <a:pt x="5155" y="5407"/>
                              <a:pt x="4243" y="6319"/>
                              <a:pt x="3124" y="6319"/>
                            </a:cubicBezTo>
                            <a:cubicBezTo>
                              <a:pt x="2010" y="6319"/>
                              <a:pt x="1095" y="5407"/>
                              <a:pt x="1095" y="4289"/>
                            </a:cubicBezTo>
                            <a:lnTo>
                              <a:pt x="1095" y="3374"/>
                            </a:lnTo>
                            <a:cubicBezTo>
                              <a:pt x="1095" y="2256"/>
                              <a:pt x="2010" y="1344"/>
                              <a:pt x="3124" y="1344"/>
                            </a:cubicBezTo>
                            <a:close/>
                            <a:moveTo>
                              <a:pt x="3124" y="1"/>
                            </a:moveTo>
                            <a:cubicBezTo>
                              <a:pt x="1408" y="1"/>
                              <a:pt x="1" y="1408"/>
                              <a:pt x="1" y="3125"/>
                            </a:cubicBezTo>
                            <a:lnTo>
                              <a:pt x="1" y="4535"/>
                            </a:lnTo>
                            <a:cubicBezTo>
                              <a:pt x="1" y="6255"/>
                              <a:pt x="1408" y="7662"/>
                              <a:pt x="3124" y="7662"/>
                            </a:cubicBezTo>
                            <a:cubicBezTo>
                              <a:pt x="4845" y="7662"/>
                              <a:pt x="6252" y="6255"/>
                              <a:pt x="6252" y="4535"/>
                            </a:cubicBezTo>
                            <a:lnTo>
                              <a:pt x="6252" y="3125"/>
                            </a:lnTo>
                            <a:cubicBezTo>
                              <a:pt x="6252" y="1408"/>
                              <a:pt x="4845" y="1"/>
                              <a:pt x="31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9"/>
                      <p:cNvSpPr/>
                      <p:nvPr/>
                    </p:nvSpPr>
                    <p:spPr>
                      <a:xfrm>
                        <a:off x="2666502" y="1857442"/>
                        <a:ext cx="98630" cy="528340"/>
                      </a:xfrm>
                      <a:custGeom>
                        <a:avLst/>
                        <a:gdLst/>
                        <a:ahLst/>
                        <a:cxnLst/>
                        <a:rect l="l" t="t" r="r" b="b"/>
                        <a:pathLst>
                          <a:path w="1917" h="10269" extrusionOk="0">
                            <a:moveTo>
                              <a:pt x="1477" y="0"/>
                            </a:moveTo>
                            <a:cubicBezTo>
                              <a:pt x="1390" y="0"/>
                              <a:pt x="1306" y="45"/>
                              <a:pt x="1253" y="154"/>
                            </a:cubicBezTo>
                            <a:cubicBezTo>
                              <a:pt x="934" y="827"/>
                              <a:pt x="873" y="1655"/>
                              <a:pt x="765" y="2389"/>
                            </a:cubicBezTo>
                            <a:cubicBezTo>
                              <a:pt x="641" y="3207"/>
                              <a:pt x="526" y="4032"/>
                              <a:pt x="429" y="4853"/>
                            </a:cubicBezTo>
                            <a:cubicBezTo>
                              <a:pt x="223" y="6564"/>
                              <a:pt x="96" y="8284"/>
                              <a:pt x="8" y="10007"/>
                            </a:cubicBezTo>
                            <a:cubicBezTo>
                              <a:pt x="1" y="10172"/>
                              <a:pt x="153" y="10268"/>
                              <a:pt x="296" y="10268"/>
                            </a:cubicBezTo>
                            <a:cubicBezTo>
                              <a:pt x="408" y="10268"/>
                              <a:pt x="514" y="10209"/>
                              <a:pt x="534" y="10078"/>
                            </a:cubicBezTo>
                            <a:cubicBezTo>
                              <a:pt x="765" y="8422"/>
                              <a:pt x="1011" y="6769"/>
                              <a:pt x="1247" y="5112"/>
                            </a:cubicBezTo>
                            <a:cubicBezTo>
                              <a:pt x="1358" y="4331"/>
                              <a:pt x="1459" y="3548"/>
                              <a:pt x="1570" y="2763"/>
                            </a:cubicBezTo>
                            <a:cubicBezTo>
                              <a:pt x="1685" y="1985"/>
                              <a:pt x="1917" y="1087"/>
                              <a:pt x="1816" y="305"/>
                            </a:cubicBezTo>
                            <a:cubicBezTo>
                              <a:pt x="1797" y="140"/>
                              <a:pt x="1631" y="0"/>
                              <a:pt x="1477"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9"/>
                      <p:cNvSpPr/>
                      <p:nvPr/>
                    </p:nvSpPr>
                    <p:spPr>
                      <a:xfrm>
                        <a:off x="2228876" y="2748748"/>
                        <a:ext cx="269752" cy="82886"/>
                      </a:xfrm>
                      <a:custGeom>
                        <a:avLst/>
                        <a:gdLst/>
                        <a:ahLst/>
                        <a:cxnLst/>
                        <a:rect l="l" t="t" r="r" b="b"/>
                        <a:pathLst>
                          <a:path w="5243" h="1611" extrusionOk="0">
                            <a:moveTo>
                              <a:pt x="4632" y="1"/>
                            </a:moveTo>
                            <a:cubicBezTo>
                              <a:pt x="3877" y="1"/>
                              <a:pt x="3125" y="95"/>
                              <a:pt x="2377" y="184"/>
                            </a:cubicBezTo>
                            <a:cubicBezTo>
                              <a:pt x="1744" y="257"/>
                              <a:pt x="1094" y="302"/>
                              <a:pt x="526" y="605"/>
                            </a:cubicBezTo>
                            <a:cubicBezTo>
                              <a:pt x="0" y="879"/>
                              <a:pt x="309" y="1611"/>
                              <a:pt x="822" y="1611"/>
                            </a:cubicBezTo>
                            <a:cubicBezTo>
                              <a:pt x="862" y="1611"/>
                              <a:pt x="902" y="1607"/>
                              <a:pt x="943" y="1598"/>
                            </a:cubicBezTo>
                            <a:cubicBezTo>
                              <a:pt x="2246" y="1308"/>
                              <a:pt x="3606" y="1119"/>
                              <a:pt x="4875" y="692"/>
                            </a:cubicBezTo>
                            <a:cubicBezTo>
                              <a:pt x="5242" y="568"/>
                              <a:pt x="5188" y="5"/>
                              <a:pt x="4781" y="2"/>
                            </a:cubicBezTo>
                            <a:cubicBezTo>
                              <a:pt x="4731" y="1"/>
                              <a:pt x="4681" y="1"/>
                              <a:pt x="463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7" name="Google Shape;1517;p49"/>
                    <p:cNvSpPr/>
                    <p:nvPr/>
                  </p:nvSpPr>
                  <p:spPr>
                    <a:xfrm>
                      <a:off x="3273923" y="2662225"/>
                      <a:ext cx="122750" cy="40900"/>
                    </a:xfrm>
                    <a:custGeom>
                      <a:avLst/>
                      <a:gdLst/>
                      <a:ahLst/>
                      <a:cxnLst/>
                      <a:rect l="l" t="t" r="r" b="b"/>
                      <a:pathLst>
                        <a:path w="4910" h="1636" extrusionOk="0">
                          <a:moveTo>
                            <a:pt x="3088" y="0"/>
                          </a:moveTo>
                          <a:cubicBezTo>
                            <a:pt x="2344" y="0"/>
                            <a:pt x="1605" y="76"/>
                            <a:pt x="866" y="218"/>
                          </a:cubicBezTo>
                          <a:cubicBezTo>
                            <a:pt x="1" y="383"/>
                            <a:pt x="296" y="1635"/>
                            <a:pt x="1098" y="1635"/>
                          </a:cubicBezTo>
                          <a:cubicBezTo>
                            <a:pt x="1148" y="1635"/>
                            <a:pt x="1199" y="1631"/>
                            <a:pt x="1253" y="1620"/>
                          </a:cubicBezTo>
                          <a:cubicBezTo>
                            <a:pt x="1856" y="1503"/>
                            <a:pt x="2460" y="1449"/>
                            <a:pt x="3067" y="1449"/>
                          </a:cubicBezTo>
                          <a:cubicBezTo>
                            <a:pt x="3369" y="1449"/>
                            <a:pt x="3671" y="1462"/>
                            <a:pt x="3974" y="1488"/>
                          </a:cubicBezTo>
                          <a:cubicBezTo>
                            <a:pt x="3998" y="1490"/>
                            <a:pt x="4022" y="1491"/>
                            <a:pt x="4044" y="1491"/>
                          </a:cubicBezTo>
                          <a:cubicBezTo>
                            <a:pt x="4909" y="1491"/>
                            <a:pt x="4877" y="107"/>
                            <a:pt x="3974" y="36"/>
                          </a:cubicBezTo>
                          <a:cubicBezTo>
                            <a:pt x="3678" y="12"/>
                            <a:pt x="3383" y="0"/>
                            <a:pt x="30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1518" name="Google Shape;1518;p49"/>
            <p:cNvGrpSpPr/>
            <p:nvPr/>
          </p:nvGrpSpPr>
          <p:grpSpPr>
            <a:xfrm>
              <a:off x="2110183" y="2653807"/>
              <a:ext cx="4923622" cy="2489064"/>
              <a:chOff x="0" y="2151396"/>
              <a:chExt cx="5768067" cy="2915961"/>
            </a:xfrm>
          </p:grpSpPr>
          <p:grpSp>
            <p:nvGrpSpPr>
              <p:cNvPr id="1519" name="Google Shape;1519;p49"/>
              <p:cNvGrpSpPr/>
              <p:nvPr/>
            </p:nvGrpSpPr>
            <p:grpSpPr>
              <a:xfrm>
                <a:off x="585459" y="2151396"/>
                <a:ext cx="4692680" cy="1471505"/>
                <a:chOff x="920109" y="2614921"/>
                <a:chExt cx="3939456" cy="1235313"/>
              </a:xfrm>
            </p:grpSpPr>
            <p:sp>
              <p:nvSpPr>
                <p:cNvPr id="1520" name="Google Shape;1520;p49"/>
                <p:cNvSpPr/>
                <p:nvPr/>
              </p:nvSpPr>
              <p:spPr>
                <a:xfrm>
                  <a:off x="3510550" y="2614921"/>
                  <a:ext cx="301350" cy="435850"/>
                </a:xfrm>
                <a:custGeom>
                  <a:avLst/>
                  <a:gdLst/>
                  <a:ahLst/>
                  <a:cxnLst/>
                  <a:rect l="l" t="t" r="r" b="b"/>
                  <a:pathLst>
                    <a:path w="12054" h="17434" extrusionOk="0">
                      <a:moveTo>
                        <a:pt x="11314" y="0"/>
                      </a:moveTo>
                      <a:cubicBezTo>
                        <a:pt x="11312" y="0"/>
                        <a:pt x="11309" y="0"/>
                        <a:pt x="11306" y="0"/>
                      </a:cubicBezTo>
                      <a:cubicBezTo>
                        <a:pt x="11227" y="3"/>
                        <a:pt x="11157" y="49"/>
                        <a:pt x="11091" y="96"/>
                      </a:cubicBezTo>
                      <a:cubicBezTo>
                        <a:pt x="8558" y="1875"/>
                        <a:pt x="7004" y="4947"/>
                        <a:pt x="7004" y="8036"/>
                      </a:cubicBezTo>
                      <a:cubicBezTo>
                        <a:pt x="6879" y="8501"/>
                        <a:pt x="6752" y="8961"/>
                        <a:pt x="6621" y="9417"/>
                      </a:cubicBezTo>
                      <a:cubicBezTo>
                        <a:pt x="6270" y="10628"/>
                        <a:pt x="5833" y="11805"/>
                        <a:pt x="5195" y="12880"/>
                      </a:cubicBezTo>
                      <a:cubicBezTo>
                        <a:pt x="5192" y="12869"/>
                        <a:pt x="5185" y="12860"/>
                        <a:pt x="5182" y="12850"/>
                      </a:cubicBezTo>
                      <a:cubicBezTo>
                        <a:pt x="5176" y="12877"/>
                        <a:pt x="5169" y="12903"/>
                        <a:pt x="5162" y="12933"/>
                      </a:cubicBezTo>
                      <a:cubicBezTo>
                        <a:pt x="5000" y="13204"/>
                        <a:pt x="4825" y="13472"/>
                        <a:pt x="4633" y="13730"/>
                      </a:cubicBezTo>
                      <a:cubicBezTo>
                        <a:pt x="4104" y="14437"/>
                        <a:pt x="3456" y="15062"/>
                        <a:pt x="2818" y="15671"/>
                      </a:cubicBezTo>
                      <a:cubicBezTo>
                        <a:pt x="2745" y="15740"/>
                        <a:pt x="2672" y="15810"/>
                        <a:pt x="2596" y="15876"/>
                      </a:cubicBezTo>
                      <a:cubicBezTo>
                        <a:pt x="2877" y="14507"/>
                        <a:pt x="2976" y="13101"/>
                        <a:pt x="2888" y="11706"/>
                      </a:cubicBezTo>
                      <a:cubicBezTo>
                        <a:pt x="2821" y="10674"/>
                        <a:pt x="2639" y="9609"/>
                        <a:pt x="2074" y="8743"/>
                      </a:cubicBezTo>
                      <a:cubicBezTo>
                        <a:pt x="2004" y="8637"/>
                        <a:pt x="1925" y="8532"/>
                        <a:pt x="1812" y="8485"/>
                      </a:cubicBezTo>
                      <a:cubicBezTo>
                        <a:pt x="1770" y="8468"/>
                        <a:pt x="1726" y="8461"/>
                        <a:pt x="1682" y="8461"/>
                      </a:cubicBezTo>
                      <a:cubicBezTo>
                        <a:pt x="1550" y="8461"/>
                        <a:pt x="1416" y="8529"/>
                        <a:pt x="1326" y="8631"/>
                      </a:cubicBezTo>
                      <a:cubicBezTo>
                        <a:pt x="1207" y="8766"/>
                        <a:pt x="1151" y="8941"/>
                        <a:pt x="1108" y="9116"/>
                      </a:cubicBezTo>
                      <a:cubicBezTo>
                        <a:pt x="824" y="10301"/>
                        <a:pt x="1019" y="11547"/>
                        <a:pt x="1350" y="12718"/>
                      </a:cubicBezTo>
                      <a:cubicBezTo>
                        <a:pt x="1667" y="13842"/>
                        <a:pt x="2107" y="14930"/>
                        <a:pt x="2381" y="16064"/>
                      </a:cubicBezTo>
                      <a:cubicBezTo>
                        <a:pt x="1763" y="16584"/>
                        <a:pt x="1072" y="16990"/>
                        <a:pt x="238" y="17060"/>
                      </a:cubicBezTo>
                      <a:cubicBezTo>
                        <a:pt x="0" y="17079"/>
                        <a:pt x="63" y="17434"/>
                        <a:pt x="290" y="17434"/>
                      </a:cubicBezTo>
                      <a:cubicBezTo>
                        <a:pt x="296" y="17434"/>
                        <a:pt x="302" y="17433"/>
                        <a:pt x="308" y="17433"/>
                      </a:cubicBezTo>
                      <a:cubicBezTo>
                        <a:pt x="1098" y="17367"/>
                        <a:pt x="1786" y="17016"/>
                        <a:pt x="2404" y="16544"/>
                      </a:cubicBezTo>
                      <a:cubicBezTo>
                        <a:pt x="2673" y="16568"/>
                        <a:pt x="2942" y="16580"/>
                        <a:pt x="3212" y="16580"/>
                      </a:cubicBezTo>
                      <a:cubicBezTo>
                        <a:pt x="5090" y="16580"/>
                        <a:pt x="6968" y="16003"/>
                        <a:pt x="8512" y="14930"/>
                      </a:cubicBezTo>
                      <a:cubicBezTo>
                        <a:pt x="8783" y="14742"/>
                        <a:pt x="9054" y="14523"/>
                        <a:pt x="9160" y="14215"/>
                      </a:cubicBezTo>
                      <a:cubicBezTo>
                        <a:pt x="8968" y="14052"/>
                        <a:pt x="8718" y="14005"/>
                        <a:pt x="8462" y="14005"/>
                      </a:cubicBezTo>
                      <a:cubicBezTo>
                        <a:pt x="8329" y="14005"/>
                        <a:pt x="8195" y="14018"/>
                        <a:pt x="8066" y="14034"/>
                      </a:cubicBezTo>
                      <a:cubicBezTo>
                        <a:pt x="6306" y="14262"/>
                        <a:pt x="4603" y="14917"/>
                        <a:pt x="3135" y="15915"/>
                      </a:cubicBezTo>
                      <a:cubicBezTo>
                        <a:pt x="3506" y="15565"/>
                        <a:pt x="3849" y="15191"/>
                        <a:pt x="4180" y="14841"/>
                      </a:cubicBezTo>
                      <a:cubicBezTo>
                        <a:pt x="4637" y="14358"/>
                        <a:pt x="5030" y="13838"/>
                        <a:pt x="5374" y="13293"/>
                      </a:cubicBezTo>
                      <a:cubicBezTo>
                        <a:pt x="7341" y="12823"/>
                        <a:pt x="9345" y="12298"/>
                        <a:pt x="10972" y="11108"/>
                      </a:cubicBezTo>
                      <a:cubicBezTo>
                        <a:pt x="11405" y="10790"/>
                        <a:pt x="11825" y="10403"/>
                        <a:pt x="11997" y="9893"/>
                      </a:cubicBezTo>
                      <a:cubicBezTo>
                        <a:pt x="12030" y="9788"/>
                        <a:pt x="12054" y="9669"/>
                        <a:pt x="12014" y="9566"/>
                      </a:cubicBezTo>
                      <a:cubicBezTo>
                        <a:pt x="11942" y="9383"/>
                        <a:pt x="11722" y="9331"/>
                        <a:pt x="11517" y="9331"/>
                      </a:cubicBezTo>
                      <a:cubicBezTo>
                        <a:pt x="11485" y="9331"/>
                        <a:pt x="11453" y="9332"/>
                        <a:pt x="11422" y="9335"/>
                      </a:cubicBezTo>
                      <a:cubicBezTo>
                        <a:pt x="10198" y="9417"/>
                        <a:pt x="9038" y="9957"/>
                        <a:pt x="8029" y="10658"/>
                      </a:cubicBezTo>
                      <a:cubicBezTo>
                        <a:pt x="7242" y="11203"/>
                        <a:pt x="6534" y="11851"/>
                        <a:pt x="5830" y="12506"/>
                      </a:cubicBezTo>
                      <a:cubicBezTo>
                        <a:pt x="6125" y="11947"/>
                        <a:pt x="6375" y="11362"/>
                        <a:pt x="6598" y="10751"/>
                      </a:cubicBezTo>
                      <a:cubicBezTo>
                        <a:pt x="6822" y="10119"/>
                        <a:pt x="7010" y="9470"/>
                        <a:pt x="7193" y="8816"/>
                      </a:cubicBezTo>
                      <a:cubicBezTo>
                        <a:pt x="7983" y="7877"/>
                        <a:pt x="8740" y="6911"/>
                        <a:pt x="9458" y="5919"/>
                      </a:cubicBezTo>
                      <a:cubicBezTo>
                        <a:pt x="10625" y="4302"/>
                        <a:pt x="11736" y="2464"/>
                        <a:pt x="11620" y="469"/>
                      </a:cubicBezTo>
                      <a:cubicBezTo>
                        <a:pt x="11607" y="264"/>
                        <a:pt x="11517" y="0"/>
                        <a:pt x="11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1" name="Google Shape;1521;p49"/>
                <p:cNvGrpSpPr/>
                <p:nvPr/>
              </p:nvGrpSpPr>
              <p:grpSpPr>
                <a:xfrm>
                  <a:off x="920109" y="3063618"/>
                  <a:ext cx="3939456" cy="786615"/>
                  <a:chOff x="920109" y="3063618"/>
                  <a:chExt cx="3939456" cy="786615"/>
                </a:xfrm>
              </p:grpSpPr>
              <p:sp>
                <p:nvSpPr>
                  <p:cNvPr id="1522" name="Google Shape;1522;p49"/>
                  <p:cNvSpPr/>
                  <p:nvPr/>
                </p:nvSpPr>
                <p:spPr>
                  <a:xfrm>
                    <a:off x="920109" y="3063618"/>
                    <a:ext cx="720902" cy="538676"/>
                  </a:xfrm>
                  <a:custGeom>
                    <a:avLst/>
                    <a:gdLst/>
                    <a:ahLst/>
                    <a:cxnLst/>
                    <a:rect l="l" t="t" r="r" b="b"/>
                    <a:pathLst>
                      <a:path w="30729" h="22959" extrusionOk="0">
                        <a:moveTo>
                          <a:pt x="7673" y="9815"/>
                        </a:moveTo>
                        <a:cubicBezTo>
                          <a:pt x="9964" y="9815"/>
                          <a:pt x="11412" y="11837"/>
                          <a:pt x="11554" y="13987"/>
                        </a:cubicBezTo>
                        <a:cubicBezTo>
                          <a:pt x="11648" y="15462"/>
                          <a:pt x="11241" y="16906"/>
                          <a:pt x="10494" y="18159"/>
                        </a:cubicBezTo>
                        <a:cubicBezTo>
                          <a:pt x="10450" y="18151"/>
                          <a:pt x="10406" y="18145"/>
                          <a:pt x="10363" y="18138"/>
                        </a:cubicBezTo>
                        <a:cubicBezTo>
                          <a:pt x="8178" y="17731"/>
                          <a:pt x="6013" y="16394"/>
                          <a:pt x="5172" y="14260"/>
                        </a:cubicBezTo>
                        <a:cubicBezTo>
                          <a:pt x="4387" y="12270"/>
                          <a:pt x="5152" y="9877"/>
                          <a:pt x="7572" y="9817"/>
                        </a:cubicBezTo>
                        <a:cubicBezTo>
                          <a:pt x="7606" y="9816"/>
                          <a:pt x="7640" y="9815"/>
                          <a:pt x="7673" y="9815"/>
                        </a:cubicBezTo>
                        <a:close/>
                        <a:moveTo>
                          <a:pt x="27686" y="1"/>
                        </a:moveTo>
                        <a:cubicBezTo>
                          <a:pt x="24830" y="1"/>
                          <a:pt x="22130" y="1797"/>
                          <a:pt x="20963" y="4545"/>
                        </a:cubicBezTo>
                        <a:cubicBezTo>
                          <a:pt x="19320" y="8416"/>
                          <a:pt x="20162" y="13283"/>
                          <a:pt x="16758" y="16320"/>
                        </a:cubicBezTo>
                        <a:cubicBezTo>
                          <a:pt x="15366" y="17561"/>
                          <a:pt x="13551" y="18256"/>
                          <a:pt x="11702" y="18256"/>
                        </a:cubicBezTo>
                        <a:cubicBezTo>
                          <a:pt x="11625" y="18256"/>
                          <a:pt x="11548" y="18255"/>
                          <a:pt x="11470" y="18252"/>
                        </a:cubicBezTo>
                        <a:cubicBezTo>
                          <a:pt x="11743" y="17755"/>
                          <a:pt x="11968" y="17229"/>
                          <a:pt x="12133" y="16681"/>
                        </a:cubicBezTo>
                        <a:cubicBezTo>
                          <a:pt x="12790" y="14533"/>
                          <a:pt x="12554" y="11897"/>
                          <a:pt x="10914" y="10234"/>
                        </a:cubicBezTo>
                        <a:cubicBezTo>
                          <a:pt x="10078" y="9385"/>
                          <a:pt x="8851" y="8893"/>
                          <a:pt x="7645" y="8893"/>
                        </a:cubicBezTo>
                        <a:cubicBezTo>
                          <a:pt x="6837" y="8893"/>
                          <a:pt x="6039" y="9114"/>
                          <a:pt x="5374" y="9594"/>
                        </a:cubicBezTo>
                        <a:cubicBezTo>
                          <a:pt x="3589" y="10884"/>
                          <a:pt x="3654" y="13300"/>
                          <a:pt x="4546" y="15101"/>
                        </a:cubicBezTo>
                        <a:cubicBezTo>
                          <a:pt x="5565" y="17158"/>
                          <a:pt x="7713" y="18525"/>
                          <a:pt x="9928" y="18990"/>
                        </a:cubicBezTo>
                        <a:cubicBezTo>
                          <a:pt x="9535" y="19498"/>
                          <a:pt x="9083" y="19963"/>
                          <a:pt x="8588" y="20367"/>
                        </a:cubicBezTo>
                        <a:cubicBezTo>
                          <a:pt x="7112" y="21567"/>
                          <a:pt x="5360" y="22085"/>
                          <a:pt x="3564" y="22085"/>
                        </a:cubicBezTo>
                        <a:cubicBezTo>
                          <a:pt x="2545" y="22085"/>
                          <a:pt x="1513" y="21919"/>
                          <a:pt x="509" y="21616"/>
                        </a:cubicBezTo>
                        <a:cubicBezTo>
                          <a:pt x="482" y="21607"/>
                          <a:pt x="455" y="21604"/>
                          <a:pt x="429" y="21604"/>
                        </a:cubicBezTo>
                        <a:cubicBezTo>
                          <a:pt x="158" y="21604"/>
                          <a:pt x="0" y="22022"/>
                          <a:pt x="281" y="22161"/>
                        </a:cubicBezTo>
                        <a:cubicBezTo>
                          <a:pt x="1389" y="22708"/>
                          <a:pt x="2555" y="22958"/>
                          <a:pt x="3708" y="22958"/>
                        </a:cubicBezTo>
                        <a:cubicBezTo>
                          <a:pt x="6525" y="22958"/>
                          <a:pt x="9268" y="21465"/>
                          <a:pt x="10918" y="19141"/>
                        </a:cubicBezTo>
                        <a:cubicBezTo>
                          <a:pt x="11177" y="19164"/>
                          <a:pt x="11436" y="19176"/>
                          <a:pt x="11694" y="19176"/>
                        </a:cubicBezTo>
                        <a:cubicBezTo>
                          <a:pt x="13598" y="19176"/>
                          <a:pt x="15451" y="18546"/>
                          <a:pt x="16984" y="17354"/>
                        </a:cubicBezTo>
                        <a:cubicBezTo>
                          <a:pt x="18906" y="15859"/>
                          <a:pt x="19889" y="13718"/>
                          <a:pt x="20394" y="11385"/>
                        </a:cubicBezTo>
                        <a:cubicBezTo>
                          <a:pt x="20963" y="8743"/>
                          <a:pt x="20997" y="5766"/>
                          <a:pt x="22586" y="3471"/>
                        </a:cubicBezTo>
                        <a:cubicBezTo>
                          <a:pt x="23772" y="1757"/>
                          <a:pt x="25728" y="884"/>
                          <a:pt x="27720" y="884"/>
                        </a:cubicBezTo>
                        <a:cubicBezTo>
                          <a:pt x="28498" y="884"/>
                          <a:pt x="29282" y="1017"/>
                          <a:pt x="30028" y="1286"/>
                        </a:cubicBezTo>
                        <a:cubicBezTo>
                          <a:pt x="30069" y="1300"/>
                          <a:pt x="30108" y="1307"/>
                          <a:pt x="30146" y="1307"/>
                        </a:cubicBezTo>
                        <a:cubicBezTo>
                          <a:pt x="30509" y="1307"/>
                          <a:pt x="30729" y="703"/>
                          <a:pt x="30342" y="542"/>
                        </a:cubicBezTo>
                        <a:cubicBezTo>
                          <a:pt x="29469" y="173"/>
                          <a:pt x="28570" y="1"/>
                          <a:pt x="276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9"/>
                  <p:cNvSpPr/>
                  <p:nvPr/>
                </p:nvSpPr>
                <p:spPr>
                  <a:xfrm rot="746524">
                    <a:off x="4127790" y="3321346"/>
                    <a:ext cx="690336" cy="459922"/>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4" name="Google Shape;1524;p49"/>
                <p:cNvSpPr/>
                <p:nvPr/>
              </p:nvSpPr>
              <p:spPr>
                <a:xfrm>
                  <a:off x="1840882" y="2614921"/>
                  <a:ext cx="301375" cy="435850"/>
                </a:xfrm>
                <a:custGeom>
                  <a:avLst/>
                  <a:gdLst/>
                  <a:ahLst/>
                  <a:cxnLst/>
                  <a:rect l="l" t="t" r="r" b="b"/>
                  <a:pathLst>
                    <a:path w="12055" h="17434" extrusionOk="0">
                      <a:moveTo>
                        <a:pt x="743" y="0"/>
                      </a:moveTo>
                      <a:cubicBezTo>
                        <a:pt x="537" y="0"/>
                        <a:pt x="451" y="264"/>
                        <a:pt x="437" y="469"/>
                      </a:cubicBezTo>
                      <a:cubicBezTo>
                        <a:pt x="318" y="2464"/>
                        <a:pt x="1432" y="4302"/>
                        <a:pt x="2600" y="5919"/>
                      </a:cubicBezTo>
                      <a:cubicBezTo>
                        <a:pt x="3317" y="6911"/>
                        <a:pt x="4074" y="7877"/>
                        <a:pt x="4865" y="8816"/>
                      </a:cubicBezTo>
                      <a:cubicBezTo>
                        <a:pt x="5043" y="9470"/>
                        <a:pt x="5235" y="10119"/>
                        <a:pt x="5460" y="10751"/>
                      </a:cubicBezTo>
                      <a:cubicBezTo>
                        <a:pt x="5678" y="11362"/>
                        <a:pt x="5933" y="11947"/>
                        <a:pt x="6227" y="12506"/>
                      </a:cubicBezTo>
                      <a:cubicBezTo>
                        <a:pt x="5523" y="11851"/>
                        <a:pt x="4812" y="11203"/>
                        <a:pt x="4025" y="10658"/>
                      </a:cubicBezTo>
                      <a:cubicBezTo>
                        <a:pt x="3016" y="9957"/>
                        <a:pt x="1859" y="9417"/>
                        <a:pt x="632" y="9335"/>
                      </a:cubicBezTo>
                      <a:cubicBezTo>
                        <a:pt x="602" y="9332"/>
                        <a:pt x="570" y="9331"/>
                        <a:pt x="538" y="9331"/>
                      </a:cubicBezTo>
                      <a:cubicBezTo>
                        <a:pt x="334" y="9331"/>
                        <a:pt x="112" y="9383"/>
                        <a:pt x="44" y="9566"/>
                      </a:cubicBezTo>
                      <a:cubicBezTo>
                        <a:pt x="1" y="9669"/>
                        <a:pt x="24" y="9788"/>
                        <a:pt x="60" y="9893"/>
                      </a:cubicBezTo>
                      <a:cubicBezTo>
                        <a:pt x="232" y="10403"/>
                        <a:pt x="649" y="10790"/>
                        <a:pt x="1086" y="11108"/>
                      </a:cubicBezTo>
                      <a:cubicBezTo>
                        <a:pt x="2713" y="12298"/>
                        <a:pt x="4716" y="12823"/>
                        <a:pt x="6681" y="13293"/>
                      </a:cubicBezTo>
                      <a:cubicBezTo>
                        <a:pt x="7027" y="13838"/>
                        <a:pt x="7418" y="14358"/>
                        <a:pt x="7877" y="14841"/>
                      </a:cubicBezTo>
                      <a:cubicBezTo>
                        <a:pt x="8208" y="15191"/>
                        <a:pt x="8552" y="15565"/>
                        <a:pt x="8919" y="15915"/>
                      </a:cubicBezTo>
                      <a:cubicBezTo>
                        <a:pt x="7451" y="14917"/>
                        <a:pt x="5751" y="14262"/>
                        <a:pt x="3992" y="14034"/>
                      </a:cubicBezTo>
                      <a:cubicBezTo>
                        <a:pt x="3862" y="14018"/>
                        <a:pt x="3727" y="14005"/>
                        <a:pt x="3594" y="14005"/>
                      </a:cubicBezTo>
                      <a:cubicBezTo>
                        <a:pt x="3338" y="14005"/>
                        <a:pt x="3088" y="14052"/>
                        <a:pt x="2894" y="14215"/>
                      </a:cubicBezTo>
                      <a:cubicBezTo>
                        <a:pt x="3003" y="14523"/>
                        <a:pt x="3274" y="14742"/>
                        <a:pt x="3543" y="14930"/>
                      </a:cubicBezTo>
                      <a:cubicBezTo>
                        <a:pt x="5087" y="16003"/>
                        <a:pt x="6965" y="16580"/>
                        <a:pt x="8845" y="16580"/>
                      </a:cubicBezTo>
                      <a:cubicBezTo>
                        <a:pt x="9115" y="16580"/>
                        <a:pt x="9385" y="16568"/>
                        <a:pt x="9653" y="16544"/>
                      </a:cubicBezTo>
                      <a:cubicBezTo>
                        <a:pt x="10272" y="17016"/>
                        <a:pt x="10956" y="17367"/>
                        <a:pt x="11746" y="17433"/>
                      </a:cubicBezTo>
                      <a:cubicBezTo>
                        <a:pt x="11753" y="17433"/>
                        <a:pt x="11759" y="17434"/>
                        <a:pt x="11765" y="17434"/>
                      </a:cubicBezTo>
                      <a:cubicBezTo>
                        <a:pt x="11994" y="17434"/>
                        <a:pt x="12054" y="17079"/>
                        <a:pt x="11816" y="17060"/>
                      </a:cubicBezTo>
                      <a:cubicBezTo>
                        <a:pt x="10986" y="16990"/>
                        <a:pt x="10295" y="16584"/>
                        <a:pt x="9676" y="16064"/>
                      </a:cubicBezTo>
                      <a:cubicBezTo>
                        <a:pt x="9951" y="14930"/>
                        <a:pt x="10391" y="13842"/>
                        <a:pt x="10708" y="12718"/>
                      </a:cubicBezTo>
                      <a:cubicBezTo>
                        <a:pt x="11038" y="11547"/>
                        <a:pt x="11234" y="10301"/>
                        <a:pt x="10946" y="9116"/>
                      </a:cubicBezTo>
                      <a:cubicBezTo>
                        <a:pt x="10903" y="8941"/>
                        <a:pt x="10850" y="8766"/>
                        <a:pt x="10728" y="8631"/>
                      </a:cubicBezTo>
                      <a:cubicBezTo>
                        <a:pt x="10639" y="8529"/>
                        <a:pt x="10505" y="8461"/>
                        <a:pt x="10373" y="8461"/>
                      </a:cubicBezTo>
                      <a:cubicBezTo>
                        <a:pt x="10330" y="8461"/>
                        <a:pt x="10286" y="8468"/>
                        <a:pt x="10245" y="8485"/>
                      </a:cubicBezTo>
                      <a:cubicBezTo>
                        <a:pt x="10130" y="8532"/>
                        <a:pt x="10050" y="8637"/>
                        <a:pt x="9984" y="8743"/>
                      </a:cubicBezTo>
                      <a:cubicBezTo>
                        <a:pt x="9419" y="9609"/>
                        <a:pt x="9237" y="10674"/>
                        <a:pt x="9170" y="11706"/>
                      </a:cubicBezTo>
                      <a:cubicBezTo>
                        <a:pt x="9081" y="13101"/>
                        <a:pt x="9180" y="14507"/>
                        <a:pt x="9461" y="15876"/>
                      </a:cubicBezTo>
                      <a:cubicBezTo>
                        <a:pt x="9385" y="15810"/>
                        <a:pt x="9312" y="15740"/>
                        <a:pt x="9237" y="15671"/>
                      </a:cubicBezTo>
                      <a:cubicBezTo>
                        <a:pt x="8602" y="15062"/>
                        <a:pt x="7954" y="14437"/>
                        <a:pt x="7424" y="13730"/>
                      </a:cubicBezTo>
                      <a:cubicBezTo>
                        <a:pt x="7229" y="13472"/>
                        <a:pt x="7058" y="13204"/>
                        <a:pt x="6892" y="12933"/>
                      </a:cubicBezTo>
                      <a:cubicBezTo>
                        <a:pt x="6885" y="12903"/>
                        <a:pt x="6882" y="12877"/>
                        <a:pt x="6876" y="12850"/>
                      </a:cubicBezTo>
                      <a:cubicBezTo>
                        <a:pt x="6869" y="12860"/>
                        <a:pt x="6865" y="12869"/>
                        <a:pt x="6862" y="12880"/>
                      </a:cubicBezTo>
                      <a:cubicBezTo>
                        <a:pt x="6224" y="11805"/>
                        <a:pt x="5785" y="10628"/>
                        <a:pt x="5434" y="9417"/>
                      </a:cubicBezTo>
                      <a:cubicBezTo>
                        <a:pt x="5301" y="8961"/>
                        <a:pt x="5179" y="8501"/>
                        <a:pt x="5054" y="8036"/>
                      </a:cubicBezTo>
                      <a:cubicBezTo>
                        <a:pt x="5054" y="4947"/>
                        <a:pt x="3499" y="1875"/>
                        <a:pt x="967" y="96"/>
                      </a:cubicBezTo>
                      <a:cubicBezTo>
                        <a:pt x="900" y="49"/>
                        <a:pt x="831" y="3"/>
                        <a:pt x="751" y="0"/>
                      </a:cubicBezTo>
                      <a:cubicBezTo>
                        <a:pt x="749" y="0"/>
                        <a:pt x="746"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9"/>
                <p:cNvSpPr/>
                <p:nvPr/>
              </p:nvSpPr>
              <p:spPr>
                <a:xfrm>
                  <a:off x="2145932" y="2677096"/>
                  <a:ext cx="218850" cy="333450"/>
                </a:xfrm>
                <a:custGeom>
                  <a:avLst/>
                  <a:gdLst/>
                  <a:ahLst/>
                  <a:cxnLst/>
                  <a:rect l="l" t="t" r="r" b="b"/>
                  <a:pathLst>
                    <a:path w="8754" h="13338" extrusionOk="0">
                      <a:moveTo>
                        <a:pt x="8548" y="1"/>
                      </a:moveTo>
                      <a:cubicBezTo>
                        <a:pt x="8471" y="1"/>
                        <a:pt x="8386" y="26"/>
                        <a:pt x="8317" y="59"/>
                      </a:cubicBezTo>
                      <a:cubicBezTo>
                        <a:pt x="7001" y="684"/>
                        <a:pt x="6217" y="2040"/>
                        <a:pt x="5592" y="3356"/>
                      </a:cubicBezTo>
                      <a:cubicBezTo>
                        <a:pt x="5212" y="4163"/>
                        <a:pt x="4858" y="4986"/>
                        <a:pt x="4538" y="5823"/>
                      </a:cubicBezTo>
                      <a:cubicBezTo>
                        <a:pt x="4184" y="6167"/>
                        <a:pt x="3833" y="6518"/>
                        <a:pt x="3509" y="6884"/>
                      </a:cubicBezTo>
                      <a:cubicBezTo>
                        <a:pt x="3195" y="7238"/>
                        <a:pt x="2911" y="7605"/>
                        <a:pt x="2656" y="7989"/>
                      </a:cubicBezTo>
                      <a:cubicBezTo>
                        <a:pt x="2828" y="7311"/>
                        <a:pt x="2993" y="6629"/>
                        <a:pt x="3066" y="5932"/>
                      </a:cubicBezTo>
                      <a:cubicBezTo>
                        <a:pt x="3158" y="5042"/>
                        <a:pt x="3096" y="4113"/>
                        <a:pt x="2719" y="3299"/>
                      </a:cubicBezTo>
                      <a:cubicBezTo>
                        <a:pt x="2654" y="3157"/>
                        <a:pt x="2542" y="3000"/>
                        <a:pt x="2392" y="3000"/>
                      </a:cubicBezTo>
                      <a:cubicBezTo>
                        <a:pt x="2382" y="3000"/>
                        <a:pt x="2372" y="3000"/>
                        <a:pt x="2362" y="3002"/>
                      </a:cubicBezTo>
                      <a:cubicBezTo>
                        <a:pt x="2282" y="3012"/>
                        <a:pt x="2216" y="3068"/>
                        <a:pt x="2160" y="3128"/>
                      </a:cubicBezTo>
                      <a:cubicBezTo>
                        <a:pt x="1896" y="3418"/>
                        <a:pt x="1797" y="3822"/>
                        <a:pt x="1743" y="4209"/>
                      </a:cubicBezTo>
                      <a:cubicBezTo>
                        <a:pt x="1554" y="5671"/>
                        <a:pt x="1922" y="7136"/>
                        <a:pt x="2312" y="8557"/>
                      </a:cubicBezTo>
                      <a:cubicBezTo>
                        <a:pt x="2084" y="8971"/>
                        <a:pt x="1892" y="9404"/>
                        <a:pt x="1743" y="9863"/>
                      </a:cubicBezTo>
                      <a:cubicBezTo>
                        <a:pt x="1634" y="10201"/>
                        <a:pt x="1519" y="10552"/>
                        <a:pt x="1423" y="10909"/>
                      </a:cubicBezTo>
                      <a:cubicBezTo>
                        <a:pt x="1545" y="9622"/>
                        <a:pt x="1366" y="8303"/>
                        <a:pt x="893" y="7099"/>
                      </a:cubicBezTo>
                      <a:cubicBezTo>
                        <a:pt x="791" y="6838"/>
                        <a:pt x="652" y="6560"/>
                        <a:pt x="394" y="6461"/>
                      </a:cubicBezTo>
                      <a:cubicBezTo>
                        <a:pt x="232" y="6637"/>
                        <a:pt x="189" y="6887"/>
                        <a:pt x="162" y="7125"/>
                      </a:cubicBezTo>
                      <a:cubicBezTo>
                        <a:pt x="1" y="8687"/>
                        <a:pt x="404" y="10297"/>
                        <a:pt x="1277" y="11600"/>
                      </a:cubicBezTo>
                      <a:cubicBezTo>
                        <a:pt x="1194" y="12162"/>
                        <a:pt x="1211" y="12724"/>
                        <a:pt x="1446" y="13250"/>
                      </a:cubicBezTo>
                      <a:cubicBezTo>
                        <a:pt x="1473" y="13311"/>
                        <a:pt x="1528" y="13337"/>
                        <a:pt x="1582" y="13337"/>
                      </a:cubicBezTo>
                      <a:cubicBezTo>
                        <a:pt x="1671" y="13337"/>
                        <a:pt x="1755" y="13267"/>
                        <a:pt x="1710" y="13164"/>
                      </a:cubicBezTo>
                      <a:cubicBezTo>
                        <a:pt x="1462" y="12609"/>
                        <a:pt x="1479" y="12023"/>
                        <a:pt x="1594" y="11448"/>
                      </a:cubicBezTo>
                      <a:cubicBezTo>
                        <a:pt x="2415" y="11223"/>
                        <a:pt x="3265" y="11121"/>
                        <a:pt x="4094" y="10928"/>
                      </a:cubicBezTo>
                      <a:cubicBezTo>
                        <a:pt x="4961" y="10730"/>
                        <a:pt x="5827" y="10416"/>
                        <a:pt x="6482" y="9817"/>
                      </a:cubicBezTo>
                      <a:cubicBezTo>
                        <a:pt x="6578" y="9728"/>
                        <a:pt x="6673" y="9629"/>
                        <a:pt x="6717" y="9506"/>
                      </a:cubicBezTo>
                      <a:cubicBezTo>
                        <a:pt x="6760" y="9384"/>
                        <a:pt x="6740" y="9229"/>
                        <a:pt x="6641" y="9146"/>
                      </a:cubicBezTo>
                      <a:cubicBezTo>
                        <a:pt x="6568" y="9090"/>
                        <a:pt x="6472" y="9077"/>
                        <a:pt x="6383" y="9070"/>
                      </a:cubicBezTo>
                      <a:cubicBezTo>
                        <a:pt x="6312" y="9065"/>
                        <a:pt x="6241" y="9062"/>
                        <a:pt x="6171" y="9062"/>
                      </a:cubicBezTo>
                      <a:cubicBezTo>
                        <a:pt x="5489" y="9062"/>
                        <a:pt x="4820" y="9299"/>
                        <a:pt x="4200" y="9593"/>
                      </a:cubicBezTo>
                      <a:cubicBezTo>
                        <a:pt x="3277" y="10022"/>
                        <a:pt x="2415" y="10581"/>
                        <a:pt x="1638" y="11243"/>
                      </a:cubicBezTo>
                      <a:cubicBezTo>
                        <a:pt x="1654" y="11170"/>
                        <a:pt x="1670" y="11101"/>
                        <a:pt x="1690" y="11028"/>
                      </a:cubicBezTo>
                      <a:cubicBezTo>
                        <a:pt x="1856" y="10406"/>
                        <a:pt x="2027" y="9771"/>
                        <a:pt x="2296" y="9186"/>
                      </a:cubicBezTo>
                      <a:cubicBezTo>
                        <a:pt x="2392" y="8971"/>
                        <a:pt x="2500" y="8766"/>
                        <a:pt x="2619" y="8564"/>
                      </a:cubicBezTo>
                      <a:cubicBezTo>
                        <a:pt x="2633" y="8551"/>
                        <a:pt x="2650" y="8537"/>
                        <a:pt x="2666" y="8525"/>
                      </a:cubicBezTo>
                      <a:cubicBezTo>
                        <a:pt x="2656" y="8525"/>
                        <a:pt x="2650" y="8528"/>
                        <a:pt x="2639" y="8528"/>
                      </a:cubicBezTo>
                      <a:cubicBezTo>
                        <a:pt x="3102" y="7741"/>
                        <a:pt x="3704" y="7046"/>
                        <a:pt x="4352" y="6399"/>
                      </a:cubicBezTo>
                      <a:cubicBezTo>
                        <a:pt x="4597" y="6153"/>
                        <a:pt x="4848" y="5912"/>
                        <a:pt x="5103" y="5668"/>
                      </a:cubicBezTo>
                      <a:cubicBezTo>
                        <a:pt x="7077" y="4583"/>
                        <a:pt x="8492" y="2510"/>
                        <a:pt x="8744" y="264"/>
                      </a:cubicBezTo>
                      <a:cubicBezTo>
                        <a:pt x="8747" y="208"/>
                        <a:pt x="8753" y="145"/>
                        <a:pt x="8727" y="96"/>
                      </a:cubicBezTo>
                      <a:cubicBezTo>
                        <a:pt x="8692" y="26"/>
                        <a:pt x="8624" y="1"/>
                        <a:pt x="8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9"/>
                <p:cNvSpPr/>
                <p:nvPr/>
              </p:nvSpPr>
              <p:spPr>
                <a:xfrm>
                  <a:off x="3288100" y="2677096"/>
                  <a:ext cx="218850" cy="333450"/>
                </a:xfrm>
                <a:custGeom>
                  <a:avLst/>
                  <a:gdLst/>
                  <a:ahLst/>
                  <a:cxnLst/>
                  <a:rect l="l" t="t" r="r" b="b"/>
                  <a:pathLst>
                    <a:path w="8754" h="13338" extrusionOk="0">
                      <a:moveTo>
                        <a:pt x="204" y="1"/>
                      </a:moveTo>
                      <a:cubicBezTo>
                        <a:pt x="127" y="1"/>
                        <a:pt x="59" y="26"/>
                        <a:pt x="27" y="96"/>
                      </a:cubicBezTo>
                      <a:cubicBezTo>
                        <a:pt x="0" y="145"/>
                        <a:pt x="4" y="208"/>
                        <a:pt x="10" y="264"/>
                      </a:cubicBezTo>
                      <a:cubicBezTo>
                        <a:pt x="258" y="2510"/>
                        <a:pt x="1676" y="4583"/>
                        <a:pt x="3651" y="5668"/>
                      </a:cubicBezTo>
                      <a:cubicBezTo>
                        <a:pt x="3902" y="5912"/>
                        <a:pt x="4157" y="6153"/>
                        <a:pt x="4401" y="6399"/>
                      </a:cubicBezTo>
                      <a:cubicBezTo>
                        <a:pt x="5049" y="7046"/>
                        <a:pt x="5648" y="7741"/>
                        <a:pt x="6111" y="8528"/>
                      </a:cubicBezTo>
                      <a:cubicBezTo>
                        <a:pt x="6104" y="8528"/>
                        <a:pt x="6095" y="8525"/>
                        <a:pt x="6087" y="8525"/>
                      </a:cubicBezTo>
                      <a:cubicBezTo>
                        <a:pt x="6104" y="8537"/>
                        <a:pt x="6118" y="8551"/>
                        <a:pt x="6134" y="8564"/>
                      </a:cubicBezTo>
                      <a:cubicBezTo>
                        <a:pt x="6250" y="8766"/>
                        <a:pt x="6362" y="8971"/>
                        <a:pt x="6458" y="9186"/>
                      </a:cubicBezTo>
                      <a:cubicBezTo>
                        <a:pt x="6726" y="9771"/>
                        <a:pt x="6894" y="10406"/>
                        <a:pt x="7064" y="11028"/>
                      </a:cubicBezTo>
                      <a:cubicBezTo>
                        <a:pt x="7079" y="11101"/>
                        <a:pt x="7096" y="11170"/>
                        <a:pt x="7116" y="11243"/>
                      </a:cubicBezTo>
                      <a:cubicBezTo>
                        <a:pt x="6339" y="10581"/>
                        <a:pt x="5472" y="10022"/>
                        <a:pt x="4550" y="9593"/>
                      </a:cubicBezTo>
                      <a:cubicBezTo>
                        <a:pt x="3930" y="9299"/>
                        <a:pt x="3264" y="9062"/>
                        <a:pt x="2583" y="9062"/>
                      </a:cubicBezTo>
                      <a:cubicBezTo>
                        <a:pt x="2512" y="9062"/>
                        <a:pt x="2442" y="9065"/>
                        <a:pt x="2371" y="9070"/>
                      </a:cubicBezTo>
                      <a:cubicBezTo>
                        <a:pt x="2278" y="9077"/>
                        <a:pt x="2183" y="9090"/>
                        <a:pt x="2113" y="9146"/>
                      </a:cubicBezTo>
                      <a:cubicBezTo>
                        <a:pt x="2011" y="9229"/>
                        <a:pt x="1991" y="9384"/>
                        <a:pt x="2037" y="9506"/>
                      </a:cubicBezTo>
                      <a:cubicBezTo>
                        <a:pt x="2080" y="9629"/>
                        <a:pt x="2172" y="9728"/>
                        <a:pt x="2272" y="9817"/>
                      </a:cubicBezTo>
                      <a:cubicBezTo>
                        <a:pt x="2926" y="10416"/>
                        <a:pt x="3793" y="10730"/>
                        <a:pt x="4656" y="10928"/>
                      </a:cubicBezTo>
                      <a:cubicBezTo>
                        <a:pt x="5486" y="11121"/>
                        <a:pt x="6336" y="11223"/>
                        <a:pt x="7159" y="11448"/>
                      </a:cubicBezTo>
                      <a:cubicBezTo>
                        <a:pt x="7275" y="12023"/>
                        <a:pt x="7291" y="12609"/>
                        <a:pt x="7044" y="13164"/>
                      </a:cubicBezTo>
                      <a:cubicBezTo>
                        <a:pt x="6998" y="13267"/>
                        <a:pt x="7083" y="13337"/>
                        <a:pt x="7171" y="13337"/>
                      </a:cubicBezTo>
                      <a:cubicBezTo>
                        <a:pt x="7224" y="13337"/>
                        <a:pt x="7278" y="13311"/>
                        <a:pt x="7305" y="13250"/>
                      </a:cubicBezTo>
                      <a:cubicBezTo>
                        <a:pt x="7543" y="12724"/>
                        <a:pt x="7560" y="12162"/>
                        <a:pt x="7473" y="11600"/>
                      </a:cubicBezTo>
                      <a:cubicBezTo>
                        <a:pt x="8349" y="10297"/>
                        <a:pt x="8753" y="8687"/>
                        <a:pt x="8587" y="7125"/>
                      </a:cubicBezTo>
                      <a:cubicBezTo>
                        <a:pt x="8564" y="6887"/>
                        <a:pt x="8518" y="6637"/>
                        <a:pt x="8360" y="6461"/>
                      </a:cubicBezTo>
                      <a:cubicBezTo>
                        <a:pt x="8098" y="6560"/>
                        <a:pt x="7963" y="6838"/>
                        <a:pt x="7860" y="7099"/>
                      </a:cubicBezTo>
                      <a:cubicBezTo>
                        <a:pt x="7387" y="8303"/>
                        <a:pt x="7209" y="9622"/>
                        <a:pt x="7328" y="10909"/>
                      </a:cubicBezTo>
                      <a:cubicBezTo>
                        <a:pt x="7235" y="10552"/>
                        <a:pt x="7116" y="10201"/>
                        <a:pt x="7010" y="9863"/>
                      </a:cubicBezTo>
                      <a:cubicBezTo>
                        <a:pt x="6861" y="9404"/>
                        <a:pt x="6667" y="8971"/>
                        <a:pt x="6441" y="8557"/>
                      </a:cubicBezTo>
                      <a:cubicBezTo>
                        <a:pt x="6829" y="7136"/>
                        <a:pt x="7198" y="5671"/>
                        <a:pt x="7007" y="4209"/>
                      </a:cubicBezTo>
                      <a:cubicBezTo>
                        <a:pt x="6957" y="3822"/>
                        <a:pt x="6858" y="3418"/>
                        <a:pt x="6591" y="3128"/>
                      </a:cubicBezTo>
                      <a:cubicBezTo>
                        <a:pt x="6537" y="3068"/>
                        <a:pt x="6471" y="3012"/>
                        <a:pt x="6389" y="3002"/>
                      </a:cubicBezTo>
                      <a:cubicBezTo>
                        <a:pt x="6379" y="3000"/>
                        <a:pt x="6369" y="3000"/>
                        <a:pt x="6359" y="3000"/>
                      </a:cubicBezTo>
                      <a:cubicBezTo>
                        <a:pt x="6209" y="3000"/>
                        <a:pt x="6100" y="3157"/>
                        <a:pt x="6035" y="3299"/>
                      </a:cubicBezTo>
                      <a:cubicBezTo>
                        <a:pt x="5658" y="4113"/>
                        <a:pt x="5591" y="5042"/>
                        <a:pt x="5687" y="5932"/>
                      </a:cubicBezTo>
                      <a:cubicBezTo>
                        <a:pt x="5760" y="6629"/>
                        <a:pt x="5925" y="7311"/>
                        <a:pt x="6098" y="7989"/>
                      </a:cubicBezTo>
                      <a:cubicBezTo>
                        <a:pt x="5843" y="7605"/>
                        <a:pt x="5556" y="7238"/>
                        <a:pt x="5245" y="6884"/>
                      </a:cubicBezTo>
                      <a:cubicBezTo>
                        <a:pt x="4921" y="6518"/>
                        <a:pt x="4570" y="6167"/>
                        <a:pt x="4216" y="5823"/>
                      </a:cubicBezTo>
                      <a:cubicBezTo>
                        <a:pt x="3892" y="4986"/>
                        <a:pt x="3541" y="4163"/>
                        <a:pt x="3158" y="3356"/>
                      </a:cubicBezTo>
                      <a:cubicBezTo>
                        <a:pt x="2536" y="2040"/>
                        <a:pt x="1749" y="684"/>
                        <a:pt x="437" y="59"/>
                      </a:cubicBezTo>
                      <a:cubicBezTo>
                        <a:pt x="367" y="26"/>
                        <a:pt x="281"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49"/>
              <p:cNvGrpSpPr/>
              <p:nvPr/>
            </p:nvGrpSpPr>
            <p:grpSpPr>
              <a:xfrm>
                <a:off x="0" y="3959133"/>
                <a:ext cx="5768067" cy="1108224"/>
                <a:chOff x="0" y="3959133"/>
                <a:chExt cx="5768067" cy="1108224"/>
              </a:xfrm>
            </p:grpSpPr>
            <p:sp>
              <p:nvSpPr>
                <p:cNvPr id="1528" name="Google Shape;1528;p49"/>
                <p:cNvSpPr/>
                <p:nvPr/>
              </p:nvSpPr>
              <p:spPr>
                <a:xfrm rot="-2639290">
                  <a:off x="5325275" y="4533748"/>
                  <a:ext cx="304181" cy="497802"/>
                </a:xfrm>
                <a:custGeom>
                  <a:avLst/>
                  <a:gdLst/>
                  <a:ahLst/>
                  <a:cxnLst/>
                  <a:rect l="l" t="t" r="r" b="b"/>
                  <a:pathLst>
                    <a:path w="6017" h="9847" extrusionOk="0">
                      <a:moveTo>
                        <a:pt x="5898" y="64"/>
                      </a:moveTo>
                      <a:cubicBezTo>
                        <a:pt x="4804" y="3834"/>
                        <a:pt x="3549" y="7426"/>
                        <a:pt x="84" y="9631"/>
                      </a:cubicBezTo>
                      <a:cubicBezTo>
                        <a:pt x="0" y="9685"/>
                        <a:pt x="55" y="9847"/>
                        <a:pt x="159" y="9803"/>
                      </a:cubicBezTo>
                      <a:cubicBezTo>
                        <a:pt x="3946" y="8214"/>
                        <a:pt x="5229" y="3757"/>
                        <a:pt x="5999" y="94"/>
                      </a:cubicBezTo>
                      <a:cubicBezTo>
                        <a:pt x="6016" y="27"/>
                        <a:pt x="5919" y="0"/>
                        <a:pt x="5898"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9"/>
                <p:cNvSpPr/>
                <p:nvPr/>
              </p:nvSpPr>
              <p:spPr>
                <a:xfrm rot="-2639290">
                  <a:off x="5475518" y="4701274"/>
                  <a:ext cx="218088" cy="302513"/>
                </a:xfrm>
                <a:custGeom>
                  <a:avLst/>
                  <a:gdLst/>
                  <a:ahLst/>
                  <a:cxnLst/>
                  <a:rect l="l" t="t" r="r" b="b"/>
                  <a:pathLst>
                    <a:path w="4314" h="5984" extrusionOk="0">
                      <a:moveTo>
                        <a:pt x="4228" y="38"/>
                      </a:moveTo>
                      <a:cubicBezTo>
                        <a:pt x="3128" y="2216"/>
                        <a:pt x="1677" y="3993"/>
                        <a:pt x="72" y="5808"/>
                      </a:cubicBezTo>
                      <a:cubicBezTo>
                        <a:pt x="1" y="5889"/>
                        <a:pt x="105" y="5983"/>
                        <a:pt x="182" y="5923"/>
                      </a:cubicBezTo>
                      <a:cubicBezTo>
                        <a:pt x="2044" y="4431"/>
                        <a:pt x="3387" y="2236"/>
                        <a:pt x="4296" y="65"/>
                      </a:cubicBezTo>
                      <a:cubicBezTo>
                        <a:pt x="4313" y="28"/>
                        <a:pt x="4249" y="0"/>
                        <a:pt x="4228"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9"/>
                <p:cNvSpPr/>
                <p:nvPr/>
              </p:nvSpPr>
              <p:spPr>
                <a:xfrm rot="2639290" flipH="1">
                  <a:off x="138611" y="4533748"/>
                  <a:ext cx="304181" cy="497802"/>
                </a:xfrm>
                <a:custGeom>
                  <a:avLst/>
                  <a:gdLst/>
                  <a:ahLst/>
                  <a:cxnLst/>
                  <a:rect l="l" t="t" r="r" b="b"/>
                  <a:pathLst>
                    <a:path w="6017" h="9847" extrusionOk="0">
                      <a:moveTo>
                        <a:pt x="5898" y="64"/>
                      </a:moveTo>
                      <a:cubicBezTo>
                        <a:pt x="4804" y="3834"/>
                        <a:pt x="3549" y="7426"/>
                        <a:pt x="84" y="9631"/>
                      </a:cubicBezTo>
                      <a:cubicBezTo>
                        <a:pt x="0" y="9685"/>
                        <a:pt x="55" y="9847"/>
                        <a:pt x="159" y="9803"/>
                      </a:cubicBezTo>
                      <a:cubicBezTo>
                        <a:pt x="3946" y="8214"/>
                        <a:pt x="5229" y="3757"/>
                        <a:pt x="5999" y="94"/>
                      </a:cubicBezTo>
                      <a:cubicBezTo>
                        <a:pt x="6016" y="27"/>
                        <a:pt x="5919" y="0"/>
                        <a:pt x="5898"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9"/>
                <p:cNvSpPr/>
                <p:nvPr/>
              </p:nvSpPr>
              <p:spPr>
                <a:xfrm rot="2639290" flipH="1">
                  <a:off x="74460" y="4701274"/>
                  <a:ext cx="218088" cy="302513"/>
                </a:xfrm>
                <a:custGeom>
                  <a:avLst/>
                  <a:gdLst/>
                  <a:ahLst/>
                  <a:cxnLst/>
                  <a:rect l="l" t="t" r="r" b="b"/>
                  <a:pathLst>
                    <a:path w="4314" h="5984" extrusionOk="0">
                      <a:moveTo>
                        <a:pt x="4228" y="38"/>
                      </a:moveTo>
                      <a:cubicBezTo>
                        <a:pt x="3128" y="2216"/>
                        <a:pt x="1677" y="3993"/>
                        <a:pt x="72" y="5808"/>
                      </a:cubicBezTo>
                      <a:cubicBezTo>
                        <a:pt x="1" y="5889"/>
                        <a:pt x="105" y="5983"/>
                        <a:pt x="182" y="5923"/>
                      </a:cubicBezTo>
                      <a:cubicBezTo>
                        <a:pt x="2044" y="4431"/>
                        <a:pt x="3387" y="2236"/>
                        <a:pt x="4296" y="65"/>
                      </a:cubicBezTo>
                      <a:cubicBezTo>
                        <a:pt x="4313" y="28"/>
                        <a:pt x="4249" y="0"/>
                        <a:pt x="4228"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9"/>
                <p:cNvSpPr/>
                <p:nvPr/>
              </p:nvSpPr>
              <p:spPr>
                <a:xfrm rot="-6081437">
                  <a:off x="258815" y="4103712"/>
                  <a:ext cx="403928" cy="133072"/>
                </a:xfrm>
                <a:custGeom>
                  <a:avLst/>
                  <a:gdLst/>
                  <a:ahLst/>
                  <a:cxnLst/>
                  <a:rect l="l" t="t" r="r" b="b"/>
                  <a:pathLst>
                    <a:path w="6878" h="2266" extrusionOk="0">
                      <a:moveTo>
                        <a:pt x="122" y="1083"/>
                      </a:moveTo>
                      <a:cubicBezTo>
                        <a:pt x="2509" y="942"/>
                        <a:pt x="4491" y="986"/>
                        <a:pt x="6649" y="2194"/>
                      </a:cubicBezTo>
                      <a:cubicBezTo>
                        <a:pt x="6774" y="2265"/>
                        <a:pt x="6878" y="2080"/>
                        <a:pt x="6760" y="2003"/>
                      </a:cubicBezTo>
                      <a:cubicBezTo>
                        <a:pt x="4881" y="720"/>
                        <a:pt x="2263" y="0"/>
                        <a:pt x="78" y="925"/>
                      </a:cubicBezTo>
                      <a:cubicBezTo>
                        <a:pt x="1" y="959"/>
                        <a:pt x="41" y="1087"/>
                        <a:pt x="122" y="10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33" name="Google Shape;1533;p49"/>
          <p:cNvGrpSpPr/>
          <p:nvPr/>
        </p:nvGrpSpPr>
        <p:grpSpPr>
          <a:xfrm>
            <a:off x="6559613" y="-948111"/>
            <a:ext cx="3064003" cy="3451103"/>
            <a:chOff x="7332556" y="-811841"/>
            <a:chExt cx="2345379" cy="2641690"/>
          </a:xfrm>
        </p:grpSpPr>
        <p:sp>
          <p:nvSpPr>
            <p:cNvPr id="1534" name="Google Shape;1534;p49"/>
            <p:cNvSpPr/>
            <p:nvPr/>
          </p:nvSpPr>
          <p:spPr>
            <a:xfrm rot="1528130">
              <a:off x="8718271" y="1430796"/>
              <a:ext cx="470101" cy="313195"/>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49"/>
            <p:cNvGrpSpPr/>
            <p:nvPr/>
          </p:nvGrpSpPr>
          <p:grpSpPr>
            <a:xfrm rot="-8085144">
              <a:off x="8199179" y="264147"/>
              <a:ext cx="1178400" cy="1167966"/>
              <a:chOff x="1251211" y="136340"/>
              <a:chExt cx="1107967" cy="1098157"/>
            </a:xfrm>
          </p:grpSpPr>
          <p:sp>
            <p:nvSpPr>
              <p:cNvPr id="1536" name="Google Shape;1536;p49"/>
              <p:cNvSpPr/>
              <p:nvPr/>
            </p:nvSpPr>
            <p:spPr>
              <a:xfrm rot="-5807687">
                <a:off x="1311700" y="186317"/>
                <a:ext cx="986988" cy="998204"/>
              </a:xfrm>
              <a:custGeom>
                <a:avLst/>
                <a:gdLst/>
                <a:ahLst/>
                <a:cxnLst/>
                <a:rect l="l" t="t" r="r" b="b"/>
                <a:pathLst>
                  <a:path w="15136" h="15308" extrusionOk="0">
                    <a:moveTo>
                      <a:pt x="14355" y="12170"/>
                    </a:moveTo>
                    <a:cubicBezTo>
                      <a:pt x="12291" y="12332"/>
                      <a:pt x="10187" y="11952"/>
                      <a:pt x="8308" y="11076"/>
                    </a:cubicBezTo>
                    <a:cubicBezTo>
                      <a:pt x="8648" y="12480"/>
                      <a:pt x="8510" y="13992"/>
                      <a:pt x="7921" y="15308"/>
                    </a:cubicBezTo>
                    <a:cubicBezTo>
                      <a:pt x="6948" y="14590"/>
                      <a:pt x="6023" y="13762"/>
                      <a:pt x="5403" y="12723"/>
                    </a:cubicBezTo>
                    <a:cubicBezTo>
                      <a:pt x="4784" y="11682"/>
                      <a:pt x="4494" y="10400"/>
                      <a:pt x="4841" y="9238"/>
                    </a:cubicBezTo>
                    <a:cubicBezTo>
                      <a:pt x="3420" y="9107"/>
                      <a:pt x="2148" y="8191"/>
                      <a:pt x="1347" y="7006"/>
                    </a:cubicBezTo>
                    <a:cubicBezTo>
                      <a:pt x="546" y="5821"/>
                      <a:pt x="172" y="4398"/>
                      <a:pt x="0" y="2980"/>
                    </a:cubicBezTo>
                    <a:cubicBezTo>
                      <a:pt x="1411" y="3132"/>
                      <a:pt x="3572" y="3842"/>
                      <a:pt x="4357" y="5020"/>
                    </a:cubicBezTo>
                    <a:cubicBezTo>
                      <a:pt x="4753" y="2919"/>
                      <a:pt x="5235" y="1109"/>
                      <a:pt x="7066" y="1"/>
                    </a:cubicBezTo>
                    <a:cubicBezTo>
                      <a:pt x="7907" y="1169"/>
                      <a:pt x="8305" y="2653"/>
                      <a:pt x="8157" y="4087"/>
                    </a:cubicBezTo>
                    <a:cubicBezTo>
                      <a:pt x="10059" y="2543"/>
                      <a:pt x="12584" y="1795"/>
                      <a:pt x="15021" y="2051"/>
                    </a:cubicBezTo>
                    <a:cubicBezTo>
                      <a:pt x="15135" y="2064"/>
                      <a:pt x="14196" y="4317"/>
                      <a:pt x="14088" y="4508"/>
                    </a:cubicBezTo>
                    <a:cubicBezTo>
                      <a:pt x="13284" y="5916"/>
                      <a:pt x="12072" y="7084"/>
                      <a:pt x="10628" y="7861"/>
                    </a:cubicBezTo>
                    <a:cubicBezTo>
                      <a:pt x="10766" y="7787"/>
                      <a:pt x="11644" y="8430"/>
                      <a:pt x="11773" y="8521"/>
                    </a:cubicBezTo>
                    <a:cubicBezTo>
                      <a:pt x="12375" y="8952"/>
                      <a:pt x="12873" y="9531"/>
                      <a:pt x="13334" y="10110"/>
                    </a:cubicBezTo>
                    <a:cubicBezTo>
                      <a:pt x="13456" y="10265"/>
                      <a:pt x="14469" y="12163"/>
                      <a:pt x="14355" y="1217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9"/>
              <p:cNvSpPr/>
              <p:nvPr/>
            </p:nvSpPr>
            <p:spPr>
              <a:xfrm rot="-5807687">
                <a:off x="1385401" y="370103"/>
                <a:ext cx="565288" cy="389944"/>
              </a:xfrm>
              <a:custGeom>
                <a:avLst/>
                <a:gdLst/>
                <a:ahLst/>
                <a:cxnLst/>
                <a:rect l="l" t="t" r="r" b="b"/>
                <a:pathLst>
                  <a:path w="8669" h="5980" extrusionOk="0">
                    <a:moveTo>
                      <a:pt x="8669" y="1"/>
                    </a:moveTo>
                    <a:cubicBezTo>
                      <a:pt x="7306" y="627"/>
                      <a:pt x="5976" y="1337"/>
                      <a:pt x="4707" y="2149"/>
                    </a:cubicBezTo>
                    <a:cubicBezTo>
                      <a:pt x="3599" y="2852"/>
                      <a:pt x="2536" y="3623"/>
                      <a:pt x="1506" y="4438"/>
                    </a:cubicBezTo>
                    <a:cubicBezTo>
                      <a:pt x="1516" y="4495"/>
                      <a:pt x="1526" y="4553"/>
                      <a:pt x="1532" y="4613"/>
                    </a:cubicBezTo>
                    <a:cubicBezTo>
                      <a:pt x="1512" y="4562"/>
                      <a:pt x="1495" y="4512"/>
                      <a:pt x="1475" y="4461"/>
                    </a:cubicBezTo>
                    <a:cubicBezTo>
                      <a:pt x="1334" y="4573"/>
                      <a:pt x="1192" y="4687"/>
                      <a:pt x="1051" y="4801"/>
                    </a:cubicBezTo>
                    <a:cubicBezTo>
                      <a:pt x="785" y="5027"/>
                      <a:pt x="523" y="5255"/>
                      <a:pt x="263" y="5485"/>
                    </a:cubicBezTo>
                    <a:cubicBezTo>
                      <a:pt x="307" y="5508"/>
                      <a:pt x="355" y="5532"/>
                      <a:pt x="398" y="5555"/>
                    </a:cubicBezTo>
                    <a:cubicBezTo>
                      <a:pt x="435" y="5572"/>
                      <a:pt x="451" y="5619"/>
                      <a:pt x="431" y="5656"/>
                    </a:cubicBezTo>
                    <a:cubicBezTo>
                      <a:pt x="422" y="5684"/>
                      <a:pt x="395" y="5700"/>
                      <a:pt x="364" y="5700"/>
                    </a:cubicBezTo>
                    <a:cubicBezTo>
                      <a:pt x="355" y="5700"/>
                      <a:pt x="341" y="5697"/>
                      <a:pt x="330" y="5690"/>
                    </a:cubicBezTo>
                    <a:cubicBezTo>
                      <a:pt x="266" y="5659"/>
                      <a:pt x="206" y="5626"/>
                      <a:pt x="142" y="5592"/>
                    </a:cubicBezTo>
                    <a:cubicBezTo>
                      <a:pt x="95" y="5636"/>
                      <a:pt x="48" y="5676"/>
                      <a:pt x="1" y="5717"/>
                    </a:cubicBezTo>
                    <a:cubicBezTo>
                      <a:pt x="7" y="5744"/>
                      <a:pt x="11" y="5768"/>
                      <a:pt x="14" y="5791"/>
                    </a:cubicBezTo>
                    <a:cubicBezTo>
                      <a:pt x="24" y="5785"/>
                      <a:pt x="35" y="5781"/>
                      <a:pt x="44" y="5777"/>
                    </a:cubicBezTo>
                    <a:lnTo>
                      <a:pt x="58" y="5777"/>
                    </a:lnTo>
                    <a:cubicBezTo>
                      <a:pt x="95" y="5777"/>
                      <a:pt x="125" y="5801"/>
                      <a:pt x="132" y="5838"/>
                    </a:cubicBezTo>
                    <a:cubicBezTo>
                      <a:pt x="142" y="5886"/>
                      <a:pt x="153" y="5933"/>
                      <a:pt x="159" y="5979"/>
                    </a:cubicBezTo>
                    <a:cubicBezTo>
                      <a:pt x="482" y="5693"/>
                      <a:pt x="809" y="5417"/>
                      <a:pt x="1138" y="5142"/>
                    </a:cubicBezTo>
                    <a:cubicBezTo>
                      <a:pt x="1074" y="5128"/>
                      <a:pt x="1011" y="5111"/>
                      <a:pt x="947" y="5098"/>
                    </a:cubicBezTo>
                    <a:cubicBezTo>
                      <a:pt x="1024" y="5101"/>
                      <a:pt x="1102" y="5104"/>
                      <a:pt x="1175" y="5111"/>
                    </a:cubicBezTo>
                    <a:cubicBezTo>
                      <a:pt x="1203" y="5087"/>
                      <a:pt x="1230" y="5067"/>
                      <a:pt x="1256" y="5047"/>
                    </a:cubicBezTo>
                    <a:cubicBezTo>
                      <a:pt x="2401" y="4084"/>
                      <a:pt x="3606" y="3199"/>
                      <a:pt x="4839" y="2351"/>
                    </a:cubicBezTo>
                    <a:cubicBezTo>
                      <a:pt x="5461" y="1933"/>
                      <a:pt x="6084" y="1519"/>
                      <a:pt x="6730" y="1139"/>
                    </a:cubicBezTo>
                    <a:cubicBezTo>
                      <a:pt x="7356" y="725"/>
                      <a:pt x="8026" y="388"/>
                      <a:pt x="8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9"/>
              <p:cNvSpPr/>
              <p:nvPr/>
            </p:nvSpPr>
            <p:spPr>
              <a:xfrm rot="-5807687">
                <a:off x="1787406" y="730733"/>
                <a:ext cx="3782" cy="11542"/>
              </a:xfrm>
              <a:custGeom>
                <a:avLst/>
                <a:gdLst/>
                <a:ahLst/>
                <a:cxnLst/>
                <a:rect l="l" t="t" r="r" b="b"/>
                <a:pathLst>
                  <a:path w="58" h="177" extrusionOk="0">
                    <a:moveTo>
                      <a:pt x="31" y="1"/>
                    </a:moveTo>
                    <a:cubicBezTo>
                      <a:pt x="20" y="7"/>
                      <a:pt x="11" y="18"/>
                      <a:pt x="0" y="24"/>
                    </a:cubicBezTo>
                    <a:cubicBezTo>
                      <a:pt x="20" y="75"/>
                      <a:pt x="37" y="125"/>
                      <a:pt x="57" y="176"/>
                    </a:cubicBezTo>
                    <a:cubicBezTo>
                      <a:pt x="51" y="116"/>
                      <a:pt x="41" y="58"/>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9"/>
              <p:cNvSpPr/>
              <p:nvPr/>
            </p:nvSpPr>
            <p:spPr>
              <a:xfrm rot="-5807687">
                <a:off x="1508248" y="290902"/>
                <a:ext cx="58622" cy="74468"/>
              </a:xfrm>
              <a:custGeom>
                <a:avLst/>
                <a:gdLst/>
                <a:ahLst/>
                <a:cxnLst/>
                <a:rect l="l" t="t" r="r" b="b"/>
                <a:pathLst>
                  <a:path w="899" h="1142" extrusionOk="0">
                    <a:moveTo>
                      <a:pt x="841" y="1"/>
                    </a:moveTo>
                    <a:cubicBezTo>
                      <a:pt x="788" y="1"/>
                      <a:pt x="707" y="21"/>
                      <a:pt x="690" y="55"/>
                    </a:cubicBezTo>
                    <a:cubicBezTo>
                      <a:pt x="512" y="411"/>
                      <a:pt x="360" y="835"/>
                      <a:pt x="44" y="1095"/>
                    </a:cubicBezTo>
                    <a:cubicBezTo>
                      <a:pt x="0" y="1129"/>
                      <a:pt x="30" y="1142"/>
                      <a:pt x="78" y="1142"/>
                    </a:cubicBezTo>
                    <a:cubicBezTo>
                      <a:pt x="121" y="1142"/>
                      <a:pt x="182" y="1129"/>
                      <a:pt x="202" y="1112"/>
                    </a:cubicBezTo>
                    <a:cubicBezTo>
                      <a:pt x="538" y="835"/>
                      <a:pt x="700" y="402"/>
                      <a:pt x="892" y="24"/>
                    </a:cubicBezTo>
                    <a:cubicBezTo>
                      <a:pt x="899" y="7"/>
                      <a:pt x="875"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9"/>
              <p:cNvSpPr/>
              <p:nvPr/>
            </p:nvSpPr>
            <p:spPr>
              <a:xfrm rot="-5807687">
                <a:off x="1595248" y="354550"/>
                <a:ext cx="38668" cy="28105"/>
              </a:xfrm>
              <a:custGeom>
                <a:avLst/>
                <a:gdLst/>
                <a:ahLst/>
                <a:cxnLst/>
                <a:rect l="l" t="t" r="r" b="b"/>
                <a:pathLst>
                  <a:path w="593" h="431" extrusionOk="0">
                    <a:moveTo>
                      <a:pt x="529" y="0"/>
                    </a:moveTo>
                    <a:cubicBezTo>
                      <a:pt x="479" y="0"/>
                      <a:pt x="404" y="17"/>
                      <a:pt x="384" y="40"/>
                    </a:cubicBezTo>
                    <a:cubicBezTo>
                      <a:pt x="280" y="168"/>
                      <a:pt x="168" y="280"/>
                      <a:pt x="41" y="384"/>
                    </a:cubicBezTo>
                    <a:cubicBezTo>
                      <a:pt x="0" y="421"/>
                      <a:pt x="27" y="431"/>
                      <a:pt x="75" y="431"/>
                    </a:cubicBezTo>
                    <a:cubicBezTo>
                      <a:pt x="118" y="431"/>
                      <a:pt x="179" y="421"/>
                      <a:pt x="199" y="404"/>
                    </a:cubicBezTo>
                    <a:cubicBezTo>
                      <a:pt x="337" y="289"/>
                      <a:pt x="458" y="171"/>
                      <a:pt x="569" y="34"/>
                    </a:cubicBezTo>
                    <a:cubicBezTo>
                      <a:pt x="593" y="10"/>
                      <a:pt x="566" y="0"/>
                      <a:pt x="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9"/>
              <p:cNvSpPr/>
              <p:nvPr/>
            </p:nvSpPr>
            <p:spPr>
              <a:xfrm rot="-5807687">
                <a:off x="1496506" y="657538"/>
                <a:ext cx="24453" cy="109419"/>
              </a:xfrm>
              <a:custGeom>
                <a:avLst/>
                <a:gdLst/>
                <a:ahLst/>
                <a:cxnLst/>
                <a:rect l="l" t="t" r="r" b="b"/>
                <a:pathLst>
                  <a:path w="375" h="1678" extrusionOk="0">
                    <a:moveTo>
                      <a:pt x="162" y="1"/>
                    </a:moveTo>
                    <a:cubicBezTo>
                      <a:pt x="99" y="1"/>
                      <a:pt x="1" y="38"/>
                      <a:pt x="10" y="81"/>
                    </a:cubicBezTo>
                    <a:cubicBezTo>
                      <a:pt x="122" y="600"/>
                      <a:pt x="169" y="1125"/>
                      <a:pt x="152" y="1657"/>
                    </a:cubicBezTo>
                    <a:cubicBezTo>
                      <a:pt x="152" y="1671"/>
                      <a:pt x="172" y="1677"/>
                      <a:pt x="203" y="1677"/>
                    </a:cubicBezTo>
                    <a:cubicBezTo>
                      <a:pt x="263" y="1677"/>
                      <a:pt x="354" y="1647"/>
                      <a:pt x="357" y="1604"/>
                    </a:cubicBezTo>
                    <a:cubicBezTo>
                      <a:pt x="374" y="1068"/>
                      <a:pt x="324" y="546"/>
                      <a:pt x="212" y="25"/>
                    </a:cubicBezTo>
                    <a:cubicBezTo>
                      <a:pt x="209" y="8"/>
                      <a:pt x="189"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9"/>
              <p:cNvSpPr/>
              <p:nvPr/>
            </p:nvSpPr>
            <p:spPr>
              <a:xfrm rot="-5807687">
                <a:off x="1411419" y="718644"/>
                <a:ext cx="22497" cy="32278"/>
              </a:xfrm>
              <a:custGeom>
                <a:avLst/>
                <a:gdLst/>
                <a:ahLst/>
                <a:cxnLst/>
                <a:rect l="l" t="t" r="r" b="b"/>
                <a:pathLst>
                  <a:path w="345" h="495" extrusionOk="0">
                    <a:moveTo>
                      <a:pt x="162" y="0"/>
                    </a:moveTo>
                    <a:cubicBezTo>
                      <a:pt x="98" y="0"/>
                      <a:pt x="1" y="41"/>
                      <a:pt x="14" y="78"/>
                    </a:cubicBezTo>
                    <a:cubicBezTo>
                      <a:pt x="65" y="206"/>
                      <a:pt x="105" y="336"/>
                      <a:pt x="132" y="471"/>
                    </a:cubicBezTo>
                    <a:cubicBezTo>
                      <a:pt x="136" y="488"/>
                      <a:pt x="159" y="495"/>
                      <a:pt x="186" y="495"/>
                    </a:cubicBezTo>
                    <a:cubicBezTo>
                      <a:pt x="250" y="495"/>
                      <a:pt x="344" y="462"/>
                      <a:pt x="338" y="417"/>
                    </a:cubicBezTo>
                    <a:cubicBezTo>
                      <a:pt x="307" y="283"/>
                      <a:pt x="271" y="151"/>
                      <a:pt x="216" y="24"/>
                    </a:cubicBezTo>
                    <a:cubicBezTo>
                      <a:pt x="210" y="7"/>
                      <a:pt x="190"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9"/>
              <p:cNvSpPr/>
              <p:nvPr/>
            </p:nvSpPr>
            <p:spPr>
              <a:xfrm rot="-5807687">
                <a:off x="1839369" y="328803"/>
                <a:ext cx="101072" cy="75380"/>
              </a:xfrm>
              <a:custGeom>
                <a:avLst/>
                <a:gdLst/>
                <a:ahLst/>
                <a:cxnLst/>
                <a:rect l="l" t="t" r="r" b="b"/>
                <a:pathLst>
                  <a:path w="1550" h="1156" extrusionOk="0">
                    <a:moveTo>
                      <a:pt x="206" y="0"/>
                    </a:moveTo>
                    <a:cubicBezTo>
                      <a:pt x="135" y="0"/>
                      <a:pt x="0" y="61"/>
                      <a:pt x="64" y="91"/>
                    </a:cubicBezTo>
                    <a:cubicBezTo>
                      <a:pt x="576" y="327"/>
                      <a:pt x="1004" y="684"/>
                      <a:pt x="1330" y="1138"/>
                    </a:cubicBezTo>
                    <a:cubicBezTo>
                      <a:pt x="1337" y="1152"/>
                      <a:pt x="1354" y="1155"/>
                      <a:pt x="1374" y="1155"/>
                    </a:cubicBezTo>
                    <a:cubicBezTo>
                      <a:pt x="1441" y="1155"/>
                      <a:pt x="1549" y="1108"/>
                      <a:pt x="1518" y="1068"/>
                    </a:cubicBezTo>
                    <a:cubicBezTo>
                      <a:pt x="1186" y="599"/>
                      <a:pt x="748" y="243"/>
                      <a:pt x="229" y="4"/>
                    </a:cubicBezTo>
                    <a:cubicBezTo>
                      <a:pt x="222" y="0"/>
                      <a:pt x="213"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9"/>
              <p:cNvSpPr/>
              <p:nvPr/>
            </p:nvSpPr>
            <p:spPr>
              <a:xfrm rot="-5807687">
                <a:off x="1404221" y="443254"/>
                <a:ext cx="180691" cy="75380"/>
              </a:xfrm>
              <a:custGeom>
                <a:avLst/>
                <a:gdLst/>
                <a:ahLst/>
                <a:cxnLst/>
                <a:rect l="l" t="t" r="r" b="b"/>
                <a:pathLst>
                  <a:path w="2771" h="1156" extrusionOk="0">
                    <a:moveTo>
                      <a:pt x="2606" y="0"/>
                    </a:moveTo>
                    <a:cubicBezTo>
                      <a:pt x="1687" y="0"/>
                      <a:pt x="788" y="647"/>
                      <a:pt x="47" y="1115"/>
                    </a:cubicBezTo>
                    <a:cubicBezTo>
                      <a:pt x="0" y="1145"/>
                      <a:pt x="34" y="1156"/>
                      <a:pt x="84" y="1156"/>
                    </a:cubicBezTo>
                    <a:cubicBezTo>
                      <a:pt x="128" y="1156"/>
                      <a:pt x="185" y="1148"/>
                      <a:pt x="205" y="1135"/>
                    </a:cubicBezTo>
                    <a:cubicBezTo>
                      <a:pt x="866" y="718"/>
                      <a:pt x="1714" y="95"/>
                      <a:pt x="2525" y="95"/>
                    </a:cubicBezTo>
                    <a:lnTo>
                      <a:pt x="2552" y="95"/>
                    </a:lnTo>
                    <a:lnTo>
                      <a:pt x="2552" y="95"/>
                    </a:lnTo>
                    <a:cubicBezTo>
                      <a:pt x="2616" y="95"/>
                      <a:pt x="2771" y="4"/>
                      <a:pt x="2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9"/>
              <p:cNvSpPr/>
              <p:nvPr/>
            </p:nvSpPr>
            <p:spPr>
              <a:xfrm rot="-5807687">
                <a:off x="1910864" y="613934"/>
                <a:ext cx="74728" cy="44798"/>
              </a:xfrm>
              <a:custGeom>
                <a:avLst/>
                <a:gdLst/>
                <a:ahLst/>
                <a:cxnLst/>
                <a:rect l="l" t="t" r="r" b="b"/>
                <a:pathLst>
                  <a:path w="1146" h="687" extrusionOk="0">
                    <a:moveTo>
                      <a:pt x="182" y="0"/>
                    </a:moveTo>
                    <a:cubicBezTo>
                      <a:pt x="115" y="0"/>
                      <a:pt x="0" y="54"/>
                      <a:pt x="34" y="84"/>
                    </a:cubicBezTo>
                    <a:cubicBezTo>
                      <a:pt x="337" y="340"/>
                      <a:pt x="677" y="542"/>
                      <a:pt x="1047" y="687"/>
                    </a:cubicBezTo>
                    <a:cubicBezTo>
                      <a:pt x="1081" y="646"/>
                      <a:pt x="1111" y="609"/>
                      <a:pt x="1145" y="572"/>
                    </a:cubicBezTo>
                    <a:cubicBezTo>
                      <a:pt x="812" y="435"/>
                      <a:pt x="502" y="246"/>
                      <a:pt x="223" y="11"/>
                    </a:cubicBezTo>
                    <a:cubicBezTo>
                      <a:pt x="216" y="3"/>
                      <a:pt x="19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9"/>
              <p:cNvSpPr/>
              <p:nvPr/>
            </p:nvSpPr>
            <p:spPr>
              <a:xfrm rot="-5807687">
                <a:off x="1436034" y="803710"/>
                <a:ext cx="49623" cy="100616"/>
              </a:xfrm>
              <a:custGeom>
                <a:avLst/>
                <a:gdLst/>
                <a:ahLst/>
                <a:cxnLst/>
                <a:rect l="l" t="t" r="r" b="b"/>
                <a:pathLst>
                  <a:path w="761" h="1543" extrusionOk="0">
                    <a:moveTo>
                      <a:pt x="703" y="1"/>
                    </a:moveTo>
                    <a:cubicBezTo>
                      <a:pt x="650" y="1"/>
                      <a:pt x="569" y="21"/>
                      <a:pt x="552" y="55"/>
                    </a:cubicBezTo>
                    <a:cubicBezTo>
                      <a:pt x="316" y="523"/>
                      <a:pt x="94" y="991"/>
                      <a:pt x="4" y="1509"/>
                    </a:cubicBezTo>
                    <a:cubicBezTo>
                      <a:pt x="0" y="1533"/>
                      <a:pt x="24" y="1543"/>
                      <a:pt x="57" y="1543"/>
                    </a:cubicBezTo>
                    <a:cubicBezTo>
                      <a:pt x="114" y="1543"/>
                      <a:pt x="198" y="1516"/>
                      <a:pt x="206" y="1479"/>
                    </a:cubicBezTo>
                    <a:cubicBezTo>
                      <a:pt x="296" y="960"/>
                      <a:pt x="518" y="492"/>
                      <a:pt x="754" y="24"/>
                    </a:cubicBezTo>
                    <a:cubicBezTo>
                      <a:pt x="761" y="7"/>
                      <a:pt x="737" y="1"/>
                      <a:pt x="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9"/>
              <p:cNvSpPr/>
              <p:nvPr/>
            </p:nvSpPr>
            <p:spPr>
              <a:xfrm rot="-5807687">
                <a:off x="1548185" y="847050"/>
                <a:ext cx="17345" cy="48776"/>
              </a:xfrm>
              <a:custGeom>
                <a:avLst/>
                <a:gdLst/>
                <a:ahLst/>
                <a:cxnLst/>
                <a:rect l="l" t="t" r="r" b="b"/>
                <a:pathLst>
                  <a:path w="266" h="748" extrusionOk="0">
                    <a:moveTo>
                      <a:pt x="205" y="1"/>
                    </a:moveTo>
                    <a:cubicBezTo>
                      <a:pt x="148" y="1"/>
                      <a:pt x="64" y="31"/>
                      <a:pt x="61" y="65"/>
                    </a:cubicBezTo>
                    <a:cubicBezTo>
                      <a:pt x="40" y="283"/>
                      <a:pt x="24" y="499"/>
                      <a:pt x="3" y="715"/>
                    </a:cubicBezTo>
                    <a:cubicBezTo>
                      <a:pt x="0" y="738"/>
                      <a:pt x="27" y="748"/>
                      <a:pt x="61" y="748"/>
                    </a:cubicBezTo>
                    <a:cubicBezTo>
                      <a:pt x="118" y="748"/>
                      <a:pt x="202" y="721"/>
                      <a:pt x="205" y="684"/>
                    </a:cubicBezTo>
                    <a:cubicBezTo>
                      <a:pt x="225" y="469"/>
                      <a:pt x="242" y="250"/>
                      <a:pt x="263" y="34"/>
                    </a:cubicBezTo>
                    <a:cubicBezTo>
                      <a:pt x="266" y="11"/>
                      <a:pt x="239"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9"/>
              <p:cNvSpPr/>
              <p:nvPr/>
            </p:nvSpPr>
            <p:spPr>
              <a:xfrm rot="-5807687">
                <a:off x="1696147" y="731614"/>
                <a:ext cx="56275" cy="150239"/>
              </a:xfrm>
              <a:custGeom>
                <a:avLst/>
                <a:gdLst/>
                <a:ahLst/>
                <a:cxnLst/>
                <a:rect l="l" t="t" r="r" b="b"/>
                <a:pathLst>
                  <a:path w="863" h="2304" extrusionOk="0">
                    <a:moveTo>
                      <a:pt x="183" y="0"/>
                    </a:moveTo>
                    <a:cubicBezTo>
                      <a:pt x="122" y="0"/>
                      <a:pt x="28" y="30"/>
                      <a:pt x="28" y="75"/>
                    </a:cubicBezTo>
                    <a:cubicBezTo>
                      <a:pt x="1" y="869"/>
                      <a:pt x="310" y="1576"/>
                      <a:pt x="644" y="2280"/>
                    </a:cubicBezTo>
                    <a:cubicBezTo>
                      <a:pt x="650" y="2297"/>
                      <a:pt x="671" y="2303"/>
                      <a:pt x="698" y="2303"/>
                    </a:cubicBezTo>
                    <a:cubicBezTo>
                      <a:pt x="765" y="2303"/>
                      <a:pt x="863" y="2259"/>
                      <a:pt x="846" y="2225"/>
                    </a:cubicBezTo>
                    <a:cubicBezTo>
                      <a:pt x="516" y="1522"/>
                      <a:pt x="203" y="815"/>
                      <a:pt x="229" y="21"/>
                    </a:cubicBezTo>
                    <a:cubicBezTo>
                      <a:pt x="229" y="7"/>
                      <a:pt x="209"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9"/>
              <p:cNvSpPr/>
              <p:nvPr/>
            </p:nvSpPr>
            <p:spPr>
              <a:xfrm rot="-5807687">
                <a:off x="1953648" y="590196"/>
                <a:ext cx="17867" cy="8607"/>
              </a:xfrm>
              <a:custGeom>
                <a:avLst/>
                <a:gdLst/>
                <a:ahLst/>
                <a:cxnLst/>
                <a:rect l="l" t="t" r="r" b="b"/>
                <a:pathLst>
                  <a:path w="274" h="132" extrusionOk="0">
                    <a:moveTo>
                      <a:pt x="98" y="0"/>
                    </a:moveTo>
                    <a:cubicBezTo>
                      <a:pt x="64" y="37"/>
                      <a:pt x="34" y="74"/>
                      <a:pt x="0" y="115"/>
                    </a:cubicBezTo>
                    <a:cubicBezTo>
                      <a:pt x="14" y="118"/>
                      <a:pt x="31" y="125"/>
                      <a:pt x="44" y="132"/>
                    </a:cubicBezTo>
                    <a:lnTo>
                      <a:pt x="64" y="132"/>
                    </a:lnTo>
                    <a:cubicBezTo>
                      <a:pt x="132" y="132"/>
                      <a:pt x="273" y="68"/>
                      <a:pt x="210" y="45"/>
                    </a:cubicBezTo>
                    <a:cubicBezTo>
                      <a:pt x="172" y="31"/>
                      <a:pt x="135" y="14"/>
                      <a:pt x="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9"/>
            <p:cNvSpPr/>
            <p:nvPr/>
          </p:nvSpPr>
          <p:spPr>
            <a:xfrm rot="-2531521">
              <a:off x="7688316" y="546343"/>
              <a:ext cx="771045" cy="514003"/>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49"/>
            <p:cNvGrpSpPr/>
            <p:nvPr/>
          </p:nvGrpSpPr>
          <p:grpSpPr>
            <a:xfrm>
              <a:off x="7870417" y="353878"/>
              <a:ext cx="1209270" cy="1239864"/>
              <a:chOff x="8208314" y="333530"/>
              <a:chExt cx="848194" cy="869653"/>
            </a:xfrm>
          </p:grpSpPr>
          <p:sp>
            <p:nvSpPr>
              <p:cNvPr id="1552" name="Google Shape;1552;p49"/>
              <p:cNvSpPr/>
              <p:nvPr/>
            </p:nvSpPr>
            <p:spPr>
              <a:xfrm rot="-2333254">
                <a:off x="8257683" y="522037"/>
                <a:ext cx="749456" cy="421846"/>
              </a:xfrm>
              <a:custGeom>
                <a:avLst/>
                <a:gdLst/>
                <a:ahLst/>
                <a:cxnLst/>
                <a:rect l="l" t="t" r="r" b="b"/>
                <a:pathLst>
                  <a:path w="7794" h="4387" extrusionOk="0">
                    <a:moveTo>
                      <a:pt x="61" y="3582"/>
                    </a:moveTo>
                    <a:cubicBezTo>
                      <a:pt x="1122" y="4387"/>
                      <a:pt x="2704" y="3939"/>
                      <a:pt x="3838" y="3508"/>
                    </a:cubicBezTo>
                    <a:cubicBezTo>
                      <a:pt x="5535" y="2869"/>
                      <a:pt x="6972" y="1724"/>
                      <a:pt x="7760" y="67"/>
                    </a:cubicBezTo>
                    <a:cubicBezTo>
                      <a:pt x="7794" y="0"/>
                      <a:pt x="7659" y="4"/>
                      <a:pt x="7635" y="55"/>
                    </a:cubicBezTo>
                    <a:cubicBezTo>
                      <a:pt x="6895" y="1603"/>
                      <a:pt x="5582" y="2701"/>
                      <a:pt x="4007" y="3344"/>
                    </a:cubicBezTo>
                    <a:cubicBezTo>
                      <a:pt x="2872" y="3804"/>
                      <a:pt x="1232" y="4316"/>
                      <a:pt x="162" y="3508"/>
                    </a:cubicBezTo>
                    <a:cubicBezTo>
                      <a:pt x="118" y="3471"/>
                      <a:pt x="0" y="3538"/>
                      <a:pt x="61" y="3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9"/>
              <p:cNvSpPr/>
              <p:nvPr/>
            </p:nvSpPr>
            <p:spPr>
              <a:xfrm rot="-2333254">
                <a:off x="8488239" y="910985"/>
                <a:ext cx="124140" cy="82888"/>
              </a:xfrm>
              <a:custGeom>
                <a:avLst/>
                <a:gdLst/>
                <a:ahLst/>
                <a:cxnLst/>
                <a:rect l="l" t="t" r="r" b="b"/>
                <a:pathLst>
                  <a:path w="1291" h="862" extrusionOk="0">
                    <a:moveTo>
                      <a:pt x="32" y="94"/>
                    </a:moveTo>
                    <a:cubicBezTo>
                      <a:pt x="250" y="468"/>
                      <a:pt x="718" y="812"/>
                      <a:pt x="1152" y="855"/>
                    </a:cubicBezTo>
                    <a:cubicBezTo>
                      <a:pt x="1206" y="862"/>
                      <a:pt x="1290" y="785"/>
                      <a:pt x="1200" y="774"/>
                    </a:cubicBezTo>
                    <a:cubicBezTo>
                      <a:pt x="799" y="734"/>
                      <a:pt x="355" y="387"/>
                      <a:pt x="153" y="41"/>
                    </a:cubicBezTo>
                    <a:cubicBezTo>
                      <a:pt x="129" y="0"/>
                      <a:pt x="1" y="44"/>
                      <a:pt x="32" y="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9"/>
              <p:cNvSpPr/>
              <p:nvPr/>
            </p:nvSpPr>
            <p:spPr>
              <a:xfrm rot="-2333254">
                <a:off x="8461855" y="1037078"/>
                <a:ext cx="130487" cy="75196"/>
              </a:xfrm>
              <a:custGeom>
                <a:avLst/>
                <a:gdLst/>
                <a:ahLst/>
                <a:cxnLst/>
                <a:rect l="l" t="t" r="r" b="b"/>
                <a:pathLst>
                  <a:path w="1357" h="782" extrusionOk="0">
                    <a:moveTo>
                      <a:pt x="91" y="771"/>
                    </a:moveTo>
                    <a:cubicBezTo>
                      <a:pt x="603" y="711"/>
                      <a:pt x="929" y="395"/>
                      <a:pt x="1296" y="65"/>
                    </a:cubicBezTo>
                    <a:cubicBezTo>
                      <a:pt x="1357" y="11"/>
                      <a:pt x="1226" y="1"/>
                      <a:pt x="1189" y="35"/>
                    </a:cubicBezTo>
                    <a:cubicBezTo>
                      <a:pt x="858" y="331"/>
                      <a:pt x="566" y="634"/>
                      <a:pt x="108" y="687"/>
                    </a:cubicBezTo>
                    <a:cubicBezTo>
                      <a:pt x="37" y="698"/>
                      <a:pt x="0" y="782"/>
                      <a:pt x="91" y="7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9"/>
              <p:cNvSpPr/>
              <p:nvPr/>
            </p:nvSpPr>
            <p:spPr>
              <a:xfrm rot="-2333254">
                <a:off x="8377307" y="1033628"/>
                <a:ext cx="89812" cy="85004"/>
              </a:xfrm>
              <a:custGeom>
                <a:avLst/>
                <a:gdLst/>
                <a:ahLst/>
                <a:cxnLst/>
                <a:rect l="l" t="t" r="r" b="b"/>
                <a:pathLst>
                  <a:path w="934" h="884" extrusionOk="0">
                    <a:moveTo>
                      <a:pt x="361" y="15"/>
                    </a:moveTo>
                    <a:cubicBezTo>
                      <a:pt x="223" y="32"/>
                      <a:pt x="31" y="183"/>
                      <a:pt x="11" y="348"/>
                    </a:cubicBezTo>
                    <a:cubicBezTo>
                      <a:pt x="1" y="439"/>
                      <a:pt x="4" y="533"/>
                      <a:pt x="44" y="611"/>
                    </a:cubicBezTo>
                    <a:cubicBezTo>
                      <a:pt x="71" y="661"/>
                      <a:pt x="112" y="701"/>
                      <a:pt x="152" y="732"/>
                    </a:cubicBezTo>
                    <a:cubicBezTo>
                      <a:pt x="361" y="883"/>
                      <a:pt x="644" y="856"/>
                      <a:pt x="818" y="661"/>
                    </a:cubicBezTo>
                    <a:cubicBezTo>
                      <a:pt x="879" y="594"/>
                      <a:pt x="930" y="503"/>
                      <a:pt x="930" y="402"/>
                    </a:cubicBezTo>
                    <a:cubicBezTo>
                      <a:pt x="933" y="254"/>
                      <a:pt x="832" y="122"/>
                      <a:pt x="722" y="65"/>
                    </a:cubicBezTo>
                    <a:cubicBezTo>
                      <a:pt x="607" y="8"/>
                      <a:pt x="495" y="1"/>
                      <a:pt x="361"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9"/>
              <p:cNvSpPr/>
              <p:nvPr/>
            </p:nvSpPr>
            <p:spPr>
              <a:xfrm rot="-2333254">
                <a:off x="8486467" y="1099462"/>
                <a:ext cx="89908" cy="84908"/>
              </a:xfrm>
              <a:custGeom>
                <a:avLst/>
                <a:gdLst/>
                <a:ahLst/>
                <a:cxnLst/>
                <a:rect l="l" t="t" r="r" b="b"/>
                <a:pathLst>
                  <a:path w="935" h="883" extrusionOk="0">
                    <a:moveTo>
                      <a:pt x="361" y="14"/>
                    </a:moveTo>
                    <a:cubicBezTo>
                      <a:pt x="223" y="31"/>
                      <a:pt x="32" y="182"/>
                      <a:pt x="11" y="350"/>
                    </a:cubicBezTo>
                    <a:cubicBezTo>
                      <a:pt x="1" y="439"/>
                      <a:pt x="5" y="536"/>
                      <a:pt x="45" y="613"/>
                    </a:cubicBezTo>
                    <a:cubicBezTo>
                      <a:pt x="72" y="664"/>
                      <a:pt x="112" y="701"/>
                      <a:pt x="153" y="731"/>
                    </a:cubicBezTo>
                    <a:cubicBezTo>
                      <a:pt x="361" y="883"/>
                      <a:pt x="644" y="855"/>
                      <a:pt x="819" y="661"/>
                    </a:cubicBezTo>
                    <a:cubicBezTo>
                      <a:pt x="880" y="597"/>
                      <a:pt x="927" y="506"/>
                      <a:pt x="930" y="401"/>
                    </a:cubicBezTo>
                    <a:cubicBezTo>
                      <a:pt x="934" y="254"/>
                      <a:pt x="833" y="122"/>
                      <a:pt x="718" y="64"/>
                    </a:cubicBezTo>
                    <a:cubicBezTo>
                      <a:pt x="607" y="7"/>
                      <a:pt x="496" y="1"/>
                      <a:pt x="361"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9"/>
              <p:cNvSpPr/>
              <p:nvPr/>
            </p:nvSpPr>
            <p:spPr>
              <a:xfrm rot="-2333254">
                <a:off x="8426468" y="912576"/>
                <a:ext cx="89716" cy="84811"/>
              </a:xfrm>
              <a:custGeom>
                <a:avLst/>
                <a:gdLst/>
                <a:ahLst/>
                <a:cxnLst/>
                <a:rect l="l" t="t" r="r" b="b"/>
                <a:pathLst>
                  <a:path w="933" h="882" extrusionOk="0">
                    <a:moveTo>
                      <a:pt x="361" y="13"/>
                    </a:moveTo>
                    <a:cubicBezTo>
                      <a:pt x="222" y="30"/>
                      <a:pt x="30" y="179"/>
                      <a:pt x="10" y="347"/>
                    </a:cubicBezTo>
                    <a:cubicBezTo>
                      <a:pt x="0" y="434"/>
                      <a:pt x="4" y="532"/>
                      <a:pt x="44" y="610"/>
                    </a:cubicBezTo>
                    <a:cubicBezTo>
                      <a:pt x="71" y="660"/>
                      <a:pt x="111" y="700"/>
                      <a:pt x="151" y="731"/>
                    </a:cubicBezTo>
                    <a:cubicBezTo>
                      <a:pt x="361" y="882"/>
                      <a:pt x="643" y="852"/>
                      <a:pt x="818" y="660"/>
                    </a:cubicBezTo>
                    <a:cubicBezTo>
                      <a:pt x="879" y="593"/>
                      <a:pt x="929" y="502"/>
                      <a:pt x="929" y="401"/>
                    </a:cubicBezTo>
                    <a:cubicBezTo>
                      <a:pt x="933" y="253"/>
                      <a:pt x="832" y="122"/>
                      <a:pt x="720" y="64"/>
                    </a:cubicBezTo>
                    <a:cubicBezTo>
                      <a:pt x="606" y="7"/>
                      <a:pt x="495" y="1"/>
                      <a:pt x="36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49"/>
            <p:cNvGrpSpPr/>
            <p:nvPr/>
          </p:nvGrpSpPr>
          <p:grpSpPr>
            <a:xfrm>
              <a:off x="7459749" y="-203650"/>
              <a:ext cx="1028938" cy="865156"/>
              <a:chOff x="7947574" y="-55882"/>
              <a:chExt cx="721707" cy="606829"/>
            </a:xfrm>
          </p:grpSpPr>
          <p:sp>
            <p:nvSpPr>
              <p:cNvPr id="1559" name="Google Shape;1559;p49"/>
              <p:cNvSpPr/>
              <p:nvPr/>
            </p:nvSpPr>
            <p:spPr>
              <a:xfrm rot="-2333254">
                <a:off x="8006180" y="123007"/>
                <a:ext cx="657818" cy="249050"/>
              </a:xfrm>
              <a:custGeom>
                <a:avLst/>
                <a:gdLst/>
                <a:ahLst/>
                <a:cxnLst/>
                <a:rect l="l" t="t" r="r" b="b"/>
                <a:pathLst>
                  <a:path w="6841" h="2590" extrusionOk="0">
                    <a:moveTo>
                      <a:pt x="17" y="95"/>
                    </a:moveTo>
                    <a:cubicBezTo>
                      <a:pt x="279" y="1172"/>
                      <a:pt x="1491" y="1731"/>
                      <a:pt x="2451" y="2067"/>
                    </a:cubicBezTo>
                    <a:cubicBezTo>
                      <a:pt x="3871" y="2566"/>
                      <a:pt x="5366" y="2589"/>
                      <a:pt x="6760" y="1983"/>
                    </a:cubicBezTo>
                    <a:cubicBezTo>
                      <a:pt x="6841" y="1946"/>
                      <a:pt x="6767" y="1876"/>
                      <a:pt x="6699" y="1906"/>
                    </a:cubicBezTo>
                    <a:cubicBezTo>
                      <a:pt x="5299" y="2515"/>
                      <a:pt x="3801" y="2454"/>
                      <a:pt x="2387" y="1929"/>
                    </a:cubicBezTo>
                    <a:cubicBezTo>
                      <a:pt x="1491" y="1593"/>
                      <a:pt x="394" y="1068"/>
                      <a:pt x="148" y="61"/>
                    </a:cubicBezTo>
                    <a:cubicBezTo>
                      <a:pt x="135" y="0"/>
                      <a:pt x="1" y="34"/>
                      <a:pt x="17"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9"/>
              <p:cNvSpPr/>
              <p:nvPr/>
            </p:nvSpPr>
            <p:spPr>
              <a:xfrm rot="-2333254">
                <a:off x="8120724" y="297138"/>
                <a:ext cx="47983" cy="113370"/>
              </a:xfrm>
              <a:custGeom>
                <a:avLst/>
                <a:gdLst/>
                <a:ahLst/>
                <a:cxnLst/>
                <a:rect l="l" t="t" r="r" b="b"/>
                <a:pathLst>
                  <a:path w="499" h="1179" extrusionOk="0">
                    <a:moveTo>
                      <a:pt x="47" y="71"/>
                    </a:moveTo>
                    <a:cubicBezTo>
                      <a:pt x="0" y="428"/>
                      <a:pt x="84" y="872"/>
                      <a:pt x="337" y="1141"/>
                    </a:cubicBezTo>
                    <a:cubicBezTo>
                      <a:pt x="370" y="1179"/>
                      <a:pt x="499" y="1128"/>
                      <a:pt x="458" y="1088"/>
                    </a:cubicBezTo>
                    <a:cubicBezTo>
                      <a:pt x="219" y="832"/>
                      <a:pt x="135" y="398"/>
                      <a:pt x="182" y="55"/>
                    </a:cubicBezTo>
                    <a:cubicBezTo>
                      <a:pt x="188" y="1"/>
                      <a:pt x="54" y="21"/>
                      <a:pt x="47"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9"/>
              <p:cNvSpPr/>
              <p:nvPr/>
            </p:nvSpPr>
            <p:spPr>
              <a:xfrm rot="-2333254">
                <a:off x="8003427" y="402498"/>
                <a:ext cx="124429" cy="31444"/>
              </a:xfrm>
              <a:custGeom>
                <a:avLst/>
                <a:gdLst/>
                <a:ahLst/>
                <a:cxnLst/>
                <a:rect l="l" t="t" r="r" b="b"/>
                <a:pathLst>
                  <a:path w="1294" h="327" extrusionOk="0">
                    <a:moveTo>
                      <a:pt x="58" y="95"/>
                    </a:moveTo>
                    <a:cubicBezTo>
                      <a:pt x="408" y="327"/>
                      <a:pt x="785" y="297"/>
                      <a:pt x="1189" y="286"/>
                    </a:cubicBezTo>
                    <a:cubicBezTo>
                      <a:pt x="1256" y="283"/>
                      <a:pt x="1293" y="199"/>
                      <a:pt x="1202" y="202"/>
                    </a:cubicBezTo>
                    <a:cubicBezTo>
                      <a:pt x="832" y="213"/>
                      <a:pt x="485" y="239"/>
                      <a:pt x="162" y="28"/>
                    </a:cubicBezTo>
                    <a:cubicBezTo>
                      <a:pt x="122" y="0"/>
                      <a:pt x="1" y="58"/>
                      <a:pt x="58"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9"/>
              <p:cNvSpPr/>
              <p:nvPr/>
            </p:nvSpPr>
            <p:spPr>
              <a:xfrm rot="-2333254">
                <a:off x="7962147" y="323074"/>
                <a:ext cx="74138" cy="72599"/>
              </a:xfrm>
              <a:custGeom>
                <a:avLst/>
                <a:gdLst/>
                <a:ahLst/>
                <a:cxnLst/>
                <a:rect l="l" t="t" r="r" b="b"/>
                <a:pathLst>
                  <a:path w="771" h="755" extrusionOk="0">
                    <a:moveTo>
                      <a:pt x="529" y="71"/>
                    </a:moveTo>
                    <a:cubicBezTo>
                      <a:pt x="435" y="7"/>
                      <a:pt x="233" y="0"/>
                      <a:pt x="132" y="94"/>
                    </a:cubicBezTo>
                    <a:cubicBezTo>
                      <a:pt x="78" y="145"/>
                      <a:pt x="27" y="209"/>
                      <a:pt x="11" y="279"/>
                    </a:cubicBezTo>
                    <a:cubicBezTo>
                      <a:pt x="0" y="324"/>
                      <a:pt x="7" y="370"/>
                      <a:pt x="17" y="411"/>
                    </a:cubicBezTo>
                    <a:cubicBezTo>
                      <a:pt x="67" y="619"/>
                      <a:pt x="260" y="754"/>
                      <a:pt x="471" y="723"/>
                    </a:cubicBezTo>
                    <a:cubicBezTo>
                      <a:pt x="546" y="714"/>
                      <a:pt x="626" y="683"/>
                      <a:pt x="684" y="619"/>
                    </a:cubicBezTo>
                    <a:cubicBezTo>
                      <a:pt x="761" y="529"/>
                      <a:pt x="771" y="391"/>
                      <a:pt x="731" y="296"/>
                    </a:cubicBezTo>
                    <a:cubicBezTo>
                      <a:pt x="690" y="198"/>
                      <a:pt x="623" y="135"/>
                      <a:pt x="529"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9"/>
              <p:cNvSpPr/>
              <p:nvPr/>
            </p:nvSpPr>
            <p:spPr>
              <a:xfrm rot="-2333254">
                <a:off x="7995588" y="422828"/>
                <a:ext cx="74234" cy="72696"/>
              </a:xfrm>
              <a:custGeom>
                <a:avLst/>
                <a:gdLst/>
                <a:ahLst/>
                <a:cxnLst/>
                <a:rect l="l" t="t" r="r" b="b"/>
                <a:pathLst>
                  <a:path w="772" h="756" extrusionOk="0">
                    <a:moveTo>
                      <a:pt x="529" y="75"/>
                    </a:moveTo>
                    <a:cubicBezTo>
                      <a:pt x="435" y="11"/>
                      <a:pt x="233" y="0"/>
                      <a:pt x="132" y="98"/>
                    </a:cubicBezTo>
                    <a:cubicBezTo>
                      <a:pt x="78" y="149"/>
                      <a:pt x="28" y="210"/>
                      <a:pt x="11" y="280"/>
                    </a:cubicBezTo>
                    <a:cubicBezTo>
                      <a:pt x="1" y="328"/>
                      <a:pt x="4" y="371"/>
                      <a:pt x="14" y="415"/>
                    </a:cubicBezTo>
                    <a:cubicBezTo>
                      <a:pt x="64" y="623"/>
                      <a:pt x="260" y="755"/>
                      <a:pt x="472" y="728"/>
                    </a:cubicBezTo>
                    <a:cubicBezTo>
                      <a:pt x="546" y="718"/>
                      <a:pt x="627" y="687"/>
                      <a:pt x="681" y="623"/>
                    </a:cubicBezTo>
                    <a:cubicBezTo>
                      <a:pt x="762" y="533"/>
                      <a:pt x="771" y="395"/>
                      <a:pt x="731" y="297"/>
                    </a:cubicBezTo>
                    <a:cubicBezTo>
                      <a:pt x="687" y="199"/>
                      <a:pt x="624" y="139"/>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9"/>
              <p:cNvSpPr/>
              <p:nvPr/>
            </p:nvSpPr>
            <p:spPr>
              <a:xfrm rot="-2333254">
                <a:off x="8057959" y="272703"/>
                <a:ext cx="74234" cy="72696"/>
              </a:xfrm>
              <a:custGeom>
                <a:avLst/>
                <a:gdLst/>
                <a:ahLst/>
                <a:cxnLst/>
                <a:rect l="l" t="t" r="r" b="b"/>
                <a:pathLst>
                  <a:path w="772" h="756" extrusionOk="0">
                    <a:moveTo>
                      <a:pt x="529" y="75"/>
                    </a:moveTo>
                    <a:cubicBezTo>
                      <a:pt x="434" y="11"/>
                      <a:pt x="232" y="1"/>
                      <a:pt x="128" y="98"/>
                    </a:cubicBezTo>
                    <a:cubicBezTo>
                      <a:pt x="74" y="146"/>
                      <a:pt x="27" y="210"/>
                      <a:pt x="10" y="280"/>
                    </a:cubicBezTo>
                    <a:cubicBezTo>
                      <a:pt x="1" y="328"/>
                      <a:pt x="4" y="371"/>
                      <a:pt x="14" y="415"/>
                    </a:cubicBezTo>
                    <a:cubicBezTo>
                      <a:pt x="64" y="623"/>
                      <a:pt x="260" y="755"/>
                      <a:pt x="472" y="724"/>
                    </a:cubicBezTo>
                    <a:cubicBezTo>
                      <a:pt x="546" y="718"/>
                      <a:pt x="627" y="684"/>
                      <a:pt x="680" y="623"/>
                    </a:cubicBezTo>
                    <a:cubicBezTo>
                      <a:pt x="761" y="530"/>
                      <a:pt x="771" y="395"/>
                      <a:pt x="728" y="297"/>
                    </a:cubicBezTo>
                    <a:cubicBezTo>
                      <a:pt x="687" y="199"/>
                      <a:pt x="624" y="135"/>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49"/>
            <p:cNvGrpSpPr/>
            <p:nvPr/>
          </p:nvGrpSpPr>
          <p:grpSpPr>
            <a:xfrm rot="-1410279">
              <a:off x="7567779" y="-611759"/>
              <a:ext cx="1305254" cy="1451132"/>
              <a:chOff x="3804957" y="83162"/>
              <a:chExt cx="915523" cy="1017843"/>
            </a:xfrm>
          </p:grpSpPr>
          <p:sp>
            <p:nvSpPr>
              <p:cNvPr id="1566" name="Google Shape;1566;p49"/>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9"/>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9"/>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9"/>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9"/>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9"/>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9"/>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9"/>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9"/>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9"/>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9"/>
              <p:cNvSpPr/>
              <p:nvPr/>
            </p:nvSpPr>
            <p:spPr>
              <a:xfrm rot="-5807687">
                <a:off x="4179126" y="802964"/>
                <a:ext cx="42450" cy="94030"/>
              </a:xfrm>
              <a:custGeom>
                <a:avLst/>
                <a:gdLst/>
                <a:ahLst/>
                <a:cxnLst/>
                <a:rect l="l" t="t" r="r" b="b"/>
                <a:pathLst>
                  <a:path w="651" h="1442" extrusionOk="0">
                    <a:moveTo>
                      <a:pt x="14" y="128"/>
                    </a:moveTo>
                    <a:cubicBezTo>
                      <a:pt x="95" y="559"/>
                      <a:pt x="182" y="980"/>
                      <a:pt x="381" y="1371"/>
                    </a:cubicBezTo>
                    <a:cubicBezTo>
                      <a:pt x="418" y="1441"/>
                      <a:pt x="651" y="1360"/>
                      <a:pt x="623" y="1306"/>
                    </a:cubicBezTo>
                    <a:cubicBezTo>
                      <a:pt x="424" y="916"/>
                      <a:pt x="337" y="492"/>
                      <a:pt x="256" y="64"/>
                    </a:cubicBezTo>
                    <a:cubicBezTo>
                      <a:pt x="247" y="1"/>
                      <a:pt x="0" y="58"/>
                      <a:pt x="14"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9"/>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9"/>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9"/>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9"/>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9"/>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2" name="Google Shape;1582;p49"/>
            <p:cNvGrpSpPr/>
            <p:nvPr/>
          </p:nvGrpSpPr>
          <p:grpSpPr>
            <a:xfrm>
              <a:off x="7898854" y="-470298"/>
              <a:ext cx="1779081" cy="1815228"/>
              <a:chOff x="1266768" y="48163"/>
              <a:chExt cx="1247865" cy="1273219"/>
            </a:xfrm>
          </p:grpSpPr>
          <p:sp>
            <p:nvSpPr>
              <p:cNvPr id="1583" name="Google Shape;1583;p49"/>
              <p:cNvSpPr/>
              <p:nvPr/>
            </p:nvSpPr>
            <p:spPr>
              <a:xfrm rot="-2333254">
                <a:off x="1484576" y="194463"/>
                <a:ext cx="812248" cy="980620"/>
              </a:xfrm>
              <a:custGeom>
                <a:avLst/>
                <a:gdLst/>
                <a:ahLst/>
                <a:cxnLst/>
                <a:rect l="l" t="t" r="r" b="b"/>
                <a:pathLst>
                  <a:path w="8447" h="10198" extrusionOk="0">
                    <a:moveTo>
                      <a:pt x="5585" y="1"/>
                    </a:moveTo>
                    <a:cubicBezTo>
                      <a:pt x="5515" y="287"/>
                      <a:pt x="5441" y="600"/>
                      <a:pt x="5380" y="916"/>
                    </a:cubicBezTo>
                    <a:cubicBezTo>
                      <a:pt x="5302" y="815"/>
                      <a:pt x="5229" y="704"/>
                      <a:pt x="5171" y="586"/>
                    </a:cubicBezTo>
                    <a:cubicBezTo>
                      <a:pt x="5060" y="1142"/>
                      <a:pt x="4996" y="1819"/>
                      <a:pt x="5246" y="2378"/>
                    </a:cubicBezTo>
                    <a:cubicBezTo>
                      <a:pt x="3761" y="1688"/>
                      <a:pt x="2495" y="2340"/>
                      <a:pt x="1980" y="2690"/>
                    </a:cubicBezTo>
                    <a:cubicBezTo>
                      <a:pt x="2128" y="2727"/>
                      <a:pt x="2266" y="2778"/>
                      <a:pt x="2401" y="2839"/>
                    </a:cubicBezTo>
                    <a:cubicBezTo>
                      <a:pt x="1744" y="2889"/>
                      <a:pt x="1108" y="3148"/>
                      <a:pt x="523" y="3468"/>
                    </a:cubicBezTo>
                    <a:cubicBezTo>
                      <a:pt x="654" y="3518"/>
                      <a:pt x="785" y="3566"/>
                      <a:pt x="916" y="3613"/>
                    </a:cubicBezTo>
                    <a:cubicBezTo>
                      <a:pt x="495" y="3859"/>
                      <a:pt x="172" y="4098"/>
                      <a:pt x="1" y="4283"/>
                    </a:cubicBezTo>
                    <a:cubicBezTo>
                      <a:pt x="304" y="4603"/>
                      <a:pt x="607" y="4919"/>
                      <a:pt x="923" y="5226"/>
                    </a:cubicBezTo>
                    <a:cubicBezTo>
                      <a:pt x="812" y="5229"/>
                      <a:pt x="701" y="5235"/>
                      <a:pt x="590" y="5239"/>
                    </a:cubicBezTo>
                    <a:cubicBezTo>
                      <a:pt x="1068" y="5751"/>
                      <a:pt x="1660" y="6141"/>
                      <a:pt x="2313" y="6377"/>
                    </a:cubicBezTo>
                    <a:cubicBezTo>
                      <a:pt x="2155" y="6421"/>
                      <a:pt x="1990" y="6450"/>
                      <a:pt x="1795" y="6461"/>
                    </a:cubicBezTo>
                    <a:cubicBezTo>
                      <a:pt x="2269" y="6949"/>
                      <a:pt x="3424" y="7999"/>
                      <a:pt x="5249" y="7295"/>
                    </a:cubicBezTo>
                    <a:cubicBezTo>
                      <a:pt x="4848" y="7800"/>
                      <a:pt x="4768" y="8511"/>
                      <a:pt x="4764" y="9104"/>
                    </a:cubicBezTo>
                    <a:cubicBezTo>
                      <a:pt x="4858" y="8975"/>
                      <a:pt x="4973" y="8868"/>
                      <a:pt x="5097" y="8770"/>
                    </a:cubicBezTo>
                    <a:cubicBezTo>
                      <a:pt x="5117" y="9255"/>
                      <a:pt x="5205" y="9756"/>
                      <a:pt x="5286" y="10198"/>
                    </a:cubicBezTo>
                    <a:cubicBezTo>
                      <a:pt x="5747" y="10013"/>
                      <a:pt x="6265" y="9477"/>
                      <a:pt x="6720" y="9053"/>
                    </a:cubicBezTo>
                    <a:cubicBezTo>
                      <a:pt x="6720" y="9053"/>
                      <a:pt x="6673" y="9444"/>
                      <a:pt x="6736" y="9699"/>
                    </a:cubicBezTo>
                    <a:cubicBezTo>
                      <a:pt x="7491" y="9171"/>
                      <a:pt x="7572" y="8161"/>
                      <a:pt x="7572" y="8161"/>
                    </a:cubicBezTo>
                    <a:cubicBezTo>
                      <a:pt x="7572" y="8161"/>
                      <a:pt x="7774" y="8659"/>
                      <a:pt x="7797" y="8777"/>
                    </a:cubicBezTo>
                    <a:cubicBezTo>
                      <a:pt x="8150" y="8420"/>
                      <a:pt x="8332" y="7905"/>
                      <a:pt x="8336" y="7400"/>
                    </a:cubicBezTo>
                    <a:cubicBezTo>
                      <a:pt x="8339" y="6912"/>
                      <a:pt x="8134" y="5737"/>
                      <a:pt x="7521" y="5202"/>
                    </a:cubicBezTo>
                    <a:cubicBezTo>
                      <a:pt x="7541" y="5171"/>
                      <a:pt x="7565" y="5131"/>
                      <a:pt x="7595" y="5081"/>
                    </a:cubicBezTo>
                    <a:cubicBezTo>
                      <a:pt x="8259" y="4545"/>
                      <a:pt x="8447" y="3283"/>
                      <a:pt x="8433" y="2778"/>
                    </a:cubicBezTo>
                    <a:cubicBezTo>
                      <a:pt x="8417" y="2269"/>
                      <a:pt x="8221" y="1764"/>
                      <a:pt x="7861" y="1425"/>
                    </a:cubicBezTo>
                    <a:cubicBezTo>
                      <a:pt x="7817" y="1654"/>
                      <a:pt x="7771" y="1882"/>
                      <a:pt x="7726" y="2115"/>
                    </a:cubicBezTo>
                    <a:cubicBezTo>
                      <a:pt x="7636" y="1475"/>
                      <a:pt x="7077" y="540"/>
                      <a:pt x="6757" y="213"/>
                    </a:cubicBezTo>
                    <a:cubicBezTo>
                      <a:pt x="6707" y="627"/>
                      <a:pt x="6615" y="788"/>
                      <a:pt x="6615" y="788"/>
                    </a:cubicBezTo>
                    <a:cubicBezTo>
                      <a:pt x="6306" y="411"/>
                      <a:pt x="5902" y="145"/>
                      <a:pt x="558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9"/>
              <p:cNvSpPr/>
              <p:nvPr/>
            </p:nvSpPr>
            <p:spPr>
              <a:xfrm rot="-2333254">
                <a:off x="1521484" y="542409"/>
                <a:ext cx="914271" cy="145391"/>
              </a:xfrm>
              <a:custGeom>
                <a:avLst/>
                <a:gdLst/>
                <a:ahLst/>
                <a:cxnLst/>
                <a:rect l="l" t="t" r="r" b="b"/>
                <a:pathLst>
                  <a:path w="9508" h="1512" extrusionOk="0">
                    <a:moveTo>
                      <a:pt x="25" y="44"/>
                    </a:moveTo>
                    <a:cubicBezTo>
                      <a:pt x="3091" y="960"/>
                      <a:pt x="6448" y="1512"/>
                      <a:pt x="9484" y="199"/>
                    </a:cubicBezTo>
                    <a:cubicBezTo>
                      <a:pt x="9507" y="189"/>
                      <a:pt x="9491" y="145"/>
                      <a:pt x="9467" y="155"/>
                    </a:cubicBezTo>
                    <a:cubicBezTo>
                      <a:pt x="6353" y="1407"/>
                      <a:pt x="3176" y="795"/>
                      <a:pt x="35" y="7"/>
                    </a:cubicBezTo>
                    <a:cubicBezTo>
                      <a:pt x="11" y="1"/>
                      <a:pt x="1" y="37"/>
                      <a:pt x="25"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9"/>
              <p:cNvSpPr/>
              <p:nvPr/>
            </p:nvSpPr>
            <p:spPr>
              <a:xfrm rot="-2333254">
                <a:off x="2113066" y="520283"/>
                <a:ext cx="116351" cy="341938"/>
              </a:xfrm>
              <a:custGeom>
                <a:avLst/>
                <a:gdLst/>
                <a:ahLst/>
                <a:cxnLst/>
                <a:rect l="l" t="t" r="r" b="b"/>
                <a:pathLst>
                  <a:path w="1210" h="3556" extrusionOk="0">
                    <a:moveTo>
                      <a:pt x="1068" y="13"/>
                    </a:moveTo>
                    <a:cubicBezTo>
                      <a:pt x="1132" y="1333"/>
                      <a:pt x="755" y="2437"/>
                      <a:pt x="14" y="3515"/>
                    </a:cubicBezTo>
                    <a:cubicBezTo>
                      <a:pt x="1" y="3538"/>
                      <a:pt x="35" y="3555"/>
                      <a:pt x="52" y="3535"/>
                    </a:cubicBezTo>
                    <a:cubicBezTo>
                      <a:pt x="822" y="2485"/>
                      <a:pt x="1209" y="1323"/>
                      <a:pt x="1091" y="13"/>
                    </a:cubicBezTo>
                    <a:cubicBezTo>
                      <a:pt x="1088" y="0"/>
                      <a:pt x="1068" y="0"/>
                      <a:pt x="1068" y="1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9"/>
              <p:cNvSpPr/>
              <p:nvPr/>
            </p:nvSpPr>
            <p:spPr>
              <a:xfrm rot="-2333254">
                <a:off x="2242121" y="649802"/>
                <a:ext cx="25674" cy="172700"/>
              </a:xfrm>
              <a:custGeom>
                <a:avLst/>
                <a:gdLst/>
                <a:ahLst/>
                <a:cxnLst/>
                <a:rect l="l" t="t" r="r" b="b"/>
                <a:pathLst>
                  <a:path w="267" h="1796" extrusionOk="0">
                    <a:moveTo>
                      <a:pt x="33" y="41"/>
                    </a:moveTo>
                    <a:cubicBezTo>
                      <a:pt x="175" y="624"/>
                      <a:pt x="159" y="1192"/>
                      <a:pt x="4" y="1769"/>
                    </a:cubicBezTo>
                    <a:cubicBezTo>
                      <a:pt x="0" y="1789"/>
                      <a:pt x="27" y="1795"/>
                      <a:pt x="37" y="1778"/>
                    </a:cubicBezTo>
                    <a:cubicBezTo>
                      <a:pt x="249" y="1223"/>
                      <a:pt x="266" y="594"/>
                      <a:pt x="78" y="31"/>
                    </a:cubicBezTo>
                    <a:cubicBezTo>
                      <a:pt x="71" y="1"/>
                      <a:pt x="27" y="11"/>
                      <a:pt x="33"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9"/>
              <p:cNvSpPr/>
              <p:nvPr/>
            </p:nvSpPr>
            <p:spPr>
              <a:xfrm rot="-2333254">
                <a:off x="2079526" y="610364"/>
                <a:ext cx="127313" cy="135391"/>
              </a:xfrm>
              <a:custGeom>
                <a:avLst/>
                <a:gdLst/>
                <a:ahLst/>
                <a:cxnLst/>
                <a:rect l="l" t="t" r="r" b="b"/>
                <a:pathLst>
                  <a:path w="1324" h="1408" extrusionOk="0">
                    <a:moveTo>
                      <a:pt x="1280" y="11"/>
                    </a:moveTo>
                    <a:cubicBezTo>
                      <a:pt x="714" y="284"/>
                      <a:pt x="317" y="822"/>
                      <a:pt x="14" y="1357"/>
                    </a:cubicBezTo>
                    <a:cubicBezTo>
                      <a:pt x="1" y="1384"/>
                      <a:pt x="37" y="1407"/>
                      <a:pt x="54" y="1381"/>
                    </a:cubicBezTo>
                    <a:cubicBezTo>
                      <a:pt x="411" y="869"/>
                      <a:pt x="731" y="347"/>
                      <a:pt x="1300" y="45"/>
                    </a:cubicBezTo>
                    <a:cubicBezTo>
                      <a:pt x="1323" y="31"/>
                      <a:pt x="1303" y="1"/>
                      <a:pt x="1280" y="1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9"/>
              <p:cNvSpPr/>
              <p:nvPr/>
            </p:nvSpPr>
            <p:spPr>
              <a:xfrm rot="-2333254">
                <a:off x="1824198" y="678060"/>
                <a:ext cx="248088" cy="123467"/>
              </a:xfrm>
              <a:custGeom>
                <a:avLst/>
                <a:gdLst/>
                <a:ahLst/>
                <a:cxnLst/>
                <a:rect l="l" t="t" r="r" b="b"/>
                <a:pathLst>
                  <a:path w="2580" h="1284" extrusionOk="0">
                    <a:moveTo>
                      <a:pt x="2525" y="21"/>
                    </a:moveTo>
                    <a:cubicBezTo>
                      <a:pt x="1782" y="627"/>
                      <a:pt x="957" y="1008"/>
                      <a:pt x="31" y="1237"/>
                    </a:cubicBezTo>
                    <a:cubicBezTo>
                      <a:pt x="0" y="1244"/>
                      <a:pt x="14" y="1284"/>
                      <a:pt x="41" y="1281"/>
                    </a:cubicBezTo>
                    <a:cubicBezTo>
                      <a:pt x="987" y="1129"/>
                      <a:pt x="1845" y="684"/>
                      <a:pt x="2556" y="52"/>
                    </a:cubicBezTo>
                    <a:cubicBezTo>
                      <a:pt x="2579" y="32"/>
                      <a:pt x="2545" y="1"/>
                      <a:pt x="2525" y="2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9"/>
              <p:cNvSpPr/>
              <p:nvPr/>
            </p:nvSpPr>
            <p:spPr>
              <a:xfrm rot="-2333254">
                <a:off x="1755575" y="534525"/>
                <a:ext cx="156738" cy="185008"/>
              </a:xfrm>
              <a:custGeom>
                <a:avLst/>
                <a:gdLst/>
                <a:ahLst/>
                <a:cxnLst/>
                <a:rect l="l" t="t" r="r" b="b"/>
                <a:pathLst>
                  <a:path w="1630" h="1924" extrusionOk="0">
                    <a:moveTo>
                      <a:pt x="1623" y="1879"/>
                    </a:moveTo>
                    <a:cubicBezTo>
                      <a:pt x="1415" y="1075"/>
                      <a:pt x="879" y="247"/>
                      <a:pt x="37" y="8"/>
                    </a:cubicBezTo>
                    <a:cubicBezTo>
                      <a:pt x="7" y="0"/>
                      <a:pt x="1" y="41"/>
                      <a:pt x="24" y="51"/>
                    </a:cubicBezTo>
                    <a:cubicBezTo>
                      <a:pt x="832" y="364"/>
                      <a:pt x="1354" y="1071"/>
                      <a:pt x="1576" y="1893"/>
                    </a:cubicBezTo>
                    <a:cubicBezTo>
                      <a:pt x="1586" y="1923"/>
                      <a:pt x="1630" y="1910"/>
                      <a:pt x="1623" y="1879"/>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9"/>
              <p:cNvSpPr/>
              <p:nvPr/>
            </p:nvSpPr>
            <p:spPr>
              <a:xfrm rot="-2333254">
                <a:off x="1672882" y="781938"/>
                <a:ext cx="171065" cy="60580"/>
              </a:xfrm>
              <a:custGeom>
                <a:avLst/>
                <a:gdLst/>
                <a:ahLst/>
                <a:cxnLst/>
                <a:rect l="l" t="t" r="r" b="b"/>
                <a:pathLst>
                  <a:path w="1779" h="630" extrusionOk="0">
                    <a:moveTo>
                      <a:pt x="1734" y="17"/>
                    </a:moveTo>
                    <a:cubicBezTo>
                      <a:pt x="1317" y="401"/>
                      <a:pt x="583" y="573"/>
                      <a:pt x="24" y="529"/>
                    </a:cubicBezTo>
                    <a:cubicBezTo>
                      <a:pt x="1" y="526"/>
                      <a:pt x="1" y="560"/>
                      <a:pt x="24" y="563"/>
                    </a:cubicBezTo>
                    <a:cubicBezTo>
                      <a:pt x="603" y="630"/>
                      <a:pt x="1334" y="455"/>
                      <a:pt x="1761" y="44"/>
                    </a:cubicBezTo>
                    <a:cubicBezTo>
                      <a:pt x="1778" y="28"/>
                      <a:pt x="1751" y="1"/>
                      <a:pt x="1734" y="17"/>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9"/>
              <p:cNvSpPr/>
              <p:nvPr/>
            </p:nvSpPr>
            <p:spPr>
              <a:xfrm rot="-2333254">
                <a:off x="1943522" y="280192"/>
                <a:ext cx="63176" cy="320303"/>
              </a:xfrm>
              <a:custGeom>
                <a:avLst/>
                <a:gdLst/>
                <a:ahLst/>
                <a:cxnLst/>
                <a:rect l="l" t="t" r="r" b="b"/>
                <a:pathLst>
                  <a:path w="657" h="3331" extrusionOk="0">
                    <a:moveTo>
                      <a:pt x="654" y="3310"/>
                    </a:moveTo>
                    <a:cubicBezTo>
                      <a:pt x="657" y="2186"/>
                      <a:pt x="461" y="1075"/>
                      <a:pt x="48" y="25"/>
                    </a:cubicBezTo>
                    <a:cubicBezTo>
                      <a:pt x="41" y="1"/>
                      <a:pt x="1" y="11"/>
                      <a:pt x="7" y="35"/>
                    </a:cubicBezTo>
                    <a:cubicBezTo>
                      <a:pt x="385" y="1105"/>
                      <a:pt x="593" y="2176"/>
                      <a:pt x="623" y="3310"/>
                    </a:cubicBezTo>
                    <a:cubicBezTo>
                      <a:pt x="623" y="3330"/>
                      <a:pt x="654" y="3330"/>
                      <a:pt x="654" y="331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9"/>
              <p:cNvSpPr/>
              <p:nvPr/>
            </p:nvSpPr>
            <p:spPr>
              <a:xfrm rot="-2333254">
                <a:off x="1870286" y="373523"/>
                <a:ext cx="125967" cy="151353"/>
              </a:xfrm>
              <a:custGeom>
                <a:avLst/>
                <a:gdLst/>
                <a:ahLst/>
                <a:cxnLst/>
                <a:rect l="l" t="t" r="r" b="b"/>
                <a:pathLst>
                  <a:path w="1310" h="1574" extrusionOk="0">
                    <a:moveTo>
                      <a:pt x="1302" y="1553"/>
                    </a:moveTo>
                    <a:cubicBezTo>
                      <a:pt x="801" y="1109"/>
                      <a:pt x="387" y="580"/>
                      <a:pt x="33" y="15"/>
                    </a:cubicBezTo>
                    <a:cubicBezTo>
                      <a:pt x="23" y="1"/>
                      <a:pt x="0" y="15"/>
                      <a:pt x="10" y="28"/>
                    </a:cubicBezTo>
                    <a:cubicBezTo>
                      <a:pt x="316" y="613"/>
                      <a:pt x="780" y="1146"/>
                      <a:pt x="1289" y="1566"/>
                    </a:cubicBezTo>
                    <a:cubicBezTo>
                      <a:pt x="1296" y="1573"/>
                      <a:pt x="1310" y="1559"/>
                      <a:pt x="1302" y="155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9"/>
              <p:cNvSpPr/>
              <p:nvPr/>
            </p:nvSpPr>
            <p:spPr>
              <a:xfrm rot="-2333254">
                <a:off x="1899174" y="263645"/>
                <a:ext cx="25674" cy="144237"/>
              </a:xfrm>
              <a:custGeom>
                <a:avLst/>
                <a:gdLst/>
                <a:ahLst/>
                <a:cxnLst/>
                <a:rect l="l" t="t" r="r" b="b"/>
                <a:pathLst>
                  <a:path w="267" h="1500" extrusionOk="0">
                    <a:moveTo>
                      <a:pt x="51" y="1475"/>
                    </a:moveTo>
                    <a:cubicBezTo>
                      <a:pt x="195" y="1007"/>
                      <a:pt x="267" y="516"/>
                      <a:pt x="216" y="31"/>
                    </a:cubicBezTo>
                    <a:cubicBezTo>
                      <a:pt x="216" y="4"/>
                      <a:pt x="172" y="0"/>
                      <a:pt x="175" y="31"/>
                    </a:cubicBezTo>
                    <a:cubicBezTo>
                      <a:pt x="192" y="522"/>
                      <a:pt x="152" y="990"/>
                      <a:pt x="10" y="1462"/>
                    </a:cubicBezTo>
                    <a:cubicBezTo>
                      <a:pt x="1" y="1489"/>
                      <a:pt x="41" y="1499"/>
                      <a:pt x="51" y="147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9"/>
              <p:cNvSpPr/>
              <p:nvPr/>
            </p:nvSpPr>
            <p:spPr>
              <a:xfrm rot="-2333254">
                <a:off x="1783407" y="477991"/>
                <a:ext cx="30194" cy="147699"/>
              </a:xfrm>
              <a:custGeom>
                <a:avLst/>
                <a:gdLst/>
                <a:ahLst/>
                <a:cxnLst/>
                <a:rect l="l" t="t" r="r" b="b"/>
                <a:pathLst>
                  <a:path w="314" h="1536" extrusionOk="0">
                    <a:moveTo>
                      <a:pt x="303" y="1512"/>
                    </a:moveTo>
                    <a:cubicBezTo>
                      <a:pt x="314" y="997"/>
                      <a:pt x="233" y="492"/>
                      <a:pt x="34" y="17"/>
                    </a:cubicBezTo>
                    <a:cubicBezTo>
                      <a:pt x="28" y="0"/>
                      <a:pt x="0" y="7"/>
                      <a:pt x="7" y="24"/>
                    </a:cubicBezTo>
                    <a:cubicBezTo>
                      <a:pt x="179" y="509"/>
                      <a:pt x="273" y="997"/>
                      <a:pt x="270" y="1512"/>
                    </a:cubicBezTo>
                    <a:cubicBezTo>
                      <a:pt x="270" y="1535"/>
                      <a:pt x="303" y="1535"/>
                      <a:pt x="303" y="1512"/>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9"/>
              <p:cNvSpPr/>
              <p:nvPr/>
            </p:nvSpPr>
            <p:spPr>
              <a:xfrm rot="-2333254">
                <a:off x="1607231" y="696865"/>
                <a:ext cx="128275" cy="111832"/>
              </a:xfrm>
              <a:custGeom>
                <a:avLst/>
                <a:gdLst/>
                <a:ahLst/>
                <a:cxnLst/>
                <a:rect l="l" t="t" r="r" b="b"/>
                <a:pathLst>
                  <a:path w="1334" h="1163" extrusionOk="0">
                    <a:moveTo>
                      <a:pt x="1327" y="1135"/>
                    </a:moveTo>
                    <a:cubicBezTo>
                      <a:pt x="1054" y="597"/>
                      <a:pt x="609" y="176"/>
                      <a:pt x="23" y="7"/>
                    </a:cubicBezTo>
                    <a:cubicBezTo>
                      <a:pt x="7" y="0"/>
                      <a:pt x="0" y="24"/>
                      <a:pt x="17" y="31"/>
                    </a:cubicBezTo>
                    <a:cubicBezTo>
                      <a:pt x="559" y="253"/>
                      <a:pt x="1020" y="630"/>
                      <a:pt x="1306" y="1148"/>
                    </a:cubicBezTo>
                    <a:cubicBezTo>
                      <a:pt x="1313" y="1162"/>
                      <a:pt x="1333" y="1148"/>
                      <a:pt x="1327" y="113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6" name="Google Shape;1596;p49"/>
          <p:cNvGrpSpPr/>
          <p:nvPr/>
        </p:nvGrpSpPr>
        <p:grpSpPr>
          <a:xfrm>
            <a:off x="-589612" y="-948111"/>
            <a:ext cx="3064003" cy="3451103"/>
            <a:chOff x="-589612" y="-948111"/>
            <a:chExt cx="3064003" cy="3451103"/>
          </a:xfrm>
        </p:grpSpPr>
        <p:sp>
          <p:nvSpPr>
            <p:cNvPr id="1597" name="Google Shape;1597;p49"/>
            <p:cNvSpPr/>
            <p:nvPr/>
          </p:nvSpPr>
          <p:spPr>
            <a:xfrm rot="-1528130" flipH="1">
              <a:off x="49952" y="1981669"/>
              <a:ext cx="614140" cy="409158"/>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49"/>
            <p:cNvGrpSpPr/>
            <p:nvPr/>
          </p:nvGrpSpPr>
          <p:grpSpPr>
            <a:xfrm rot="8085144" flipH="1">
              <a:off x="-197228" y="457559"/>
              <a:ext cx="1539462" cy="1525831"/>
              <a:chOff x="1251211" y="136340"/>
              <a:chExt cx="1107967" cy="1098157"/>
            </a:xfrm>
          </p:grpSpPr>
          <p:sp>
            <p:nvSpPr>
              <p:cNvPr id="1599" name="Google Shape;1599;p49"/>
              <p:cNvSpPr/>
              <p:nvPr/>
            </p:nvSpPr>
            <p:spPr>
              <a:xfrm rot="-5807687">
                <a:off x="1311700" y="186317"/>
                <a:ext cx="986988" cy="998204"/>
              </a:xfrm>
              <a:custGeom>
                <a:avLst/>
                <a:gdLst/>
                <a:ahLst/>
                <a:cxnLst/>
                <a:rect l="l" t="t" r="r" b="b"/>
                <a:pathLst>
                  <a:path w="15136" h="15308" extrusionOk="0">
                    <a:moveTo>
                      <a:pt x="14355" y="12170"/>
                    </a:moveTo>
                    <a:cubicBezTo>
                      <a:pt x="12291" y="12332"/>
                      <a:pt x="10187" y="11952"/>
                      <a:pt x="8308" y="11076"/>
                    </a:cubicBezTo>
                    <a:cubicBezTo>
                      <a:pt x="8648" y="12480"/>
                      <a:pt x="8510" y="13992"/>
                      <a:pt x="7921" y="15308"/>
                    </a:cubicBezTo>
                    <a:cubicBezTo>
                      <a:pt x="6948" y="14590"/>
                      <a:pt x="6023" y="13762"/>
                      <a:pt x="5403" y="12723"/>
                    </a:cubicBezTo>
                    <a:cubicBezTo>
                      <a:pt x="4784" y="11682"/>
                      <a:pt x="4494" y="10400"/>
                      <a:pt x="4841" y="9238"/>
                    </a:cubicBezTo>
                    <a:cubicBezTo>
                      <a:pt x="3420" y="9107"/>
                      <a:pt x="2148" y="8191"/>
                      <a:pt x="1347" y="7006"/>
                    </a:cubicBezTo>
                    <a:cubicBezTo>
                      <a:pt x="546" y="5821"/>
                      <a:pt x="172" y="4398"/>
                      <a:pt x="0" y="2980"/>
                    </a:cubicBezTo>
                    <a:cubicBezTo>
                      <a:pt x="1411" y="3132"/>
                      <a:pt x="3572" y="3842"/>
                      <a:pt x="4357" y="5020"/>
                    </a:cubicBezTo>
                    <a:cubicBezTo>
                      <a:pt x="4753" y="2919"/>
                      <a:pt x="5235" y="1109"/>
                      <a:pt x="7066" y="1"/>
                    </a:cubicBezTo>
                    <a:cubicBezTo>
                      <a:pt x="7907" y="1169"/>
                      <a:pt x="8305" y="2653"/>
                      <a:pt x="8157" y="4087"/>
                    </a:cubicBezTo>
                    <a:cubicBezTo>
                      <a:pt x="10059" y="2543"/>
                      <a:pt x="12584" y="1795"/>
                      <a:pt x="15021" y="2051"/>
                    </a:cubicBezTo>
                    <a:cubicBezTo>
                      <a:pt x="15135" y="2064"/>
                      <a:pt x="14196" y="4317"/>
                      <a:pt x="14088" y="4508"/>
                    </a:cubicBezTo>
                    <a:cubicBezTo>
                      <a:pt x="13284" y="5916"/>
                      <a:pt x="12072" y="7084"/>
                      <a:pt x="10628" y="7861"/>
                    </a:cubicBezTo>
                    <a:cubicBezTo>
                      <a:pt x="10766" y="7787"/>
                      <a:pt x="11644" y="8430"/>
                      <a:pt x="11773" y="8521"/>
                    </a:cubicBezTo>
                    <a:cubicBezTo>
                      <a:pt x="12375" y="8952"/>
                      <a:pt x="12873" y="9531"/>
                      <a:pt x="13334" y="10110"/>
                    </a:cubicBezTo>
                    <a:cubicBezTo>
                      <a:pt x="13456" y="10265"/>
                      <a:pt x="14469" y="12163"/>
                      <a:pt x="14355" y="121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9"/>
              <p:cNvSpPr/>
              <p:nvPr/>
            </p:nvSpPr>
            <p:spPr>
              <a:xfrm rot="-5807687">
                <a:off x="1385401" y="370103"/>
                <a:ext cx="565288" cy="389944"/>
              </a:xfrm>
              <a:custGeom>
                <a:avLst/>
                <a:gdLst/>
                <a:ahLst/>
                <a:cxnLst/>
                <a:rect l="l" t="t" r="r" b="b"/>
                <a:pathLst>
                  <a:path w="8669" h="5980" extrusionOk="0">
                    <a:moveTo>
                      <a:pt x="8669" y="1"/>
                    </a:moveTo>
                    <a:cubicBezTo>
                      <a:pt x="7306" y="627"/>
                      <a:pt x="5976" y="1337"/>
                      <a:pt x="4707" y="2149"/>
                    </a:cubicBezTo>
                    <a:cubicBezTo>
                      <a:pt x="3599" y="2852"/>
                      <a:pt x="2536" y="3623"/>
                      <a:pt x="1506" y="4438"/>
                    </a:cubicBezTo>
                    <a:cubicBezTo>
                      <a:pt x="1516" y="4495"/>
                      <a:pt x="1526" y="4553"/>
                      <a:pt x="1532" y="4613"/>
                    </a:cubicBezTo>
                    <a:cubicBezTo>
                      <a:pt x="1512" y="4562"/>
                      <a:pt x="1495" y="4512"/>
                      <a:pt x="1475" y="4461"/>
                    </a:cubicBezTo>
                    <a:cubicBezTo>
                      <a:pt x="1334" y="4573"/>
                      <a:pt x="1192" y="4687"/>
                      <a:pt x="1051" y="4801"/>
                    </a:cubicBezTo>
                    <a:cubicBezTo>
                      <a:pt x="785" y="5027"/>
                      <a:pt x="523" y="5255"/>
                      <a:pt x="263" y="5485"/>
                    </a:cubicBezTo>
                    <a:cubicBezTo>
                      <a:pt x="307" y="5508"/>
                      <a:pt x="355" y="5532"/>
                      <a:pt x="398" y="5555"/>
                    </a:cubicBezTo>
                    <a:cubicBezTo>
                      <a:pt x="435" y="5572"/>
                      <a:pt x="451" y="5619"/>
                      <a:pt x="431" y="5656"/>
                    </a:cubicBezTo>
                    <a:cubicBezTo>
                      <a:pt x="422" y="5684"/>
                      <a:pt x="395" y="5700"/>
                      <a:pt x="364" y="5700"/>
                    </a:cubicBezTo>
                    <a:cubicBezTo>
                      <a:pt x="355" y="5700"/>
                      <a:pt x="341" y="5697"/>
                      <a:pt x="330" y="5690"/>
                    </a:cubicBezTo>
                    <a:cubicBezTo>
                      <a:pt x="266" y="5659"/>
                      <a:pt x="206" y="5626"/>
                      <a:pt x="142" y="5592"/>
                    </a:cubicBezTo>
                    <a:cubicBezTo>
                      <a:pt x="95" y="5636"/>
                      <a:pt x="48" y="5676"/>
                      <a:pt x="1" y="5717"/>
                    </a:cubicBezTo>
                    <a:cubicBezTo>
                      <a:pt x="7" y="5744"/>
                      <a:pt x="11" y="5768"/>
                      <a:pt x="14" y="5791"/>
                    </a:cubicBezTo>
                    <a:cubicBezTo>
                      <a:pt x="24" y="5785"/>
                      <a:pt x="35" y="5781"/>
                      <a:pt x="44" y="5777"/>
                    </a:cubicBezTo>
                    <a:lnTo>
                      <a:pt x="58" y="5777"/>
                    </a:lnTo>
                    <a:cubicBezTo>
                      <a:pt x="95" y="5777"/>
                      <a:pt x="125" y="5801"/>
                      <a:pt x="132" y="5838"/>
                    </a:cubicBezTo>
                    <a:cubicBezTo>
                      <a:pt x="142" y="5886"/>
                      <a:pt x="153" y="5933"/>
                      <a:pt x="159" y="5979"/>
                    </a:cubicBezTo>
                    <a:cubicBezTo>
                      <a:pt x="482" y="5693"/>
                      <a:pt x="809" y="5417"/>
                      <a:pt x="1138" y="5142"/>
                    </a:cubicBezTo>
                    <a:cubicBezTo>
                      <a:pt x="1074" y="5128"/>
                      <a:pt x="1011" y="5111"/>
                      <a:pt x="947" y="5098"/>
                    </a:cubicBezTo>
                    <a:cubicBezTo>
                      <a:pt x="1024" y="5101"/>
                      <a:pt x="1102" y="5104"/>
                      <a:pt x="1175" y="5111"/>
                    </a:cubicBezTo>
                    <a:cubicBezTo>
                      <a:pt x="1203" y="5087"/>
                      <a:pt x="1230" y="5067"/>
                      <a:pt x="1256" y="5047"/>
                    </a:cubicBezTo>
                    <a:cubicBezTo>
                      <a:pt x="2401" y="4084"/>
                      <a:pt x="3606" y="3199"/>
                      <a:pt x="4839" y="2351"/>
                    </a:cubicBezTo>
                    <a:cubicBezTo>
                      <a:pt x="5461" y="1933"/>
                      <a:pt x="6084" y="1519"/>
                      <a:pt x="6730" y="1139"/>
                    </a:cubicBezTo>
                    <a:cubicBezTo>
                      <a:pt x="7356" y="725"/>
                      <a:pt x="8026" y="388"/>
                      <a:pt x="8669"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9"/>
              <p:cNvSpPr/>
              <p:nvPr/>
            </p:nvSpPr>
            <p:spPr>
              <a:xfrm rot="-5807687">
                <a:off x="1684306" y="377979"/>
                <a:ext cx="481039" cy="248377"/>
              </a:xfrm>
              <a:custGeom>
                <a:avLst/>
                <a:gdLst/>
                <a:ahLst/>
                <a:cxnLst/>
                <a:rect l="l" t="t" r="r" b="b"/>
                <a:pathLst>
                  <a:path w="7377" h="3809" extrusionOk="0">
                    <a:moveTo>
                      <a:pt x="5121" y="1963"/>
                    </a:moveTo>
                    <a:cubicBezTo>
                      <a:pt x="5158" y="2105"/>
                      <a:pt x="5195" y="2243"/>
                      <a:pt x="5225" y="2364"/>
                    </a:cubicBezTo>
                    <a:cubicBezTo>
                      <a:pt x="5350" y="2445"/>
                      <a:pt x="5478" y="2522"/>
                      <a:pt x="5602" y="2603"/>
                    </a:cubicBezTo>
                    <a:cubicBezTo>
                      <a:pt x="6205" y="2987"/>
                      <a:pt x="6787" y="3397"/>
                      <a:pt x="7377" y="3809"/>
                    </a:cubicBezTo>
                    <a:cubicBezTo>
                      <a:pt x="6872" y="3296"/>
                      <a:pt x="6319" y="2832"/>
                      <a:pt x="5744" y="2401"/>
                    </a:cubicBezTo>
                    <a:cubicBezTo>
                      <a:pt x="5539" y="2250"/>
                      <a:pt x="5333" y="2101"/>
                      <a:pt x="5121" y="1963"/>
                    </a:cubicBezTo>
                    <a:close/>
                    <a:moveTo>
                      <a:pt x="37" y="1"/>
                    </a:moveTo>
                    <a:cubicBezTo>
                      <a:pt x="28" y="11"/>
                      <a:pt x="14" y="21"/>
                      <a:pt x="0" y="32"/>
                    </a:cubicBezTo>
                    <a:cubicBezTo>
                      <a:pt x="634" y="186"/>
                      <a:pt x="1246" y="381"/>
                      <a:pt x="1846" y="621"/>
                    </a:cubicBezTo>
                    <a:cubicBezTo>
                      <a:pt x="2323" y="812"/>
                      <a:pt x="2792" y="1025"/>
                      <a:pt x="3249" y="1253"/>
                    </a:cubicBezTo>
                    <a:cubicBezTo>
                      <a:pt x="3343" y="1183"/>
                      <a:pt x="3438" y="1112"/>
                      <a:pt x="3535" y="1045"/>
                    </a:cubicBezTo>
                    <a:cubicBezTo>
                      <a:pt x="3017" y="789"/>
                      <a:pt x="2481" y="563"/>
                      <a:pt x="1930" y="392"/>
                    </a:cubicBezTo>
                    <a:cubicBezTo>
                      <a:pt x="1313" y="193"/>
                      <a:pt x="680" y="49"/>
                      <a:pt x="37"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9"/>
              <p:cNvSpPr/>
              <p:nvPr/>
            </p:nvSpPr>
            <p:spPr>
              <a:xfrm rot="-5807687">
                <a:off x="1545764" y="574828"/>
                <a:ext cx="56927" cy="431677"/>
              </a:xfrm>
              <a:custGeom>
                <a:avLst/>
                <a:gdLst/>
                <a:ahLst/>
                <a:cxnLst/>
                <a:rect l="l" t="t" r="r" b="b"/>
                <a:pathLst>
                  <a:path w="873" h="6620" extrusionOk="0">
                    <a:moveTo>
                      <a:pt x="822" y="1"/>
                    </a:moveTo>
                    <a:cubicBezTo>
                      <a:pt x="485" y="479"/>
                      <a:pt x="270" y="1041"/>
                      <a:pt x="149" y="1621"/>
                    </a:cubicBezTo>
                    <a:cubicBezTo>
                      <a:pt x="25" y="2199"/>
                      <a:pt x="0" y="2795"/>
                      <a:pt x="41" y="3384"/>
                    </a:cubicBezTo>
                    <a:cubicBezTo>
                      <a:pt x="88" y="3973"/>
                      <a:pt x="199" y="4553"/>
                      <a:pt x="354" y="5115"/>
                    </a:cubicBezTo>
                    <a:cubicBezTo>
                      <a:pt x="492" y="5623"/>
                      <a:pt x="657" y="6125"/>
                      <a:pt x="842" y="6619"/>
                    </a:cubicBezTo>
                    <a:cubicBezTo>
                      <a:pt x="853" y="6613"/>
                      <a:pt x="862" y="6602"/>
                      <a:pt x="873" y="6596"/>
                    </a:cubicBezTo>
                    <a:cubicBezTo>
                      <a:pt x="792" y="6077"/>
                      <a:pt x="684" y="5569"/>
                      <a:pt x="593" y="5061"/>
                    </a:cubicBezTo>
                    <a:cubicBezTo>
                      <a:pt x="496" y="4492"/>
                      <a:pt x="395" y="3926"/>
                      <a:pt x="357" y="3361"/>
                    </a:cubicBezTo>
                    <a:cubicBezTo>
                      <a:pt x="314" y="2795"/>
                      <a:pt x="323" y="2227"/>
                      <a:pt x="391" y="1661"/>
                    </a:cubicBezTo>
                    <a:cubicBezTo>
                      <a:pt x="458" y="1095"/>
                      <a:pt x="603" y="540"/>
                      <a:pt x="82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9"/>
              <p:cNvSpPr/>
              <p:nvPr/>
            </p:nvSpPr>
            <p:spPr>
              <a:xfrm rot="-5807687">
                <a:off x="1787406" y="730733"/>
                <a:ext cx="3782" cy="11542"/>
              </a:xfrm>
              <a:custGeom>
                <a:avLst/>
                <a:gdLst/>
                <a:ahLst/>
                <a:cxnLst/>
                <a:rect l="l" t="t" r="r" b="b"/>
                <a:pathLst>
                  <a:path w="58" h="177" extrusionOk="0">
                    <a:moveTo>
                      <a:pt x="31" y="1"/>
                    </a:moveTo>
                    <a:cubicBezTo>
                      <a:pt x="20" y="7"/>
                      <a:pt x="11" y="18"/>
                      <a:pt x="0" y="24"/>
                    </a:cubicBezTo>
                    <a:cubicBezTo>
                      <a:pt x="20" y="75"/>
                      <a:pt x="37" y="125"/>
                      <a:pt x="57" y="176"/>
                    </a:cubicBezTo>
                    <a:cubicBezTo>
                      <a:pt x="51" y="116"/>
                      <a:pt x="41" y="58"/>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9"/>
              <p:cNvSpPr/>
              <p:nvPr/>
            </p:nvSpPr>
            <p:spPr>
              <a:xfrm rot="-5807687">
                <a:off x="1508248" y="290902"/>
                <a:ext cx="58622" cy="74468"/>
              </a:xfrm>
              <a:custGeom>
                <a:avLst/>
                <a:gdLst/>
                <a:ahLst/>
                <a:cxnLst/>
                <a:rect l="l" t="t" r="r" b="b"/>
                <a:pathLst>
                  <a:path w="899" h="1142" extrusionOk="0">
                    <a:moveTo>
                      <a:pt x="841" y="1"/>
                    </a:moveTo>
                    <a:cubicBezTo>
                      <a:pt x="788" y="1"/>
                      <a:pt x="707" y="21"/>
                      <a:pt x="690" y="55"/>
                    </a:cubicBezTo>
                    <a:cubicBezTo>
                      <a:pt x="512" y="411"/>
                      <a:pt x="360" y="835"/>
                      <a:pt x="44" y="1095"/>
                    </a:cubicBezTo>
                    <a:cubicBezTo>
                      <a:pt x="0" y="1129"/>
                      <a:pt x="30" y="1142"/>
                      <a:pt x="78" y="1142"/>
                    </a:cubicBezTo>
                    <a:cubicBezTo>
                      <a:pt x="121" y="1142"/>
                      <a:pt x="182" y="1129"/>
                      <a:pt x="202" y="1112"/>
                    </a:cubicBezTo>
                    <a:cubicBezTo>
                      <a:pt x="538" y="835"/>
                      <a:pt x="700" y="402"/>
                      <a:pt x="892" y="24"/>
                    </a:cubicBezTo>
                    <a:cubicBezTo>
                      <a:pt x="899" y="7"/>
                      <a:pt x="875" y="1"/>
                      <a:pt x="841"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9"/>
              <p:cNvSpPr/>
              <p:nvPr/>
            </p:nvSpPr>
            <p:spPr>
              <a:xfrm rot="-5807687">
                <a:off x="1595248" y="354550"/>
                <a:ext cx="38668" cy="28105"/>
              </a:xfrm>
              <a:custGeom>
                <a:avLst/>
                <a:gdLst/>
                <a:ahLst/>
                <a:cxnLst/>
                <a:rect l="l" t="t" r="r" b="b"/>
                <a:pathLst>
                  <a:path w="593" h="431" extrusionOk="0">
                    <a:moveTo>
                      <a:pt x="529" y="0"/>
                    </a:moveTo>
                    <a:cubicBezTo>
                      <a:pt x="479" y="0"/>
                      <a:pt x="404" y="17"/>
                      <a:pt x="384" y="40"/>
                    </a:cubicBezTo>
                    <a:cubicBezTo>
                      <a:pt x="280" y="168"/>
                      <a:pt x="168" y="280"/>
                      <a:pt x="41" y="384"/>
                    </a:cubicBezTo>
                    <a:cubicBezTo>
                      <a:pt x="0" y="421"/>
                      <a:pt x="27" y="431"/>
                      <a:pt x="75" y="431"/>
                    </a:cubicBezTo>
                    <a:cubicBezTo>
                      <a:pt x="118" y="431"/>
                      <a:pt x="179" y="421"/>
                      <a:pt x="199" y="404"/>
                    </a:cubicBezTo>
                    <a:cubicBezTo>
                      <a:pt x="337" y="289"/>
                      <a:pt x="458" y="171"/>
                      <a:pt x="569" y="34"/>
                    </a:cubicBezTo>
                    <a:cubicBezTo>
                      <a:pt x="593" y="10"/>
                      <a:pt x="566" y="0"/>
                      <a:pt x="529"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9"/>
              <p:cNvSpPr/>
              <p:nvPr/>
            </p:nvSpPr>
            <p:spPr>
              <a:xfrm rot="-5807687">
                <a:off x="1496506" y="657538"/>
                <a:ext cx="24453" cy="109419"/>
              </a:xfrm>
              <a:custGeom>
                <a:avLst/>
                <a:gdLst/>
                <a:ahLst/>
                <a:cxnLst/>
                <a:rect l="l" t="t" r="r" b="b"/>
                <a:pathLst>
                  <a:path w="375" h="1678" extrusionOk="0">
                    <a:moveTo>
                      <a:pt x="162" y="1"/>
                    </a:moveTo>
                    <a:cubicBezTo>
                      <a:pt x="99" y="1"/>
                      <a:pt x="1" y="38"/>
                      <a:pt x="10" y="81"/>
                    </a:cubicBezTo>
                    <a:cubicBezTo>
                      <a:pt x="122" y="600"/>
                      <a:pt x="169" y="1125"/>
                      <a:pt x="152" y="1657"/>
                    </a:cubicBezTo>
                    <a:cubicBezTo>
                      <a:pt x="152" y="1671"/>
                      <a:pt x="172" y="1677"/>
                      <a:pt x="203" y="1677"/>
                    </a:cubicBezTo>
                    <a:cubicBezTo>
                      <a:pt x="263" y="1677"/>
                      <a:pt x="354" y="1647"/>
                      <a:pt x="357" y="1604"/>
                    </a:cubicBezTo>
                    <a:cubicBezTo>
                      <a:pt x="374" y="1068"/>
                      <a:pt x="324" y="546"/>
                      <a:pt x="212" y="25"/>
                    </a:cubicBezTo>
                    <a:cubicBezTo>
                      <a:pt x="209" y="8"/>
                      <a:pt x="189" y="1"/>
                      <a:pt x="16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9"/>
              <p:cNvSpPr/>
              <p:nvPr/>
            </p:nvSpPr>
            <p:spPr>
              <a:xfrm rot="-5807687">
                <a:off x="1411419" y="718644"/>
                <a:ext cx="22497" cy="32278"/>
              </a:xfrm>
              <a:custGeom>
                <a:avLst/>
                <a:gdLst/>
                <a:ahLst/>
                <a:cxnLst/>
                <a:rect l="l" t="t" r="r" b="b"/>
                <a:pathLst>
                  <a:path w="345" h="495" extrusionOk="0">
                    <a:moveTo>
                      <a:pt x="162" y="0"/>
                    </a:moveTo>
                    <a:cubicBezTo>
                      <a:pt x="98" y="0"/>
                      <a:pt x="1" y="41"/>
                      <a:pt x="14" y="78"/>
                    </a:cubicBezTo>
                    <a:cubicBezTo>
                      <a:pt x="65" y="206"/>
                      <a:pt x="105" y="336"/>
                      <a:pt x="132" y="471"/>
                    </a:cubicBezTo>
                    <a:cubicBezTo>
                      <a:pt x="136" y="488"/>
                      <a:pt x="159" y="495"/>
                      <a:pt x="186" y="495"/>
                    </a:cubicBezTo>
                    <a:cubicBezTo>
                      <a:pt x="250" y="495"/>
                      <a:pt x="344" y="462"/>
                      <a:pt x="338" y="417"/>
                    </a:cubicBezTo>
                    <a:cubicBezTo>
                      <a:pt x="307" y="283"/>
                      <a:pt x="271" y="151"/>
                      <a:pt x="216" y="24"/>
                    </a:cubicBezTo>
                    <a:cubicBezTo>
                      <a:pt x="210" y="7"/>
                      <a:pt x="190" y="0"/>
                      <a:pt x="162"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9"/>
              <p:cNvSpPr/>
              <p:nvPr/>
            </p:nvSpPr>
            <p:spPr>
              <a:xfrm rot="-5807687">
                <a:off x="1839369" y="328803"/>
                <a:ext cx="101072" cy="75380"/>
              </a:xfrm>
              <a:custGeom>
                <a:avLst/>
                <a:gdLst/>
                <a:ahLst/>
                <a:cxnLst/>
                <a:rect l="l" t="t" r="r" b="b"/>
                <a:pathLst>
                  <a:path w="1550" h="1156" extrusionOk="0">
                    <a:moveTo>
                      <a:pt x="206" y="0"/>
                    </a:moveTo>
                    <a:cubicBezTo>
                      <a:pt x="135" y="0"/>
                      <a:pt x="0" y="61"/>
                      <a:pt x="64" y="91"/>
                    </a:cubicBezTo>
                    <a:cubicBezTo>
                      <a:pt x="576" y="327"/>
                      <a:pt x="1004" y="684"/>
                      <a:pt x="1330" y="1138"/>
                    </a:cubicBezTo>
                    <a:cubicBezTo>
                      <a:pt x="1337" y="1152"/>
                      <a:pt x="1354" y="1155"/>
                      <a:pt x="1374" y="1155"/>
                    </a:cubicBezTo>
                    <a:cubicBezTo>
                      <a:pt x="1441" y="1155"/>
                      <a:pt x="1549" y="1108"/>
                      <a:pt x="1518" y="1068"/>
                    </a:cubicBezTo>
                    <a:cubicBezTo>
                      <a:pt x="1186" y="599"/>
                      <a:pt x="748" y="243"/>
                      <a:pt x="229" y="4"/>
                    </a:cubicBezTo>
                    <a:cubicBezTo>
                      <a:pt x="222" y="0"/>
                      <a:pt x="213" y="0"/>
                      <a:pt x="206"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9"/>
              <p:cNvSpPr/>
              <p:nvPr/>
            </p:nvSpPr>
            <p:spPr>
              <a:xfrm rot="-5807687">
                <a:off x="1404221" y="443254"/>
                <a:ext cx="180691" cy="75380"/>
              </a:xfrm>
              <a:custGeom>
                <a:avLst/>
                <a:gdLst/>
                <a:ahLst/>
                <a:cxnLst/>
                <a:rect l="l" t="t" r="r" b="b"/>
                <a:pathLst>
                  <a:path w="2771" h="1156" extrusionOk="0">
                    <a:moveTo>
                      <a:pt x="2606" y="0"/>
                    </a:moveTo>
                    <a:cubicBezTo>
                      <a:pt x="1687" y="0"/>
                      <a:pt x="788" y="647"/>
                      <a:pt x="47" y="1115"/>
                    </a:cubicBezTo>
                    <a:cubicBezTo>
                      <a:pt x="0" y="1145"/>
                      <a:pt x="34" y="1156"/>
                      <a:pt x="84" y="1156"/>
                    </a:cubicBezTo>
                    <a:cubicBezTo>
                      <a:pt x="128" y="1156"/>
                      <a:pt x="185" y="1148"/>
                      <a:pt x="205" y="1135"/>
                    </a:cubicBezTo>
                    <a:cubicBezTo>
                      <a:pt x="866" y="718"/>
                      <a:pt x="1714" y="95"/>
                      <a:pt x="2525" y="95"/>
                    </a:cubicBezTo>
                    <a:lnTo>
                      <a:pt x="2552" y="95"/>
                    </a:lnTo>
                    <a:lnTo>
                      <a:pt x="2552" y="95"/>
                    </a:lnTo>
                    <a:cubicBezTo>
                      <a:pt x="2616" y="95"/>
                      <a:pt x="2771" y="4"/>
                      <a:pt x="2637"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9"/>
              <p:cNvSpPr/>
              <p:nvPr/>
            </p:nvSpPr>
            <p:spPr>
              <a:xfrm rot="-5807687">
                <a:off x="1910864" y="613934"/>
                <a:ext cx="74728" cy="44798"/>
              </a:xfrm>
              <a:custGeom>
                <a:avLst/>
                <a:gdLst/>
                <a:ahLst/>
                <a:cxnLst/>
                <a:rect l="l" t="t" r="r" b="b"/>
                <a:pathLst>
                  <a:path w="1146" h="687" extrusionOk="0">
                    <a:moveTo>
                      <a:pt x="182" y="0"/>
                    </a:moveTo>
                    <a:cubicBezTo>
                      <a:pt x="115" y="0"/>
                      <a:pt x="0" y="54"/>
                      <a:pt x="34" y="84"/>
                    </a:cubicBezTo>
                    <a:cubicBezTo>
                      <a:pt x="337" y="340"/>
                      <a:pt x="677" y="542"/>
                      <a:pt x="1047" y="687"/>
                    </a:cubicBezTo>
                    <a:cubicBezTo>
                      <a:pt x="1081" y="646"/>
                      <a:pt x="1111" y="609"/>
                      <a:pt x="1145" y="572"/>
                    </a:cubicBezTo>
                    <a:cubicBezTo>
                      <a:pt x="812" y="435"/>
                      <a:pt x="502" y="246"/>
                      <a:pt x="223" y="11"/>
                    </a:cubicBezTo>
                    <a:cubicBezTo>
                      <a:pt x="216" y="3"/>
                      <a:pt x="19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9"/>
              <p:cNvSpPr/>
              <p:nvPr/>
            </p:nvSpPr>
            <p:spPr>
              <a:xfrm rot="-5807687">
                <a:off x="1436034" y="803710"/>
                <a:ext cx="49623" cy="100616"/>
              </a:xfrm>
              <a:custGeom>
                <a:avLst/>
                <a:gdLst/>
                <a:ahLst/>
                <a:cxnLst/>
                <a:rect l="l" t="t" r="r" b="b"/>
                <a:pathLst>
                  <a:path w="761" h="1543" extrusionOk="0">
                    <a:moveTo>
                      <a:pt x="703" y="1"/>
                    </a:moveTo>
                    <a:cubicBezTo>
                      <a:pt x="650" y="1"/>
                      <a:pt x="569" y="21"/>
                      <a:pt x="552" y="55"/>
                    </a:cubicBezTo>
                    <a:cubicBezTo>
                      <a:pt x="316" y="523"/>
                      <a:pt x="94" y="991"/>
                      <a:pt x="4" y="1509"/>
                    </a:cubicBezTo>
                    <a:cubicBezTo>
                      <a:pt x="0" y="1533"/>
                      <a:pt x="24" y="1543"/>
                      <a:pt x="57" y="1543"/>
                    </a:cubicBezTo>
                    <a:cubicBezTo>
                      <a:pt x="114" y="1543"/>
                      <a:pt x="198" y="1516"/>
                      <a:pt x="206" y="1479"/>
                    </a:cubicBezTo>
                    <a:cubicBezTo>
                      <a:pt x="296" y="960"/>
                      <a:pt x="518" y="492"/>
                      <a:pt x="754" y="24"/>
                    </a:cubicBezTo>
                    <a:cubicBezTo>
                      <a:pt x="761" y="7"/>
                      <a:pt x="737" y="1"/>
                      <a:pt x="703"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9"/>
              <p:cNvSpPr/>
              <p:nvPr/>
            </p:nvSpPr>
            <p:spPr>
              <a:xfrm rot="-5807687">
                <a:off x="1548185" y="847050"/>
                <a:ext cx="17345" cy="48776"/>
              </a:xfrm>
              <a:custGeom>
                <a:avLst/>
                <a:gdLst/>
                <a:ahLst/>
                <a:cxnLst/>
                <a:rect l="l" t="t" r="r" b="b"/>
                <a:pathLst>
                  <a:path w="266" h="748" extrusionOk="0">
                    <a:moveTo>
                      <a:pt x="205" y="1"/>
                    </a:moveTo>
                    <a:cubicBezTo>
                      <a:pt x="148" y="1"/>
                      <a:pt x="64" y="31"/>
                      <a:pt x="61" y="65"/>
                    </a:cubicBezTo>
                    <a:cubicBezTo>
                      <a:pt x="40" y="283"/>
                      <a:pt x="24" y="499"/>
                      <a:pt x="3" y="715"/>
                    </a:cubicBezTo>
                    <a:cubicBezTo>
                      <a:pt x="0" y="738"/>
                      <a:pt x="27" y="748"/>
                      <a:pt x="61" y="748"/>
                    </a:cubicBezTo>
                    <a:cubicBezTo>
                      <a:pt x="118" y="748"/>
                      <a:pt x="202" y="721"/>
                      <a:pt x="205" y="684"/>
                    </a:cubicBezTo>
                    <a:cubicBezTo>
                      <a:pt x="225" y="469"/>
                      <a:pt x="242" y="250"/>
                      <a:pt x="263" y="34"/>
                    </a:cubicBezTo>
                    <a:cubicBezTo>
                      <a:pt x="266" y="11"/>
                      <a:pt x="239" y="1"/>
                      <a:pt x="205"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9"/>
              <p:cNvSpPr/>
              <p:nvPr/>
            </p:nvSpPr>
            <p:spPr>
              <a:xfrm rot="-5807687">
                <a:off x="1696147" y="731614"/>
                <a:ext cx="56275" cy="150239"/>
              </a:xfrm>
              <a:custGeom>
                <a:avLst/>
                <a:gdLst/>
                <a:ahLst/>
                <a:cxnLst/>
                <a:rect l="l" t="t" r="r" b="b"/>
                <a:pathLst>
                  <a:path w="863" h="2304" extrusionOk="0">
                    <a:moveTo>
                      <a:pt x="183" y="0"/>
                    </a:moveTo>
                    <a:cubicBezTo>
                      <a:pt x="122" y="0"/>
                      <a:pt x="28" y="30"/>
                      <a:pt x="28" y="75"/>
                    </a:cubicBezTo>
                    <a:cubicBezTo>
                      <a:pt x="1" y="869"/>
                      <a:pt x="310" y="1576"/>
                      <a:pt x="644" y="2280"/>
                    </a:cubicBezTo>
                    <a:cubicBezTo>
                      <a:pt x="650" y="2297"/>
                      <a:pt x="671" y="2303"/>
                      <a:pt x="698" y="2303"/>
                    </a:cubicBezTo>
                    <a:cubicBezTo>
                      <a:pt x="765" y="2303"/>
                      <a:pt x="863" y="2259"/>
                      <a:pt x="846" y="2225"/>
                    </a:cubicBezTo>
                    <a:cubicBezTo>
                      <a:pt x="516" y="1522"/>
                      <a:pt x="203" y="815"/>
                      <a:pt x="229" y="21"/>
                    </a:cubicBezTo>
                    <a:cubicBezTo>
                      <a:pt x="229" y="7"/>
                      <a:pt x="209" y="0"/>
                      <a:pt x="183"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9"/>
              <p:cNvSpPr/>
              <p:nvPr/>
            </p:nvSpPr>
            <p:spPr>
              <a:xfrm rot="-5807687">
                <a:off x="1953648" y="590196"/>
                <a:ext cx="17867" cy="8607"/>
              </a:xfrm>
              <a:custGeom>
                <a:avLst/>
                <a:gdLst/>
                <a:ahLst/>
                <a:cxnLst/>
                <a:rect l="l" t="t" r="r" b="b"/>
                <a:pathLst>
                  <a:path w="274" h="132" extrusionOk="0">
                    <a:moveTo>
                      <a:pt x="98" y="0"/>
                    </a:moveTo>
                    <a:cubicBezTo>
                      <a:pt x="64" y="37"/>
                      <a:pt x="34" y="74"/>
                      <a:pt x="0" y="115"/>
                    </a:cubicBezTo>
                    <a:cubicBezTo>
                      <a:pt x="14" y="118"/>
                      <a:pt x="31" y="125"/>
                      <a:pt x="44" y="132"/>
                    </a:cubicBezTo>
                    <a:lnTo>
                      <a:pt x="64" y="132"/>
                    </a:lnTo>
                    <a:cubicBezTo>
                      <a:pt x="132" y="132"/>
                      <a:pt x="273" y="68"/>
                      <a:pt x="210" y="45"/>
                    </a:cubicBezTo>
                    <a:cubicBezTo>
                      <a:pt x="172" y="31"/>
                      <a:pt x="135" y="14"/>
                      <a:pt x="98"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5" name="Google Shape;1615;p49"/>
            <p:cNvSpPr/>
            <p:nvPr/>
          </p:nvSpPr>
          <p:spPr>
            <a:xfrm rot="2531521" flipH="1">
              <a:off x="1002333" y="826220"/>
              <a:ext cx="1007293" cy="671493"/>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49"/>
            <p:cNvGrpSpPr/>
            <p:nvPr/>
          </p:nvGrpSpPr>
          <p:grpSpPr>
            <a:xfrm flipH="1">
              <a:off x="191939" y="574783"/>
              <a:ext cx="1579790" cy="1619758"/>
              <a:chOff x="8208314" y="333530"/>
              <a:chExt cx="848194" cy="869653"/>
            </a:xfrm>
          </p:grpSpPr>
          <p:sp>
            <p:nvSpPr>
              <p:cNvPr id="1617" name="Google Shape;1617;p49"/>
              <p:cNvSpPr/>
              <p:nvPr/>
            </p:nvSpPr>
            <p:spPr>
              <a:xfrm rot="-2333254">
                <a:off x="8257683" y="522037"/>
                <a:ext cx="749456" cy="421846"/>
              </a:xfrm>
              <a:custGeom>
                <a:avLst/>
                <a:gdLst/>
                <a:ahLst/>
                <a:cxnLst/>
                <a:rect l="l" t="t" r="r" b="b"/>
                <a:pathLst>
                  <a:path w="7794" h="4387" extrusionOk="0">
                    <a:moveTo>
                      <a:pt x="61" y="3582"/>
                    </a:moveTo>
                    <a:cubicBezTo>
                      <a:pt x="1122" y="4387"/>
                      <a:pt x="2704" y="3939"/>
                      <a:pt x="3838" y="3508"/>
                    </a:cubicBezTo>
                    <a:cubicBezTo>
                      <a:pt x="5535" y="2869"/>
                      <a:pt x="6972" y="1724"/>
                      <a:pt x="7760" y="67"/>
                    </a:cubicBezTo>
                    <a:cubicBezTo>
                      <a:pt x="7794" y="0"/>
                      <a:pt x="7659" y="4"/>
                      <a:pt x="7635" y="55"/>
                    </a:cubicBezTo>
                    <a:cubicBezTo>
                      <a:pt x="6895" y="1603"/>
                      <a:pt x="5582" y="2701"/>
                      <a:pt x="4007" y="3344"/>
                    </a:cubicBezTo>
                    <a:cubicBezTo>
                      <a:pt x="2872" y="3804"/>
                      <a:pt x="1232" y="4316"/>
                      <a:pt x="162" y="3508"/>
                    </a:cubicBezTo>
                    <a:cubicBezTo>
                      <a:pt x="118" y="3471"/>
                      <a:pt x="0" y="3538"/>
                      <a:pt x="61" y="3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rot="-2333254">
                <a:off x="8488239" y="910985"/>
                <a:ext cx="124140" cy="82888"/>
              </a:xfrm>
              <a:custGeom>
                <a:avLst/>
                <a:gdLst/>
                <a:ahLst/>
                <a:cxnLst/>
                <a:rect l="l" t="t" r="r" b="b"/>
                <a:pathLst>
                  <a:path w="1291" h="862" extrusionOk="0">
                    <a:moveTo>
                      <a:pt x="32" y="94"/>
                    </a:moveTo>
                    <a:cubicBezTo>
                      <a:pt x="250" y="468"/>
                      <a:pt x="718" y="812"/>
                      <a:pt x="1152" y="855"/>
                    </a:cubicBezTo>
                    <a:cubicBezTo>
                      <a:pt x="1206" y="862"/>
                      <a:pt x="1290" y="785"/>
                      <a:pt x="1200" y="774"/>
                    </a:cubicBezTo>
                    <a:cubicBezTo>
                      <a:pt x="799" y="734"/>
                      <a:pt x="355" y="387"/>
                      <a:pt x="153" y="41"/>
                    </a:cubicBezTo>
                    <a:cubicBezTo>
                      <a:pt x="129" y="0"/>
                      <a:pt x="1" y="44"/>
                      <a:pt x="32" y="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9"/>
              <p:cNvSpPr/>
              <p:nvPr/>
            </p:nvSpPr>
            <p:spPr>
              <a:xfrm rot="-2333254">
                <a:off x="8461855" y="1037078"/>
                <a:ext cx="130487" cy="75196"/>
              </a:xfrm>
              <a:custGeom>
                <a:avLst/>
                <a:gdLst/>
                <a:ahLst/>
                <a:cxnLst/>
                <a:rect l="l" t="t" r="r" b="b"/>
                <a:pathLst>
                  <a:path w="1357" h="782" extrusionOk="0">
                    <a:moveTo>
                      <a:pt x="91" y="771"/>
                    </a:moveTo>
                    <a:cubicBezTo>
                      <a:pt x="603" y="711"/>
                      <a:pt x="929" y="395"/>
                      <a:pt x="1296" y="65"/>
                    </a:cubicBezTo>
                    <a:cubicBezTo>
                      <a:pt x="1357" y="11"/>
                      <a:pt x="1226" y="1"/>
                      <a:pt x="1189" y="35"/>
                    </a:cubicBezTo>
                    <a:cubicBezTo>
                      <a:pt x="858" y="331"/>
                      <a:pt x="566" y="634"/>
                      <a:pt x="108" y="687"/>
                    </a:cubicBezTo>
                    <a:cubicBezTo>
                      <a:pt x="37" y="698"/>
                      <a:pt x="0" y="782"/>
                      <a:pt x="91" y="7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9"/>
              <p:cNvSpPr/>
              <p:nvPr/>
            </p:nvSpPr>
            <p:spPr>
              <a:xfrm rot="-2333254">
                <a:off x="8377307" y="1033628"/>
                <a:ext cx="89812" cy="85004"/>
              </a:xfrm>
              <a:custGeom>
                <a:avLst/>
                <a:gdLst/>
                <a:ahLst/>
                <a:cxnLst/>
                <a:rect l="l" t="t" r="r" b="b"/>
                <a:pathLst>
                  <a:path w="934" h="884" extrusionOk="0">
                    <a:moveTo>
                      <a:pt x="361" y="15"/>
                    </a:moveTo>
                    <a:cubicBezTo>
                      <a:pt x="223" y="32"/>
                      <a:pt x="31" y="183"/>
                      <a:pt x="11" y="348"/>
                    </a:cubicBezTo>
                    <a:cubicBezTo>
                      <a:pt x="1" y="439"/>
                      <a:pt x="4" y="533"/>
                      <a:pt x="44" y="611"/>
                    </a:cubicBezTo>
                    <a:cubicBezTo>
                      <a:pt x="71" y="661"/>
                      <a:pt x="112" y="701"/>
                      <a:pt x="152" y="732"/>
                    </a:cubicBezTo>
                    <a:cubicBezTo>
                      <a:pt x="361" y="883"/>
                      <a:pt x="644" y="856"/>
                      <a:pt x="818" y="661"/>
                    </a:cubicBezTo>
                    <a:cubicBezTo>
                      <a:pt x="879" y="594"/>
                      <a:pt x="930" y="503"/>
                      <a:pt x="930" y="402"/>
                    </a:cubicBezTo>
                    <a:cubicBezTo>
                      <a:pt x="933" y="254"/>
                      <a:pt x="832" y="122"/>
                      <a:pt x="722" y="65"/>
                    </a:cubicBezTo>
                    <a:cubicBezTo>
                      <a:pt x="607" y="8"/>
                      <a:pt x="495" y="1"/>
                      <a:pt x="361"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9"/>
              <p:cNvSpPr/>
              <p:nvPr/>
            </p:nvSpPr>
            <p:spPr>
              <a:xfrm rot="-2333254">
                <a:off x="8486467" y="1099462"/>
                <a:ext cx="89908" cy="84908"/>
              </a:xfrm>
              <a:custGeom>
                <a:avLst/>
                <a:gdLst/>
                <a:ahLst/>
                <a:cxnLst/>
                <a:rect l="l" t="t" r="r" b="b"/>
                <a:pathLst>
                  <a:path w="935" h="883" extrusionOk="0">
                    <a:moveTo>
                      <a:pt x="361" y="14"/>
                    </a:moveTo>
                    <a:cubicBezTo>
                      <a:pt x="223" y="31"/>
                      <a:pt x="32" y="182"/>
                      <a:pt x="11" y="350"/>
                    </a:cubicBezTo>
                    <a:cubicBezTo>
                      <a:pt x="1" y="439"/>
                      <a:pt x="5" y="536"/>
                      <a:pt x="45" y="613"/>
                    </a:cubicBezTo>
                    <a:cubicBezTo>
                      <a:pt x="72" y="664"/>
                      <a:pt x="112" y="701"/>
                      <a:pt x="153" y="731"/>
                    </a:cubicBezTo>
                    <a:cubicBezTo>
                      <a:pt x="361" y="883"/>
                      <a:pt x="644" y="855"/>
                      <a:pt x="819" y="661"/>
                    </a:cubicBezTo>
                    <a:cubicBezTo>
                      <a:pt x="880" y="597"/>
                      <a:pt x="927" y="506"/>
                      <a:pt x="930" y="401"/>
                    </a:cubicBezTo>
                    <a:cubicBezTo>
                      <a:pt x="934" y="254"/>
                      <a:pt x="833" y="122"/>
                      <a:pt x="718" y="64"/>
                    </a:cubicBezTo>
                    <a:cubicBezTo>
                      <a:pt x="607" y="7"/>
                      <a:pt x="496" y="1"/>
                      <a:pt x="361"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9"/>
              <p:cNvSpPr/>
              <p:nvPr/>
            </p:nvSpPr>
            <p:spPr>
              <a:xfrm rot="-2333254">
                <a:off x="8426468" y="912576"/>
                <a:ext cx="89716" cy="84811"/>
              </a:xfrm>
              <a:custGeom>
                <a:avLst/>
                <a:gdLst/>
                <a:ahLst/>
                <a:cxnLst/>
                <a:rect l="l" t="t" r="r" b="b"/>
                <a:pathLst>
                  <a:path w="933" h="882" extrusionOk="0">
                    <a:moveTo>
                      <a:pt x="361" y="13"/>
                    </a:moveTo>
                    <a:cubicBezTo>
                      <a:pt x="222" y="30"/>
                      <a:pt x="30" y="179"/>
                      <a:pt x="10" y="347"/>
                    </a:cubicBezTo>
                    <a:cubicBezTo>
                      <a:pt x="0" y="434"/>
                      <a:pt x="4" y="532"/>
                      <a:pt x="44" y="610"/>
                    </a:cubicBezTo>
                    <a:cubicBezTo>
                      <a:pt x="71" y="660"/>
                      <a:pt x="111" y="700"/>
                      <a:pt x="151" y="731"/>
                    </a:cubicBezTo>
                    <a:cubicBezTo>
                      <a:pt x="361" y="882"/>
                      <a:pt x="643" y="852"/>
                      <a:pt x="818" y="660"/>
                    </a:cubicBezTo>
                    <a:cubicBezTo>
                      <a:pt x="879" y="593"/>
                      <a:pt x="929" y="502"/>
                      <a:pt x="929" y="401"/>
                    </a:cubicBezTo>
                    <a:cubicBezTo>
                      <a:pt x="933" y="253"/>
                      <a:pt x="832" y="122"/>
                      <a:pt x="720" y="64"/>
                    </a:cubicBezTo>
                    <a:cubicBezTo>
                      <a:pt x="606" y="7"/>
                      <a:pt x="495" y="1"/>
                      <a:pt x="36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3" name="Google Shape;1623;p49"/>
            <p:cNvGrpSpPr/>
            <p:nvPr/>
          </p:nvGrpSpPr>
          <p:grpSpPr>
            <a:xfrm flipH="1">
              <a:off x="964021" y="-153571"/>
              <a:ext cx="1344205" cy="1130240"/>
              <a:chOff x="7947574" y="-55882"/>
              <a:chExt cx="721707" cy="606829"/>
            </a:xfrm>
          </p:grpSpPr>
          <p:sp>
            <p:nvSpPr>
              <p:cNvPr id="1624" name="Google Shape;1624;p49"/>
              <p:cNvSpPr/>
              <p:nvPr/>
            </p:nvSpPr>
            <p:spPr>
              <a:xfrm rot="-2333254">
                <a:off x="8006180" y="123007"/>
                <a:ext cx="657818" cy="249050"/>
              </a:xfrm>
              <a:custGeom>
                <a:avLst/>
                <a:gdLst/>
                <a:ahLst/>
                <a:cxnLst/>
                <a:rect l="l" t="t" r="r" b="b"/>
                <a:pathLst>
                  <a:path w="6841" h="2590" extrusionOk="0">
                    <a:moveTo>
                      <a:pt x="17" y="95"/>
                    </a:moveTo>
                    <a:cubicBezTo>
                      <a:pt x="279" y="1172"/>
                      <a:pt x="1491" y="1731"/>
                      <a:pt x="2451" y="2067"/>
                    </a:cubicBezTo>
                    <a:cubicBezTo>
                      <a:pt x="3871" y="2566"/>
                      <a:pt x="5366" y="2589"/>
                      <a:pt x="6760" y="1983"/>
                    </a:cubicBezTo>
                    <a:cubicBezTo>
                      <a:pt x="6841" y="1946"/>
                      <a:pt x="6767" y="1876"/>
                      <a:pt x="6699" y="1906"/>
                    </a:cubicBezTo>
                    <a:cubicBezTo>
                      <a:pt x="5299" y="2515"/>
                      <a:pt x="3801" y="2454"/>
                      <a:pt x="2387" y="1929"/>
                    </a:cubicBezTo>
                    <a:cubicBezTo>
                      <a:pt x="1491" y="1593"/>
                      <a:pt x="394" y="1068"/>
                      <a:pt x="148" y="61"/>
                    </a:cubicBezTo>
                    <a:cubicBezTo>
                      <a:pt x="135" y="0"/>
                      <a:pt x="1" y="34"/>
                      <a:pt x="17"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9"/>
              <p:cNvSpPr/>
              <p:nvPr/>
            </p:nvSpPr>
            <p:spPr>
              <a:xfrm rot="-2333254">
                <a:off x="8120724" y="297138"/>
                <a:ext cx="47983" cy="113370"/>
              </a:xfrm>
              <a:custGeom>
                <a:avLst/>
                <a:gdLst/>
                <a:ahLst/>
                <a:cxnLst/>
                <a:rect l="l" t="t" r="r" b="b"/>
                <a:pathLst>
                  <a:path w="499" h="1179" extrusionOk="0">
                    <a:moveTo>
                      <a:pt x="47" y="71"/>
                    </a:moveTo>
                    <a:cubicBezTo>
                      <a:pt x="0" y="428"/>
                      <a:pt x="84" y="872"/>
                      <a:pt x="337" y="1141"/>
                    </a:cubicBezTo>
                    <a:cubicBezTo>
                      <a:pt x="370" y="1179"/>
                      <a:pt x="499" y="1128"/>
                      <a:pt x="458" y="1088"/>
                    </a:cubicBezTo>
                    <a:cubicBezTo>
                      <a:pt x="219" y="832"/>
                      <a:pt x="135" y="398"/>
                      <a:pt x="182" y="55"/>
                    </a:cubicBezTo>
                    <a:cubicBezTo>
                      <a:pt x="188" y="1"/>
                      <a:pt x="54" y="21"/>
                      <a:pt x="47"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9"/>
              <p:cNvSpPr/>
              <p:nvPr/>
            </p:nvSpPr>
            <p:spPr>
              <a:xfrm rot="-2333254">
                <a:off x="8003427" y="402498"/>
                <a:ext cx="124429" cy="31444"/>
              </a:xfrm>
              <a:custGeom>
                <a:avLst/>
                <a:gdLst/>
                <a:ahLst/>
                <a:cxnLst/>
                <a:rect l="l" t="t" r="r" b="b"/>
                <a:pathLst>
                  <a:path w="1294" h="327" extrusionOk="0">
                    <a:moveTo>
                      <a:pt x="58" y="95"/>
                    </a:moveTo>
                    <a:cubicBezTo>
                      <a:pt x="408" y="327"/>
                      <a:pt x="785" y="297"/>
                      <a:pt x="1189" y="286"/>
                    </a:cubicBezTo>
                    <a:cubicBezTo>
                      <a:pt x="1256" y="283"/>
                      <a:pt x="1293" y="199"/>
                      <a:pt x="1202" y="202"/>
                    </a:cubicBezTo>
                    <a:cubicBezTo>
                      <a:pt x="832" y="213"/>
                      <a:pt x="485" y="239"/>
                      <a:pt x="162" y="28"/>
                    </a:cubicBezTo>
                    <a:cubicBezTo>
                      <a:pt x="122" y="0"/>
                      <a:pt x="1" y="58"/>
                      <a:pt x="58"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9"/>
              <p:cNvSpPr/>
              <p:nvPr/>
            </p:nvSpPr>
            <p:spPr>
              <a:xfrm rot="-2333254">
                <a:off x="7962147" y="323074"/>
                <a:ext cx="74138" cy="72599"/>
              </a:xfrm>
              <a:custGeom>
                <a:avLst/>
                <a:gdLst/>
                <a:ahLst/>
                <a:cxnLst/>
                <a:rect l="l" t="t" r="r" b="b"/>
                <a:pathLst>
                  <a:path w="771" h="755" extrusionOk="0">
                    <a:moveTo>
                      <a:pt x="529" y="71"/>
                    </a:moveTo>
                    <a:cubicBezTo>
                      <a:pt x="435" y="7"/>
                      <a:pt x="233" y="0"/>
                      <a:pt x="132" y="94"/>
                    </a:cubicBezTo>
                    <a:cubicBezTo>
                      <a:pt x="78" y="145"/>
                      <a:pt x="27" y="209"/>
                      <a:pt x="11" y="279"/>
                    </a:cubicBezTo>
                    <a:cubicBezTo>
                      <a:pt x="0" y="324"/>
                      <a:pt x="7" y="370"/>
                      <a:pt x="17" y="411"/>
                    </a:cubicBezTo>
                    <a:cubicBezTo>
                      <a:pt x="67" y="619"/>
                      <a:pt x="260" y="754"/>
                      <a:pt x="471" y="723"/>
                    </a:cubicBezTo>
                    <a:cubicBezTo>
                      <a:pt x="546" y="714"/>
                      <a:pt x="626" y="683"/>
                      <a:pt x="684" y="619"/>
                    </a:cubicBezTo>
                    <a:cubicBezTo>
                      <a:pt x="761" y="529"/>
                      <a:pt x="771" y="391"/>
                      <a:pt x="731" y="296"/>
                    </a:cubicBezTo>
                    <a:cubicBezTo>
                      <a:pt x="690" y="198"/>
                      <a:pt x="623" y="135"/>
                      <a:pt x="529"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9"/>
              <p:cNvSpPr/>
              <p:nvPr/>
            </p:nvSpPr>
            <p:spPr>
              <a:xfrm rot="-2333254">
                <a:off x="7995588" y="422828"/>
                <a:ext cx="74234" cy="72696"/>
              </a:xfrm>
              <a:custGeom>
                <a:avLst/>
                <a:gdLst/>
                <a:ahLst/>
                <a:cxnLst/>
                <a:rect l="l" t="t" r="r" b="b"/>
                <a:pathLst>
                  <a:path w="772" h="756" extrusionOk="0">
                    <a:moveTo>
                      <a:pt x="529" y="75"/>
                    </a:moveTo>
                    <a:cubicBezTo>
                      <a:pt x="435" y="11"/>
                      <a:pt x="233" y="0"/>
                      <a:pt x="132" y="98"/>
                    </a:cubicBezTo>
                    <a:cubicBezTo>
                      <a:pt x="78" y="149"/>
                      <a:pt x="28" y="210"/>
                      <a:pt x="11" y="280"/>
                    </a:cubicBezTo>
                    <a:cubicBezTo>
                      <a:pt x="1" y="328"/>
                      <a:pt x="4" y="371"/>
                      <a:pt x="14" y="415"/>
                    </a:cubicBezTo>
                    <a:cubicBezTo>
                      <a:pt x="64" y="623"/>
                      <a:pt x="260" y="755"/>
                      <a:pt x="472" y="728"/>
                    </a:cubicBezTo>
                    <a:cubicBezTo>
                      <a:pt x="546" y="718"/>
                      <a:pt x="627" y="687"/>
                      <a:pt x="681" y="623"/>
                    </a:cubicBezTo>
                    <a:cubicBezTo>
                      <a:pt x="762" y="533"/>
                      <a:pt x="771" y="395"/>
                      <a:pt x="731" y="297"/>
                    </a:cubicBezTo>
                    <a:cubicBezTo>
                      <a:pt x="687" y="199"/>
                      <a:pt x="624" y="139"/>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9"/>
              <p:cNvSpPr/>
              <p:nvPr/>
            </p:nvSpPr>
            <p:spPr>
              <a:xfrm rot="-2333254">
                <a:off x="8057959" y="272703"/>
                <a:ext cx="74234" cy="72696"/>
              </a:xfrm>
              <a:custGeom>
                <a:avLst/>
                <a:gdLst/>
                <a:ahLst/>
                <a:cxnLst/>
                <a:rect l="l" t="t" r="r" b="b"/>
                <a:pathLst>
                  <a:path w="772" h="756" extrusionOk="0">
                    <a:moveTo>
                      <a:pt x="529" y="75"/>
                    </a:moveTo>
                    <a:cubicBezTo>
                      <a:pt x="434" y="11"/>
                      <a:pt x="232" y="1"/>
                      <a:pt x="128" y="98"/>
                    </a:cubicBezTo>
                    <a:cubicBezTo>
                      <a:pt x="74" y="146"/>
                      <a:pt x="27" y="210"/>
                      <a:pt x="10" y="280"/>
                    </a:cubicBezTo>
                    <a:cubicBezTo>
                      <a:pt x="1" y="328"/>
                      <a:pt x="4" y="371"/>
                      <a:pt x="14" y="415"/>
                    </a:cubicBezTo>
                    <a:cubicBezTo>
                      <a:pt x="64" y="623"/>
                      <a:pt x="260" y="755"/>
                      <a:pt x="472" y="724"/>
                    </a:cubicBezTo>
                    <a:cubicBezTo>
                      <a:pt x="546" y="718"/>
                      <a:pt x="627" y="684"/>
                      <a:pt x="680" y="623"/>
                    </a:cubicBezTo>
                    <a:cubicBezTo>
                      <a:pt x="761" y="530"/>
                      <a:pt x="771" y="395"/>
                      <a:pt x="728" y="297"/>
                    </a:cubicBezTo>
                    <a:cubicBezTo>
                      <a:pt x="687" y="199"/>
                      <a:pt x="624" y="135"/>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0" name="Google Shape;1630;p49"/>
            <p:cNvGrpSpPr/>
            <p:nvPr/>
          </p:nvGrpSpPr>
          <p:grpSpPr>
            <a:xfrm rot="1410279" flipH="1">
              <a:off x="461911" y="-686725"/>
              <a:ext cx="1705184" cy="1895759"/>
              <a:chOff x="3804957" y="83162"/>
              <a:chExt cx="915523" cy="1017843"/>
            </a:xfrm>
          </p:grpSpPr>
          <p:sp>
            <p:nvSpPr>
              <p:cNvPr id="1631" name="Google Shape;1631;p49"/>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9"/>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9"/>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9"/>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9"/>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9"/>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9"/>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9"/>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9"/>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9"/>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9"/>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9"/>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9"/>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9"/>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9"/>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49"/>
            <p:cNvGrpSpPr/>
            <p:nvPr/>
          </p:nvGrpSpPr>
          <p:grpSpPr>
            <a:xfrm flipH="1">
              <a:off x="-589612" y="-501920"/>
              <a:ext cx="2324191" cy="2371414"/>
              <a:chOff x="1266768" y="48163"/>
              <a:chExt cx="1247865" cy="1273219"/>
            </a:xfrm>
          </p:grpSpPr>
          <p:sp>
            <p:nvSpPr>
              <p:cNvPr id="1647" name="Google Shape;1647;p49"/>
              <p:cNvSpPr/>
              <p:nvPr/>
            </p:nvSpPr>
            <p:spPr>
              <a:xfrm rot="-2333254">
                <a:off x="1484576" y="194463"/>
                <a:ext cx="812248" cy="980620"/>
              </a:xfrm>
              <a:custGeom>
                <a:avLst/>
                <a:gdLst/>
                <a:ahLst/>
                <a:cxnLst/>
                <a:rect l="l" t="t" r="r" b="b"/>
                <a:pathLst>
                  <a:path w="8447" h="10198" extrusionOk="0">
                    <a:moveTo>
                      <a:pt x="5585" y="1"/>
                    </a:moveTo>
                    <a:cubicBezTo>
                      <a:pt x="5515" y="287"/>
                      <a:pt x="5441" y="600"/>
                      <a:pt x="5380" y="916"/>
                    </a:cubicBezTo>
                    <a:cubicBezTo>
                      <a:pt x="5302" y="815"/>
                      <a:pt x="5229" y="704"/>
                      <a:pt x="5171" y="586"/>
                    </a:cubicBezTo>
                    <a:cubicBezTo>
                      <a:pt x="5060" y="1142"/>
                      <a:pt x="4996" y="1819"/>
                      <a:pt x="5246" y="2378"/>
                    </a:cubicBezTo>
                    <a:cubicBezTo>
                      <a:pt x="3761" y="1688"/>
                      <a:pt x="2495" y="2340"/>
                      <a:pt x="1980" y="2690"/>
                    </a:cubicBezTo>
                    <a:cubicBezTo>
                      <a:pt x="2128" y="2727"/>
                      <a:pt x="2266" y="2778"/>
                      <a:pt x="2401" y="2839"/>
                    </a:cubicBezTo>
                    <a:cubicBezTo>
                      <a:pt x="1744" y="2889"/>
                      <a:pt x="1108" y="3148"/>
                      <a:pt x="523" y="3468"/>
                    </a:cubicBezTo>
                    <a:cubicBezTo>
                      <a:pt x="654" y="3518"/>
                      <a:pt x="785" y="3566"/>
                      <a:pt x="916" y="3613"/>
                    </a:cubicBezTo>
                    <a:cubicBezTo>
                      <a:pt x="495" y="3859"/>
                      <a:pt x="172" y="4098"/>
                      <a:pt x="1" y="4283"/>
                    </a:cubicBezTo>
                    <a:cubicBezTo>
                      <a:pt x="304" y="4603"/>
                      <a:pt x="607" y="4919"/>
                      <a:pt x="923" y="5226"/>
                    </a:cubicBezTo>
                    <a:cubicBezTo>
                      <a:pt x="812" y="5229"/>
                      <a:pt x="701" y="5235"/>
                      <a:pt x="590" y="5239"/>
                    </a:cubicBezTo>
                    <a:cubicBezTo>
                      <a:pt x="1068" y="5751"/>
                      <a:pt x="1660" y="6141"/>
                      <a:pt x="2313" y="6377"/>
                    </a:cubicBezTo>
                    <a:cubicBezTo>
                      <a:pt x="2155" y="6421"/>
                      <a:pt x="1990" y="6450"/>
                      <a:pt x="1795" y="6461"/>
                    </a:cubicBezTo>
                    <a:cubicBezTo>
                      <a:pt x="2269" y="6949"/>
                      <a:pt x="3424" y="7999"/>
                      <a:pt x="5249" y="7295"/>
                    </a:cubicBezTo>
                    <a:cubicBezTo>
                      <a:pt x="4848" y="7800"/>
                      <a:pt x="4768" y="8511"/>
                      <a:pt x="4764" y="9104"/>
                    </a:cubicBezTo>
                    <a:cubicBezTo>
                      <a:pt x="4858" y="8975"/>
                      <a:pt x="4973" y="8868"/>
                      <a:pt x="5097" y="8770"/>
                    </a:cubicBezTo>
                    <a:cubicBezTo>
                      <a:pt x="5117" y="9255"/>
                      <a:pt x="5205" y="9756"/>
                      <a:pt x="5286" y="10198"/>
                    </a:cubicBezTo>
                    <a:cubicBezTo>
                      <a:pt x="5747" y="10013"/>
                      <a:pt x="6265" y="9477"/>
                      <a:pt x="6720" y="9053"/>
                    </a:cubicBezTo>
                    <a:cubicBezTo>
                      <a:pt x="6720" y="9053"/>
                      <a:pt x="6673" y="9444"/>
                      <a:pt x="6736" y="9699"/>
                    </a:cubicBezTo>
                    <a:cubicBezTo>
                      <a:pt x="7491" y="9171"/>
                      <a:pt x="7572" y="8161"/>
                      <a:pt x="7572" y="8161"/>
                    </a:cubicBezTo>
                    <a:cubicBezTo>
                      <a:pt x="7572" y="8161"/>
                      <a:pt x="7774" y="8659"/>
                      <a:pt x="7797" y="8777"/>
                    </a:cubicBezTo>
                    <a:cubicBezTo>
                      <a:pt x="8150" y="8420"/>
                      <a:pt x="8332" y="7905"/>
                      <a:pt x="8336" y="7400"/>
                    </a:cubicBezTo>
                    <a:cubicBezTo>
                      <a:pt x="8339" y="6912"/>
                      <a:pt x="8134" y="5737"/>
                      <a:pt x="7521" y="5202"/>
                    </a:cubicBezTo>
                    <a:cubicBezTo>
                      <a:pt x="7541" y="5171"/>
                      <a:pt x="7565" y="5131"/>
                      <a:pt x="7595" y="5081"/>
                    </a:cubicBezTo>
                    <a:cubicBezTo>
                      <a:pt x="8259" y="4545"/>
                      <a:pt x="8447" y="3283"/>
                      <a:pt x="8433" y="2778"/>
                    </a:cubicBezTo>
                    <a:cubicBezTo>
                      <a:pt x="8417" y="2269"/>
                      <a:pt x="8221" y="1764"/>
                      <a:pt x="7861" y="1425"/>
                    </a:cubicBezTo>
                    <a:cubicBezTo>
                      <a:pt x="7817" y="1654"/>
                      <a:pt x="7771" y="1882"/>
                      <a:pt x="7726" y="2115"/>
                    </a:cubicBezTo>
                    <a:cubicBezTo>
                      <a:pt x="7636" y="1475"/>
                      <a:pt x="7077" y="540"/>
                      <a:pt x="6757" y="213"/>
                    </a:cubicBezTo>
                    <a:cubicBezTo>
                      <a:pt x="6707" y="627"/>
                      <a:pt x="6615" y="788"/>
                      <a:pt x="6615" y="788"/>
                    </a:cubicBezTo>
                    <a:cubicBezTo>
                      <a:pt x="6306" y="411"/>
                      <a:pt x="5902" y="145"/>
                      <a:pt x="558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9"/>
              <p:cNvSpPr/>
              <p:nvPr/>
            </p:nvSpPr>
            <p:spPr>
              <a:xfrm rot="-2333254">
                <a:off x="1521484" y="542409"/>
                <a:ext cx="914271" cy="145391"/>
              </a:xfrm>
              <a:custGeom>
                <a:avLst/>
                <a:gdLst/>
                <a:ahLst/>
                <a:cxnLst/>
                <a:rect l="l" t="t" r="r" b="b"/>
                <a:pathLst>
                  <a:path w="9508" h="1512" extrusionOk="0">
                    <a:moveTo>
                      <a:pt x="25" y="44"/>
                    </a:moveTo>
                    <a:cubicBezTo>
                      <a:pt x="3091" y="960"/>
                      <a:pt x="6448" y="1512"/>
                      <a:pt x="9484" y="199"/>
                    </a:cubicBezTo>
                    <a:cubicBezTo>
                      <a:pt x="9507" y="189"/>
                      <a:pt x="9491" y="145"/>
                      <a:pt x="9467" y="155"/>
                    </a:cubicBezTo>
                    <a:cubicBezTo>
                      <a:pt x="6353" y="1407"/>
                      <a:pt x="3176" y="795"/>
                      <a:pt x="35" y="7"/>
                    </a:cubicBezTo>
                    <a:cubicBezTo>
                      <a:pt x="11" y="1"/>
                      <a:pt x="1" y="37"/>
                      <a:pt x="25"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9"/>
              <p:cNvSpPr/>
              <p:nvPr/>
            </p:nvSpPr>
            <p:spPr>
              <a:xfrm rot="-2333254">
                <a:off x="2113066" y="520283"/>
                <a:ext cx="116351" cy="341938"/>
              </a:xfrm>
              <a:custGeom>
                <a:avLst/>
                <a:gdLst/>
                <a:ahLst/>
                <a:cxnLst/>
                <a:rect l="l" t="t" r="r" b="b"/>
                <a:pathLst>
                  <a:path w="1210" h="3556" extrusionOk="0">
                    <a:moveTo>
                      <a:pt x="1068" y="13"/>
                    </a:moveTo>
                    <a:cubicBezTo>
                      <a:pt x="1132" y="1333"/>
                      <a:pt x="755" y="2437"/>
                      <a:pt x="14" y="3515"/>
                    </a:cubicBezTo>
                    <a:cubicBezTo>
                      <a:pt x="1" y="3538"/>
                      <a:pt x="35" y="3555"/>
                      <a:pt x="52" y="3535"/>
                    </a:cubicBezTo>
                    <a:cubicBezTo>
                      <a:pt x="822" y="2485"/>
                      <a:pt x="1209" y="1323"/>
                      <a:pt x="1091" y="13"/>
                    </a:cubicBezTo>
                    <a:cubicBezTo>
                      <a:pt x="1088" y="0"/>
                      <a:pt x="1068" y="0"/>
                      <a:pt x="1068" y="1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9"/>
              <p:cNvSpPr/>
              <p:nvPr/>
            </p:nvSpPr>
            <p:spPr>
              <a:xfrm rot="-2333254">
                <a:off x="2242121" y="649802"/>
                <a:ext cx="25674" cy="172700"/>
              </a:xfrm>
              <a:custGeom>
                <a:avLst/>
                <a:gdLst/>
                <a:ahLst/>
                <a:cxnLst/>
                <a:rect l="l" t="t" r="r" b="b"/>
                <a:pathLst>
                  <a:path w="267" h="1796" extrusionOk="0">
                    <a:moveTo>
                      <a:pt x="33" y="41"/>
                    </a:moveTo>
                    <a:cubicBezTo>
                      <a:pt x="175" y="624"/>
                      <a:pt x="159" y="1192"/>
                      <a:pt x="4" y="1769"/>
                    </a:cubicBezTo>
                    <a:cubicBezTo>
                      <a:pt x="0" y="1789"/>
                      <a:pt x="27" y="1795"/>
                      <a:pt x="37" y="1778"/>
                    </a:cubicBezTo>
                    <a:cubicBezTo>
                      <a:pt x="249" y="1223"/>
                      <a:pt x="266" y="594"/>
                      <a:pt x="78" y="31"/>
                    </a:cubicBezTo>
                    <a:cubicBezTo>
                      <a:pt x="71" y="1"/>
                      <a:pt x="27" y="11"/>
                      <a:pt x="33"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9"/>
              <p:cNvSpPr/>
              <p:nvPr/>
            </p:nvSpPr>
            <p:spPr>
              <a:xfrm rot="-2333254">
                <a:off x="2079526" y="610364"/>
                <a:ext cx="127313" cy="135391"/>
              </a:xfrm>
              <a:custGeom>
                <a:avLst/>
                <a:gdLst/>
                <a:ahLst/>
                <a:cxnLst/>
                <a:rect l="l" t="t" r="r" b="b"/>
                <a:pathLst>
                  <a:path w="1324" h="1408" extrusionOk="0">
                    <a:moveTo>
                      <a:pt x="1280" y="11"/>
                    </a:moveTo>
                    <a:cubicBezTo>
                      <a:pt x="714" y="284"/>
                      <a:pt x="317" y="822"/>
                      <a:pt x="14" y="1357"/>
                    </a:cubicBezTo>
                    <a:cubicBezTo>
                      <a:pt x="1" y="1384"/>
                      <a:pt x="37" y="1407"/>
                      <a:pt x="54" y="1381"/>
                    </a:cubicBezTo>
                    <a:cubicBezTo>
                      <a:pt x="411" y="869"/>
                      <a:pt x="731" y="347"/>
                      <a:pt x="1300" y="45"/>
                    </a:cubicBezTo>
                    <a:cubicBezTo>
                      <a:pt x="1323" y="31"/>
                      <a:pt x="1303" y="1"/>
                      <a:pt x="1280" y="1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9"/>
              <p:cNvSpPr/>
              <p:nvPr/>
            </p:nvSpPr>
            <p:spPr>
              <a:xfrm rot="-2333254">
                <a:off x="1824198" y="678060"/>
                <a:ext cx="248088" cy="123467"/>
              </a:xfrm>
              <a:custGeom>
                <a:avLst/>
                <a:gdLst/>
                <a:ahLst/>
                <a:cxnLst/>
                <a:rect l="l" t="t" r="r" b="b"/>
                <a:pathLst>
                  <a:path w="2580" h="1284" extrusionOk="0">
                    <a:moveTo>
                      <a:pt x="2525" y="21"/>
                    </a:moveTo>
                    <a:cubicBezTo>
                      <a:pt x="1782" y="627"/>
                      <a:pt x="957" y="1008"/>
                      <a:pt x="31" y="1237"/>
                    </a:cubicBezTo>
                    <a:cubicBezTo>
                      <a:pt x="0" y="1244"/>
                      <a:pt x="14" y="1284"/>
                      <a:pt x="41" y="1281"/>
                    </a:cubicBezTo>
                    <a:cubicBezTo>
                      <a:pt x="987" y="1129"/>
                      <a:pt x="1845" y="684"/>
                      <a:pt x="2556" y="52"/>
                    </a:cubicBezTo>
                    <a:cubicBezTo>
                      <a:pt x="2579" y="32"/>
                      <a:pt x="2545" y="1"/>
                      <a:pt x="2525" y="2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9"/>
              <p:cNvSpPr/>
              <p:nvPr/>
            </p:nvSpPr>
            <p:spPr>
              <a:xfrm rot="-2333254">
                <a:off x="1755575" y="534525"/>
                <a:ext cx="156738" cy="185008"/>
              </a:xfrm>
              <a:custGeom>
                <a:avLst/>
                <a:gdLst/>
                <a:ahLst/>
                <a:cxnLst/>
                <a:rect l="l" t="t" r="r" b="b"/>
                <a:pathLst>
                  <a:path w="1630" h="1924" extrusionOk="0">
                    <a:moveTo>
                      <a:pt x="1623" y="1879"/>
                    </a:moveTo>
                    <a:cubicBezTo>
                      <a:pt x="1415" y="1075"/>
                      <a:pt x="879" y="247"/>
                      <a:pt x="37" y="8"/>
                    </a:cubicBezTo>
                    <a:cubicBezTo>
                      <a:pt x="7" y="0"/>
                      <a:pt x="1" y="41"/>
                      <a:pt x="24" y="51"/>
                    </a:cubicBezTo>
                    <a:cubicBezTo>
                      <a:pt x="832" y="364"/>
                      <a:pt x="1354" y="1071"/>
                      <a:pt x="1576" y="1893"/>
                    </a:cubicBezTo>
                    <a:cubicBezTo>
                      <a:pt x="1586" y="1923"/>
                      <a:pt x="1630" y="1910"/>
                      <a:pt x="1623" y="1879"/>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9"/>
              <p:cNvSpPr/>
              <p:nvPr/>
            </p:nvSpPr>
            <p:spPr>
              <a:xfrm rot="-2333254">
                <a:off x="1672882" y="781938"/>
                <a:ext cx="171065" cy="60580"/>
              </a:xfrm>
              <a:custGeom>
                <a:avLst/>
                <a:gdLst/>
                <a:ahLst/>
                <a:cxnLst/>
                <a:rect l="l" t="t" r="r" b="b"/>
                <a:pathLst>
                  <a:path w="1779" h="630" extrusionOk="0">
                    <a:moveTo>
                      <a:pt x="1734" y="17"/>
                    </a:moveTo>
                    <a:cubicBezTo>
                      <a:pt x="1317" y="401"/>
                      <a:pt x="583" y="573"/>
                      <a:pt x="24" y="529"/>
                    </a:cubicBezTo>
                    <a:cubicBezTo>
                      <a:pt x="1" y="526"/>
                      <a:pt x="1" y="560"/>
                      <a:pt x="24" y="563"/>
                    </a:cubicBezTo>
                    <a:cubicBezTo>
                      <a:pt x="603" y="630"/>
                      <a:pt x="1334" y="455"/>
                      <a:pt x="1761" y="44"/>
                    </a:cubicBezTo>
                    <a:cubicBezTo>
                      <a:pt x="1778" y="28"/>
                      <a:pt x="1751" y="1"/>
                      <a:pt x="1734" y="17"/>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9"/>
              <p:cNvSpPr/>
              <p:nvPr/>
            </p:nvSpPr>
            <p:spPr>
              <a:xfrm rot="-2333254">
                <a:off x="1943522" y="280192"/>
                <a:ext cx="63176" cy="320303"/>
              </a:xfrm>
              <a:custGeom>
                <a:avLst/>
                <a:gdLst/>
                <a:ahLst/>
                <a:cxnLst/>
                <a:rect l="l" t="t" r="r" b="b"/>
                <a:pathLst>
                  <a:path w="657" h="3331" extrusionOk="0">
                    <a:moveTo>
                      <a:pt x="654" y="3310"/>
                    </a:moveTo>
                    <a:cubicBezTo>
                      <a:pt x="657" y="2186"/>
                      <a:pt x="461" y="1075"/>
                      <a:pt x="48" y="25"/>
                    </a:cubicBezTo>
                    <a:cubicBezTo>
                      <a:pt x="41" y="1"/>
                      <a:pt x="1" y="11"/>
                      <a:pt x="7" y="35"/>
                    </a:cubicBezTo>
                    <a:cubicBezTo>
                      <a:pt x="385" y="1105"/>
                      <a:pt x="593" y="2176"/>
                      <a:pt x="623" y="3310"/>
                    </a:cubicBezTo>
                    <a:cubicBezTo>
                      <a:pt x="623" y="3330"/>
                      <a:pt x="654" y="3330"/>
                      <a:pt x="654" y="331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9"/>
              <p:cNvSpPr/>
              <p:nvPr/>
            </p:nvSpPr>
            <p:spPr>
              <a:xfrm rot="-2333254">
                <a:off x="1870286" y="373523"/>
                <a:ext cx="125967" cy="151353"/>
              </a:xfrm>
              <a:custGeom>
                <a:avLst/>
                <a:gdLst/>
                <a:ahLst/>
                <a:cxnLst/>
                <a:rect l="l" t="t" r="r" b="b"/>
                <a:pathLst>
                  <a:path w="1310" h="1574" extrusionOk="0">
                    <a:moveTo>
                      <a:pt x="1302" y="1553"/>
                    </a:moveTo>
                    <a:cubicBezTo>
                      <a:pt x="801" y="1109"/>
                      <a:pt x="387" y="580"/>
                      <a:pt x="33" y="15"/>
                    </a:cubicBezTo>
                    <a:cubicBezTo>
                      <a:pt x="23" y="1"/>
                      <a:pt x="0" y="15"/>
                      <a:pt x="10" y="28"/>
                    </a:cubicBezTo>
                    <a:cubicBezTo>
                      <a:pt x="316" y="613"/>
                      <a:pt x="780" y="1146"/>
                      <a:pt x="1289" y="1566"/>
                    </a:cubicBezTo>
                    <a:cubicBezTo>
                      <a:pt x="1296" y="1573"/>
                      <a:pt x="1310" y="1559"/>
                      <a:pt x="1302" y="155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9"/>
              <p:cNvSpPr/>
              <p:nvPr/>
            </p:nvSpPr>
            <p:spPr>
              <a:xfrm rot="-2333254">
                <a:off x="1899174" y="263645"/>
                <a:ext cx="25674" cy="144237"/>
              </a:xfrm>
              <a:custGeom>
                <a:avLst/>
                <a:gdLst/>
                <a:ahLst/>
                <a:cxnLst/>
                <a:rect l="l" t="t" r="r" b="b"/>
                <a:pathLst>
                  <a:path w="267" h="1500" extrusionOk="0">
                    <a:moveTo>
                      <a:pt x="51" y="1475"/>
                    </a:moveTo>
                    <a:cubicBezTo>
                      <a:pt x="195" y="1007"/>
                      <a:pt x="267" y="516"/>
                      <a:pt x="216" y="31"/>
                    </a:cubicBezTo>
                    <a:cubicBezTo>
                      <a:pt x="216" y="4"/>
                      <a:pt x="172" y="0"/>
                      <a:pt x="175" y="31"/>
                    </a:cubicBezTo>
                    <a:cubicBezTo>
                      <a:pt x="192" y="522"/>
                      <a:pt x="152" y="990"/>
                      <a:pt x="10" y="1462"/>
                    </a:cubicBezTo>
                    <a:cubicBezTo>
                      <a:pt x="1" y="1489"/>
                      <a:pt x="41" y="1499"/>
                      <a:pt x="51" y="147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9"/>
              <p:cNvSpPr/>
              <p:nvPr/>
            </p:nvSpPr>
            <p:spPr>
              <a:xfrm rot="-2333254">
                <a:off x="1783407" y="477991"/>
                <a:ext cx="30194" cy="147699"/>
              </a:xfrm>
              <a:custGeom>
                <a:avLst/>
                <a:gdLst/>
                <a:ahLst/>
                <a:cxnLst/>
                <a:rect l="l" t="t" r="r" b="b"/>
                <a:pathLst>
                  <a:path w="314" h="1536" extrusionOk="0">
                    <a:moveTo>
                      <a:pt x="303" y="1512"/>
                    </a:moveTo>
                    <a:cubicBezTo>
                      <a:pt x="314" y="997"/>
                      <a:pt x="233" y="492"/>
                      <a:pt x="34" y="17"/>
                    </a:cubicBezTo>
                    <a:cubicBezTo>
                      <a:pt x="28" y="0"/>
                      <a:pt x="0" y="7"/>
                      <a:pt x="7" y="24"/>
                    </a:cubicBezTo>
                    <a:cubicBezTo>
                      <a:pt x="179" y="509"/>
                      <a:pt x="273" y="997"/>
                      <a:pt x="270" y="1512"/>
                    </a:cubicBezTo>
                    <a:cubicBezTo>
                      <a:pt x="270" y="1535"/>
                      <a:pt x="303" y="1535"/>
                      <a:pt x="303" y="1512"/>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9"/>
              <p:cNvSpPr/>
              <p:nvPr/>
            </p:nvSpPr>
            <p:spPr>
              <a:xfrm rot="-2333254">
                <a:off x="1607231" y="696865"/>
                <a:ext cx="128275" cy="111832"/>
              </a:xfrm>
              <a:custGeom>
                <a:avLst/>
                <a:gdLst/>
                <a:ahLst/>
                <a:cxnLst/>
                <a:rect l="l" t="t" r="r" b="b"/>
                <a:pathLst>
                  <a:path w="1334" h="1163" extrusionOk="0">
                    <a:moveTo>
                      <a:pt x="1327" y="1135"/>
                    </a:moveTo>
                    <a:cubicBezTo>
                      <a:pt x="1054" y="597"/>
                      <a:pt x="609" y="176"/>
                      <a:pt x="23" y="7"/>
                    </a:cubicBezTo>
                    <a:cubicBezTo>
                      <a:pt x="7" y="0"/>
                      <a:pt x="0" y="24"/>
                      <a:pt x="17" y="31"/>
                    </a:cubicBezTo>
                    <a:cubicBezTo>
                      <a:pt x="559" y="253"/>
                      <a:pt x="1020" y="630"/>
                      <a:pt x="1306" y="1148"/>
                    </a:cubicBezTo>
                    <a:cubicBezTo>
                      <a:pt x="1313" y="1162"/>
                      <a:pt x="1333" y="1148"/>
                      <a:pt x="1327" y="113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96"/>
                                        </p:tgtEl>
                                        <p:attrNameLst>
                                          <p:attrName>style.visibility</p:attrName>
                                        </p:attrNameLst>
                                      </p:cBhvr>
                                      <p:to>
                                        <p:strVal val="visible"/>
                                      </p:to>
                                    </p:set>
                                    <p:anim calcmode="lin" valueType="num">
                                      <p:cBhvr additive="base">
                                        <p:cTn id="7" dur="2000"/>
                                        <p:tgtEl>
                                          <p:spTgt spid="1596"/>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1533"/>
                                        </p:tgtEl>
                                        <p:attrNameLst>
                                          <p:attrName>style.visibility</p:attrName>
                                        </p:attrNameLst>
                                      </p:cBhvr>
                                      <p:to>
                                        <p:strVal val="visible"/>
                                      </p:to>
                                    </p:set>
                                    <p:anim calcmode="lin" valueType="num">
                                      <p:cBhvr additive="base">
                                        <p:cTn id="11" dur="2000"/>
                                        <p:tgtEl>
                                          <p:spTgt spid="1533"/>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60"/>
                                        </p:tgtEl>
                                        <p:attrNameLst>
                                          <p:attrName>style.visibility</p:attrName>
                                        </p:attrNameLst>
                                      </p:cBhvr>
                                      <p:to>
                                        <p:strVal val="visible"/>
                                      </p:to>
                                    </p:set>
                                    <p:anim calcmode="lin" valueType="num">
                                      <p:cBhvr additive="base">
                                        <p:cTn id="16" dur="500" fill="hold"/>
                                        <p:tgtEl>
                                          <p:spTgt spid="1360"/>
                                        </p:tgtEl>
                                        <p:attrNameLst>
                                          <p:attrName>ppt_x</p:attrName>
                                        </p:attrNameLst>
                                      </p:cBhvr>
                                      <p:tavLst>
                                        <p:tav tm="0">
                                          <p:val>
                                            <p:strVal val="#ppt_x"/>
                                          </p:val>
                                        </p:tav>
                                        <p:tav tm="100000">
                                          <p:val>
                                            <p:strVal val="#ppt_x"/>
                                          </p:val>
                                        </p:tav>
                                      </p:tavLst>
                                    </p:anim>
                                    <p:anim calcmode="lin" valueType="num">
                                      <p:cBhvr additive="base">
                                        <p:cTn id="17" dur="500" fill="hold"/>
                                        <p:tgtEl>
                                          <p:spTgt spid="13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BE41E3-F0C9-4D2C-9916-F20D29412E42}"/>
              </a:ext>
            </a:extLst>
          </p:cNvPr>
          <p:cNvSpPr txBox="1"/>
          <p:nvPr/>
        </p:nvSpPr>
        <p:spPr>
          <a:xfrm>
            <a:off x="85725" y="400050"/>
            <a:ext cx="8932545" cy="3175228"/>
          </a:xfrm>
          <a:prstGeom prst="rect">
            <a:avLst/>
          </a:prstGeom>
          <a:noFill/>
        </p:spPr>
        <p:txBody>
          <a:bodyPr wrap="square">
            <a:spAutoFit/>
          </a:bodyPr>
          <a:lstStyle/>
          <a:p>
            <a:pPr algn="ctr" defTabSz="685800">
              <a:spcBef>
                <a:spcPts val="450"/>
              </a:spcBef>
              <a:spcAft>
                <a:spcPts val="450"/>
              </a:spcAft>
              <a:buClrTx/>
              <a:defRPr/>
            </a:pPr>
            <a:r>
              <a:rPr lang="vi-VN" sz="2400" kern="1200" dirty="0">
                <a:solidFill>
                  <a:srgbClr val="FF0000"/>
                </a:solidFill>
                <a:latin typeface="Times New Roman" panose="02020603050405020304" pitchFamily="18" charset="0"/>
                <a:ea typeface="+mn-ea"/>
                <a:cs typeface="+mn-cs"/>
              </a:rPr>
              <a:t>Trận bóng dưới lòng đường</a:t>
            </a:r>
          </a:p>
          <a:p>
            <a:pPr algn="just" defTabSz="685800">
              <a:spcBef>
                <a:spcPts val="450"/>
              </a:spcBef>
              <a:spcAft>
                <a:spcPts val="450"/>
              </a:spcAft>
              <a:buClrTx/>
              <a:defRPr/>
            </a:pPr>
            <a:r>
              <a:rPr lang="vi-VN" sz="2400" kern="1200" dirty="0">
                <a:latin typeface="Times New Roman" panose="02020603050405020304" pitchFamily="18" charset="0"/>
                <a:ea typeface="+mn-ea"/>
                <a:cs typeface="+mn-cs"/>
              </a:rPr>
              <a:t>1. Trận đấu vừa bắt đầu thì Quang cướp được bóng. Quang bấm nhẹ bóng sang cánh phải cho Vũ. Vũ dẫn bóng lên. Bốn, năm cầu thủ đội bạn lao đến. Vũ </a:t>
            </a:r>
            <a:r>
              <a:rPr lang="vi-VN" sz="2400" kern="1200" dirty="0">
                <a:solidFill>
                  <a:srgbClr val="0070C0"/>
                </a:solidFill>
                <a:latin typeface="Times New Roman" panose="02020603050405020304" pitchFamily="18" charset="0"/>
                <a:ea typeface="+mn-ea"/>
                <a:cs typeface="+mn-cs"/>
              </a:rPr>
              <a:t>ngần ngừ</a:t>
            </a:r>
            <a:r>
              <a:rPr lang="vi-VN" sz="2400" kern="1200" dirty="0">
                <a:latin typeface="Times New Roman" panose="02020603050405020304" pitchFamily="18" charset="0"/>
                <a:ea typeface="+mn-ea"/>
                <a:cs typeface="+mn-cs"/>
              </a:rPr>
              <a:t> giây lát. Chợt nhận ra cánh trái trống hẳn đi</a:t>
            </a:r>
            <a:r>
              <a:rPr lang="en-US" sz="2400" kern="1200" dirty="0">
                <a:latin typeface="Calibri Light"/>
                <a:ea typeface="+mn-ea"/>
                <a:cs typeface="+mn-cs"/>
              </a:rPr>
              <a:t>,</a:t>
            </a:r>
            <a:r>
              <a:rPr lang="vi-VN" sz="2400" kern="1200" dirty="0">
                <a:latin typeface="Times New Roman" panose="02020603050405020304" pitchFamily="18" charset="0"/>
                <a:ea typeface="+mn-ea"/>
                <a:cs typeface="+mn-cs"/>
              </a:rPr>
              <a:t> Vũ chuyền bóng cho Long. Long như chỉ đợi có vậy, dốc bóng nhanh về phía khung thành đối phương. Cái đầu húi cua của cậu bé chúi về phía trước. Bỗng một tiếng "kít... ít" làm cậu </a:t>
            </a:r>
            <a:r>
              <a:rPr lang="vi-VN" sz="2400" kern="1200" dirty="0">
                <a:solidFill>
                  <a:srgbClr val="0070C0"/>
                </a:solidFill>
                <a:latin typeface="Times New Roman" panose="02020603050405020304" pitchFamily="18" charset="0"/>
                <a:ea typeface="+mn-ea"/>
                <a:cs typeface="+mn-cs"/>
              </a:rPr>
              <a:t>sững lại</a:t>
            </a:r>
            <a:r>
              <a:rPr lang="vi-VN" sz="2400" kern="1200" dirty="0">
                <a:latin typeface="Times New Roman" panose="02020603050405020304" pitchFamily="18" charset="0"/>
                <a:ea typeface="+mn-ea"/>
                <a:cs typeface="+mn-cs"/>
              </a:rPr>
              <a:t>. Chỉ chút nữa là cậu tông phải xe gắn máy. Bác đi xe nổi nóng làm cả bọn </a:t>
            </a:r>
            <a:r>
              <a:rPr lang="vi-VN" sz="2400" kern="1200" dirty="0">
                <a:solidFill>
                  <a:srgbClr val="0070C0"/>
                </a:solidFill>
                <a:latin typeface="Times New Roman" panose="02020603050405020304" pitchFamily="18" charset="0"/>
                <a:ea typeface="+mn-ea"/>
                <a:cs typeface="+mn-cs"/>
              </a:rPr>
              <a:t>chạy tán loạn</a:t>
            </a:r>
            <a:r>
              <a:rPr lang="vi-VN" sz="2400" kern="1200" dirty="0">
                <a:latin typeface="Times New Roman" panose="02020603050405020304" pitchFamily="18" charset="0"/>
                <a:ea typeface="+mn-ea"/>
                <a:cs typeface="+mn-cs"/>
              </a:rPr>
              <a:t>.</a:t>
            </a:r>
          </a:p>
        </p:txBody>
      </p:sp>
    </p:spTree>
    <p:extLst>
      <p:ext uri="{BB962C8B-B14F-4D97-AF65-F5344CB8AC3E}">
        <p14:creationId xmlns:p14="http://schemas.microsoft.com/office/powerpoint/2010/main" val="3239627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CF70EA-C6A5-43AE-9BE5-CFD5EE291734}"/>
              </a:ext>
            </a:extLst>
          </p:cNvPr>
          <p:cNvSpPr txBox="1"/>
          <p:nvPr/>
        </p:nvSpPr>
        <p:spPr>
          <a:xfrm>
            <a:off x="171450" y="685800"/>
            <a:ext cx="8823960" cy="3046988"/>
          </a:xfrm>
          <a:prstGeom prst="rect">
            <a:avLst/>
          </a:prstGeom>
          <a:noFill/>
        </p:spPr>
        <p:txBody>
          <a:bodyPr wrap="square">
            <a:spAutoFit/>
          </a:bodyPr>
          <a:lstStyle/>
          <a:p>
            <a:pPr algn="just" defTabSz="685800">
              <a:buClrTx/>
              <a:defRPr/>
            </a:pPr>
            <a:r>
              <a:rPr lang="vi-VN" sz="2400" kern="1200" dirty="0">
                <a:latin typeface="Times New Roman" panose="02020603050405020304" pitchFamily="18" charset="0"/>
                <a:ea typeface="+mn-ea"/>
                <a:cs typeface="+mn-cs"/>
              </a:rPr>
              <a:t>2. Nhưng chỉ được một lát, bọn trẻ hết sợ, lại hò nhau xuống lòng đường. Lần này, Quang quyết định chơi bóng bổng. Còn cách khung thành chừng năm mét, em co chân sút rất mạnh. Quả bóng vút lên nhưng lại đi </a:t>
            </a:r>
            <a:r>
              <a:rPr lang="vi-VN" sz="2400" kern="1200" dirty="0">
                <a:solidFill>
                  <a:srgbClr val="0070C0"/>
                </a:solidFill>
                <a:latin typeface="Times New Roman" panose="02020603050405020304" pitchFamily="18" charset="0"/>
                <a:ea typeface="+mn-ea"/>
                <a:cs typeface="+mn-cs"/>
              </a:rPr>
              <a:t>chệch lên </a:t>
            </a:r>
            <a:r>
              <a:rPr lang="vi-VN" sz="2400" kern="1200" dirty="0">
                <a:latin typeface="Times New Roman" panose="02020603050405020304" pitchFamily="18" charset="0"/>
                <a:ea typeface="+mn-ea"/>
                <a:cs typeface="+mn-cs"/>
              </a:rPr>
              <a:t>vỉa hè và đập vào đầu một cụ già. Cụ lảo đảo, ôm lấy đầu và </a:t>
            </a:r>
            <a:r>
              <a:rPr lang="vi-VN" sz="2400" kern="1200" dirty="0">
                <a:solidFill>
                  <a:srgbClr val="0070C0"/>
                </a:solidFill>
                <a:latin typeface="Times New Roman" panose="02020603050405020304" pitchFamily="18" charset="0"/>
                <a:ea typeface="+mn-ea"/>
                <a:cs typeface="+mn-cs"/>
              </a:rPr>
              <a:t>khuỵu xuống</a:t>
            </a:r>
            <a:r>
              <a:rPr lang="vi-VN" sz="2400" kern="1200" dirty="0">
                <a:latin typeface="Times New Roman" panose="02020603050405020304" pitchFamily="18" charset="0"/>
                <a:ea typeface="+mn-ea"/>
                <a:cs typeface="+mn-cs"/>
              </a:rPr>
              <a:t>. Một bác đứng tuổi vội đỡ lấy cụ. Bác quát to :</a:t>
            </a:r>
          </a:p>
          <a:p>
            <a:pPr algn="just" defTabSz="685800">
              <a:buClrTx/>
              <a:defRPr/>
            </a:pPr>
            <a:r>
              <a:rPr lang="en-US" sz="2400" kern="1200" dirty="0">
                <a:latin typeface="Calibri Light"/>
                <a:ea typeface="+mn-ea"/>
                <a:cs typeface="+mn-cs"/>
              </a:rPr>
              <a:t>    </a:t>
            </a:r>
            <a:r>
              <a:rPr lang="vi-VN" sz="2400" kern="1200" dirty="0">
                <a:latin typeface="Times New Roman" panose="02020603050405020304" pitchFamily="18" charset="0"/>
                <a:ea typeface="+mn-ea"/>
                <a:cs typeface="+mn-cs"/>
              </a:rPr>
              <a:t>- Chỗ này là chỗ chơi bóng à ?</a:t>
            </a:r>
          </a:p>
          <a:p>
            <a:pPr algn="just" defTabSz="685800">
              <a:buClrTx/>
              <a:defRPr/>
            </a:pPr>
            <a:r>
              <a:rPr lang="vi-VN" sz="2400" kern="1200" dirty="0">
                <a:latin typeface="Times New Roman" panose="02020603050405020304" pitchFamily="18" charset="0"/>
                <a:ea typeface="+mn-ea"/>
                <a:cs typeface="+mn-cs"/>
              </a:rPr>
              <a:t>    Đám học trò sợ hãi bỏ chạy.</a:t>
            </a:r>
          </a:p>
        </p:txBody>
      </p:sp>
    </p:spTree>
    <p:extLst>
      <p:ext uri="{BB962C8B-B14F-4D97-AF65-F5344CB8AC3E}">
        <p14:creationId xmlns:p14="http://schemas.microsoft.com/office/powerpoint/2010/main" val="3095428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91A771-0950-4148-BE46-1C463C200169}"/>
              </a:ext>
            </a:extLst>
          </p:cNvPr>
          <p:cNvSpPr txBox="1"/>
          <p:nvPr/>
        </p:nvSpPr>
        <p:spPr>
          <a:xfrm>
            <a:off x="142875" y="400050"/>
            <a:ext cx="8909685" cy="3416320"/>
          </a:xfrm>
          <a:prstGeom prst="rect">
            <a:avLst/>
          </a:prstGeom>
          <a:noFill/>
        </p:spPr>
        <p:txBody>
          <a:bodyPr wrap="square">
            <a:spAutoFit/>
          </a:bodyPr>
          <a:lstStyle/>
          <a:p>
            <a:pPr algn="just" defTabSz="685800">
              <a:buClrTx/>
              <a:defRPr/>
            </a:pPr>
            <a:r>
              <a:rPr lang="vi-VN" sz="2400" kern="1200" dirty="0">
                <a:latin typeface="Times New Roman" panose="02020603050405020304" pitchFamily="18" charset="0"/>
                <a:ea typeface="+mn-ea"/>
                <a:cs typeface="+mn-cs"/>
              </a:rPr>
              <a:t>3. Từ một gốc cây, Quang lén nhìn sang. Bác đứng tuổi </a:t>
            </a:r>
            <a:r>
              <a:rPr lang="vi-VN" sz="2400" kern="1200" dirty="0">
                <a:solidFill>
                  <a:srgbClr val="0070C0"/>
                </a:solidFill>
                <a:latin typeface="Times New Roman" panose="02020603050405020304" pitchFamily="18" charset="0"/>
                <a:ea typeface="+mn-ea"/>
                <a:cs typeface="+mn-cs"/>
              </a:rPr>
              <a:t>xuýt xoa</a:t>
            </a:r>
            <a:r>
              <a:rPr lang="vi-VN" sz="2400" kern="1200" dirty="0">
                <a:latin typeface="Times New Roman" panose="02020603050405020304" pitchFamily="18" charset="0"/>
                <a:ea typeface="+mn-ea"/>
                <a:cs typeface="+mn-cs"/>
              </a:rPr>
              <a:t>, hỏi han ông cụ. Một chiếc xích lô </a:t>
            </a:r>
            <a:r>
              <a:rPr lang="vi-VN" sz="2400" kern="1200" dirty="0">
                <a:solidFill>
                  <a:srgbClr val="0070C0"/>
                </a:solidFill>
                <a:latin typeface="Times New Roman" panose="02020603050405020304" pitchFamily="18" charset="0"/>
                <a:ea typeface="+mn-ea"/>
                <a:cs typeface="+mn-cs"/>
              </a:rPr>
              <a:t>xịch tới</a:t>
            </a:r>
            <a:r>
              <a:rPr lang="vi-VN" sz="2400" kern="1200" dirty="0">
                <a:latin typeface="Times New Roman" panose="02020603050405020304" pitchFamily="18" charset="0"/>
                <a:ea typeface="+mn-ea"/>
                <a:cs typeface="+mn-cs"/>
              </a:rPr>
              <a:t>. Bác đứng tuổi vừa dìu ông cụ lên xe, vừa bực bội :</a:t>
            </a:r>
          </a:p>
          <a:p>
            <a:pPr algn="just" defTabSz="685800">
              <a:buClrTx/>
              <a:defRPr/>
            </a:pPr>
            <a:r>
              <a:rPr lang="en-US" sz="2400" kern="1200" dirty="0">
                <a:latin typeface="Calibri Light"/>
                <a:ea typeface="+mn-ea"/>
                <a:cs typeface="+mn-cs"/>
              </a:rPr>
              <a:t>      </a:t>
            </a:r>
            <a:r>
              <a:rPr lang="vi-VN" sz="2400" kern="1200" dirty="0">
                <a:latin typeface="Times New Roman" panose="02020603050405020304" pitchFamily="18" charset="0"/>
                <a:ea typeface="+mn-ea"/>
                <a:cs typeface="+mn-cs"/>
              </a:rPr>
              <a:t>- Thật là </a:t>
            </a:r>
            <a:r>
              <a:rPr lang="vi-VN" sz="2400" kern="1200" dirty="0">
                <a:solidFill>
                  <a:srgbClr val="0070C0"/>
                </a:solidFill>
                <a:latin typeface="Times New Roman" panose="02020603050405020304" pitchFamily="18" charset="0"/>
                <a:ea typeface="+mn-ea"/>
                <a:cs typeface="+mn-cs"/>
              </a:rPr>
              <a:t>quá quắt </a:t>
            </a:r>
            <a:r>
              <a:rPr lang="vi-VN" sz="2400" kern="1200" dirty="0">
                <a:latin typeface="Times New Roman" panose="02020603050405020304" pitchFamily="18" charset="0"/>
                <a:ea typeface="+mn-ea"/>
                <a:cs typeface="+mn-cs"/>
              </a:rPr>
              <a:t>!</a:t>
            </a:r>
          </a:p>
          <a:p>
            <a:pPr algn="just" defTabSz="685800">
              <a:buClrTx/>
              <a:defRPr/>
            </a:pPr>
            <a:r>
              <a:rPr lang="vi-VN" sz="2400" kern="1200" dirty="0">
                <a:latin typeface="Times New Roman" panose="02020603050405020304" pitchFamily="18" charset="0"/>
                <a:ea typeface="+mn-ea"/>
                <a:cs typeface="+mn-cs"/>
              </a:rPr>
              <a:t>    Quang sợ tái cả người. </a:t>
            </a:r>
            <a:r>
              <a:rPr lang="en-US" sz="2400" kern="1200" dirty="0" err="1">
                <a:latin typeface="Times New Roman" panose="02020603050405020304" pitchFamily="18" charset="0"/>
                <a:ea typeface="+mn-ea"/>
                <a:cs typeface="Times New Roman" panose="02020603050405020304" pitchFamily="18" charset="0"/>
              </a:rPr>
              <a:t>Bỗng</a:t>
            </a:r>
            <a:r>
              <a:rPr lang="en-US" sz="2400" kern="1200" dirty="0">
                <a:latin typeface="Times New Roman" panose="02020603050405020304" pitchFamily="18" charset="0"/>
                <a:ea typeface="+mn-ea"/>
                <a:cs typeface="Times New Roman" panose="02020603050405020304" pitchFamily="18" charset="0"/>
              </a:rPr>
              <a:t> </a:t>
            </a:r>
            <a:r>
              <a:rPr lang="en-US" sz="2400" kern="1200" dirty="0" err="1">
                <a:latin typeface="Times New Roman" panose="02020603050405020304" pitchFamily="18" charset="0"/>
                <a:ea typeface="+mn-ea"/>
                <a:cs typeface="Times New Roman" panose="02020603050405020304" pitchFamily="18" charset="0"/>
              </a:rPr>
              <a:t>cậu</a:t>
            </a:r>
            <a:r>
              <a:rPr lang="en-US" sz="2400" kern="1200" dirty="0">
                <a:latin typeface="Times New Roman" panose="02020603050405020304" pitchFamily="18" charset="0"/>
                <a:ea typeface="+mn-ea"/>
                <a:cs typeface="Times New Roman" panose="02020603050405020304" pitchFamily="18" charset="0"/>
              </a:rPr>
              <a:t> </a:t>
            </a:r>
            <a:r>
              <a:rPr lang="vi-VN" sz="2400" kern="1200" dirty="0">
                <a:latin typeface="Times New Roman" panose="02020603050405020304" pitchFamily="18" charset="0"/>
                <a:ea typeface="+mn-ea"/>
                <a:cs typeface="+mn-cs"/>
              </a:rPr>
              <a:t>thấy cái lưng còng của ông cụ sao giống lưng ông nội thế. Cậu bé vừa chạy theo chiếc xích lô, vừa </a:t>
            </a:r>
            <a:r>
              <a:rPr lang="vi-VN" sz="2400" kern="1200" dirty="0">
                <a:solidFill>
                  <a:srgbClr val="0070C0"/>
                </a:solidFill>
                <a:latin typeface="Times New Roman" panose="02020603050405020304" pitchFamily="18" charset="0"/>
                <a:ea typeface="+mn-ea"/>
                <a:cs typeface="+mn-cs"/>
              </a:rPr>
              <a:t>mếu máo </a:t>
            </a:r>
            <a:r>
              <a:rPr lang="vi-VN" sz="2400" kern="1200" dirty="0">
                <a:latin typeface="Times New Roman" panose="02020603050405020304" pitchFamily="18" charset="0"/>
                <a:ea typeface="+mn-ea"/>
                <a:cs typeface="+mn-cs"/>
              </a:rPr>
              <a:t>:</a:t>
            </a:r>
          </a:p>
          <a:p>
            <a:pPr algn="just" defTabSz="685800">
              <a:buClrTx/>
              <a:defRPr/>
            </a:pPr>
            <a:r>
              <a:rPr lang="en-US" sz="2400" kern="1200" dirty="0">
                <a:latin typeface="Calibri Light"/>
                <a:ea typeface="+mn-ea"/>
                <a:cs typeface="+mn-cs"/>
              </a:rPr>
              <a:t>      </a:t>
            </a:r>
            <a:r>
              <a:rPr lang="vi-VN" sz="2400" kern="1200" dirty="0">
                <a:latin typeface="Times New Roman" panose="02020603050405020304" pitchFamily="18" charset="0"/>
                <a:ea typeface="+mn-ea"/>
                <a:cs typeface="+mn-cs"/>
              </a:rPr>
              <a:t>- Ông ơi... cụ ơi... ! Cháu xin lỗi cụ.</a:t>
            </a:r>
          </a:p>
          <a:p>
            <a:pPr algn="r" defTabSz="685800">
              <a:buClrTx/>
              <a:defRPr/>
            </a:pPr>
            <a:r>
              <a:rPr lang="vi-VN" sz="2400" kern="1200" dirty="0">
                <a:latin typeface="Times New Roman" panose="02020603050405020304" pitchFamily="18" charset="0"/>
                <a:ea typeface="+mn-ea"/>
                <a:cs typeface="+mn-cs"/>
              </a:rPr>
              <a:t>NGUYỄN MINH</a:t>
            </a:r>
            <a:endParaRPr lang="en-GB" sz="2400" kern="1200" dirty="0">
              <a:solidFill>
                <a:prstClr val="black"/>
              </a:solidFill>
              <a:latin typeface="Calibri"/>
              <a:ea typeface="+mn-ea"/>
              <a:cs typeface="+mn-cs"/>
            </a:endParaRPr>
          </a:p>
        </p:txBody>
      </p:sp>
    </p:spTree>
    <p:extLst>
      <p:ext uri="{BB962C8B-B14F-4D97-AF65-F5344CB8AC3E}">
        <p14:creationId xmlns:p14="http://schemas.microsoft.com/office/powerpoint/2010/main" val="51701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39FB5FB-7F2E-46D8-875F-2A502ECE2D78}"/>
              </a:ext>
            </a:extLst>
          </p:cNvPr>
          <p:cNvSpPr txBox="1">
            <a:spLocks noChangeArrowheads="1"/>
          </p:cNvSpPr>
          <p:nvPr/>
        </p:nvSpPr>
        <p:spPr bwMode="auto">
          <a:xfrm>
            <a:off x="0" y="0"/>
            <a:ext cx="6858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50000"/>
              </a:spcBef>
              <a:buClrTx/>
              <a:buNone/>
            </a:pPr>
            <a:r>
              <a:rPr lang="en-US" altLang="en-US" sz="4500" kern="1200" dirty="0" err="1">
                <a:solidFill>
                  <a:srgbClr val="FF0000"/>
                </a:solidFill>
                <a:latin typeface="Times New Roman" panose="02020603050405020304" pitchFamily="18" charset="0"/>
                <a:ea typeface="+mn-ea"/>
                <a:cs typeface="Times New Roman" panose="02020603050405020304" pitchFamily="18" charset="0"/>
              </a:rPr>
              <a:t>Luyện</a:t>
            </a:r>
            <a:r>
              <a:rPr lang="en-US" altLang="en-US" sz="45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4500" kern="1200" dirty="0" err="1">
                <a:solidFill>
                  <a:srgbClr val="FF0000"/>
                </a:solidFill>
                <a:latin typeface="Times New Roman" panose="02020603050405020304" pitchFamily="18" charset="0"/>
                <a:ea typeface="+mn-ea"/>
                <a:cs typeface="Times New Roman" panose="02020603050405020304" pitchFamily="18" charset="0"/>
              </a:rPr>
              <a:t>đọc</a:t>
            </a:r>
            <a:r>
              <a:rPr lang="en-US" altLang="en-US" sz="45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4500" kern="1200" dirty="0" err="1">
                <a:solidFill>
                  <a:srgbClr val="FF0000"/>
                </a:solidFill>
                <a:latin typeface="Times New Roman" panose="02020603050405020304" pitchFamily="18" charset="0"/>
                <a:ea typeface="+mn-ea"/>
                <a:cs typeface="Times New Roman" panose="02020603050405020304" pitchFamily="18" charset="0"/>
              </a:rPr>
              <a:t>từ</a:t>
            </a:r>
            <a:r>
              <a:rPr lang="en-US" altLang="en-US" sz="45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4500" kern="1200" dirty="0" err="1">
                <a:solidFill>
                  <a:srgbClr val="FF0000"/>
                </a:solidFill>
                <a:latin typeface="Times New Roman" panose="02020603050405020304" pitchFamily="18" charset="0"/>
                <a:ea typeface="+mn-ea"/>
                <a:cs typeface="Times New Roman" panose="02020603050405020304" pitchFamily="18" charset="0"/>
              </a:rPr>
              <a:t>khó</a:t>
            </a:r>
            <a:r>
              <a:rPr lang="en-US" altLang="en-US" sz="4500" kern="1200" dirty="0">
                <a:solidFill>
                  <a:srgbClr val="FF0000"/>
                </a:solidFill>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46E2418E-55F5-4BB3-89E5-99CAFDCA3531}"/>
              </a:ext>
            </a:extLst>
          </p:cNvPr>
          <p:cNvSpPr txBox="1"/>
          <p:nvPr/>
        </p:nvSpPr>
        <p:spPr>
          <a:xfrm>
            <a:off x="400050" y="800101"/>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ngần ngừ</a:t>
            </a:r>
            <a:r>
              <a:rPr lang="vi-VN" sz="2700" kern="1200" dirty="0">
                <a:latin typeface="Tahoma" panose="020B0604030504040204" pitchFamily="34" charset="0"/>
                <a:ea typeface="+mn-ea"/>
                <a:cs typeface="+mn-cs"/>
              </a:rPr>
              <a:t> </a:t>
            </a:r>
            <a:endParaRPr lang="en-US" sz="1350" kern="1200" dirty="0">
              <a:solidFill>
                <a:prstClr val="black"/>
              </a:solidFill>
              <a:latin typeface="Trebuchet MS"/>
              <a:ea typeface="+mn-ea"/>
              <a:cs typeface="+mn-cs"/>
            </a:endParaRPr>
          </a:p>
        </p:txBody>
      </p:sp>
      <p:sp>
        <p:nvSpPr>
          <p:cNvPr id="6" name="TextBox 5">
            <a:extLst>
              <a:ext uri="{FF2B5EF4-FFF2-40B4-BE49-F238E27FC236}">
                <a16:creationId xmlns:a16="http://schemas.microsoft.com/office/drawing/2014/main" id="{82BF0233-4DD5-4AC3-981B-A329FBCBAE2A}"/>
              </a:ext>
            </a:extLst>
          </p:cNvPr>
          <p:cNvSpPr txBox="1"/>
          <p:nvPr/>
        </p:nvSpPr>
        <p:spPr>
          <a:xfrm>
            <a:off x="400050" y="1428751"/>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sững lại</a:t>
            </a:r>
            <a:endParaRPr lang="en-US" sz="1350" kern="1200" dirty="0">
              <a:solidFill>
                <a:prstClr val="black"/>
              </a:solidFill>
              <a:latin typeface="Trebuchet MS"/>
              <a:ea typeface="+mn-ea"/>
              <a:cs typeface="+mn-cs"/>
            </a:endParaRPr>
          </a:p>
        </p:txBody>
      </p:sp>
      <p:sp>
        <p:nvSpPr>
          <p:cNvPr id="7" name="TextBox 6">
            <a:extLst>
              <a:ext uri="{FF2B5EF4-FFF2-40B4-BE49-F238E27FC236}">
                <a16:creationId xmlns:a16="http://schemas.microsoft.com/office/drawing/2014/main" id="{B0610949-3A97-47B4-9508-B137CBE32CFB}"/>
              </a:ext>
            </a:extLst>
          </p:cNvPr>
          <p:cNvSpPr txBox="1"/>
          <p:nvPr/>
        </p:nvSpPr>
        <p:spPr>
          <a:xfrm>
            <a:off x="382002" y="2048377"/>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chạy tán loạn</a:t>
            </a:r>
            <a:endParaRPr lang="en-US" sz="1350" kern="1200" dirty="0">
              <a:solidFill>
                <a:prstClr val="black"/>
              </a:solidFill>
              <a:latin typeface="Trebuchet MS"/>
              <a:ea typeface="+mn-ea"/>
              <a:cs typeface="+mn-cs"/>
            </a:endParaRPr>
          </a:p>
        </p:txBody>
      </p:sp>
      <p:sp>
        <p:nvSpPr>
          <p:cNvPr id="8" name="TextBox 7">
            <a:extLst>
              <a:ext uri="{FF2B5EF4-FFF2-40B4-BE49-F238E27FC236}">
                <a16:creationId xmlns:a16="http://schemas.microsoft.com/office/drawing/2014/main" id="{67324B43-08AF-4CA7-A34F-FEA6184B10EA}"/>
              </a:ext>
            </a:extLst>
          </p:cNvPr>
          <p:cNvSpPr txBox="1"/>
          <p:nvPr/>
        </p:nvSpPr>
        <p:spPr>
          <a:xfrm>
            <a:off x="397042" y="2689058"/>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chệch lên </a:t>
            </a:r>
            <a:endParaRPr lang="en-US" sz="1350" kern="1200" dirty="0">
              <a:solidFill>
                <a:prstClr val="black"/>
              </a:solidFill>
              <a:latin typeface="Trebuchet MS"/>
              <a:ea typeface="+mn-ea"/>
              <a:cs typeface="+mn-cs"/>
            </a:endParaRPr>
          </a:p>
        </p:txBody>
      </p:sp>
      <p:sp>
        <p:nvSpPr>
          <p:cNvPr id="9" name="TextBox 8">
            <a:extLst>
              <a:ext uri="{FF2B5EF4-FFF2-40B4-BE49-F238E27FC236}">
                <a16:creationId xmlns:a16="http://schemas.microsoft.com/office/drawing/2014/main" id="{818B10E0-46E1-47EE-96B6-98EEAF41102F}"/>
              </a:ext>
            </a:extLst>
          </p:cNvPr>
          <p:cNvSpPr txBox="1"/>
          <p:nvPr/>
        </p:nvSpPr>
        <p:spPr>
          <a:xfrm>
            <a:off x="3034966" y="872051"/>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khuỵu xuống</a:t>
            </a:r>
            <a:endParaRPr lang="en-US" sz="1350" kern="1200" dirty="0">
              <a:solidFill>
                <a:prstClr val="black"/>
              </a:solidFill>
              <a:latin typeface="Trebuchet MS"/>
              <a:ea typeface="+mn-ea"/>
              <a:cs typeface="+mn-cs"/>
            </a:endParaRPr>
          </a:p>
        </p:txBody>
      </p:sp>
      <p:sp>
        <p:nvSpPr>
          <p:cNvPr id="10" name="TextBox 9">
            <a:extLst>
              <a:ext uri="{FF2B5EF4-FFF2-40B4-BE49-F238E27FC236}">
                <a16:creationId xmlns:a16="http://schemas.microsoft.com/office/drawing/2014/main" id="{104A63E4-AF46-43FA-A88E-34797239D968}"/>
              </a:ext>
            </a:extLst>
          </p:cNvPr>
          <p:cNvSpPr txBox="1"/>
          <p:nvPr/>
        </p:nvSpPr>
        <p:spPr>
          <a:xfrm>
            <a:off x="3007895" y="1572652"/>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xuýt xoa</a:t>
            </a:r>
            <a:endParaRPr lang="en-US" sz="1350" kern="1200" dirty="0">
              <a:solidFill>
                <a:prstClr val="black"/>
              </a:solidFill>
              <a:latin typeface="Trebuchet MS"/>
              <a:ea typeface="+mn-ea"/>
              <a:cs typeface="+mn-cs"/>
            </a:endParaRPr>
          </a:p>
        </p:txBody>
      </p:sp>
      <p:sp>
        <p:nvSpPr>
          <p:cNvPr id="11" name="TextBox 10">
            <a:extLst>
              <a:ext uri="{FF2B5EF4-FFF2-40B4-BE49-F238E27FC236}">
                <a16:creationId xmlns:a16="http://schemas.microsoft.com/office/drawing/2014/main" id="{27D0EB0E-CA13-4629-8E93-9593706F2953}"/>
              </a:ext>
            </a:extLst>
          </p:cNvPr>
          <p:cNvSpPr txBox="1"/>
          <p:nvPr/>
        </p:nvSpPr>
        <p:spPr>
          <a:xfrm>
            <a:off x="3007895" y="2069432"/>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xịch tới</a:t>
            </a:r>
            <a:endParaRPr lang="en-US" sz="1350" kern="1200" dirty="0">
              <a:solidFill>
                <a:prstClr val="black"/>
              </a:solidFill>
              <a:latin typeface="Trebuchet MS"/>
              <a:ea typeface="+mn-ea"/>
              <a:cs typeface="+mn-cs"/>
            </a:endParaRPr>
          </a:p>
        </p:txBody>
      </p:sp>
      <p:sp>
        <p:nvSpPr>
          <p:cNvPr id="12" name="TextBox 11">
            <a:extLst>
              <a:ext uri="{FF2B5EF4-FFF2-40B4-BE49-F238E27FC236}">
                <a16:creationId xmlns:a16="http://schemas.microsoft.com/office/drawing/2014/main" id="{7FC7C1D8-25B6-462F-BAA7-43E1C8F5DF61}"/>
              </a:ext>
            </a:extLst>
          </p:cNvPr>
          <p:cNvSpPr txBox="1"/>
          <p:nvPr/>
        </p:nvSpPr>
        <p:spPr>
          <a:xfrm>
            <a:off x="3001879" y="2589322"/>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quá quắt </a:t>
            </a:r>
            <a:endParaRPr lang="en-US" sz="1350" kern="1200" dirty="0">
              <a:solidFill>
                <a:prstClr val="black"/>
              </a:solidFill>
              <a:latin typeface="Trebuchet MS"/>
              <a:ea typeface="+mn-ea"/>
              <a:cs typeface="+mn-cs"/>
            </a:endParaRPr>
          </a:p>
        </p:txBody>
      </p:sp>
      <p:sp>
        <p:nvSpPr>
          <p:cNvPr id="13" name="TextBox 12">
            <a:extLst>
              <a:ext uri="{FF2B5EF4-FFF2-40B4-BE49-F238E27FC236}">
                <a16:creationId xmlns:a16="http://schemas.microsoft.com/office/drawing/2014/main" id="{CE6F4917-C816-43A8-8DA6-EC42D19B15C0}"/>
              </a:ext>
            </a:extLst>
          </p:cNvPr>
          <p:cNvSpPr txBox="1"/>
          <p:nvPr/>
        </p:nvSpPr>
        <p:spPr>
          <a:xfrm>
            <a:off x="3013910" y="3273543"/>
            <a:ext cx="3429000" cy="507831"/>
          </a:xfrm>
          <a:prstGeom prst="rect">
            <a:avLst/>
          </a:prstGeom>
          <a:noFill/>
        </p:spPr>
        <p:txBody>
          <a:bodyPr wrap="square">
            <a:spAutoFit/>
          </a:bodyPr>
          <a:lstStyle/>
          <a:p>
            <a:pPr defTabSz="685800">
              <a:buClrTx/>
            </a:pPr>
            <a:r>
              <a:rPr lang="vi-VN" sz="2700" kern="1200" dirty="0">
                <a:solidFill>
                  <a:srgbClr val="0070C0"/>
                </a:solidFill>
                <a:latin typeface="Tahoma" panose="020B0604030504040204" pitchFamily="34" charset="0"/>
                <a:ea typeface="+mn-ea"/>
                <a:cs typeface="+mn-cs"/>
              </a:rPr>
              <a:t>mếu máo </a:t>
            </a:r>
            <a:endParaRPr lang="en-US" sz="1350" kern="1200" dirty="0">
              <a:solidFill>
                <a:prstClr val="black"/>
              </a:solidFill>
              <a:latin typeface="Trebuchet MS"/>
              <a:ea typeface="+mn-ea"/>
              <a:cs typeface="+mn-cs"/>
            </a:endParaRPr>
          </a:p>
        </p:txBody>
      </p:sp>
    </p:spTree>
    <p:extLst>
      <p:ext uri="{BB962C8B-B14F-4D97-AF65-F5344CB8AC3E}">
        <p14:creationId xmlns:p14="http://schemas.microsoft.com/office/powerpoint/2010/main" val="4489921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anim calcmode="lin" valueType="num">
                                      <p:cBhvr>
                                        <p:cTn id="33" dur="2000" fill="hold"/>
                                        <p:tgtEl>
                                          <p:spTgt spid="9"/>
                                        </p:tgtEl>
                                        <p:attrNameLst>
                                          <p:attrName>ppt_w</p:attrName>
                                        </p:attrNameLst>
                                      </p:cBhvr>
                                      <p:tavLst>
                                        <p:tav tm="0" fmla="#ppt_w*sin(2.5*pi*$)">
                                          <p:val>
                                            <p:fltVal val="0"/>
                                          </p:val>
                                        </p:tav>
                                        <p:tav tm="100000">
                                          <p:val>
                                            <p:fltVal val="1"/>
                                          </p:val>
                                        </p:tav>
                                      </p:tavLst>
                                    </p:anim>
                                    <p:anim calcmode="lin" valueType="num">
                                      <p:cBhvr>
                                        <p:cTn id="34" dur="2000" fill="hold"/>
                                        <p:tgtEl>
                                          <p:spTgt spid="9"/>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anim calcmode="lin" valueType="num">
                                      <p:cBhvr>
                                        <p:cTn id="38" dur="2000" fill="hold"/>
                                        <p:tgtEl>
                                          <p:spTgt spid="10"/>
                                        </p:tgtEl>
                                        <p:attrNameLst>
                                          <p:attrName>ppt_w</p:attrName>
                                        </p:attrNameLst>
                                      </p:cBhvr>
                                      <p:tavLst>
                                        <p:tav tm="0" fmla="#ppt_w*sin(2.5*pi*$)">
                                          <p:val>
                                            <p:fltVal val="0"/>
                                          </p:val>
                                        </p:tav>
                                        <p:tav tm="100000">
                                          <p:val>
                                            <p:fltVal val="1"/>
                                          </p:val>
                                        </p:tav>
                                      </p:tavLst>
                                    </p:anim>
                                    <p:anim calcmode="lin" valueType="num">
                                      <p:cBhvr>
                                        <p:cTn id="39" dur="2000" fill="hold"/>
                                        <p:tgtEl>
                                          <p:spTgt spid="10"/>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anim calcmode="lin" valueType="num">
                                      <p:cBhvr>
                                        <p:cTn id="43" dur="2000" fill="hold"/>
                                        <p:tgtEl>
                                          <p:spTgt spid="11"/>
                                        </p:tgtEl>
                                        <p:attrNameLst>
                                          <p:attrName>ppt_w</p:attrName>
                                        </p:attrNameLst>
                                      </p:cBhvr>
                                      <p:tavLst>
                                        <p:tav tm="0" fmla="#ppt_w*sin(2.5*pi*$)">
                                          <p:val>
                                            <p:fltVal val="0"/>
                                          </p:val>
                                        </p:tav>
                                        <p:tav tm="100000">
                                          <p:val>
                                            <p:fltVal val="1"/>
                                          </p:val>
                                        </p:tav>
                                      </p:tavLst>
                                    </p:anim>
                                    <p:anim calcmode="lin" valueType="num">
                                      <p:cBhvr>
                                        <p:cTn id="44" dur="2000" fill="hold"/>
                                        <p:tgtEl>
                                          <p:spTgt spid="11"/>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000"/>
                                        <p:tgtEl>
                                          <p:spTgt spid="12"/>
                                        </p:tgtEl>
                                      </p:cBhvr>
                                    </p:animEffect>
                                    <p:anim calcmode="lin" valueType="num">
                                      <p:cBhvr>
                                        <p:cTn id="48" dur="2000" fill="hold"/>
                                        <p:tgtEl>
                                          <p:spTgt spid="12"/>
                                        </p:tgtEl>
                                        <p:attrNameLst>
                                          <p:attrName>ppt_w</p:attrName>
                                        </p:attrNameLst>
                                      </p:cBhvr>
                                      <p:tavLst>
                                        <p:tav tm="0" fmla="#ppt_w*sin(2.5*pi*$)">
                                          <p:val>
                                            <p:fltVal val="0"/>
                                          </p:val>
                                        </p:tav>
                                        <p:tav tm="100000">
                                          <p:val>
                                            <p:fltVal val="1"/>
                                          </p:val>
                                        </p:tav>
                                      </p:tavLst>
                                    </p:anim>
                                    <p:anim calcmode="lin" valueType="num">
                                      <p:cBhvr>
                                        <p:cTn id="49" dur="2000" fill="hold"/>
                                        <p:tgtEl>
                                          <p:spTgt spid="12"/>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anim calcmode="lin" valueType="num">
                                      <p:cBhvr>
                                        <p:cTn id="53" dur="2000" fill="hold"/>
                                        <p:tgtEl>
                                          <p:spTgt spid="13"/>
                                        </p:tgtEl>
                                        <p:attrNameLst>
                                          <p:attrName>ppt_w</p:attrName>
                                        </p:attrNameLst>
                                      </p:cBhvr>
                                      <p:tavLst>
                                        <p:tav tm="0" fmla="#ppt_w*sin(2.5*pi*$)">
                                          <p:val>
                                            <p:fltVal val="0"/>
                                          </p:val>
                                        </p:tav>
                                        <p:tav tm="100000">
                                          <p:val>
                                            <p:fltVal val="1"/>
                                          </p:val>
                                        </p:tav>
                                      </p:tavLst>
                                    </p:anim>
                                    <p:anim calcmode="lin" valueType="num">
                                      <p:cBhvr>
                                        <p:cTn id="5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2257"/>
        <p:cNvGrpSpPr/>
        <p:nvPr/>
      </p:nvGrpSpPr>
      <p:grpSpPr>
        <a:xfrm>
          <a:off x="0" y="0"/>
          <a:ext cx="0" cy="0"/>
          <a:chOff x="0" y="0"/>
          <a:chExt cx="0" cy="0"/>
        </a:xfrm>
      </p:grpSpPr>
      <p:sp>
        <p:nvSpPr>
          <p:cNvPr id="2258" name="Google Shape;2258;p60"/>
          <p:cNvSpPr txBox="1">
            <a:spLocks noGrp="1"/>
          </p:cNvSpPr>
          <p:nvPr>
            <p:ph type="title"/>
          </p:nvPr>
        </p:nvSpPr>
        <p:spPr>
          <a:xfrm>
            <a:off x="95495" y="0"/>
            <a:ext cx="5969627" cy="856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dirty="0">
                <a:latin typeface="Times New Roman" panose="02020603050405020304" pitchFamily="18" charset="0"/>
                <a:cs typeface="Times New Roman" panose="02020603050405020304" pitchFamily="18" charset="0"/>
              </a:rPr>
              <a:t>2.Đọc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endParaRPr sz="3600" dirty="0">
              <a:latin typeface="Times New Roman" panose="02020603050405020304" pitchFamily="18" charset="0"/>
              <a:cs typeface="Times New Roman" panose="02020603050405020304" pitchFamily="18" charset="0"/>
            </a:endParaRPr>
          </a:p>
        </p:txBody>
      </p:sp>
      <p:sp>
        <p:nvSpPr>
          <p:cNvPr id="2259" name="Google Shape;2259;p60"/>
          <p:cNvSpPr txBox="1">
            <a:spLocks noGrp="1"/>
          </p:cNvSpPr>
          <p:nvPr>
            <p:ph type="subTitle" idx="1"/>
          </p:nvPr>
        </p:nvSpPr>
        <p:spPr>
          <a:xfrm>
            <a:off x="198251" y="1099500"/>
            <a:ext cx="2307900" cy="856800"/>
          </a:xfrm>
          <a:prstGeom prst="rect">
            <a:avLst/>
          </a:prstGeom>
        </p:spPr>
        <p:txBody>
          <a:bodyPr spcFirstLastPara="1" wrap="square" lIns="91425" tIns="91425" rIns="91425" bIns="91425" anchor="t" anchorCtr="0">
            <a:noAutofit/>
          </a:bodyPr>
          <a:lstStyle/>
          <a:p>
            <a:pPr>
              <a:defRPr/>
            </a:pPr>
            <a:r>
              <a:rPr lang="en-US" sz="2800" b="1" i="1" dirty="0">
                <a:solidFill>
                  <a:schemeClr val="bg2">
                    <a:lumMod val="50000"/>
                  </a:schemeClr>
                </a:solidFill>
                <a:latin typeface="Times New Roman" panose="02020603050405020304" pitchFamily="18" charset="0"/>
                <a:cs typeface="Times New Roman" panose="02020603050405020304" pitchFamily="18" charset="0"/>
              </a:rPr>
              <a:t> + </a:t>
            </a:r>
            <a:r>
              <a:rPr lang="en-US" sz="2800" b="1" i="1" dirty="0" err="1">
                <a:solidFill>
                  <a:schemeClr val="bg2">
                    <a:lumMod val="50000"/>
                  </a:schemeClr>
                </a:solidFill>
                <a:latin typeface="Times New Roman" panose="02020603050405020304" pitchFamily="18" charset="0"/>
                <a:cs typeface="Times New Roman" panose="02020603050405020304" pitchFamily="18" charset="0"/>
              </a:rPr>
              <a:t>Từ</a:t>
            </a:r>
            <a:r>
              <a:rPr lang="en-US" sz="2800" b="1" i="1" dirty="0">
                <a:solidFill>
                  <a:schemeClr val="bg2">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bg2">
                    <a:lumMod val="50000"/>
                  </a:schemeClr>
                </a:solidFill>
                <a:latin typeface="Times New Roman" panose="02020603050405020304" pitchFamily="18" charset="0"/>
                <a:cs typeface="Times New Roman" panose="02020603050405020304" pitchFamily="18" charset="0"/>
              </a:rPr>
              <a:t>khó</a:t>
            </a:r>
            <a:r>
              <a:rPr lang="en-US" sz="2800" b="1" i="1" dirty="0">
                <a:solidFill>
                  <a:schemeClr val="bg2">
                    <a:lumMod val="50000"/>
                  </a:schemeClr>
                </a:solidFill>
                <a:latin typeface="Times New Roman" panose="02020603050405020304" pitchFamily="18" charset="0"/>
                <a:cs typeface="Times New Roman" panose="02020603050405020304" pitchFamily="18" charset="0"/>
              </a:rPr>
              <a:t> : </a:t>
            </a:r>
          </a:p>
        </p:txBody>
      </p:sp>
      <p:sp>
        <p:nvSpPr>
          <p:cNvPr id="253" name="TextBox 252">
            <a:extLst>
              <a:ext uri="{FF2B5EF4-FFF2-40B4-BE49-F238E27FC236}">
                <a16:creationId xmlns:a16="http://schemas.microsoft.com/office/drawing/2014/main" id="{27BEE58B-68BB-4229-B74A-201EEDC45A7E}"/>
              </a:ext>
            </a:extLst>
          </p:cNvPr>
          <p:cNvSpPr txBox="1"/>
          <p:nvPr/>
        </p:nvSpPr>
        <p:spPr>
          <a:xfrm>
            <a:off x="1215035" y="1697837"/>
            <a:ext cx="6713930" cy="2677656"/>
          </a:xfrm>
          <a:prstGeom prst="rect">
            <a:avLst/>
          </a:prstGeom>
          <a:noFill/>
        </p:spPr>
        <p:txBody>
          <a:bodyPr wrap="square">
            <a:spAutoFit/>
          </a:bodyPr>
          <a:lstStyle/>
          <a:p>
            <a:r>
              <a:rPr lang="vi-VN" altLang="en-US" sz="2800" dirty="0">
                <a:solidFill>
                  <a:schemeClr val="bg2">
                    <a:lumMod val="50000"/>
                  </a:schemeClr>
                </a:solidFill>
                <a:latin typeface="Times New Roman" panose="02020603050405020304" pitchFamily="18" charset="0"/>
                <a:cs typeface="Times New Roman" panose="02020603050405020304" pitchFamily="18" charset="0"/>
              </a:rPr>
              <a:t>Ngần ngừ, </a:t>
            </a:r>
            <a:r>
              <a:rPr lang="en-US" altLang="en-US" sz="2800" dirty="0" err="1">
                <a:latin typeface="Times New Roman" panose="02020603050405020304" pitchFamily="18" charset="0"/>
                <a:cs typeface="Times New Roman" panose="02020603050405020304" pitchFamily="18" charset="0"/>
              </a:rPr>
              <a:t>sững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khuỵu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xuýt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tới</a:t>
            </a:r>
            <a:r>
              <a:rPr lang="en-US" altLang="en-US" sz="2800" dirty="0">
                <a:latin typeface="Times New Roman" panose="02020603050405020304" pitchFamily="18" charset="0"/>
                <a:cs typeface="Times New Roman" panose="02020603050405020304" pitchFamily="18" charset="0"/>
              </a:rPr>
              <a:t>.</a:t>
            </a:r>
            <a:r>
              <a:rPr lang="vi-VN" altLang="en-US" sz="2800"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p>
          <a:p>
            <a:endParaRPr lang="en-US" altLang="en-US" sz="2800" dirty="0">
              <a:latin typeface="Times New Roman" panose="02020603050405020304" pitchFamily="18" charset="0"/>
              <a:cs typeface="Times New Roman" panose="02020603050405020304" pitchFamily="18" charset="0"/>
            </a:endParaRPr>
          </a:p>
          <a:p>
            <a:r>
              <a:rPr lang="en-US" altLang="en-US" sz="2800" dirty="0">
                <a:latin typeface="Times New Roman" panose="02020603050405020304" pitchFamily="18" charset="0"/>
                <a:cs typeface="Times New Roman" panose="02020603050405020304" pitchFamily="18" charset="0"/>
              </a:rPr>
              <a:t> </a:t>
            </a:r>
          </a:p>
          <a:p>
            <a:endParaRPr lang="en-US" altLang="en-US" sz="2800" dirty="0">
              <a:latin typeface="Times New Roman" panose="02020603050405020304" pitchFamily="18" charset="0"/>
              <a:cs typeface="Times New Roman" panose="02020603050405020304" pitchFamily="18" charset="0"/>
            </a:endParaRPr>
          </a:p>
          <a:p>
            <a:endParaRPr lang="en-US" altLang="en-US" sz="2800"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5" name="Scroll: Horizontal 4">
            <a:extLst>
              <a:ext uri="{FF2B5EF4-FFF2-40B4-BE49-F238E27FC236}">
                <a16:creationId xmlns:a16="http://schemas.microsoft.com/office/drawing/2014/main" id="{A788AAE1-35EF-4AB0-8CEC-95CFDC9CE254}"/>
              </a:ext>
            </a:extLst>
          </p:cNvPr>
          <p:cNvSpPr/>
          <p:nvPr/>
        </p:nvSpPr>
        <p:spPr>
          <a:xfrm>
            <a:off x="588893" y="428400"/>
            <a:ext cx="7495953" cy="450426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2">
                    <a:lumMod val="20000"/>
                    <a:lumOff val="80000"/>
                  </a:schemeClr>
                </a:solidFill>
                <a:latin typeface="Times New Roman" pitchFamily="18" charset="0"/>
                <a:cs typeface="Times New Roman" pitchFamily="18" charset="0"/>
              </a:rPr>
              <a:t>Bài</a:t>
            </a:r>
            <a:r>
              <a:rPr lang="en-US" sz="3200" b="1" dirty="0">
                <a:solidFill>
                  <a:schemeClr val="tx2">
                    <a:lumMod val="20000"/>
                    <a:lumOff val="80000"/>
                  </a:schemeClr>
                </a:solidFill>
                <a:latin typeface="Times New Roman" pitchFamily="18" charset="0"/>
                <a:cs typeface="Times New Roman" pitchFamily="18" charset="0"/>
              </a:rPr>
              <a:t> </a:t>
            </a:r>
            <a:r>
              <a:rPr lang="en-US" sz="3200" b="1" dirty="0" err="1">
                <a:solidFill>
                  <a:schemeClr val="tx2">
                    <a:lumMod val="20000"/>
                    <a:lumOff val="80000"/>
                  </a:schemeClr>
                </a:solidFill>
                <a:latin typeface="Times New Roman" pitchFamily="18" charset="0"/>
                <a:cs typeface="Times New Roman" pitchFamily="18" charset="0"/>
              </a:rPr>
              <a:t>tập</a:t>
            </a:r>
            <a:r>
              <a:rPr lang="en-US" sz="3200" b="1" dirty="0">
                <a:solidFill>
                  <a:schemeClr val="tx2">
                    <a:lumMod val="20000"/>
                    <a:lumOff val="80000"/>
                  </a:schemeClr>
                </a:solidFill>
                <a:latin typeface="Times New Roman" pitchFamily="18" charset="0"/>
                <a:cs typeface="Times New Roman" pitchFamily="18" charset="0"/>
              </a:rPr>
              <a:t> </a:t>
            </a:r>
            <a:r>
              <a:rPr lang="en-US" sz="3200" b="1" dirty="0" err="1">
                <a:solidFill>
                  <a:schemeClr val="tx2">
                    <a:lumMod val="20000"/>
                    <a:lumOff val="80000"/>
                  </a:schemeClr>
                </a:solidFill>
                <a:latin typeface="Times New Roman" pitchFamily="18" charset="0"/>
                <a:cs typeface="Times New Roman" pitchFamily="18" charset="0"/>
              </a:rPr>
              <a:t>đọc</a:t>
            </a:r>
            <a:r>
              <a:rPr lang="en-US" sz="3200" b="1" dirty="0">
                <a:solidFill>
                  <a:schemeClr val="tx2">
                    <a:lumMod val="20000"/>
                    <a:lumOff val="80000"/>
                  </a:schemeClr>
                </a:solidFill>
                <a:latin typeface="Times New Roman" pitchFamily="18" charset="0"/>
                <a:cs typeface="Times New Roman" pitchFamily="18" charset="0"/>
              </a:rPr>
              <a:t> </a:t>
            </a:r>
            <a:r>
              <a:rPr lang="en-US" sz="3200" b="1" dirty="0" err="1">
                <a:solidFill>
                  <a:schemeClr val="tx2">
                    <a:lumMod val="20000"/>
                    <a:lumOff val="80000"/>
                  </a:schemeClr>
                </a:solidFill>
                <a:latin typeface="Times New Roman" pitchFamily="18" charset="0"/>
                <a:cs typeface="Times New Roman" pitchFamily="18" charset="0"/>
              </a:rPr>
              <a:t>được</a:t>
            </a:r>
            <a:r>
              <a:rPr lang="en-US" sz="3200" b="1" dirty="0">
                <a:solidFill>
                  <a:schemeClr val="tx2">
                    <a:lumMod val="20000"/>
                    <a:lumOff val="80000"/>
                  </a:schemeClr>
                </a:solidFill>
                <a:latin typeface="Times New Roman" pitchFamily="18" charset="0"/>
                <a:cs typeface="Times New Roman" pitchFamily="18" charset="0"/>
              </a:rPr>
              <a:t> chia </a:t>
            </a:r>
            <a:r>
              <a:rPr lang="en-US" sz="3200" b="1" dirty="0" err="1">
                <a:solidFill>
                  <a:schemeClr val="tx2">
                    <a:lumMod val="20000"/>
                    <a:lumOff val="80000"/>
                  </a:schemeClr>
                </a:solidFill>
                <a:latin typeface="Times New Roman" pitchFamily="18" charset="0"/>
                <a:cs typeface="Times New Roman" pitchFamily="18" charset="0"/>
              </a:rPr>
              <a:t>làm</a:t>
            </a:r>
            <a:r>
              <a:rPr lang="en-US" sz="3200" b="1" dirty="0">
                <a:solidFill>
                  <a:schemeClr val="tx2">
                    <a:lumMod val="20000"/>
                    <a:lumOff val="80000"/>
                  </a:schemeClr>
                </a:solidFill>
                <a:latin typeface="Times New Roman" pitchFamily="18" charset="0"/>
                <a:cs typeface="Times New Roman" pitchFamily="18" charset="0"/>
              </a:rPr>
              <a:t> </a:t>
            </a:r>
            <a:r>
              <a:rPr lang="en-US" sz="3200" b="1" dirty="0" err="1">
                <a:solidFill>
                  <a:schemeClr val="tx2">
                    <a:lumMod val="20000"/>
                    <a:lumOff val="80000"/>
                  </a:schemeClr>
                </a:solidFill>
                <a:latin typeface="Times New Roman" pitchFamily="18" charset="0"/>
                <a:cs typeface="Times New Roman" pitchFamily="18" charset="0"/>
              </a:rPr>
              <a:t>mấy</a:t>
            </a:r>
            <a:r>
              <a:rPr lang="en-US" sz="3200" b="1" dirty="0">
                <a:solidFill>
                  <a:schemeClr val="tx2">
                    <a:lumMod val="20000"/>
                    <a:lumOff val="80000"/>
                  </a:schemeClr>
                </a:solidFill>
                <a:latin typeface="Times New Roman" pitchFamily="18" charset="0"/>
                <a:cs typeface="Times New Roman" pitchFamily="18" charset="0"/>
              </a:rPr>
              <a:t> </a:t>
            </a:r>
            <a:r>
              <a:rPr lang="en-US" sz="3200" b="1" dirty="0" err="1">
                <a:solidFill>
                  <a:schemeClr val="tx2">
                    <a:lumMod val="20000"/>
                    <a:lumOff val="80000"/>
                  </a:schemeClr>
                </a:solidFill>
                <a:latin typeface="Times New Roman" pitchFamily="18" charset="0"/>
                <a:cs typeface="Times New Roman" pitchFamily="18" charset="0"/>
              </a:rPr>
              <a:t>đoạn</a:t>
            </a:r>
            <a:r>
              <a:rPr lang="en-US" sz="3200" b="1" dirty="0">
                <a:solidFill>
                  <a:schemeClr val="tx2">
                    <a:lumMod val="20000"/>
                    <a:lumOff val="80000"/>
                  </a:schemeClr>
                </a:solidFill>
                <a:latin typeface="Times New Roman" pitchFamily="18" charset="0"/>
                <a:cs typeface="Times New Roman" pitchFamily="18" charset="0"/>
              </a:rPr>
              <a:t>?</a:t>
            </a:r>
          </a:p>
          <a:p>
            <a:pPr algn="ctr"/>
            <a:endParaRPr lang="en-US" dirty="0"/>
          </a:p>
        </p:txBody>
      </p:sp>
      <p:sp>
        <p:nvSpPr>
          <p:cNvPr id="6" name="Scroll: Horizontal 5">
            <a:extLst>
              <a:ext uri="{FF2B5EF4-FFF2-40B4-BE49-F238E27FC236}">
                <a16:creationId xmlns:a16="http://schemas.microsoft.com/office/drawing/2014/main" id="{7B376AD5-5E2D-4A23-AC2D-765D57DD68F2}"/>
              </a:ext>
            </a:extLst>
          </p:cNvPr>
          <p:cNvSpPr/>
          <p:nvPr/>
        </p:nvSpPr>
        <p:spPr>
          <a:xfrm>
            <a:off x="525097" y="369660"/>
            <a:ext cx="7623544" cy="506014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lumMod val="10000"/>
                    <a:lumOff val="90000"/>
                  </a:schemeClr>
                </a:solidFill>
                <a:latin typeface="Times New Roman" panose="02020603050405020304" pitchFamily="18" charset="0"/>
                <a:cs typeface="Times New Roman" panose="02020603050405020304" pitchFamily="18" charset="0"/>
              </a:rPr>
              <a:t>Chia </a:t>
            </a:r>
            <a:r>
              <a:rPr lang="en-US" sz="4800" dirty="0" err="1">
                <a:solidFill>
                  <a:schemeClr val="tx1">
                    <a:lumMod val="10000"/>
                    <a:lumOff val="90000"/>
                  </a:schemeClr>
                </a:solidFill>
                <a:latin typeface="Times New Roman" panose="02020603050405020304" pitchFamily="18" charset="0"/>
                <a:cs typeface="Times New Roman" panose="02020603050405020304" pitchFamily="18" charset="0"/>
              </a:rPr>
              <a:t>làm</a:t>
            </a:r>
            <a:r>
              <a:rPr lang="en-US" sz="4800" dirty="0">
                <a:solidFill>
                  <a:schemeClr val="tx1">
                    <a:lumMod val="10000"/>
                    <a:lumOff val="90000"/>
                  </a:schemeClr>
                </a:solidFill>
                <a:latin typeface="Times New Roman" panose="02020603050405020304" pitchFamily="18" charset="0"/>
                <a:cs typeface="Times New Roman" panose="02020603050405020304" pitchFamily="18" charset="0"/>
              </a:rPr>
              <a:t> </a:t>
            </a:r>
            <a:r>
              <a:rPr lang="vi-VN" sz="4800" dirty="0">
                <a:solidFill>
                  <a:schemeClr val="tx1">
                    <a:lumMod val="10000"/>
                    <a:lumOff val="90000"/>
                  </a:schemeClr>
                </a:solidFill>
                <a:latin typeface="Times New Roman" panose="02020603050405020304" pitchFamily="18" charset="0"/>
                <a:cs typeface="Times New Roman" panose="02020603050405020304" pitchFamily="18" charset="0"/>
              </a:rPr>
              <a:t>3</a:t>
            </a:r>
            <a:r>
              <a:rPr lang="en-US" sz="4800" dirty="0">
                <a:solidFill>
                  <a:schemeClr val="tx1">
                    <a:lumMod val="10000"/>
                    <a:lumOff val="90000"/>
                  </a:schemeClr>
                </a:solidFill>
                <a:latin typeface="Times New Roman" panose="02020603050405020304" pitchFamily="18" charset="0"/>
                <a:cs typeface="Times New Roman" panose="02020603050405020304" pitchFamily="18" charset="0"/>
              </a:rPr>
              <a:t> </a:t>
            </a:r>
            <a:r>
              <a:rPr lang="en-US" sz="4800" dirty="0" err="1">
                <a:solidFill>
                  <a:schemeClr val="tx1">
                    <a:lumMod val="10000"/>
                    <a:lumOff val="90000"/>
                  </a:schemeClr>
                </a:solidFill>
                <a:latin typeface="Times New Roman" panose="02020603050405020304" pitchFamily="18" charset="0"/>
                <a:cs typeface="Times New Roman" panose="02020603050405020304" pitchFamily="18" charset="0"/>
              </a:rPr>
              <a:t>đoạn</a:t>
            </a:r>
            <a:endParaRPr lang="en-US" sz="4800" dirty="0">
              <a:solidFill>
                <a:schemeClr val="tx1">
                  <a:lumMod val="10000"/>
                  <a:lumOff val="9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8"/>
                                        </p:tgtEl>
                                        <p:attrNameLst>
                                          <p:attrName>style.visibility</p:attrName>
                                        </p:attrNameLst>
                                      </p:cBhvr>
                                      <p:to>
                                        <p:strVal val="visible"/>
                                      </p:to>
                                    </p:set>
                                    <p:anim calcmode="lin" valueType="num">
                                      <p:cBhvr additive="base">
                                        <p:cTn id="7" dur="500" fill="hold"/>
                                        <p:tgtEl>
                                          <p:spTgt spid="2258"/>
                                        </p:tgtEl>
                                        <p:attrNameLst>
                                          <p:attrName>ppt_x</p:attrName>
                                        </p:attrNameLst>
                                      </p:cBhvr>
                                      <p:tavLst>
                                        <p:tav tm="0">
                                          <p:val>
                                            <p:strVal val="#ppt_x"/>
                                          </p:val>
                                        </p:tav>
                                        <p:tav tm="100000">
                                          <p:val>
                                            <p:strVal val="#ppt_x"/>
                                          </p:val>
                                        </p:tav>
                                      </p:tavLst>
                                    </p:anim>
                                    <p:anim calcmode="lin" valueType="num">
                                      <p:cBhvr additive="base">
                                        <p:cTn id="8" dur="500" fill="hold"/>
                                        <p:tgtEl>
                                          <p:spTgt spid="22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59">
                                            <p:txEl>
                                              <p:pRg st="0" end="0"/>
                                            </p:txEl>
                                          </p:spTgt>
                                        </p:tgtEl>
                                        <p:attrNameLst>
                                          <p:attrName>style.visibility</p:attrName>
                                        </p:attrNameLst>
                                      </p:cBhvr>
                                      <p:to>
                                        <p:strVal val="visible"/>
                                      </p:to>
                                    </p:set>
                                    <p:animEffect transition="in" filter="fade">
                                      <p:cBhvr>
                                        <p:cTn id="13" dur="1000"/>
                                        <p:tgtEl>
                                          <p:spTgt spid="2259">
                                            <p:txEl>
                                              <p:pRg st="0" end="0"/>
                                            </p:txEl>
                                          </p:spTgt>
                                        </p:tgtEl>
                                      </p:cBhvr>
                                    </p:animEffect>
                                    <p:anim calcmode="lin" valueType="num">
                                      <p:cBhvr>
                                        <p:cTn id="14" dur="1000" fill="hold"/>
                                        <p:tgtEl>
                                          <p:spTgt spid="225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2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3">
                                            <p:txEl>
                                              <p:pRg st="0" end="0"/>
                                            </p:txEl>
                                          </p:spTgt>
                                        </p:tgtEl>
                                        <p:attrNameLst>
                                          <p:attrName>style.visibility</p:attrName>
                                        </p:attrNameLst>
                                      </p:cBhvr>
                                      <p:to>
                                        <p:strVal val="visible"/>
                                      </p:to>
                                    </p:set>
                                    <p:animEffect transition="in" filter="barn(inVertical)">
                                      <p:cBhvr>
                                        <p:cTn id="20" dur="500"/>
                                        <p:tgtEl>
                                          <p:spTgt spid="25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3">
                                            <p:txEl>
                                              <p:pRg st="2" end="2"/>
                                            </p:txEl>
                                          </p:spTgt>
                                        </p:tgtEl>
                                        <p:attrNameLst>
                                          <p:attrName>style.visibility</p:attrName>
                                        </p:attrNameLst>
                                      </p:cBhvr>
                                      <p:to>
                                        <p:strVal val="visible"/>
                                      </p:to>
                                    </p:set>
                                    <p:animEffect transition="in" filter="barn(inVertical)">
                                      <p:cBhvr>
                                        <p:cTn id="25" dur="500"/>
                                        <p:tgtEl>
                                          <p:spTgt spid="25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8" grpId="0"/>
      <p:bldP spid="2259" grpId="0" build="p"/>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a:grpSpLocks/>
          </p:cNvGrpSpPr>
          <p:nvPr/>
        </p:nvGrpSpPr>
        <p:grpSpPr bwMode="auto">
          <a:xfrm>
            <a:off x="1143001" y="1394222"/>
            <a:ext cx="596503" cy="476250"/>
            <a:chOff x="477164" y="1358011"/>
            <a:chExt cx="898272" cy="718110"/>
          </a:xfrm>
        </p:grpSpPr>
        <p:pic>
          <p:nvPicPr>
            <p:cNvPr id="6161" name="图片 26" descr="未标题-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164" y="1358011"/>
              <a:ext cx="898272" cy="71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70"/>
            <p:cNvSpPr txBox="1">
              <a:spLocks noChangeArrowheads="1"/>
            </p:cNvSpPr>
            <p:nvPr/>
          </p:nvSpPr>
          <p:spPr bwMode="gray">
            <a:xfrm>
              <a:off x="713835" y="1428026"/>
              <a:ext cx="381900" cy="609104"/>
            </a:xfrm>
            <a:prstGeom prst="rect">
              <a:avLst/>
            </a:prstGeom>
            <a:noFill/>
            <a:ln w="9525" algn="ctr">
              <a:noFill/>
              <a:miter lim="800000"/>
              <a:headEnd/>
              <a:tailEnd/>
            </a:ln>
          </p:spPr>
          <p:txBody>
            <a:bodyPr>
              <a:spAutoFit/>
            </a:bodyPr>
            <a:lstStyle/>
            <a:p>
              <a:pPr algn="ctr" defTabSz="685784">
                <a:defRPr/>
              </a:pPr>
              <a:r>
                <a:rPr lang="en-US" altLang="zh-CN" sz="2025" dirty="0">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a:grpSpLocks/>
          </p:cNvGrpSpPr>
          <p:nvPr/>
        </p:nvGrpSpPr>
        <p:grpSpPr bwMode="auto">
          <a:xfrm>
            <a:off x="792785" y="2571750"/>
            <a:ext cx="595313" cy="476250"/>
            <a:chOff x="500034" y="2214560"/>
            <a:chExt cx="898272" cy="718110"/>
          </a:xfrm>
        </p:grpSpPr>
        <p:pic>
          <p:nvPicPr>
            <p:cNvPr id="6159" name="图片 29" descr="未标题-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34" y="2214560"/>
              <a:ext cx="898272" cy="71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70"/>
            <p:cNvSpPr txBox="1">
              <a:spLocks noChangeArrowheads="1"/>
            </p:cNvSpPr>
            <p:nvPr/>
          </p:nvSpPr>
          <p:spPr bwMode="gray">
            <a:xfrm>
              <a:off x="713822" y="2286371"/>
              <a:ext cx="380866" cy="609104"/>
            </a:xfrm>
            <a:prstGeom prst="rect">
              <a:avLst/>
            </a:prstGeom>
            <a:noFill/>
            <a:ln w="9525" algn="ctr">
              <a:noFill/>
              <a:miter lim="800000"/>
              <a:headEnd/>
              <a:tailEnd/>
            </a:ln>
          </p:spPr>
          <p:txBody>
            <a:bodyPr>
              <a:spAutoFit/>
            </a:bodyPr>
            <a:lstStyle/>
            <a:p>
              <a:pPr algn="ctr" defTabSz="685784">
                <a:defRPr/>
              </a:pPr>
              <a:r>
                <a:rPr lang="en-US" altLang="zh-CN" sz="2025" dirty="0">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a:grpSpLocks/>
          </p:cNvGrpSpPr>
          <p:nvPr/>
        </p:nvGrpSpPr>
        <p:grpSpPr bwMode="auto">
          <a:xfrm>
            <a:off x="1324488" y="3194714"/>
            <a:ext cx="595313" cy="673032"/>
            <a:chOff x="477164" y="3023248"/>
            <a:chExt cx="898272" cy="718110"/>
          </a:xfrm>
        </p:grpSpPr>
        <p:pic>
          <p:nvPicPr>
            <p:cNvPr id="6157" name="图片 32" descr="未标题-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164" y="3023248"/>
              <a:ext cx="898272" cy="71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0"/>
            <p:cNvSpPr txBox="1">
              <a:spLocks noChangeArrowheads="1"/>
            </p:cNvSpPr>
            <p:nvPr/>
          </p:nvSpPr>
          <p:spPr bwMode="gray">
            <a:xfrm>
              <a:off x="714308" y="3143531"/>
              <a:ext cx="380866" cy="431013"/>
            </a:xfrm>
            <a:prstGeom prst="rect">
              <a:avLst/>
            </a:prstGeom>
            <a:noFill/>
            <a:ln w="9525" algn="ctr">
              <a:noFill/>
              <a:miter lim="800000"/>
              <a:headEnd/>
              <a:tailEnd/>
            </a:ln>
          </p:spPr>
          <p:txBody>
            <a:bodyPr>
              <a:spAutoFit/>
            </a:bodyPr>
            <a:lstStyle/>
            <a:p>
              <a:pPr algn="ctr" defTabSz="685784">
                <a:defRPr/>
              </a:pPr>
              <a:r>
                <a:rPr lang="en-US" altLang="zh-CN" sz="2025" dirty="0">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66875" y="1562100"/>
            <a:ext cx="4993005"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descr="未标题-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62037" y="2477229"/>
            <a:ext cx="583218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descr="未标题-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03283" y="3263988"/>
            <a:ext cx="4130278" cy="6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399096" y="1503328"/>
            <a:ext cx="6262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lvl="5">
              <a:spcBef>
                <a:spcPct val="50000"/>
              </a:spcBef>
            </a:pPr>
            <a:r>
              <a:rPr lang="en-US" altLang="vi-VN" sz="2400" b="1" dirty="0" err="1">
                <a:latin typeface="Times New Roman" pitchFamily="18" charset="0"/>
                <a:cs typeface="Times New Roman" pitchFamily="18" charset="0"/>
              </a:rPr>
              <a:t>Từ</a:t>
            </a:r>
            <a:r>
              <a:rPr lang="en-US" altLang="vi-VN" sz="2400" b="1" dirty="0">
                <a:latin typeface="Times New Roman" pitchFamily="18" charset="0"/>
                <a:cs typeface="Times New Roman" pitchFamily="18" charset="0"/>
              </a:rPr>
              <a:t> </a:t>
            </a:r>
            <a:r>
              <a:rPr lang="en-US" altLang="vi-VN" sz="2400" b="1" dirty="0" err="1">
                <a:latin typeface="Times New Roman" pitchFamily="18" charset="0"/>
                <a:cs typeface="Times New Roman" pitchFamily="18" charset="0"/>
              </a:rPr>
              <a:t>đầu</a:t>
            </a:r>
            <a:r>
              <a:rPr lang="en-US" altLang="vi-VN" sz="2400" b="1" dirty="0">
                <a:latin typeface="Times New Roman" pitchFamily="18" charset="0"/>
                <a:cs typeface="Times New Roman" pitchFamily="18" charset="0"/>
              </a:rPr>
              <a:t> … </a:t>
            </a:r>
            <a:r>
              <a:rPr lang="en-US" altLang="vi-VN" sz="2400" b="1" dirty="0" err="1">
                <a:latin typeface="Times New Roman" pitchFamily="18" charset="0"/>
                <a:cs typeface="Times New Roman" pitchFamily="18" charset="0"/>
              </a:rPr>
              <a:t>chạy</a:t>
            </a:r>
            <a:r>
              <a:rPr lang="en-US" altLang="vi-VN" sz="2400" b="1" dirty="0">
                <a:latin typeface="Times New Roman" pitchFamily="18" charset="0"/>
                <a:cs typeface="Times New Roman" pitchFamily="18" charset="0"/>
              </a:rPr>
              <a:t> </a:t>
            </a:r>
            <a:r>
              <a:rPr lang="en-US" altLang="vi-VN" sz="2400" b="1" dirty="0" err="1">
                <a:latin typeface="Times New Roman" pitchFamily="18" charset="0"/>
                <a:cs typeface="Times New Roman" pitchFamily="18" charset="0"/>
              </a:rPr>
              <a:t>tán</a:t>
            </a:r>
            <a:r>
              <a:rPr lang="en-US" altLang="vi-VN" sz="2400" b="1" dirty="0">
                <a:latin typeface="Times New Roman" pitchFamily="18" charset="0"/>
                <a:cs typeface="Times New Roman" pitchFamily="18" charset="0"/>
              </a:rPr>
              <a:t> </a:t>
            </a:r>
            <a:r>
              <a:rPr lang="en-US" altLang="vi-VN" sz="2400" b="1" dirty="0" err="1">
                <a:latin typeface="Times New Roman" pitchFamily="18" charset="0"/>
                <a:cs typeface="Times New Roman" pitchFamily="18" charset="0"/>
              </a:rPr>
              <a:t>loạn</a:t>
            </a:r>
            <a:r>
              <a:rPr lang="en-US" altLang="vi-VN" sz="2400" b="1" dirty="0">
                <a:latin typeface="Times New Roman" pitchFamily="18" charset="0"/>
                <a:cs typeface="Times New Roman" pitchFamily="18" charset="0"/>
              </a:rPr>
              <a:t>.</a:t>
            </a:r>
            <a:endParaRPr lang="en-US" altLang="vi-VN" sz="2400" b="1" dirty="0">
              <a:latin typeface="Times New Roman" pitchFamily="18" charset="0"/>
              <a:cs typeface="Arial" charset="0"/>
            </a:endParaRPr>
          </a:p>
        </p:txBody>
      </p:sp>
      <p:sp>
        <p:nvSpPr>
          <p:cNvPr id="43" name="TextBox 42"/>
          <p:cNvSpPr txBox="1">
            <a:spLocks noChangeArrowheads="1"/>
          </p:cNvSpPr>
          <p:nvPr/>
        </p:nvSpPr>
        <p:spPr bwMode="auto">
          <a:xfrm>
            <a:off x="2399828" y="2493035"/>
            <a:ext cx="47397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pPr>
            <a:r>
              <a:rPr lang="en-US" altLang="vi-VN" sz="2100" b="1" dirty="0" err="1">
                <a:latin typeface="Times New Roman" pitchFamily="18" charset="0"/>
                <a:cs typeface="Arial" charset="0"/>
              </a:rPr>
              <a:t>Nhưng</a:t>
            </a:r>
            <a:r>
              <a:rPr lang="en-US" altLang="vi-VN" sz="2100" b="1" dirty="0">
                <a:latin typeface="Times New Roman" pitchFamily="18" charset="0"/>
                <a:cs typeface="Arial" charset="0"/>
              </a:rPr>
              <a:t> </a:t>
            </a:r>
            <a:r>
              <a:rPr lang="en-US" altLang="vi-VN" sz="2100" b="1" dirty="0" err="1">
                <a:latin typeface="Times New Roman" pitchFamily="18" charset="0"/>
                <a:cs typeface="Arial" charset="0"/>
              </a:rPr>
              <a:t>chỉ</a:t>
            </a:r>
            <a:r>
              <a:rPr lang="en-US" altLang="vi-VN" sz="2100" b="1" dirty="0">
                <a:latin typeface="Times New Roman" pitchFamily="18" charset="0"/>
                <a:cs typeface="Arial" charset="0"/>
              </a:rPr>
              <a:t> </a:t>
            </a:r>
            <a:r>
              <a:rPr lang="en-US" altLang="vi-VN" sz="2100" b="1" dirty="0" err="1">
                <a:latin typeface="Times New Roman" pitchFamily="18" charset="0"/>
                <a:cs typeface="Arial" charset="0"/>
              </a:rPr>
              <a:t>được</a:t>
            </a:r>
            <a:r>
              <a:rPr lang="en-US" altLang="vi-VN" sz="2100" b="1" dirty="0">
                <a:latin typeface="Times New Roman" pitchFamily="18" charset="0"/>
                <a:cs typeface="Arial" charset="0"/>
              </a:rPr>
              <a:t> </a:t>
            </a:r>
            <a:r>
              <a:rPr lang="en-US" altLang="vi-VN" sz="2100" b="1" dirty="0" err="1">
                <a:latin typeface="Times New Roman" pitchFamily="18" charset="0"/>
                <a:cs typeface="Arial" charset="0"/>
              </a:rPr>
              <a:t>một</a:t>
            </a:r>
            <a:r>
              <a:rPr lang="en-US" altLang="vi-VN" sz="2100" b="1" dirty="0">
                <a:latin typeface="Times New Roman" pitchFamily="18" charset="0"/>
                <a:cs typeface="Arial" charset="0"/>
              </a:rPr>
              <a:t> </a:t>
            </a:r>
            <a:r>
              <a:rPr lang="en-US" altLang="vi-VN" sz="2100" b="1" dirty="0" err="1">
                <a:latin typeface="Times New Roman" pitchFamily="18" charset="0"/>
                <a:cs typeface="Arial" charset="0"/>
              </a:rPr>
              <a:t>nát</a:t>
            </a:r>
            <a:r>
              <a:rPr lang="en-US" altLang="vi-VN" sz="2100" b="1" dirty="0">
                <a:latin typeface="Times New Roman" pitchFamily="18" charset="0"/>
                <a:cs typeface="Arial" charset="0"/>
              </a:rPr>
              <a:t>…</a:t>
            </a:r>
            <a:r>
              <a:rPr lang="en-US" altLang="vi-VN" sz="2100" b="1" dirty="0" err="1">
                <a:latin typeface="Times New Roman" pitchFamily="18" charset="0"/>
                <a:cs typeface="Arial" charset="0"/>
              </a:rPr>
              <a:t>bỏ</a:t>
            </a:r>
            <a:r>
              <a:rPr lang="en-US" altLang="vi-VN" sz="2100" b="1" dirty="0">
                <a:latin typeface="Times New Roman" pitchFamily="18" charset="0"/>
                <a:cs typeface="Arial" charset="0"/>
              </a:rPr>
              <a:t> </a:t>
            </a:r>
            <a:r>
              <a:rPr lang="en-US" altLang="vi-VN" sz="2100" b="1" dirty="0" err="1">
                <a:latin typeface="Times New Roman" pitchFamily="18" charset="0"/>
                <a:cs typeface="Arial" charset="0"/>
              </a:rPr>
              <a:t>chạy</a:t>
            </a:r>
            <a:r>
              <a:rPr lang="en-US" altLang="vi-VN" sz="2100" b="1" dirty="0">
                <a:latin typeface="Times New Roman" pitchFamily="18" charset="0"/>
                <a:cs typeface="Arial" charset="0"/>
              </a:rPr>
              <a:t>.</a:t>
            </a:r>
            <a:endParaRPr lang="en-US" sz="2100" b="1" dirty="0">
              <a:latin typeface="Times New Roman" pitchFamily="18" charset="0"/>
              <a:cs typeface="Times New Roman" pitchFamily="18" charset="0"/>
            </a:endParaRPr>
          </a:p>
        </p:txBody>
      </p:sp>
      <p:sp>
        <p:nvSpPr>
          <p:cNvPr id="44" name="TextBox 43"/>
          <p:cNvSpPr txBox="1">
            <a:spLocks noChangeArrowheads="1"/>
          </p:cNvSpPr>
          <p:nvPr/>
        </p:nvSpPr>
        <p:spPr bwMode="auto">
          <a:xfrm>
            <a:off x="2632472" y="3312319"/>
            <a:ext cx="3904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lvl="2" fontAlgn="base">
              <a:spcBef>
                <a:spcPct val="50000"/>
              </a:spcBef>
              <a:spcAft>
                <a:spcPct val="0"/>
              </a:spcAft>
            </a:pPr>
            <a:r>
              <a:rPr lang="en-US" b="1" dirty="0" err="1">
                <a:latin typeface="Times New Roman" pitchFamily="18" charset="0"/>
                <a:cs typeface="Times New Roman" pitchFamily="18" charset="0"/>
              </a:rPr>
              <a:t>Phần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còn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lại</a:t>
            </a:r>
            <a:r>
              <a:rPr lang="en-US" b="1" dirty="0">
                <a:latin typeface="Times New Roman" pitchFamily="18" charset="0"/>
                <a:cs typeface="Times New Roman" pitchFamily="18" charset="0"/>
              </a:rPr>
              <a:t>.</a:t>
            </a:r>
          </a:p>
        </p:txBody>
      </p:sp>
      <p:pic>
        <p:nvPicPr>
          <p:cNvPr id="46" name="Picture 2" descr="F:\360安全浏览器下载\六一\Nipic_2531170_b95b5e79d8a6cffe\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7987" y="2405062"/>
            <a:ext cx="1444229"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013348" y="556022"/>
            <a:ext cx="535543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3375" dirty="0">
                <a:solidFill>
                  <a:srgbClr val="FFFFFF"/>
                </a:solidFill>
                <a:latin typeface="Arial-Rounded"/>
                <a:ea typeface="Arial-Rounded"/>
                <a:cs typeface="Arial-Rounded"/>
              </a:rPr>
              <a:t>3 đoạn</a:t>
            </a:r>
            <a:endParaRPr lang="en-US" altLang="en-US" sz="3375" dirty="0">
              <a:solidFill>
                <a:srgbClr val="FFFFFF"/>
              </a:solidFill>
              <a:latin typeface="Arial-Rounded"/>
              <a:ea typeface="Arial-Rounded"/>
              <a:cs typeface="Arial-Rounded"/>
            </a:endParaRPr>
          </a:p>
        </p:txBody>
      </p:sp>
      <p:pic>
        <p:nvPicPr>
          <p:cNvPr id="19"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00789" y="481013"/>
            <a:ext cx="1677590" cy="138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6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nodeType="afterGroup">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nodeType="afterGroup">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nodeType="afterGroup">
                            <p:stCondLst>
                              <p:cond delay="21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nodeType="afterGroup">
                            <p:stCondLst>
                              <p:cond delay="238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nodeType="afterGroup">
                            <p:stCondLst>
                              <p:cond delay="288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nodeType="afterGroup">
                            <p:stCondLst>
                              <p:cond delay="342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nodeType="afterGroup">
                            <p:stCondLst>
                              <p:cond delay="367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nodeType="afterGroup">
                            <p:stCondLst>
                              <p:cond delay="417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1" name="Text Box 9">
            <a:extLst>
              <a:ext uri="{FF2B5EF4-FFF2-40B4-BE49-F238E27FC236}">
                <a16:creationId xmlns:a16="http://schemas.microsoft.com/office/drawing/2014/main" id="{E1776787-6D6D-4F32-9D3E-2CF9060347F7}"/>
              </a:ext>
            </a:extLst>
          </p:cNvPr>
          <p:cNvSpPr txBox="1">
            <a:spLocks noChangeArrowheads="1"/>
          </p:cNvSpPr>
          <p:nvPr/>
        </p:nvSpPr>
        <p:spPr bwMode="auto">
          <a:xfrm>
            <a:off x="1925516" y="333118"/>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pP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Trận</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bóng</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dưới</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lòng</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đường</a:t>
            </a:r>
            <a:endParaRPr lang="en-US" altLang="en-US" sz="30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5" name="Text Box 9">
            <a:extLst>
              <a:ext uri="{FF2B5EF4-FFF2-40B4-BE49-F238E27FC236}">
                <a16:creationId xmlns:a16="http://schemas.microsoft.com/office/drawing/2014/main" id="{8D4B3A32-212C-410C-A019-3F80FE9D03AA}"/>
              </a:ext>
            </a:extLst>
          </p:cNvPr>
          <p:cNvSpPr txBox="1">
            <a:spLocks noChangeArrowheads="1"/>
          </p:cNvSpPr>
          <p:nvPr/>
        </p:nvSpPr>
        <p:spPr bwMode="auto">
          <a:xfrm>
            <a:off x="2928552" y="70134"/>
            <a:ext cx="3345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pPr>
            <a:r>
              <a:rPr lang="vi-VN" altLang="en-US" sz="2400" kern="1200" dirty="0">
                <a:solidFill>
                  <a:prstClr val="black"/>
                </a:solidFill>
                <a:latin typeface="Times New Roman" panose="02020603050405020304" pitchFamily="18" charset="0"/>
                <a:ea typeface="+mn-ea"/>
                <a:cs typeface="Times New Roman" panose="02020603050405020304" pitchFamily="18" charset="0"/>
              </a:rPr>
              <a:t>Tập đọc</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kể</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chuyện</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7" name="Hình ảnh 6">
            <a:extLst>
              <a:ext uri="{FF2B5EF4-FFF2-40B4-BE49-F238E27FC236}">
                <a16:creationId xmlns:a16="http://schemas.microsoft.com/office/drawing/2014/main" id="{2240F2F6-3357-4B35-A2B2-F94C5AF5B8D7}"/>
              </a:ext>
            </a:extLst>
          </p:cNvPr>
          <p:cNvPicPr>
            <a:picLocks noChangeAspect="1"/>
          </p:cNvPicPr>
          <p:nvPr/>
        </p:nvPicPr>
        <p:blipFill>
          <a:blip r:embed="rId2"/>
          <a:stretch>
            <a:fillRect/>
          </a:stretch>
        </p:blipFill>
        <p:spPr>
          <a:xfrm>
            <a:off x="0" y="939022"/>
            <a:ext cx="9144000" cy="4204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5001"/>
                                        </p:tgtEl>
                                        <p:attrNameLst>
                                          <p:attrName>style.visibility</p:attrName>
                                        </p:attrNameLst>
                                      </p:cBhvr>
                                      <p:to>
                                        <p:strVal val="visible"/>
                                      </p:to>
                                    </p:set>
                                    <p:anim calcmode="discrete" valueType="clr">
                                      <p:cBhvr override="childStyle">
                                        <p:cTn id="7" dur="80"/>
                                        <p:tgtEl>
                                          <p:spTgt spid="850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5001"/>
                                        </p:tgtEl>
                                        <p:attrNameLst>
                                          <p:attrName>fillcolor</p:attrName>
                                        </p:attrNameLst>
                                      </p:cBhvr>
                                      <p:tavLst>
                                        <p:tav tm="0">
                                          <p:val>
                                            <p:clrVal>
                                              <a:schemeClr val="accent2"/>
                                            </p:clrVal>
                                          </p:val>
                                        </p:tav>
                                        <p:tav tm="50000">
                                          <p:val>
                                            <p:clrVal>
                                              <a:schemeClr val="hlink"/>
                                            </p:clrVal>
                                          </p:val>
                                        </p:tav>
                                      </p:tavLst>
                                    </p:anim>
                                    <p:set>
                                      <p:cBhvr>
                                        <p:cTn id="9" dur="80"/>
                                        <p:tgtEl>
                                          <p:spTgt spid="850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BE41E3-F0C9-4D2C-9916-F20D29412E42}"/>
              </a:ext>
            </a:extLst>
          </p:cNvPr>
          <p:cNvSpPr txBox="1"/>
          <p:nvPr/>
        </p:nvSpPr>
        <p:spPr>
          <a:xfrm>
            <a:off x="85725" y="400050"/>
            <a:ext cx="8932545" cy="3175228"/>
          </a:xfrm>
          <a:prstGeom prst="rect">
            <a:avLst/>
          </a:prstGeom>
          <a:noFill/>
        </p:spPr>
        <p:txBody>
          <a:bodyPr wrap="square">
            <a:spAutoFit/>
          </a:bodyPr>
          <a:lstStyle/>
          <a:p>
            <a:pPr algn="ctr" defTabSz="685800">
              <a:spcBef>
                <a:spcPts val="450"/>
              </a:spcBef>
              <a:spcAft>
                <a:spcPts val="450"/>
              </a:spcAft>
              <a:buClrTx/>
              <a:defRPr/>
            </a:pPr>
            <a:r>
              <a:rPr lang="vi-VN" sz="2400" kern="1200" dirty="0">
                <a:solidFill>
                  <a:srgbClr val="FF0000"/>
                </a:solidFill>
                <a:latin typeface="Times New Roman" panose="02020603050405020304" pitchFamily="18" charset="0"/>
                <a:ea typeface="+mn-ea"/>
                <a:cs typeface="+mn-cs"/>
              </a:rPr>
              <a:t>Trận bóng dưới lòng đường</a:t>
            </a:r>
          </a:p>
          <a:p>
            <a:pPr algn="just" defTabSz="685800">
              <a:spcBef>
                <a:spcPts val="450"/>
              </a:spcBef>
              <a:spcAft>
                <a:spcPts val="450"/>
              </a:spcAft>
              <a:buClrTx/>
              <a:defRPr/>
            </a:pPr>
            <a:r>
              <a:rPr lang="vi-VN" sz="2400" kern="1200" dirty="0">
                <a:latin typeface="Times New Roman" panose="02020603050405020304" pitchFamily="18" charset="0"/>
                <a:ea typeface="+mn-ea"/>
                <a:cs typeface="+mn-cs"/>
              </a:rPr>
              <a:t>1. Trận đấu vừa bắt đầu thì Quang cướp được bóng. Quang bấm nhẹ bóng sang cánh phải cho Vũ. Vũ dẫn bóng lên. Bốn, năm cầu thủ đội bạn lao đến. Vũ </a:t>
            </a:r>
            <a:r>
              <a:rPr lang="vi-VN" sz="2400" kern="1200" dirty="0">
                <a:solidFill>
                  <a:srgbClr val="0070C0"/>
                </a:solidFill>
                <a:latin typeface="Times New Roman" panose="02020603050405020304" pitchFamily="18" charset="0"/>
                <a:ea typeface="+mn-ea"/>
                <a:cs typeface="+mn-cs"/>
              </a:rPr>
              <a:t>ngần ngừ</a:t>
            </a:r>
            <a:r>
              <a:rPr lang="vi-VN" sz="2400" kern="1200" dirty="0">
                <a:latin typeface="Times New Roman" panose="02020603050405020304" pitchFamily="18" charset="0"/>
                <a:ea typeface="+mn-ea"/>
                <a:cs typeface="+mn-cs"/>
              </a:rPr>
              <a:t> giây lát. Chợt nhận ra cánh trái trống hẳn đi</a:t>
            </a:r>
            <a:r>
              <a:rPr lang="en-US" sz="2400" kern="1200" dirty="0">
                <a:latin typeface="Calibri Light"/>
                <a:ea typeface="+mn-ea"/>
                <a:cs typeface="+mn-cs"/>
              </a:rPr>
              <a:t>,</a:t>
            </a:r>
            <a:r>
              <a:rPr lang="vi-VN" sz="2400" kern="1200" dirty="0">
                <a:latin typeface="Times New Roman" panose="02020603050405020304" pitchFamily="18" charset="0"/>
                <a:ea typeface="+mn-ea"/>
                <a:cs typeface="+mn-cs"/>
              </a:rPr>
              <a:t> Vũ chuyền bóng cho Long. Long như chỉ đợi có vậy, dốc bóng nhanh về phía khung thành đối phương. Cái đầu húi cua của cậu bé chúi về phía trước. Bỗng một tiếng "kít... ít" làm cậu </a:t>
            </a:r>
            <a:r>
              <a:rPr lang="vi-VN" sz="2400" kern="1200" dirty="0">
                <a:solidFill>
                  <a:srgbClr val="0070C0"/>
                </a:solidFill>
                <a:latin typeface="Times New Roman" panose="02020603050405020304" pitchFamily="18" charset="0"/>
                <a:ea typeface="+mn-ea"/>
                <a:cs typeface="+mn-cs"/>
              </a:rPr>
              <a:t>sững lại</a:t>
            </a:r>
            <a:r>
              <a:rPr lang="vi-VN" sz="2400" kern="1200" dirty="0">
                <a:latin typeface="Times New Roman" panose="02020603050405020304" pitchFamily="18" charset="0"/>
                <a:ea typeface="+mn-ea"/>
                <a:cs typeface="+mn-cs"/>
              </a:rPr>
              <a:t>. Chỉ chút nữa là cậu tông phải xe gắn máy. Bác đi xe nổi nóng làm cả bọn </a:t>
            </a:r>
            <a:r>
              <a:rPr lang="vi-VN" sz="2400" kern="1200" dirty="0">
                <a:solidFill>
                  <a:srgbClr val="0070C0"/>
                </a:solidFill>
                <a:latin typeface="Times New Roman" panose="02020603050405020304" pitchFamily="18" charset="0"/>
                <a:ea typeface="+mn-ea"/>
                <a:cs typeface="+mn-cs"/>
              </a:rPr>
              <a:t>chạy tán loạn</a:t>
            </a:r>
            <a:r>
              <a:rPr lang="vi-VN" sz="2400" kern="1200" dirty="0">
                <a:latin typeface="Times New Roman" panose="02020603050405020304" pitchFamily="18" charset="0"/>
                <a:ea typeface="+mn-ea"/>
                <a:cs typeface="+mn-cs"/>
              </a:rPr>
              <a:t>.</a:t>
            </a:r>
          </a:p>
        </p:txBody>
      </p:sp>
    </p:spTree>
    <p:extLst>
      <p:ext uri="{BB962C8B-B14F-4D97-AF65-F5344CB8AC3E}">
        <p14:creationId xmlns:p14="http://schemas.microsoft.com/office/powerpoint/2010/main" val="2453642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CF70EA-C6A5-43AE-9BE5-CFD5EE291734}"/>
              </a:ext>
            </a:extLst>
          </p:cNvPr>
          <p:cNvSpPr txBox="1"/>
          <p:nvPr/>
        </p:nvSpPr>
        <p:spPr>
          <a:xfrm>
            <a:off x="171450" y="685800"/>
            <a:ext cx="8823960" cy="3046988"/>
          </a:xfrm>
          <a:prstGeom prst="rect">
            <a:avLst/>
          </a:prstGeom>
          <a:noFill/>
        </p:spPr>
        <p:txBody>
          <a:bodyPr wrap="square">
            <a:spAutoFit/>
          </a:bodyPr>
          <a:lstStyle/>
          <a:p>
            <a:pPr algn="just" defTabSz="685800">
              <a:buClrTx/>
              <a:defRPr/>
            </a:pPr>
            <a:r>
              <a:rPr lang="vi-VN" sz="2400" kern="1200" dirty="0">
                <a:latin typeface="Times New Roman" panose="02020603050405020304" pitchFamily="18" charset="0"/>
                <a:ea typeface="+mn-ea"/>
                <a:cs typeface="+mn-cs"/>
              </a:rPr>
              <a:t>2. Nhưng chỉ được một lát, bọn trẻ hết sợ, lại hò nhau xuống lòng đường. Lần này, Quang quyết định chơi bóng bổng. Còn cách khung thành chừng năm mét, em co chân sút rất mạnh. Quả bóng vút lên nhưng lại đi </a:t>
            </a:r>
            <a:r>
              <a:rPr lang="vi-VN" sz="2400" kern="1200" dirty="0">
                <a:solidFill>
                  <a:srgbClr val="0070C0"/>
                </a:solidFill>
                <a:latin typeface="Times New Roman" panose="02020603050405020304" pitchFamily="18" charset="0"/>
                <a:ea typeface="+mn-ea"/>
                <a:cs typeface="+mn-cs"/>
              </a:rPr>
              <a:t>chệch lên </a:t>
            </a:r>
            <a:r>
              <a:rPr lang="vi-VN" sz="2400" kern="1200" dirty="0">
                <a:latin typeface="Times New Roman" panose="02020603050405020304" pitchFamily="18" charset="0"/>
                <a:ea typeface="+mn-ea"/>
                <a:cs typeface="+mn-cs"/>
              </a:rPr>
              <a:t>vỉa hè và đập vào đầu một cụ già. Cụ lảo đảo, ôm lấy đầu và </a:t>
            </a:r>
            <a:r>
              <a:rPr lang="vi-VN" sz="2400" kern="1200" dirty="0">
                <a:solidFill>
                  <a:srgbClr val="0070C0"/>
                </a:solidFill>
                <a:latin typeface="Times New Roman" panose="02020603050405020304" pitchFamily="18" charset="0"/>
                <a:ea typeface="+mn-ea"/>
                <a:cs typeface="+mn-cs"/>
              </a:rPr>
              <a:t>khuỵu xuống</a:t>
            </a:r>
            <a:r>
              <a:rPr lang="vi-VN" sz="2400" kern="1200" dirty="0">
                <a:latin typeface="Times New Roman" panose="02020603050405020304" pitchFamily="18" charset="0"/>
                <a:ea typeface="+mn-ea"/>
                <a:cs typeface="+mn-cs"/>
              </a:rPr>
              <a:t>. Một bác đứng tuổi vội đỡ lấy cụ. Bác quát to :</a:t>
            </a:r>
          </a:p>
          <a:p>
            <a:pPr algn="just" defTabSz="685800">
              <a:buClrTx/>
              <a:defRPr/>
            </a:pPr>
            <a:r>
              <a:rPr lang="en-US" sz="2400" kern="1200" dirty="0">
                <a:latin typeface="Calibri Light"/>
                <a:ea typeface="+mn-ea"/>
                <a:cs typeface="+mn-cs"/>
              </a:rPr>
              <a:t>    </a:t>
            </a:r>
            <a:r>
              <a:rPr lang="vi-VN" sz="2400" kern="1200" dirty="0">
                <a:latin typeface="Times New Roman" panose="02020603050405020304" pitchFamily="18" charset="0"/>
                <a:ea typeface="+mn-ea"/>
                <a:cs typeface="+mn-cs"/>
              </a:rPr>
              <a:t>- Chỗ này là chỗ chơi bóng à ?</a:t>
            </a:r>
          </a:p>
          <a:p>
            <a:pPr algn="just" defTabSz="685800">
              <a:buClrTx/>
              <a:defRPr/>
            </a:pPr>
            <a:r>
              <a:rPr lang="vi-VN" sz="2400" kern="1200" dirty="0">
                <a:latin typeface="Times New Roman" panose="02020603050405020304" pitchFamily="18" charset="0"/>
                <a:ea typeface="+mn-ea"/>
                <a:cs typeface="+mn-cs"/>
              </a:rPr>
              <a:t>    Đám học trò sợ hãi bỏ chạy.</a:t>
            </a:r>
          </a:p>
        </p:txBody>
      </p:sp>
    </p:spTree>
    <p:extLst>
      <p:ext uri="{BB962C8B-B14F-4D97-AF65-F5344CB8AC3E}">
        <p14:creationId xmlns:p14="http://schemas.microsoft.com/office/powerpoint/2010/main" val="29993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91A771-0950-4148-BE46-1C463C200169}"/>
              </a:ext>
            </a:extLst>
          </p:cNvPr>
          <p:cNvSpPr txBox="1"/>
          <p:nvPr/>
        </p:nvSpPr>
        <p:spPr>
          <a:xfrm>
            <a:off x="142875" y="400050"/>
            <a:ext cx="8909685" cy="3416320"/>
          </a:xfrm>
          <a:prstGeom prst="rect">
            <a:avLst/>
          </a:prstGeom>
          <a:noFill/>
        </p:spPr>
        <p:txBody>
          <a:bodyPr wrap="square">
            <a:spAutoFit/>
          </a:bodyPr>
          <a:lstStyle/>
          <a:p>
            <a:pPr algn="just" defTabSz="685800">
              <a:buClrTx/>
              <a:defRPr/>
            </a:pPr>
            <a:r>
              <a:rPr lang="vi-VN" sz="2400" kern="1200" dirty="0">
                <a:latin typeface="Times New Roman" panose="02020603050405020304" pitchFamily="18" charset="0"/>
                <a:ea typeface="+mn-ea"/>
                <a:cs typeface="+mn-cs"/>
              </a:rPr>
              <a:t>3. Từ một gốc cây, Quang lén nhìn sang. Bác đứng tuổi </a:t>
            </a:r>
            <a:r>
              <a:rPr lang="vi-VN" sz="2400" kern="1200" dirty="0">
                <a:solidFill>
                  <a:srgbClr val="0070C0"/>
                </a:solidFill>
                <a:latin typeface="Times New Roman" panose="02020603050405020304" pitchFamily="18" charset="0"/>
                <a:ea typeface="+mn-ea"/>
                <a:cs typeface="+mn-cs"/>
              </a:rPr>
              <a:t>xuýt xoa</a:t>
            </a:r>
            <a:r>
              <a:rPr lang="vi-VN" sz="2400" kern="1200" dirty="0">
                <a:latin typeface="Times New Roman" panose="02020603050405020304" pitchFamily="18" charset="0"/>
                <a:ea typeface="+mn-ea"/>
                <a:cs typeface="+mn-cs"/>
              </a:rPr>
              <a:t>, hỏi han ông cụ. Một chiếc xích lô </a:t>
            </a:r>
            <a:r>
              <a:rPr lang="vi-VN" sz="2400" kern="1200" dirty="0">
                <a:solidFill>
                  <a:srgbClr val="0070C0"/>
                </a:solidFill>
                <a:latin typeface="Times New Roman" panose="02020603050405020304" pitchFamily="18" charset="0"/>
                <a:ea typeface="+mn-ea"/>
                <a:cs typeface="+mn-cs"/>
              </a:rPr>
              <a:t>xịch tới</a:t>
            </a:r>
            <a:r>
              <a:rPr lang="vi-VN" sz="2400" kern="1200" dirty="0">
                <a:latin typeface="Times New Roman" panose="02020603050405020304" pitchFamily="18" charset="0"/>
                <a:ea typeface="+mn-ea"/>
                <a:cs typeface="+mn-cs"/>
              </a:rPr>
              <a:t>. Bác đứng tuổi vừa dìu ông cụ lên xe, vừa bực bội :</a:t>
            </a:r>
          </a:p>
          <a:p>
            <a:pPr algn="just" defTabSz="685800">
              <a:buClrTx/>
              <a:defRPr/>
            </a:pPr>
            <a:r>
              <a:rPr lang="en-US" sz="2400" kern="1200" dirty="0">
                <a:latin typeface="Calibri Light"/>
                <a:ea typeface="+mn-ea"/>
                <a:cs typeface="+mn-cs"/>
              </a:rPr>
              <a:t>      </a:t>
            </a:r>
            <a:r>
              <a:rPr lang="vi-VN" sz="2400" kern="1200" dirty="0">
                <a:latin typeface="Times New Roman" panose="02020603050405020304" pitchFamily="18" charset="0"/>
                <a:ea typeface="+mn-ea"/>
                <a:cs typeface="+mn-cs"/>
              </a:rPr>
              <a:t>- Thật là </a:t>
            </a:r>
            <a:r>
              <a:rPr lang="vi-VN" sz="2400" kern="1200" dirty="0">
                <a:solidFill>
                  <a:srgbClr val="0070C0"/>
                </a:solidFill>
                <a:latin typeface="Times New Roman" panose="02020603050405020304" pitchFamily="18" charset="0"/>
                <a:ea typeface="+mn-ea"/>
                <a:cs typeface="+mn-cs"/>
              </a:rPr>
              <a:t>quá quắt </a:t>
            </a:r>
            <a:r>
              <a:rPr lang="vi-VN" sz="2400" kern="1200" dirty="0">
                <a:latin typeface="Times New Roman" panose="02020603050405020304" pitchFamily="18" charset="0"/>
                <a:ea typeface="+mn-ea"/>
                <a:cs typeface="+mn-cs"/>
              </a:rPr>
              <a:t>!</a:t>
            </a:r>
          </a:p>
          <a:p>
            <a:pPr algn="just" defTabSz="685800">
              <a:buClrTx/>
              <a:defRPr/>
            </a:pPr>
            <a:r>
              <a:rPr lang="vi-VN" sz="2400" kern="1200" dirty="0">
                <a:latin typeface="Times New Roman" panose="02020603050405020304" pitchFamily="18" charset="0"/>
                <a:ea typeface="+mn-ea"/>
                <a:cs typeface="+mn-cs"/>
              </a:rPr>
              <a:t>    Quang sợ tái cả người. </a:t>
            </a:r>
            <a:r>
              <a:rPr lang="en-US" sz="2400" kern="1200" dirty="0" err="1">
                <a:latin typeface="Times New Roman" panose="02020603050405020304" pitchFamily="18" charset="0"/>
                <a:ea typeface="+mn-ea"/>
                <a:cs typeface="Times New Roman" panose="02020603050405020304" pitchFamily="18" charset="0"/>
              </a:rPr>
              <a:t>Bỗng</a:t>
            </a:r>
            <a:r>
              <a:rPr lang="en-US" sz="2400" kern="1200" dirty="0">
                <a:latin typeface="Times New Roman" panose="02020603050405020304" pitchFamily="18" charset="0"/>
                <a:ea typeface="+mn-ea"/>
                <a:cs typeface="Times New Roman" panose="02020603050405020304" pitchFamily="18" charset="0"/>
              </a:rPr>
              <a:t> </a:t>
            </a:r>
            <a:r>
              <a:rPr lang="en-US" sz="2400" kern="1200" dirty="0" err="1">
                <a:latin typeface="Times New Roman" panose="02020603050405020304" pitchFamily="18" charset="0"/>
                <a:ea typeface="+mn-ea"/>
                <a:cs typeface="Times New Roman" panose="02020603050405020304" pitchFamily="18" charset="0"/>
              </a:rPr>
              <a:t>cậu</a:t>
            </a:r>
            <a:r>
              <a:rPr lang="en-US" sz="2400" kern="1200" dirty="0">
                <a:latin typeface="Times New Roman" panose="02020603050405020304" pitchFamily="18" charset="0"/>
                <a:ea typeface="+mn-ea"/>
                <a:cs typeface="Times New Roman" panose="02020603050405020304" pitchFamily="18" charset="0"/>
              </a:rPr>
              <a:t> </a:t>
            </a:r>
            <a:r>
              <a:rPr lang="vi-VN" sz="2400" kern="1200" dirty="0">
                <a:latin typeface="Times New Roman" panose="02020603050405020304" pitchFamily="18" charset="0"/>
                <a:ea typeface="+mn-ea"/>
                <a:cs typeface="+mn-cs"/>
              </a:rPr>
              <a:t>thấy cái lưng còng của ông cụ sao giống lưng ông nội thế. Cậu bé vừa chạy theo chiếc xích lô, vừa </a:t>
            </a:r>
            <a:r>
              <a:rPr lang="vi-VN" sz="2400" kern="1200" dirty="0">
                <a:solidFill>
                  <a:srgbClr val="0070C0"/>
                </a:solidFill>
                <a:latin typeface="Times New Roman" panose="02020603050405020304" pitchFamily="18" charset="0"/>
                <a:ea typeface="+mn-ea"/>
                <a:cs typeface="+mn-cs"/>
              </a:rPr>
              <a:t>mếu máo </a:t>
            </a:r>
            <a:r>
              <a:rPr lang="vi-VN" sz="2400" kern="1200" dirty="0">
                <a:latin typeface="Times New Roman" panose="02020603050405020304" pitchFamily="18" charset="0"/>
                <a:ea typeface="+mn-ea"/>
                <a:cs typeface="+mn-cs"/>
              </a:rPr>
              <a:t>:</a:t>
            </a:r>
          </a:p>
          <a:p>
            <a:pPr algn="just" defTabSz="685800">
              <a:buClrTx/>
              <a:defRPr/>
            </a:pPr>
            <a:r>
              <a:rPr lang="en-US" sz="2400" kern="1200" dirty="0">
                <a:latin typeface="Calibri Light"/>
                <a:ea typeface="+mn-ea"/>
                <a:cs typeface="+mn-cs"/>
              </a:rPr>
              <a:t>      </a:t>
            </a:r>
            <a:r>
              <a:rPr lang="vi-VN" sz="2400" kern="1200" dirty="0">
                <a:latin typeface="Times New Roman" panose="02020603050405020304" pitchFamily="18" charset="0"/>
                <a:ea typeface="+mn-ea"/>
                <a:cs typeface="+mn-cs"/>
              </a:rPr>
              <a:t>- Ông ơi... cụ ơi... ! Cháu xin lỗi cụ.</a:t>
            </a:r>
          </a:p>
          <a:p>
            <a:pPr algn="r" defTabSz="685800">
              <a:buClrTx/>
              <a:defRPr/>
            </a:pPr>
            <a:r>
              <a:rPr lang="vi-VN" sz="2400" kern="1200" dirty="0">
                <a:latin typeface="Times New Roman" panose="02020603050405020304" pitchFamily="18" charset="0"/>
                <a:ea typeface="+mn-ea"/>
                <a:cs typeface="+mn-cs"/>
              </a:rPr>
              <a:t>NGUYỄN MINH</a:t>
            </a:r>
            <a:endParaRPr lang="en-GB" sz="2400" kern="1200" dirty="0">
              <a:solidFill>
                <a:prstClr val="black"/>
              </a:solidFill>
              <a:latin typeface="Calibri"/>
              <a:ea typeface="+mn-ea"/>
              <a:cs typeface="+mn-cs"/>
            </a:endParaRPr>
          </a:p>
        </p:txBody>
      </p:sp>
    </p:spTree>
    <p:extLst>
      <p:ext uri="{BB962C8B-B14F-4D97-AF65-F5344CB8AC3E}">
        <p14:creationId xmlns:p14="http://schemas.microsoft.com/office/powerpoint/2010/main" val="124479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1755"/>
        <p:cNvGrpSpPr/>
        <p:nvPr/>
      </p:nvGrpSpPr>
      <p:grpSpPr>
        <a:xfrm>
          <a:off x="0" y="0"/>
          <a:ext cx="0" cy="0"/>
          <a:chOff x="0" y="0"/>
          <a:chExt cx="0" cy="0"/>
        </a:xfrm>
      </p:grpSpPr>
      <p:sp>
        <p:nvSpPr>
          <p:cNvPr id="1756" name="Google Shape;1756;p51"/>
          <p:cNvSpPr/>
          <p:nvPr/>
        </p:nvSpPr>
        <p:spPr>
          <a:xfrm>
            <a:off x="1070190" y="4819992"/>
            <a:ext cx="1595700" cy="132000"/>
          </a:xfrm>
          <a:prstGeom prst="ellipse">
            <a:avLst/>
          </a:prstGeom>
          <a:solidFill>
            <a:srgbClr val="43434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1"/>
          <p:cNvSpPr txBox="1">
            <a:spLocks noGrp="1"/>
          </p:cNvSpPr>
          <p:nvPr>
            <p:ph type="ctrTitle"/>
          </p:nvPr>
        </p:nvSpPr>
        <p:spPr>
          <a:xfrm>
            <a:off x="1851072" y="1386397"/>
            <a:ext cx="5513856" cy="146606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9600" dirty="0" err="1">
                <a:latin typeface="Times New Roman" panose="02020603050405020304" pitchFamily="18" charset="0"/>
                <a:cs typeface="Times New Roman" panose="02020603050405020304" pitchFamily="18" charset="0"/>
              </a:rPr>
              <a:t>Ôn</a:t>
            </a:r>
            <a:r>
              <a:rPr lang="en-US" sz="9600" dirty="0">
                <a:latin typeface="Times New Roman" panose="02020603050405020304" pitchFamily="18" charset="0"/>
                <a:cs typeface="Times New Roman" panose="02020603050405020304" pitchFamily="18" charset="0"/>
              </a:rPr>
              <a:t> </a:t>
            </a:r>
            <a:r>
              <a:rPr lang="en-US" sz="9600" dirty="0" err="1">
                <a:latin typeface="Times New Roman" panose="02020603050405020304" pitchFamily="18" charset="0"/>
                <a:cs typeface="Times New Roman" panose="02020603050405020304" pitchFamily="18" charset="0"/>
              </a:rPr>
              <a:t>bài</a:t>
            </a:r>
            <a:r>
              <a:rPr lang="en-US" sz="9600" dirty="0">
                <a:latin typeface="Times New Roman" panose="02020603050405020304" pitchFamily="18" charset="0"/>
                <a:cs typeface="Times New Roman" panose="02020603050405020304" pitchFamily="18" charset="0"/>
              </a:rPr>
              <a:t> </a:t>
            </a:r>
            <a:r>
              <a:rPr lang="en-US" sz="9600" dirty="0" err="1">
                <a:latin typeface="Times New Roman" panose="02020603050405020304" pitchFamily="18" charset="0"/>
                <a:cs typeface="Times New Roman" panose="02020603050405020304" pitchFamily="18" charset="0"/>
              </a:rPr>
              <a:t>cũ</a:t>
            </a:r>
            <a:endParaRPr sz="9600" dirty="0">
              <a:latin typeface="Times New Roman" panose="02020603050405020304" pitchFamily="18" charset="0"/>
              <a:cs typeface="Times New Roman" panose="02020603050405020304" pitchFamily="18" charset="0"/>
            </a:endParaRPr>
          </a:p>
        </p:txBody>
      </p:sp>
      <p:grpSp>
        <p:nvGrpSpPr>
          <p:cNvPr id="1759" name="Google Shape;1759;p51"/>
          <p:cNvGrpSpPr/>
          <p:nvPr/>
        </p:nvGrpSpPr>
        <p:grpSpPr>
          <a:xfrm>
            <a:off x="116640" y="360800"/>
            <a:ext cx="1595805" cy="1906576"/>
            <a:chOff x="2018075" y="2323173"/>
            <a:chExt cx="1595805" cy="1906576"/>
          </a:xfrm>
        </p:grpSpPr>
        <p:grpSp>
          <p:nvGrpSpPr>
            <p:cNvPr id="1760" name="Google Shape;1760;p51"/>
            <p:cNvGrpSpPr/>
            <p:nvPr/>
          </p:nvGrpSpPr>
          <p:grpSpPr>
            <a:xfrm>
              <a:off x="2435319" y="3605757"/>
              <a:ext cx="738876" cy="623992"/>
              <a:chOff x="2435319" y="3605757"/>
              <a:chExt cx="738876" cy="623992"/>
            </a:xfrm>
          </p:grpSpPr>
          <p:grpSp>
            <p:nvGrpSpPr>
              <p:cNvPr id="1761" name="Google Shape;1761;p51"/>
              <p:cNvGrpSpPr/>
              <p:nvPr/>
            </p:nvGrpSpPr>
            <p:grpSpPr>
              <a:xfrm>
                <a:off x="2501367" y="3826720"/>
                <a:ext cx="606644" cy="403029"/>
                <a:chOff x="2501367" y="3826720"/>
                <a:chExt cx="606644" cy="403029"/>
              </a:xfrm>
            </p:grpSpPr>
            <p:sp>
              <p:nvSpPr>
                <p:cNvPr id="1762" name="Google Shape;1762;p51"/>
                <p:cNvSpPr/>
                <p:nvPr/>
              </p:nvSpPr>
              <p:spPr>
                <a:xfrm>
                  <a:off x="2599698" y="3826720"/>
                  <a:ext cx="50800" cy="403029"/>
                </a:xfrm>
                <a:custGeom>
                  <a:avLst/>
                  <a:gdLst/>
                  <a:ahLst/>
                  <a:cxnLst/>
                  <a:rect l="l" t="t" r="r" b="b"/>
                  <a:pathLst>
                    <a:path w="1476" h="11710" extrusionOk="0">
                      <a:moveTo>
                        <a:pt x="1" y="738"/>
                      </a:moveTo>
                      <a:cubicBezTo>
                        <a:pt x="1" y="330"/>
                        <a:pt x="330" y="1"/>
                        <a:pt x="738" y="1"/>
                      </a:cubicBezTo>
                      <a:cubicBezTo>
                        <a:pt x="1146" y="1"/>
                        <a:pt x="1475" y="330"/>
                        <a:pt x="1475" y="738"/>
                      </a:cubicBezTo>
                      <a:lnTo>
                        <a:pt x="1475" y="10972"/>
                      </a:lnTo>
                      <a:cubicBezTo>
                        <a:pt x="1475" y="11379"/>
                        <a:pt x="1146" y="11709"/>
                        <a:pt x="738" y="11709"/>
                      </a:cubicBezTo>
                      <a:cubicBezTo>
                        <a:pt x="330" y="11709"/>
                        <a:pt x="1" y="11379"/>
                        <a:pt x="1" y="109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1"/>
                <p:cNvSpPr/>
                <p:nvPr/>
              </p:nvSpPr>
              <p:spPr>
                <a:xfrm>
                  <a:off x="2501367" y="4019977"/>
                  <a:ext cx="152263" cy="182550"/>
                </a:xfrm>
                <a:custGeom>
                  <a:avLst/>
                  <a:gdLst/>
                  <a:ahLst/>
                  <a:cxnLst/>
                  <a:rect l="l" t="t" r="r" b="b"/>
                  <a:pathLst>
                    <a:path w="4424" h="5304" extrusionOk="0">
                      <a:moveTo>
                        <a:pt x="1414" y="4919"/>
                      </a:moveTo>
                      <a:cubicBezTo>
                        <a:pt x="1172" y="5243"/>
                        <a:pt x="710" y="5303"/>
                        <a:pt x="387" y="5061"/>
                      </a:cubicBezTo>
                      <a:cubicBezTo>
                        <a:pt x="64" y="4814"/>
                        <a:pt x="0" y="4354"/>
                        <a:pt x="246" y="4034"/>
                      </a:cubicBezTo>
                      <a:lnTo>
                        <a:pt x="3013" y="388"/>
                      </a:lnTo>
                      <a:cubicBezTo>
                        <a:pt x="3255" y="65"/>
                        <a:pt x="3717" y="1"/>
                        <a:pt x="4040" y="246"/>
                      </a:cubicBezTo>
                      <a:cubicBezTo>
                        <a:pt x="4363" y="492"/>
                        <a:pt x="4424" y="950"/>
                        <a:pt x="4181" y="12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1"/>
                <p:cNvSpPr/>
                <p:nvPr/>
              </p:nvSpPr>
              <p:spPr>
                <a:xfrm>
                  <a:off x="2596600" y="4019977"/>
                  <a:ext cx="152263" cy="182550"/>
                </a:xfrm>
                <a:custGeom>
                  <a:avLst/>
                  <a:gdLst/>
                  <a:ahLst/>
                  <a:cxnLst/>
                  <a:rect l="l" t="t" r="r" b="b"/>
                  <a:pathLst>
                    <a:path w="4424" h="5304" extrusionOk="0">
                      <a:moveTo>
                        <a:pt x="4177" y="4034"/>
                      </a:moveTo>
                      <a:cubicBezTo>
                        <a:pt x="4424" y="4354"/>
                        <a:pt x="4359" y="4814"/>
                        <a:pt x="4036" y="5061"/>
                      </a:cubicBezTo>
                      <a:cubicBezTo>
                        <a:pt x="3713" y="5303"/>
                        <a:pt x="3256" y="5243"/>
                        <a:pt x="3010" y="4919"/>
                      </a:cubicBezTo>
                      <a:lnTo>
                        <a:pt x="246" y="1273"/>
                      </a:lnTo>
                      <a:cubicBezTo>
                        <a:pt x="0" y="950"/>
                        <a:pt x="64" y="492"/>
                        <a:pt x="387" y="246"/>
                      </a:cubicBezTo>
                      <a:cubicBezTo>
                        <a:pt x="707" y="1"/>
                        <a:pt x="1168" y="65"/>
                        <a:pt x="1414" y="3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1"/>
                <p:cNvSpPr/>
                <p:nvPr/>
              </p:nvSpPr>
              <p:spPr>
                <a:xfrm>
                  <a:off x="2959017" y="3826720"/>
                  <a:ext cx="50663" cy="403029"/>
                </a:xfrm>
                <a:custGeom>
                  <a:avLst/>
                  <a:gdLst/>
                  <a:ahLst/>
                  <a:cxnLst/>
                  <a:rect l="l" t="t" r="r" b="b"/>
                  <a:pathLst>
                    <a:path w="1472" h="11710" extrusionOk="0">
                      <a:moveTo>
                        <a:pt x="1471" y="738"/>
                      </a:moveTo>
                      <a:cubicBezTo>
                        <a:pt x="1471" y="330"/>
                        <a:pt x="1141" y="1"/>
                        <a:pt x="734" y="1"/>
                      </a:cubicBezTo>
                      <a:cubicBezTo>
                        <a:pt x="326" y="1"/>
                        <a:pt x="0" y="330"/>
                        <a:pt x="0" y="738"/>
                      </a:cubicBezTo>
                      <a:lnTo>
                        <a:pt x="0" y="10972"/>
                      </a:lnTo>
                      <a:cubicBezTo>
                        <a:pt x="0" y="11379"/>
                        <a:pt x="326" y="11709"/>
                        <a:pt x="734" y="11709"/>
                      </a:cubicBezTo>
                      <a:cubicBezTo>
                        <a:pt x="1141" y="11709"/>
                        <a:pt x="1471" y="11379"/>
                        <a:pt x="1471" y="109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1"/>
                <p:cNvSpPr/>
                <p:nvPr/>
              </p:nvSpPr>
              <p:spPr>
                <a:xfrm>
                  <a:off x="2955748" y="4019977"/>
                  <a:ext cx="152263" cy="182550"/>
                </a:xfrm>
                <a:custGeom>
                  <a:avLst/>
                  <a:gdLst/>
                  <a:ahLst/>
                  <a:cxnLst/>
                  <a:rect l="l" t="t" r="r" b="b"/>
                  <a:pathLst>
                    <a:path w="4424" h="5304" extrusionOk="0">
                      <a:moveTo>
                        <a:pt x="3010" y="4919"/>
                      </a:moveTo>
                      <a:cubicBezTo>
                        <a:pt x="3256" y="5243"/>
                        <a:pt x="3717" y="5303"/>
                        <a:pt x="4040" y="5061"/>
                      </a:cubicBezTo>
                      <a:cubicBezTo>
                        <a:pt x="4360" y="4814"/>
                        <a:pt x="4424" y="4354"/>
                        <a:pt x="4178" y="4034"/>
                      </a:cubicBezTo>
                      <a:lnTo>
                        <a:pt x="1414" y="388"/>
                      </a:lnTo>
                      <a:cubicBezTo>
                        <a:pt x="1169" y="65"/>
                        <a:pt x="711" y="1"/>
                        <a:pt x="388" y="246"/>
                      </a:cubicBezTo>
                      <a:cubicBezTo>
                        <a:pt x="64" y="492"/>
                        <a:pt x="1" y="950"/>
                        <a:pt x="246" y="12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1"/>
                <p:cNvSpPr/>
                <p:nvPr/>
              </p:nvSpPr>
              <p:spPr>
                <a:xfrm>
                  <a:off x="2860617" y="4019977"/>
                  <a:ext cx="152297" cy="182550"/>
                </a:xfrm>
                <a:custGeom>
                  <a:avLst/>
                  <a:gdLst/>
                  <a:ahLst/>
                  <a:cxnLst/>
                  <a:rect l="l" t="t" r="r" b="b"/>
                  <a:pathLst>
                    <a:path w="4425" h="5304" extrusionOk="0">
                      <a:moveTo>
                        <a:pt x="243" y="4034"/>
                      </a:moveTo>
                      <a:cubicBezTo>
                        <a:pt x="1" y="4354"/>
                        <a:pt x="61" y="4814"/>
                        <a:pt x="384" y="5061"/>
                      </a:cubicBezTo>
                      <a:cubicBezTo>
                        <a:pt x="708" y="5303"/>
                        <a:pt x="1169" y="5243"/>
                        <a:pt x="1411" y="4919"/>
                      </a:cubicBezTo>
                      <a:lnTo>
                        <a:pt x="4178" y="1273"/>
                      </a:lnTo>
                      <a:cubicBezTo>
                        <a:pt x="4424" y="950"/>
                        <a:pt x="4360" y="492"/>
                        <a:pt x="4037" y="246"/>
                      </a:cubicBezTo>
                      <a:cubicBezTo>
                        <a:pt x="3714" y="1"/>
                        <a:pt x="3257" y="65"/>
                        <a:pt x="3010" y="3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8" name="Google Shape;1768;p51"/>
              <p:cNvSpPr/>
              <p:nvPr/>
            </p:nvSpPr>
            <p:spPr>
              <a:xfrm>
                <a:off x="2435319" y="3605757"/>
                <a:ext cx="379694" cy="379866"/>
              </a:xfrm>
              <a:custGeom>
                <a:avLst/>
                <a:gdLst/>
                <a:ahLst/>
                <a:cxnLst/>
                <a:rect l="l" t="t" r="r" b="b"/>
                <a:pathLst>
                  <a:path w="11032" h="11037" extrusionOk="0">
                    <a:moveTo>
                      <a:pt x="5514" y="11036"/>
                    </a:moveTo>
                    <a:cubicBezTo>
                      <a:pt x="8554" y="11036"/>
                      <a:pt x="11032" y="8555"/>
                      <a:pt x="11032" y="5518"/>
                    </a:cubicBezTo>
                    <a:cubicBezTo>
                      <a:pt x="11032" y="2479"/>
                      <a:pt x="8554" y="1"/>
                      <a:pt x="5514" y="1"/>
                    </a:cubicBezTo>
                    <a:cubicBezTo>
                      <a:pt x="2477" y="1"/>
                      <a:pt x="0" y="2479"/>
                      <a:pt x="0" y="5518"/>
                    </a:cubicBezTo>
                    <a:cubicBezTo>
                      <a:pt x="0" y="8555"/>
                      <a:pt x="2477" y="11036"/>
                      <a:pt x="5514" y="110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1"/>
              <p:cNvSpPr/>
              <p:nvPr/>
            </p:nvSpPr>
            <p:spPr>
              <a:xfrm>
                <a:off x="2794467" y="3605757"/>
                <a:ext cx="379728" cy="379866"/>
              </a:xfrm>
              <a:custGeom>
                <a:avLst/>
                <a:gdLst/>
                <a:ahLst/>
                <a:cxnLst/>
                <a:rect l="l" t="t" r="r" b="b"/>
                <a:pathLst>
                  <a:path w="11033" h="11037" extrusionOk="0">
                    <a:moveTo>
                      <a:pt x="5515" y="11036"/>
                    </a:moveTo>
                    <a:cubicBezTo>
                      <a:pt x="8555" y="11036"/>
                      <a:pt x="11032" y="8555"/>
                      <a:pt x="11032" y="5518"/>
                    </a:cubicBezTo>
                    <a:cubicBezTo>
                      <a:pt x="11032" y="2479"/>
                      <a:pt x="8555" y="1"/>
                      <a:pt x="5515" y="1"/>
                    </a:cubicBezTo>
                    <a:cubicBezTo>
                      <a:pt x="2478" y="1"/>
                      <a:pt x="1" y="2479"/>
                      <a:pt x="1" y="5518"/>
                    </a:cubicBezTo>
                    <a:cubicBezTo>
                      <a:pt x="1" y="8555"/>
                      <a:pt x="2478" y="11036"/>
                      <a:pt x="5515" y="110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0" name="Google Shape;1770;p51"/>
            <p:cNvGrpSpPr/>
            <p:nvPr/>
          </p:nvGrpSpPr>
          <p:grpSpPr>
            <a:xfrm>
              <a:off x="2018075" y="3177632"/>
              <a:ext cx="1595805" cy="525383"/>
              <a:chOff x="2018075" y="3177632"/>
              <a:chExt cx="1595805" cy="525383"/>
            </a:xfrm>
          </p:grpSpPr>
          <p:sp>
            <p:nvSpPr>
              <p:cNvPr id="1771" name="Google Shape;1771;p51"/>
              <p:cNvSpPr/>
              <p:nvPr/>
            </p:nvSpPr>
            <p:spPr>
              <a:xfrm>
                <a:off x="3122948" y="3177632"/>
                <a:ext cx="490931" cy="525383"/>
              </a:xfrm>
              <a:custGeom>
                <a:avLst/>
                <a:gdLst/>
                <a:ahLst/>
                <a:cxnLst/>
                <a:rect l="l" t="t" r="r" b="b"/>
                <a:pathLst>
                  <a:path w="14264" h="15265" extrusionOk="0">
                    <a:moveTo>
                      <a:pt x="14223" y="9303"/>
                    </a:moveTo>
                    <a:lnTo>
                      <a:pt x="14223" y="9303"/>
                    </a:lnTo>
                    <a:cubicBezTo>
                      <a:pt x="14264" y="9649"/>
                      <a:pt x="14210" y="10013"/>
                      <a:pt x="14048" y="10353"/>
                    </a:cubicBezTo>
                    <a:cubicBezTo>
                      <a:pt x="13644" y="11211"/>
                      <a:pt x="12695" y="11642"/>
                      <a:pt x="11806" y="11423"/>
                    </a:cubicBezTo>
                    <a:cubicBezTo>
                      <a:pt x="11985" y="11898"/>
                      <a:pt x="11978" y="12447"/>
                      <a:pt x="11742" y="12945"/>
                    </a:cubicBezTo>
                    <a:cubicBezTo>
                      <a:pt x="11281" y="13925"/>
                      <a:pt x="10109" y="14342"/>
                      <a:pt x="9130" y="13881"/>
                    </a:cubicBezTo>
                    <a:cubicBezTo>
                      <a:pt x="8898" y="13770"/>
                      <a:pt x="8696" y="13619"/>
                      <a:pt x="8531" y="13440"/>
                    </a:cubicBezTo>
                    <a:cubicBezTo>
                      <a:pt x="8497" y="13585"/>
                      <a:pt x="8450" y="13729"/>
                      <a:pt x="8386" y="13867"/>
                    </a:cubicBezTo>
                    <a:cubicBezTo>
                      <a:pt x="7922" y="14847"/>
                      <a:pt x="6753" y="15264"/>
                      <a:pt x="5774" y="14803"/>
                    </a:cubicBezTo>
                    <a:cubicBezTo>
                      <a:pt x="5188" y="14528"/>
                      <a:pt x="4805" y="14002"/>
                      <a:pt x="4687" y="13413"/>
                    </a:cubicBezTo>
                    <a:cubicBezTo>
                      <a:pt x="4118" y="13962"/>
                      <a:pt x="3249" y="14130"/>
                      <a:pt x="2491" y="13773"/>
                    </a:cubicBezTo>
                    <a:cubicBezTo>
                      <a:pt x="1879" y="13484"/>
                      <a:pt x="1485" y="12915"/>
                      <a:pt x="1387" y="12292"/>
                    </a:cubicBezTo>
                    <a:cubicBezTo>
                      <a:pt x="1" y="8016"/>
                      <a:pt x="1751" y="1991"/>
                      <a:pt x="4805" y="1085"/>
                    </a:cubicBezTo>
                    <a:cubicBezTo>
                      <a:pt x="8453" y="1"/>
                      <a:pt x="13981" y="5569"/>
                      <a:pt x="14223" y="9303"/>
                    </a:cubicBezTo>
                    <a:close/>
                    <a:moveTo>
                      <a:pt x="8049" y="11693"/>
                    </a:moveTo>
                    <a:cubicBezTo>
                      <a:pt x="8052" y="11676"/>
                      <a:pt x="8056" y="11655"/>
                      <a:pt x="8063" y="11639"/>
                    </a:cubicBezTo>
                    <a:lnTo>
                      <a:pt x="8009" y="1165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1"/>
              <p:cNvSpPr/>
              <p:nvPr/>
            </p:nvSpPr>
            <p:spPr>
              <a:xfrm>
                <a:off x="3145526" y="3182761"/>
                <a:ext cx="423748" cy="453519"/>
              </a:xfrm>
              <a:custGeom>
                <a:avLst/>
                <a:gdLst/>
                <a:ahLst/>
                <a:cxnLst/>
                <a:rect l="l" t="t" r="r" b="b"/>
                <a:pathLst>
                  <a:path w="12312" h="13177" extrusionOk="0">
                    <a:moveTo>
                      <a:pt x="12281" y="8029"/>
                    </a:moveTo>
                    <a:lnTo>
                      <a:pt x="12281" y="8029"/>
                    </a:lnTo>
                    <a:cubicBezTo>
                      <a:pt x="12312" y="8329"/>
                      <a:pt x="12268" y="8642"/>
                      <a:pt x="12127" y="8935"/>
                    </a:cubicBezTo>
                    <a:cubicBezTo>
                      <a:pt x="11776" y="9679"/>
                      <a:pt x="10959" y="10049"/>
                      <a:pt x="10191" y="9857"/>
                    </a:cubicBezTo>
                    <a:cubicBezTo>
                      <a:pt x="10345" y="10271"/>
                      <a:pt x="10339" y="10743"/>
                      <a:pt x="10137" y="11173"/>
                    </a:cubicBezTo>
                    <a:cubicBezTo>
                      <a:pt x="9736" y="12019"/>
                      <a:pt x="8730" y="12379"/>
                      <a:pt x="7881" y="11981"/>
                    </a:cubicBezTo>
                    <a:cubicBezTo>
                      <a:pt x="7679" y="11887"/>
                      <a:pt x="7508" y="11756"/>
                      <a:pt x="7363" y="11601"/>
                    </a:cubicBezTo>
                    <a:cubicBezTo>
                      <a:pt x="7336" y="11725"/>
                      <a:pt x="7295" y="11850"/>
                      <a:pt x="7239" y="11968"/>
                    </a:cubicBezTo>
                    <a:cubicBezTo>
                      <a:pt x="6841" y="12816"/>
                      <a:pt x="5831" y="13176"/>
                      <a:pt x="4983" y="12779"/>
                    </a:cubicBezTo>
                    <a:cubicBezTo>
                      <a:pt x="4481" y="12540"/>
                      <a:pt x="4149" y="12086"/>
                      <a:pt x="4048" y="11577"/>
                    </a:cubicBezTo>
                    <a:cubicBezTo>
                      <a:pt x="3556" y="12048"/>
                      <a:pt x="2805" y="12197"/>
                      <a:pt x="2152" y="11887"/>
                    </a:cubicBezTo>
                    <a:cubicBezTo>
                      <a:pt x="1624" y="11638"/>
                      <a:pt x="1284" y="11147"/>
                      <a:pt x="1200" y="10611"/>
                    </a:cubicBezTo>
                    <a:cubicBezTo>
                      <a:pt x="1" y="6918"/>
                      <a:pt x="1512" y="1717"/>
                      <a:pt x="4149" y="936"/>
                    </a:cubicBezTo>
                    <a:cubicBezTo>
                      <a:pt x="7295" y="1"/>
                      <a:pt x="12070" y="4808"/>
                      <a:pt x="12281" y="8029"/>
                    </a:cubicBezTo>
                    <a:close/>
                    <a:moveTo>
                      <a:pt x="6949" y="10092"/>
                    </a:moveTo>
                    <a:cubicBezTo>
                      <a:pt x="6952" y="10076"/>
                      <a:pt x="6956" y="10063"/>
                      <a:pt x="6959" y="10046"/>
                    </a:cubicBezTo>
                    <a:lnTo>
                      <a:pt x="6916" y="10056"/>
                    </a:lnTo>
                    <a:cubicBezTo>
                      <a:pt x="6925" y="10069"/>
                      <a:pt x="6939" y="10083"/>
                      <a:pt x="6949" y="10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1"/>
              <p:cNvSpPr/>
              <p:nvPr/>
            </p:nvSpPr>
            <p:spPr>
              <a:xfrm>
                <a:off x="3170823" y="3188440"/>
                <a:ext cx="348753" cy="373327"/>
              </a:xfrm>
              <a:custGeom>
                <a:avLst/>
                <a:gdLst/>
                <a:ahLst/>
                <a:cxnLst/>
                <a:rect l="l" t="t" r="r" b="b"/>
                <a:pathLst>
                  <a:path w="10133" h="10847" extrusionOk="0">
                    <a:moveTo>
                      <a:pt x="10106" y="6608"/>
                    </a:moveTo>
                    <a:lnTo>
                      <a:pt x="10106" y="6608"/>
                    </a:lnTo>
                    <a:cubicBezTo>
                      <a:pt x="10132" y="6854"/>
                      <a:pt x="10095" y="7113"/>
                      <a:pt x="9981" y="7356"/>
                    </a:cubicBezTo>
                    <a:cubicBezTo>
                      <a:pt x="9691" y="7965"/>
                      <a:pt x="9018" y="8271"/>
                      <a:pt x="8389" y="8114"/>
                    </a:cubicBezTo>
                    <a:cubicBezTo>
                      <a:pt x="8513" y="8453"/>
                      <a:pt x="8510" y="8844"/>
                      <a:pt x="8342" y="9197"/>
                    </a:cubicBezTo>
                    <a:cubicBezTo>
                      <a:pt x="8015" y="9891"/>
                      <a:pt x="7183" y="10190"/>
                      <a:pt x="6487" y="9860"/>
                    </a:cubicBezTo>
                    <a:cubicBezTo>
                      <a:pt x="6322" y="9783"/>
                      <a:pt x="6177" y="9675"/>
                      <a:pt x="6060" y="9551"/>
                    </a:cubicBezTo>
                    <a:cubicBezTo>
                      <a:pt x="6039" y="9652"/>
                      <a:pt x="6005" y="9753"/>
                      <a:pt x="5959" y="9851"/>
                    </a:cubicBezTo>
                    <a:cubicBezTo>
                      <a:pt x="5628" y="10547"/>
                      <a:pt x="4797" y="10847"/>
                      <a:pt x="4100" y="10517"/>
                    </a:cubicBezTo>
                    <a:cubicBezTo>
                      <a:pt x="3686" y="10322"/>
                      <a:pt x="3414" y="9948"/>
                      <a:pt x="3329" y="9531"/>
                    </a:cubicBezTo>
                    <a:cubicBezTo>
                      <a:pt x="2925" y="9918"/>
                      <a:pt x="2306" y="10039"/>
                      <a:pt x="1770" y="9783"/>
                    </a:cubicBezTo>
                    <a:cubicBezTo>
                      <a:pt x="1333" y="9578"/>
                      <a:pt x="1054" y="9177"/>
                      <a:pt x="986" y="8733"/>
                    </a:cubicBezTo>
                    <a:cubicBezTo>
                      <a:pt x="0" y="5696"/>
                      <a:pt x="1245" y="1414"/>
                      <a:pt x="3414" y="771"/>
                    </a:cubicBezTo>
                    <a:cubicBezTo>
                      <a:pt x="6005" y="0"/>
                      <a:pt x="9934" y="3956"/>
                      <a:pt x="10106" y="6608"/>
                    </a:cubicBezTo>
                    <a:close/>
                    <a:moveTo>
                      <a:pt x="5719" y="8308"/>
                    </a:moveTo>
                    <a:cubicBezTo>
                      <a:pt x="5723" y="8295"/>
                      <a:pt x="5726" y="8282"/>
                      <a:pt x="5729" y="8268"/>
                    </a:cubicBezTo>
                    <a:lnTo>
                      <a:pt x="5689" y="827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1"/>
              <p:cNvSpPr/>
              <p:nvPr/>
            </p:nvSpPr>
            <p:spPr>
              <a:xfrm>
                <a:off x="2018075" y="3177632"/>
                <a:ext cx="490966" cy="525383"/>
              </a:xfrm>
              <a:custGeom>
                <a:avLst/>
                <a:gdLst/>
                <a:ahLst/>
                <a:cxnLst/>
                <a:rect l="l" t="t" r="r" b="b"/>
                <a:pathLst>
                  <a:path w="14265" h="15265" extrusionOk="0">
                    <a:moveTo>
                      <a:pt x="38" y="9303"/>
                    </a:moveTo>
                    <a:lnTo>
                      <a:pt x="38" y="9303"/>
                    </a:lnTo>
                    <a:cubicBezTo>
                      <a:pt x="0" y="9649"/>
                      <a:pt x="55" y="10013"/>
                      <a:pt x="216" y="10353"/>
                    </a:cubicBezTo>
                    <a:cubicBezTo>
                      <a:pt x="620" y="11211"/>
                      <a:pt x="1569" y="11642"/>
                      <a:pt x="2458" y="11423"/>
                    </a:cubicBezTo>
                    <a:cubicBezTo>
                      <a:pt x="2280" y="11898"/>
                      <a:pt x="2287" y="12447"/>
                      <a:pt x="2522" y="12945"/>
                    </a:cubicBezTo>
                    <a:cubicBezTo>
                      <a:pt x="2983" y="13925"/>
                      <a:pt x="4155" y="14342"/>
                      <a:pt x="5135" y="13881"/>
                    </a:cubicBezTo>
                    <a:cubicBezTo>
                      <a:pt x="5367" y="13770"/>
                      <a:pt x="5569" y="13619"/>
                      <a:pt x="5733" y="13440"/>
                    </a:cubicBezTo>
                    <a:cubicBezTo>
                      <a:pt x="5767" y="13585"/>
                      <a:pt x="5814" y="13729"/>
                      <a:pt x="5878" y="13867"/>
                    </a:cubicBezTo>
                    <a:cubicBezTo>
                      <a:pt x="6343" y="14847"/>
                      <a:pt x="7511" y="15264"/>
                      <a:pt x="8491" y="14803"/>
                    </a:cubicBezTo>
                    <a:cubicBezTo>
                      <a:pt x="9073" y="14528"/>
                      <a:pt x="9460" y="14002"/>
                      <a:pt x="9578" y="13413"/>
                    </a:cubicBezTo>
                    <a:cubicBezTo>
                      <a:pt x="10147" y="13962"/>
                      <a:pt x="11016" y="14130"/>
                      <a:pt x="11773" y="13773"/>
                    </a:cubicBezTo>
                    <a:cubicBezTo>
                      <a:pt x="12386" y="13484"/>
                      <a:pt x="12779" y="12915"/>
                      <a:pt x="12874" y="12292"/>
                    </a:cubicBezTo>
                    <a:cubicBezTo>
                      <a:pt x="14264" y="8016"/>
                      <a:pt x="12514" y="1991"/>
                      <a:pt x="9460" y="1085"/>
                    </a:cubicBezTo>
                    <a:cubicBezTo>
                      <a:pt x="5811" y="1"/>
                      <a:pt x="283" y="5569"/>
                      <a:pt x="38" y="9303"/>
                    </a:cubicBezTo>
                    <a:close/>
                    <a:moveTo>
                      <a:pt x="6215" y="11693"/>
                    </a:moveTo>
                    <a:cubicBezTo>
                      <a:pt x="6212" y="11676"/>
                      <a:pt x="6205" y="11655"/>
                      <a:pt x="6201" y="11639"/>
                    </a:cubicBezTo>
                    <a:lnTo>
                      <a:pt x="6255" y="11652"/>
                    </a:lnTo>
                    <a:cubicBezTo>
                      <a:pt x="6242" y="11666"/>
                      <a:pt x="6229" y="11680"/>
                      <a:pt x="6215" y="116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1"/>
              <p:cNvSpPr/>
              <p:nvPr/>
            </p:nvSpPr>
            <p:spPr>
              <a:xfrm>
                <a:off x="2062577" y="3182761"/>
                <a:ext cx="423852" cy="453519"/>
              </a:xfrm>
              <a:custGeom>
                <a:avLst/>
                <a:gdLst/>
                <a:ahLst/>
                <a:cxnLst/>
                <a:rect l="l" t="t" r="r" b="b"/>
                <a:pathLst>
                  <a:path w="12315" h="13177" extrusionOk="0">
                    <a:moveTo>
                      <a:pt x="34" y="8029"/>
                    </a:moveTo>
                    <a:lnTo>
                      <a:pt x="34" y="8029"/>
                    </a:lnTo>
                    <a:cubicBezTo>
                      <a:pt x="0" y="8329"/>
                      <a:pt x="48" y="8642"/>
                      <a:pt x="186" y="8935"/>
                    </a:cubicBezTo>
                    <a:cubicBezTo>
                      <a:pt x="536" y="9679"/>
                      <a:pt x="1357" y="10049"/>
                      <a:pt x="2121" y="9857"/>
                    </a:cubicBezTo>
                    <a:cubicBezTo>
                      <a:pt x="1970" y="10271"/>
                      <a:pt x="1976" y="10743"/>
                      <a:pt x="2178" y="11173"/>
                    </a:cubicBezTo>
                    <a:cubicBezTo>
                      <a:pt x="2576" y="12019"/>
                      <a:pt x="3586" y="12379"/>
                      <a:pt x="4434" y="11981"/>
                    </a:cubicBezTo>
                    <a:cubicBezTo>
                      <a:pt x="4636" y="11887"/>
                      <a:pt x="4807" y="11756"/>
                      <a:pt x="4953" y="11601"/>
                    </a:cubicBezTo>
                    <a:cubicBezTo>
                      <a:pt x="4979" y="11725"/>
                      <a:pt x="5020" y="11850"/>
                      <a:pt x="5077" y="11968"/>
                    </a:cubicBezTo>
                    <a:cubicBezTo>
                      <a:pt x="5474" y="12816"/>
                      <a:pt x="6484" y="13176"/>
                      <a:pt x="7329" y="12779"/>
                    </a:cubicBezTo>
                    <a:cubicBezTo>
                      <a:pt x="7834" y="12540"/>
                      <a:pt x="8167" y="12086"/>
                      <a:pt x="8268" y="11577"/>
                    </a:cubicBezTo>
                    <a:cubicBezTo>
                      <a:pt x="8760" y="12048"/>
                      <a:pt x="9510" y="12197"/>
                      <a:pt x="10164" y="11887"/>
                    </a:cubicBezTo>
                    <a:cubicBezTo>
                      <a:pt x="10692" y="11638"/>
                      <a:pt x="11032" y="11147"/>
                      <a:pt x="11116" y="10611"/>
                    </a:cubicBezTo>
                    <a:cubicBezTo>
                      <a:pt x="12315" y="6918"/>
                      <a:pt x="10803" y="1717"/>
                      <a:pt x="8167" y="936"/>
                    </a:cubicBezTo>
                    <a:cubicBezTo>
                      <a:pt x="5017" y="1"/>
                      <a:pt x="247" y="4808"/>
                      <a:pt x="34" y="8029"/>
                    </a:cubicBezTo>
                    <a:close/>
                    <a:moveTo>
                      <a:pt x="5366" y="10092"/>
                    </a:moveTo>
                    <a:cubicBezTo>
                      <a:pt x="5363" y="10076"/>
                      <a:pt x="5360" y="10063"/>
                      <a:pt x="5353" y="10046"/>
                    </a:cubicBezTo>
                    <a:lnTo>
                      <a:pt x="5400" y="10056"/>
                    </a:lnTo>
                    <a:cubicBezTo>
                      <a:pt x="5390" y="10069"/>
                      <a:pt x="5377" y="10083"/>
                      <a:pt x="5366" y="10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1"/>
              <p:cNvSpPr/>
              <p:nvPr/>
            </p:nvSpPr>
            <p:spPr>
              <a:xfrm>
                <a:off x="2112379" y="3188440"/>
                <a:ext cx="348787" cy="373327"/>
              </a:xfrm>
              <a:custGeom>
                <a:avLst/>
                <a:gdLst/>
                <a:ahLst/>
                <a:cxnLst/>
                <a:rect l="l" t="t" r="r" b="b"/>
                <a:pathLst>
                  <a:path w="10134" h="10847" extrusionOk="0">
                    <a:moveTo>
                      <a:pt x="28" y="6608"/>
                    </a:moveTo>
                    <a:lnTo>
                      <a:pt x="28" y="6608"/>
                    </a:lnTo>
                    <a:cubicBezTo>
                      <a:pt x="1" y="6854"/>
                      <a:pt x="38" y="7113"/>
                      <a:pt x="153" y="7356"/>
                    </a:cubicBezTo>
                    <a:cubicBezTo>
                      <a:pt x="439" y="7965"/>
                      <a:pt x="1115" y="8271"/>
                      <a:pt x="1744" y="8114"/>
                    </a:cubicBezTo>
                    <a:cubicBezTo>
                      <a:pt x="1620" y="8453"/>
                      <a:pt x="1623" y="8844"/>
                      <a:pt x="1792" y="9197"/>
                    </a:cubicBezTo>
                    <a:cubicBezTo>
                      <a:pt x="2118" y="9891"/>
                      <a:pt x="2950" y="10190"/>
                      <a:pt x="3647" y="9860"/>
                    </a:cubicBezTo>
                    <a:cubicBezTo>
                      <a:pt x="3812" y="9783"/>
                      <a:pt x="3957" y="9675"/>
                      <a:pt x="4074" y="9551"/>
                    </a:cubicBezTo>
                    <a:cubicBezTo>
                      <a:pt x="4095" y="9652"/>
                      <a:pt x="4128" y="9753"/>
                      <a:pt x="4175" y="9851"/>
                    </a:cubicBezTo>
                    <a:cubicBezTo>
                      <a:pt x="4505" y="10547"/>
                      <a:pt x="5336" y="10847"/>
                      <a:pt x="6030" y="10517"/>
                    </a:cubicBezTo>
                    <a:cubicBezTo>
                      <a:pt x="6447" y="10322"/>
                      <a:pt x="6720" y="9948"/>
                      <a:pt x="6804" y="9531"/>
                    </a:cubicBezTo>
                    <a:cubicBezTo>
                      <a:pt x="7208" y="9918"/>
                      <a:pt x="7824" y="10039"/>
                      <a:pt x="8363" y="9783"/>
                    </a:cubicBezTo>
                    <a:cubicBezTo>
                      <a:pt x="8798" y="9578"/>
                      <a:pt x="9080" y="9177"/>
                      <a:pt x="9147" y="8733"/>
                    </a:cubicBezTo>
                    <a:cubicBezTo>
                      <a:pt x="10134" y="5696"/>
                      <a:pt x="8888" y="1414"/>
                      <a:pt x="6720" y="771"/>
                    </a:cubicBezTo>
                    <a:cubicBezTo>
                      <a:pt x="4128" y="0"/>
                      <a:pt x="200" y="3956"/>
                      <a:pt x="28" y="6608"/>
                    </a:cubicBezTo>
                    <a:close/>
                    <a:moveTo>
                      <a:pt x="4415" y="8308"/>
                    </a:moveTo>
                    <a:cubicBezTo>
                      <a:pt x="4411" y="8295"/>
                      <a:pt x="4407" y="8282"/>
                      <a:pt x="4404" y="8268"/>
                    </a:cubicBezTo>
                    <a:lnTo>
                      <a:pt x="4445" y="827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7" name="Google Shape;1777;p51"/>
            <p:cNvGrpSpPr/>
            <p:nvPr/>
          </p:nvGrpSpPr>
          <p:grpSpPr>
            <a:xfrm>
              <a:off x="2247365" y="2841645"/>
              <a:ext cx="1114645" cy="1114748"/>
              <a:chOff x="2247365" y="2841645"/>
              <a:chExt cx="1114645" cy="1114748"/>
            </a:xfrm>
          </p:grpSpPr>
          <p:sp>
            <p:nvSpPr>
              <p:cNvPr id="1778" name="Google Shape;1778;p51"/>
              <p:cNvSpPr/>
              <p:nvPr/>
            </p:nvSpPr>
            <p:spPr>
              <a:xfrm>
                <a:off x="2247365" y="2841645"/>
                <a:ext cx="1114645" cy="1114748"/>
              </a:xfrm>
              <a:custGeom>
                <a:avLst/>
                <a:gdLst/>
                <a:ahLst/>
                <a:cxnLst/>
                <a:rect l="l" t="t" r="r" b="b"/>
                <a:pathLst>
                  <a:path w="32386" h="32389" extrusionOk="0">
                    <a:moveTo>
                      <a:pt x="16193" y="32389"/>
                    </a:moveTo>
                    <a:cubicBezTo>
                      <a:pt x="25114" y="32389"/>
                      <a:pt x="32386" y="25114"/>
                      <a:pt x="32386" y="16197"/>
                    </a:cubicBezTo>
                    <a:cubicBezTo>
                      <a:pt x="32386" y="7275"/>
                      <a:pt x="25114" y="1"/>
                      <a:pt x="16193" y="1"/>
                    </a:cubicBezTo>
                    <a:cubicBezTo>
                      <a:pt x="7275" y="1"/>
                      <a:pt x="1" y="7275"/>
                      <a:pt x="1" y="16197"/>
                    </a:cubicBezTo>
                    <a:cubicBezTo>
                      <a:pt x="1" y="25114"/>
                      <a:pt x="7275" y="32389"/>
                      <a:pt x="16193" y="323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51"/>
              <p:cNvGrpSpPr/>
              <p:nvPr/>
            </p:nvGrpSpPr>
            <p:grpSpPr>
              <a:xfrm>
                <a:off x="2348875" y="3415825"/>
                <a:ext cx="950488" cy="418850"/>
                <a:chOff x="2348875" y="3415825"/>
                <a:chExt cx="950488" cy="418850"/>
              </a:xfrm>
            </p:grpSpPr>
            <p:sp>
              <p:nvSpPr>
                <p:cNvPr id="1780" name="Google Shape;1780;p51"/>
                <p:cNvSpPr/>
                <p:nvPr/>
              </p:nvSpPr>
              <p:spPr>
                <a:xfrm>
                  <a:off x="2348875" y="3415825"/>
                  <a:ext cx="57150" cy="49000"/>
                </a:xfrm>
                <a:custGeom>
                  <a:avLst/>
                  <a:gdLst/>
                  <a:ahLst/>
                  <a:cxnLst/>
                  <a:rect l="l" t="t" r="r" b="b"/>
                  <a:pathLst>
                    <a:path w="2286" h="1960" extrusionOk="0">
                      <a:moveTo>
                        <a:pt x="222" y="0"/>
                      </a:moveTo>
                      <a:cubicBezTo>
                        <a:pt x="182" y="0"/>
                        <a:pt x="145" y="24"/>
                        <a:pt x="132" y="74"/>
                      </a:cubicBezTo>
                      <a:cubicBezTo>
                        <a:pt x="3" y="650"/>
                        <a:pt x="0" y="1636"/>
                        <a:pt x="677" y="1902"/>
                      </a:cubicBezTo>
                      <a:cubicBezTo>
                        <a:pt x="785" y="1942"/>
                        <a:pt x="886" y="1959"/>
                        <a:pt x="987" y="1959"/>
                      </a:cubicBezTo>
                      <a:cubicBezTo>
                        <a:pt x="1586" y="1959"/>
                        <a:pt x="2057" y="1280"/>
                        <a:pt x="2256" y="761"/>
                      </a:cubicBezTo>
                      <a:cubicBezTo>
                        <a:pt x="2286" y="684"/>
                        <a:pt x="2225" y="637"/>
                        <a:pt x="2161" y="637"/>
                      </a:cubicBezTo>
                      <a:cubicBezTo>
                        <a:pt x="2121" y="637"/>
                        <a:pt x="2077" y="657"/>
                        <a:pt x="2057" y="704"/>
                      </a:cubicBezTo>
                      <a:cubicBezTo>
                        <a:pt x="1896" y="1134"/>
                        <a:pt x="1495" y="1757"/>
                        <a:pt x="973" y="1757"/>
                      </a:cubicBezTo>
                      <a:cubicBezTo>
                        <a:pt x="929" y="1757"/>
                        <a:pt x="886" y="1754"/>
                        <a:pt x="839" y="1744"/>
                      </a:cubicBezTo>
                      <a:cubicBezTo>
                        <a:pt x="185" y="1609"/>
                        <a:pt x="226" y="593"/>
                        <a:pt x="330" y="129"/>
                      </a:cubicBezTo>
                      <a:cubicBezTo>
                        <a:pt x="347" y="51"/>
                        <a:pt x="283" y="0"/>
                        <a:pt x="222"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1"/>
                <p:cNvSpPr/>
                <p:nvPr/>
              </p:nvSpPr>
              <p:spPr>
                <a:xfrm>
                  <a:off x="2534200" y="3572350"/>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1"/>
                <p:cNvSpPr/>
                <p:nvPr/>
              </p:nvSpPr>
              <p:spPr>
                <a:xfrm>
                  <a:off x="2448875" y="3659913"/>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1"/>
                <p:cNvSpPr/>
                <p:nvPr/>
              </p:nvSpPr>
              <p:spPr>
                <a:xfrm>
                  <a:off x="2596588" y="3663338"/>
                  <a:ext cx="57150" cy="49000"/>
                </a:xfrm>
                <a:custGeom>
                  <a:avLst/>
                  <a:gdLst/>
                  <a:ahLst/>
                  <a:cxnLst/>
                  <a:rect l="l" t="t" r="r" b="b"/>
                  <a:pathLst>
                    <a:path w="2286" h="1960" extrusionOk="0">
                      <a:moveTo>
                        <a:pt x="222" y="0"/>
                      </a:moveTo>
                      <a:cubicBezTo>
                        <a:pt x="182" y="0"/>
                        <a:pt x="145" y="24"/>
                        <a:pt x="132" y="74"/>
                      </a:cubicBezTo>
                      <a:cubicBezTo>
                        <a:pt x="3" y="650"/>
                        <a:pt x="0" y="1636"/>
                        <a:pt x="677" y="1902"/>
                      </a:cubicBezTo>
                      <a:cubicBezTo>
                        <a:pt x="785" y="1942"/>
                        <a:pt x="886" y="1959"/>
                        <a:pt x="987" y="1959"/>
                      </a:cubicBezTo>
                      <a:cubicBezTo>
                        <a:pt x="1586" y="1959"/>
                        <a:pt x="2057" y="1280"/>
                        <a:pt x="2256" y="761"/>
                      </a:cubicBezTo>
                      <a:cubicBezTo>
                        <a:pt x="2286" y="684"/>
                        <a:pt x="2225" y="637"/>
                        <a:pt x="2161" y="637"/>
                      </a:cubicBezTo>
                      <a:cubicBezTo>
                        <a:pt x="2121" y="637"/>
                        <a:pt x="2077" y="657"/>
                        <a:pt x="2057" y="704"/>
                      </a:cubicBezTo>
                      <a:cubicBezTo>
                        <a:pt x="1896" y="1134"/>
                        <a:pt x="1495" y="1757"/>
                        <a:pt x="973" y="1757"/>
                      </a:cubicBezTo>
                      <a:cubicBezTo>
                        <a:pt x="929" y="1757"/>
                        <a:pt x="886" y="1754"/>
                        <a:pt x="839" y="1744"/>
                      </a:cubicBezTo>
                      <a:cubicBezTo>
                        <a:pt x="185" y="1609"/>
                        <a:pt x="226" y="593"/>
                        <a:pt x="330" y="129"/>
                      </a:cubicBezTo>
                      <a:cubicBezTo>
                        <a:pt x="347" y="51"/>
                        <a:pt x="283" y="0"/>
                        <a:pt x="222"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1"/>
                <p:cNvSpPr/>
                <p:nvPr/>
              </p:nvSpPr>
              <p:spPr>
                <a:xfrm>
                  <a:off x="3165138" y="3653825"/>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1"/>
                <p:cNvSpPr/>
                <p:nvPr/>
              </p:nvSpPr>
              <p:spPr>
                <a:xfrm>
                  <a:off x="2653625" y="3588850"/>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1"/>
                <p:cNvSpPr/>
                <p:nvPr/>
              </p:nvSpPr>
              <p:spPr>
                <a:xfrm>
                  <a:off x="2501363" y="3747738"/>
                  <a:ext cx="57150" cy="49000"/>
                </a:xfrm>
                <a:custGeom>
                  <a:avLst/>
                  <a:gdLst/>
                  <a:ahLst/>
                  <a:cxnLst/>
                  <a:rect l="l" t="t" r="r" b="b"/>
                  <a:pathLst>
                    <a:path w="2286" h="1960" extrusionOk="0">
                      <a:moveTo>
                        <a:pt x="222" y="0"/>
                      </a:moveTo>
                      <a:cubicBezTo>
                        <a:pt x="182" y="0"/>
                        <a:pt x="145" y="24"/>
                        <a:pt x="132" y="74"/>
                      </a:cubicBezTo>
                      <a:cubicBezTo>
                        <a:pt x="3" y="650"/>
                        <a:pt x="0" y="1636"/>
                        <a:pt x="677" y="1902"/>
                      </a:cubicBezTo>
                      <a:cubicBezTo>
                        <a:pt x="785" y="1942"/>
                        <a:pt x="886" y="1959"/>
                        <a:pt x="987" y="1959"/>
                      </a:cubicBezTo>
                      <a:cubicBezTo>
                        <a:pt x="1586" y="1959"/>
                        <a:pt x="2057" y="1280"/>
                        <a:pt x="2256" y="761"/>
                      </a:cubicBezTo>
                      <a:cubicBezTo>
                        <a:pt x="2286" y="684"/>
                        <a:pt x="2225" y="637"/>
                        <a:pt x="2161" y="637"/>
                      </a:cubicBezTo>
                      <a:cubicBezTo>
                        <a:pt x="2121" y="637"/>
                        <a:pt x="2077" y="657"/>
                        <a:pt x="2057" y="704"/>
                      </a:cubicBezTo>
                      <a:cubicBezTo>
                        <a:pt x="1896" y="1134"/>
                        <a:pt x="1495" y="1757"/>
                        <a:pt x="973" y="1757"/>
                      </a:cubicBezTo>
                      <a:cubicBezTo>
                        <a:pt x="929" y="1757"/>
                        <a:pt x="886" y="1754"/>
                        <a:pt x="839" y="1744"/>
                      </a:cubicBezTo>
                      <a:cubicBezTo>
                        <a:pt x="185" y="1609"/>
                        <a:pt x="226" y="593"/>
                        <a:pt x="330" y="129"/>
                      </a:cubicBezTo>
                      <a:cubicBezTo>
                        <a:pt x="347" y="51"/>
                        <a:pt x="283" y="0"/>
                        <a:pt x="222"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1"/>
                <p:cNvSpPr/>
                <p:nvPr/>
              </p:nvSpPr>
              <p:spPr>
                <a:xfrm>
                  <a:off x="2642888" y="3798300"/>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1"/>
                <p:cNvSpPr/>
                <p:nvPr/>
              </p:nvSpPr>
              <p:spPr>
                <a:xfrm>
                  <a:off x="3108000" y="3508475"/>
                  <a:ext cx="57150" cy="49000"/>
                </a:xfrm>
                <a:custGeom>
                  <a:avLst/>
                  <a:gdLst/>
                  <a:ahLst/>
                  <a:cxnLst/>
                  <a:rect l="l" t="t" r="r" b="b"/>
                  <a:pathLst>
                    <a:path w="2286" h="1960" extrusionOk="0">
                      <a:moveTo>
                        <a:pt x="222" y="0"/>
                      </a:moveTo>
                      <a:cubicBezTo>
                        <a:pt x="182" y="0"/>
                        <a:pt x="145" y="24"/>
                        <a:pt x="132" y="74"/>
                      </a:cubicBezTo>
                      <a:cubicBezTo>
                        <a:pt x="3" y="650"/>
                        <a:pt x="0" y="1636"/>
                        <a:pt x="677" y="1902"/>
                      </a:cubicBezTo>
                      <a:cubicBezTo>
                        <a:pt x="785" y="1942"/>
                        <a:pt x="886" y="1959"/>
                        <a:pt x="987" y="1959"/>
                      </a:cubicBezTo>
                      <a:cubicBezTo>
                        <a:pt x="1586" y="1959"/>
                        <a:pt x="2057" y="1280"/>
                        <a:pt x="2256" y="761"/>
                      </a:cubicBezTo>
                      <a:cubicBezTo>
                        <a:pt x="2286" y="684"/>
                        <a:pt x="2225" y="637"/>
                        <a:pt x="2161" y="637"/>
                      </a:cubicBezTo>
                      <a:cubicBezTo>
                        <a:pt x="2121" y="637"/>
                        <a:pt x="2077" y="657"/>
                        <a:pt x="2057" y="704"/>
                      </a:cubicBezTo>
                      <a:cubicBezTo>
                        <a:pt x="1896" y="1134"/>
                        <a:pt x="1495" y="1757"/>
                        <a:pt x="973" y="1757"/>
                      </a:cubicBezTo>
                      <a:cubicBezTo>
                        <a:pt x="929" y="1757"/>
                        <a:pt x="886" y="1754"/>
                        <a:pt x="839" y="1744"/>
                      </a:cubicBezTo>
                      <a:cubicBezTo>
                        <a:pt x="185" y="1609"/>
                        <a:pt x="226" y="593"/>
                        <a:pt x="330" y="129"/>
                      </a:cubicBezTo>
                      <a:cubicBezTo>
                        <a:pt x="347" y="51"/>
                        <a:pt x="283" y="0"/>
                        <a:pt x="222"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1"/>
                <p:cNvSpPr/>
                <p:nvPr/>
              </p:nvSpPr>
              <p:spPr>
                <a:xfrm>
                  <a:off x="2403675" y="3519300"/>
                  <a:ext cx="57150" cy="49000"/>
                </a:xfrm>
                <a:custGeom>
                  <a:avLst/>
                  <a:gdLst/>
                  <a:ahLst/>
                  <a:cxnLst/>
                  <a:rect l="l" t="t" r="r" b="b"/>
                  <a:pathLst>
                    <a:path w="2286" h="1960" extrusionOk="0">
                      <a:moveTo>
                        <a:pt x="222" y="0"/>
                      </a:moveTo>
                      <a:cubicBezTo>
                        <a:pt x="182" y="0"/>
                        <a:pt x="145" y="24"/>
                        <a:pt x="132" y="74"/>
                      </a:cubicBezTo>
                      <a:cubicBezTo>
                        <a:pt x="3" y="650"/>
                        <a:pt x="0" y="1636"/>
                        <a:pt x="677" y="1902"/>
                      </a:cubicBezTo>
                      <a:cubicBezTo>
                        <a:pt x="785" y="1942"/>
                        <a:pt x="886" y="1959"/>
                        <a:pt x="987" y="1959"/>
                      </a:cubicBezTo>
                      <a:cubicBezTo>
                        <a:pt x="1586" y="1959"/>
                        <a:pt x="2057" y="1280"/>
                        <a:pt x="2256" y="761"/>
                      </a:cubicBezTo>
                      <a:cubicBezTo>
                        <a:pt x="2286" y="684"/>
                        <a:pt x="2225" y="637"/>
                        <a:pt x="2161" y="637"/>
                      </a:cubicBezTo>
                      <a:cubicBezTo>
                        <a:pt x="2121" y="637"/>
                        <a:pt x="2077" y="657"/>
                        <a:pt x="2057" y="704"/>
                      </a:cubicBezTo>
                      <a:cubicBezTo>
                        <a:pt x="1896" y="1134"/>
                        <a:pt x="1495" y="1757"/>
                        <a:pt x="973" y="1757"/>
                      </a:cubicBezTo>
                      <a:cubicBezTo>
                        <a:pt x="929" y="1757"/>
                        <a:pt x="886" y="1754"/>
                        <a:pt x="839" y="1744"/>
                      </a:cubicBezTo>
                      <a:cubicBezTo>
                        <a:pt x="185" y="1609"/>
                        <a:pt x="226" y="593"/>
                        <a:pt x="330" y="129"/>
                      </a:cubicBezTo>
                      <a:cubicBezTo>
                        <a:pt x="347" y="51"/>
                        <a:pt x="283" y="0"/>
                        <a:pt x="222"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1"/>
                <p:cNvSpPr/>
                <p:nvPr/>
              </p:nvSpPr>
              <p:spPr>
                <a:xfrm>
                  <a:off x="2971625" y="3588850"/>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1"/>
                <p:cNvSpPr/>
                <p:nvPr/>
              </p:nvSpPr>
              <p:spPr>
                <a:xfrm>
                  <a:off x="2903763" y="3798288"/>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1"/>
                <p:cNvSpPr/>
                <p:nvPr/>
              </p:nvSpPr>
              <p:spPr>
                <a:xfrm>
                  <a:off x="3027875" y="3665100"/>
                  <a:ext cx="57150" cy="49000"/>
                </a:xfrm>
                <a:custGeom>
                  <a:avLst/>
                  <a:gdLst/>
                  <a:ahLst/>
                  <a:cxnLst/>
                  <a:rect l="l" t="t" r="r" b="b"/>
                  <a:pathLst>
                    <a:path w="2286" h="1960" extrusionOk="0">
                      <a:moveTo>
                        <a:pt x="222" y="0"/>
                      </a:moveTo>
                      <a:cubicBezTo>
                        <a:pt x="182" y="0"/>
                        <a:pt x="145" y="24"/>
                        <a:pt x="132" y="74"/>
                      </a:cubicBezTo>
                      <a:cubicBezTo>
                        <a:pt x="3" y="650"/>
                        <a:pt x="0" y="1636"/>
                        <a:pt x="677" y="1902"/>
                      </a:cubicBezTo>
                      <a:cubicBezTo>
                        <a:pt x="785" y="1942"/>
                        <a:pt x="886" y="1959"/>
                        <a:pt x="987" y="1959"/>
                      </a:cubicBezTo>
                      <a:cubicBezTo>
                        <a:pt x="1586" y="1959"/>
                        <a:pt x="2057" y="1280"/>
                        <a:pt x="2256" y="761"/>
                      </a:cubicBezTo>
                      <a:cubicBezTo>
                        <a:pt x="2286" y="684"/>
                        <a:pt x="2225" y="637"/>
                        <a:pt x="2161" y="637"/>
                      </a:cubicBezTo>
                      <a:cubicBezTo>
                        <a:pt x="2121" y="637"/>
                        <a:pt x="2077" y="657"/>
                        <a:pt x="2057" y="704"/>
                      </a:cubicBezTo>
                      <a:cubicBezTo>
                        <a:pt x="1896" y="1134"/>
                        <a:pt x="1495" y="1757"/>
                        <a:pt x="973" y="1757"/>
                      </a:cubicBezTo>
                      <a:cubicBezTo>
                        <a:pt x="929" y="1757"/>
                        <a:pt x="886" y="1754"/>
                        <a:pt x="839" y="1744"/>
                      </a:cubicBezTo>
                      <a:cubicBezTo>
                        <a:pt x="185" y="1609"/>
                        <a:pt x="226" y="593"/>
                        <a:pt x="330" y="129"/>
                      </a:cubicBezTo>
                      <a:cubicBezTo>
                        <a:pt x="347" y="51"/>
                        <a:pt x="283" y="0"/>
                        <a:pt x="222"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1"/>
                <p:cNvSpPr/>
                <p:nvPr/>
              </p:nvSpPr>
              <p:spPr>
                <a:xfrm>
                  <a:off x="3239688" y="3428438"/>
                  <a:ext cx="59675" cy="36375"/>
                </a:xfrm>
                <a:custGeom>
                  <a:avLst/>
                  <a:gdLst/>
                  <a:ahLst/>
                  <a:cxnLst/>
                  <a:rect l="l" t="t" r="r" b="b"/>
                  <a:pathLst>
                    <a:path w="2387" h="1455" extrusionOk="0">
                      <a:moveTo>
                        <a:pt x="125" y="0"/>
                      </a:moveTo>
                      <a:cubicBezTo>
                        <a:pt x="75" y="0"/>
                        <a:pt x="21" y="33"/>
                        <a:pt x="21" y="97"/>
                      </a:cubicBezTo>
                      <a:cubicBezTo>
                        <a:pt x="0" y="642"/>
                        <a:pt x="391" y="1430"/>
                        <a:pt x="1017" y="1454"/>
                      </a:cubicBezTo>
                      <a:lnTo>
                        <a:pt x="1068" y="1454"/>
                      </a:lnTo>
                      <a:cubicBezTo>
                        <a:pt x="1737" y="1454"/>
                        <a:pt x="2141" y="939"/>
                        <a:pt x="2360" y="347"/>
                      </a:cubicBezTo>
                      <a:cubicBezTo>
                        <a:pt x="2387" y="269"/>
                        <a:pt x="2323" y="222"/>
                        <a:pt x="2263" y="222"/>
                      </a:cubicBezTo>
                      <a:cubicBezTo>
                        <a:pt x="2219" y="222"/>
                        <a:pt x="2178" y="242"/>
                        <a:pt x="2162" y="293"/>
                      </a:cubicBezTo>
                      <a:cubicBezTo>
                        <a:pt x="1987" y="771"/>
                        <a:pt x="1690" y="1198"/>
                        <a:pt x="1139" y="1252"/>
                      </a:cubicBezTo>
                      <a:cubicBezTo>
                        <a:pt x="1118" y="1256"/>
                        <a:pt x="1098" y="1256"/>
                        <a:pt x="1074" y="1256"/>
                      </a:cubicBezTo>
                      <a:cubicBezTo>
                        <a:pt x="536" y="1256"/>
                        <a:pt x="210" y="549"/>
                        <a:pt x="226" y="97"/>
                      </a:cubicBezTo>
                      <a:cubicBezTo>
                        <a:pt x="226" y="33"/>
                        <a:pt x="176" y="0"/>
                        <a:pt x="125"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1"/>
                <p:cNvSpPr/>
                <p:nvPr/>
              </p:nvSpPr>
              <p:spPr>
                <a:xfrm>
                  <a:off x="3074025" y="3759975"/>
                  <a:ext cx="57150" cy="49000"/>
                </a:xfrm>
                <a:custGeom>
                  <a:avLst/>
                  <a:gdLst/>
                  <a:ahLst/>
                  <a:cxnLst/>
                  <a:rect l="l" t="t" r="r" b="b"/>
                  <a:pathLst>
                    <a:path w="2286" h="1960" extrusionOk="0">
                      <a:moveTo>
                        <a:pt x="222" y="0"/>
                      </a:moveTo>
                      <a:cubicBezTo>
                        <a:pt x="182" y="0"/>
                        <a:pt x="145" y="24"/>
                        <a:pt x="132" y="74"/>
                      </a:cubicBezTo>
                      <a:cubicBezTo>
                        <a:pt x="3" y="650"/>
                        <a:pt x="0" y="1636"/>
                        <a:pt x="677" y="1902"/>
                      </a:cubicBezTo>
                      <a:cubicBezTo>
                        <a:pt x="785" y="1942"/>
                        <a:pt x="886" y="1959"/>
                        <a:pt x="987" y="1959"/>
                      </a:cubicBezTo>
                      <a:cubicBezTo>
                        <a:pt x="1586" y="1959"/>
                        <a:pt x="2057" y="1280"/>
                        <a:pt x="2256" y="761"/>
                      </a:cubicBezTo>
                      <a:cubicBezTo>
                        <a:pt x="2286" y="684"/>
                        <a:pt x="2225" y="637"/>
                        <a:pt x="2161" y="637"/>
                      </a:cubicBezTo>
                      <a:cubicBezTo>
                        <a:pt x="2121" y="637"/>
                        <a:pt x="2077" y="657"/>
                        <a:pt x="2057" y="704"/>
                      </a:cubicBezTo>
                      <a:cubicBezTo>
                        <a:pt x="1896" y="1134"/>
                        <a:pt x="1495" y="1757"/>
                        <a:pt x="973" y="1757"/>
                      </a:cubicBezTo>
                      <a:cubicBezTo>
                        <a:pt x="929" y="1757"/>
                        <a:pt x="886" y="1754"/>
                        <a:pt x="839" y="1744"/>
                      </a:cubicBezTo>
                      <a:cubicBezTo>
                        <a:pt x="185" y="1609"/>
                        <a:pt x="226" y="593"/>
                        <a:pt x="330" y="129"/>
                      </a:cubicBezTo>
                      <a:cubicBezTo>
                        <a:pt x="347" y="51"/>
                        <a:pt x="283" y="0"/>
                        <a:pt x="222" y="0"/>
                      </a:cubicBezTo>
                      <a:close/>
                    </a:path>
                  </a:pathLst>
                </a:custGeom>
                <a:solidFill>
                  <a:srgbClr val="B659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5" name="Google Shape;1795;p51"/>
            <p:cNvGrpSpPr/>
            <p:nvPr/>
          </p:nvGrpSpPr>
          <p:grpSpPr>
            <a:xfrm>
              <a:off x="2426027" y="2984009"/>
              <a:ext cx="757323" cy="564963"/>
              <a:chOff x="2426027" y="2984009"/>
              <a:chExt cx="757323" cy="564963"/>
            </a:xfrm>
          </p:grpSpPr>
          <p:sp>
            <p:nvSpPr>
              <p:cNvPr id="1796" name="Google Shape;1796;p51"/>
              <p:cNvSpPr/>
              <p:nvPr/>
            </p:nvSpPr>
            <p:spPr>
              <a:xfrm>
                <a:off x="2426027" y="2984009"/>
                <a:ext cx="757323" cy="564963"/>
              </a:xfrm>
              <a:custGeom>
                <a:avLst/>
                <a:gdLst/>
                <a:ahLst/>
                <a:cxnLst/>
                <a:rect l="l" t="t" r="r" b="b"/>
                <a:pathLst>
                  <a:path w="22004" h="16415" extrusionOk="0">
                    <a:moveTo>
                      <a:pt x="20582" y="1"/>
                    </a:moveTo>
                    <a:cubicBezTo>
                      <a:pt x="21488" y="1600"/>
                      <a:pt x="22004" y="3444"/>
                      <a:pt x="22004" y="5414"/>
                    </a:cubicBezTo>
                    <a:cubicBezTo>
                      <a:pt x="22004" y="11490"/>
                      <a:pt x="17079" y="16415"/>
                      <a:pt x="11002" y="16415"/>
                    </a:cubicBezTo>
                    <a:cubicBezTo>
                      <a:pt x="4926" y="16415"/>
                      <a:pt x="1" y="11490"/>
                      <a:pt x="1" y="5414"/>
                    </a:cubicBezTo>
                    <a:cubicBezTo>
                      <a:pt x="1" y="3444"/>
                      <a:pt x="519" y="1600"/>
                      <a:pt x="14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7" name="Google Shape;1797;p51"/>
              <p:cNvGrpSpPr/>
              <p:nvPr/>
            </p:nvGrpSpPr>
            <p:grpSpPr>
              <a:xfrm>
                <a:off x="2493726" y="3035946"/>
                <a:ext cx="658271" cy="424269"/>
                <a:chOff x="2493726" y="3067151"/>
                <a:chExt cx="658271" cy="424269"/>
              </a:xfrm>
            </p:grpSpPr>
            <p:sp>
              <p:nvSpPr>
                <p:cNvPr id="1798" name="Google Shape;1798;p51"/>
                <p:cNvSpPr/>
                <p:nvPr/>
              </p:nvSpPr>
              <p:spPr>
                <a:xfrm>
                  <a:off x="2493726" y="3067151"/>
                  <a:ext cx="49974" cy="63982"/>
                </a:xfrm>
                <a:custGeom>
                  <a:avLst/>
                  <a:gdLst/>
                  <a:ahLst/>
                  <a:cxnLst/>
                  <a:rect l="l" t="t" r="r" b="b"/>
                  <a:pathLst>
                    <a:path w="1452" h="1859" extrusionOk="0">
                      <a:moveTo>
                        <a:pt x="1230" y="0"/>
                      </a:moveTo>
                      <a:cubicBezTo>
                        <a:pt x="1206" y="0"/>
                        <a:pt x="1182" y="7"/>
                        <a:pt x="1158" y="24"/>
                      </a:cubicBezTo>
                      <a:cubicBezTo>
                        <a:pt x="865" y="226"/>
                        <a:pt x="616" y="468"/>
                        <a:pt x="407" y="754"/>
                      </a:cubicBezTo>
                      <a:cubicBezTo>
                        <a:pt x="208" y="1023"/>
                        <a:pt x="0" y="1370"/>
                        <a:pt x="20" y="1716"/>
                      </a:cubicBezTo>
                      <a:cubicBezTo>
                        <a:pt x="24" y="1805"/>
                        <a:pt x="94" y="1859"/>
                        <a:pt x="166" y="1859"/>
                      </a:cubicBezTo>
                      <a:cubicBezTo>
                        <a:pt x="212" y="1859"/>
                        <a:pt x="258" y="1838"/>
                        <a:pt x="289" y="1791"/>
                      </a:cubicBezTo>
                      <a:cubicBezTo>
                        <a:pt x="377" y="1656"/>
                        <a:pt x="431" y="1511"/>
                        <a:pt x="491" y="1373"/>
                      </a:cubicBezTo>
                      <a:cubicBezTo>
                        <a:pt x="555" y="1225"/>
                        <a:pt x="629" y="1084"/>
                        <a:pt x="717" y="946"/>
                      </a:cubicBezTo>
                      <a:cubicBezTo>
                        <a:pt x="881" y="683"/>
                        <a:pt x="1097" y="454"/>
                        <a:pt x="1340" y="262"/>
                      </a:cubicBezTo>
                      <a:cubicBezTo>
                        <a:pt x="1452" y="175"/>
                        <a:pt x="1349"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1"/>
                <p:cNvSpPr/>
                <p:nvPr/>
              </p:nvSpPr>
              <p:spPr>
                <a:xfrm>
                  <a:off x="2518472" y="3108969"/>
                  <a:ext cx="28807" cy="44158"/>
                </a:xfrm>
                <a:custGeom>
                  <a:avLst/>
                  <a:gdLst/>
                  <a:ahLst/>
                  <a:cxnLst/>
                  <a:rect l="l" t="t" r="r" b="b"/>
                  <a:pathLst>
                    <a:path w="837" h="1283" extrusionOk="0">
                      <a:moveTo>
                        <a:pt x="694" y="0"/>
                      </a:moveTo>
                      <a:cubicBezTo>
                        <a:pt x="649" y="0"/>
                        <a:pt x="605" y="22"/>
                        <a:pt x="580" y="64"/>
                      </a:cubicBezTo>
                      <a:cubicBezTo>
                        <a:pt x="489" y="229"/>
                        <a:pt x="398" y="394"/>
                        <a:pt x="307" y="559"/>
                      </a:cubicBezTo>
                      <a:cubicBezTo>
                        <a:pt x="217" y="728"/>
                        <a:pt x="116" y="889"/>
                        <a:pt x="35" y="1060"/>
                      </a:cubicBezTo>
                      <a:cubicBezTo>
                        <a:pt x="1" y="1135"/>
                        <a:pt x="15" y="1222"/>
                        <a:pt x="89" y="1262"/>
                      </a:cubicBezTo>
                      <a:cubicBezTo>
                        <a:pt x="112" y="1276"/>
                        <a:pt x="139" y="1282"/>
                        <a:pt x="165" y="1282"/>
                      </a:cubicBezTo>
                      <a:cubicBezTo>
                        <a:pt x="216" y="1282"/>
                        <a:pt x="267" y="1257"/>
                        <a:pt x="294" y="1212"/>
                      </a:cubicBezTo>
                      <a:cubicBezTo>
                        <a:pt x="388" y="1047"/>
                        <a:pt x="465" y="872"/>
                        <a:pt x="549" y="703"/>
                      </a:cubicBezTo>
                      <a:cubicBezTo>
                        <a:pt x="638" y="532"/>
                        <a:pt x="722" y="364"/>
                        <a:pt x="806" y="195"/>
                      </a:cubicBezTo>
                      <a:cubicBezTo>
                        <a:pt x="836" y="131"/>
                        <a:pt x="823" y="54"/>
                        <a:pt x="759" y="17"/>
                      </a:cubicBezTo>
                      <a:cubicBezTo>
                        <a:pt x="738" y="5"/>
                        <a:pt x="716" y="0"/>
                        <a:pt x="6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1"/>
                <p:cNvSpPr/>
                <p:nvPr/>
              </p:nvSpPr>
              <p:spPr>
                <a:xfrm>
                  <a:off x="2514308" y="3311518"/>
                  <a:ext cx="42574" cy="72311"/>
                </a:xfrm>
                <a:custGeom>
                  <a:avLst/>
                  <a:gdLst/>
                  <a:ahLst/>
                  <a:cxnLst/>
                  <a:rect l="l" t="t" r="r" b="b"/>
                  <a:pathLst>
                    <a:path w="1237" h="2101" extrusionOk="0">
                      <a:moveTo>
                        <a:pt x="208" y="1"/>
                      </a:moveTo>
                      <a:cubicBezTo>
                        <a:pt x="132" y="1"/>
                        <a:pt x="53" y="52"/>
                        <a:pt x="41" y="151"/>
                      </a:cubicBezTo>
                      <a:cubicBezTo>
                        <a:pt x="1" y="508"/>
                        <a:pt x="58" y="871"/>
                        <a:pt x="196" y="1201"/>
                      </a:cubicBezTo>
                      <a:cubicBezTo>
                        <a:pt x="341" y="1552"/>
                        <a:pt x="546" y="1884"/>
                        <a:pt x="886" y="2073"/>
                      </a:cubicBezTo>
                      <a:cubicBezTo>
                        <a:pt x="920" y="2093"/>
                        <a:pt x="954" y="2101"/>
                        <a:pt x="985" y="2101"/>
                      </a:cubicBezTo>
                      <a:cubicBezTo>
                        <a:pt x="1136" y="2101"/>
                        <a:pt x="1236" y="1907"/>
                        <a:pt x="1122" y="1771"/>
                      </a:cubicBezTo>
                      <a:cubicBezTo>
                        <a:pt x="917" y="1531"/>
                        <a:pt x="711" y="1309"/>
                        <a:pt x="569" y="1030"/>
                      </a:cubicBezTo>
                      <a:cubicBezTo>
                        <a:pt x="435" y="761"/>
                        <a:pt x="364" y="454"/>
                        <a:pt x="355" y="151"/>
                      </a:cubicBezTo>
                      <a:cubicBezTo>
                        <a:pt x="353" y="49"/>
                        <a:pt x="282" y="1"/>
                        <a:pt x="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1"/>
                <p:cNvSpPr/>
                <p:nvPr/>
              </p:nvSpPr>
              <p:spPr>
                <a:xfrm>
                  <a:off x="2605480" y="3382488"/>
                  <a:ext cx="28704" cy="47255"/>
                </a:xfrm>
                <a:custGeom>
                  <a:avLst/>
                  <a:gdLst/>
                  <a:ahLst/>
                  <a:cxnLst/>
                  <a:rect l="l" t="t" r="r" b="b"/>
                  <a:pathLst>
                    <a:path w="834" h="1373" extrusionOk="0">
                      <a:moveTo>
                        <a:pt x="193" y="1"/>
                      </a:moveTo>
                      <a:cubicBezTo>
                        <a:pt x="189" y="1"/>
                        <a:pt x="186" y="1"/>
                        <a:pt x="183" y="1"/>
                      </a:cubicBezTo>
                      <a:cubicBezTo>
                        <a:pt x="86" y="4"/>
                        <a:pt x="5" y="79"/>
                        <a:pt x="5" y="176"/>
                      </a:cubicBezTo>
                      <a:cubicBezTo>
                        <a:pt x="1" y="388"/>
                        <a:pt x="38" y="597"/>
                        <a:pt x="119" y="792"/>
                      </a:cubicBezTo>
                      <a:cubicBezTo>
                        <a:pt x="162" y="890"/>
                        <a:pt x="210" y="987"/>
                        <a:pt x="271" y="1078"/>
                      </a:cubicBezTo>
                      <a:cubicBezTo>
                        <a:pt x="304" y="1129"/>
                        <a:pt x="341" y="1186"/>
                        <a:pt x="385" y="1227"/>
                      </a:cubicBezTo>
                      <a:cubicBezTo>
                        <a:pt x="429" y="1270"/>
                        <a:pt x="479" y="1307"/>
                        <a:pt x="530" y="1345"/>
                      </a:cubicBezTo>
                      <a:cubicBezTo>
                        <a:pt x="555" y="1364"/>
                        <a:pt x="586" y="1372"/>
                        <a:pt x="617" y="1372"/>
                      </a:cubicBezTo>
                      <a:cubicBezTo>
                        <a:pt x="677" y="1372"/>
                        <a:pt x="739" y="1341"/>
                        <a:pt x="772" y="1297"/>
                      </a:cubicBezTo>
                      <a:cubicBezTo>
                        <a:pt x="833" y="1219"/>
                        <a:pt x="819" y="1122"/>
                        <a:pt x="759" y="1048"/>
                      </a:cubicBezTo>
                      <a:cubicBezTo>
                        <a:pt x="745" y="1034"/>
                        <a:pt x="732" y="1017"/>
                        <a:pt x="718" y="1001"/>
                      </a:cubicBezTo>
                      <a:cubicBezTo>
                        <a:pt x="708" y="991"/>
                        <a:pt x="701" y="981"/>
                        <a:pt x="695" y="967"/>
                      </a:cubicBezTo>
                      <a:cubicBezTo>
                        <a:pt x="675" y="941"/>
                        <a:pt x="651" y="916"/>
                        <a:pt x="631" y="890"/>
                      </a:cubicBezTo>
                      <a:cubicBezTo>
                        <a:pt x="624" y="883"/>
                        <a:pt x="617" y="873"/>
                        <a:pt x="611" y="866"/>
                      </a:cubicBezTo>
                      <a:cubicBezTo>
                        <a:pt x="560" y="792"/>
                        <a:pt x="510" y="718"/>
                        <a:pt x="469" y="634"/>
                      </a:cubicBezTo>
                      <a:cubicBezTo>
                        <a:pt x="465" y="624"/>
                        <a:pt x="462" y="613"/>
                        <a:pt x="456" y="607"/>
                      </a:cubicBezTo>
                      <a:cubicBezTo>
                        <a:pt x="456" y="604"/>
                        <a:pt x="453" y="597"/>
                        <a:pt x="449" y="590"/>
                      </a:cubicBezTo>
                      <a:cubicBezTo>
                        <a:pt x="449" y="584"/>
                        <a:pt x="445" y="580"/>
                        <a:pt x="445" y="577"/>
                      </a:cubicBezTo>
                      <a:cubicBezTo>
                        <a:pt x="442" y="567"/>
                        <a:pt x="439" y="557"/>
                        <a:pt x="436" y="546"/>
                      </a:cubicBezTo>
                      <a:cubicBezTo>
                        <a:pt x="419" y="503"/>
                        <a:pt x="405" y="459"/>
                        <a:pt x="395" y="415"/>
                      </a:cubicBezTo>
                      <a:cubicBezTo>
                        <a:pt x="381" y="375"/>
                        <a:pt x="375" y="331"/>
                        <a:pt x="369" y="290"/>
                      </a:cubicBezTo>
                      <a:lnTo>
                        <a:pt x="369" y="284"/>
                      </a:lnTo>
                      <a:cubicBezTo>
                        <a:pt x="364" y="270"/>
                        <a:pt x="364" y="260"/>
                        <a:pt x="364" y="250"/>
                      </a:cubicBezTo>
                      <a:cubicBezTo>
                        <a:pt x="361" y="226"/>
                        <a:pt x="361" y="203"/>
                        <a:pt x="358" y="176"/>
                      </a:cubicBezTo>
                      <a:cubicBezTo>
                        <a:pt x="355" y="88"/>
                        <a:pt x="285" y="1"/>
                        <a:pt x="1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1"/>
                <p:cNvSpPr/>
                <p:nvPr/>
              </p:nvSpPr>
              <p:spPr>
                <a:xfrm>
                  <a:off x="2954956" y="3433013"/>
                  <a:ext cx="44433" cy="58406"/>
                </a:xfrm>
                <a:custGeom>
                  <a:avLst/>
                  <a:gdLst/>
                  <a:ahLst/>
                  <a:cxnLst/>
                  <a:rect l="l" t="t" r="r" b="b"/>
                  <a:pathLst>
                    <a:path w="1291" h="1697" extrusionOk="0">
                      <a:moveTo>
                        <a:pt x="1094" y="1"/>
                      </a:moveTo>
                      <a:cubicBezTo>
                        <a:pt x="1041" y="1"/>
                        <a:pt x="986" y="24"/>
                        <a:pt x="949" y="79"/>
                      </a:cubicBezTo>
                      <a:cubicBezTo>
                        <a:pt x="802" y="301"/>
                        <a:pt x="687" y="546"/>
                        <a:pt x="542" y="775"/>
                      </a:cubicBezTo>
                      <a:cubicBezTo>
                        <a:pt x="401" y="994"/>
                        <a:pt x="243" y="1206"/>
                        <a:pt x="67" y="1401"/>
                      </a:cubicBezTo>
                      <a:cubicBezTo>
                        <a:pt x="7" y="1472"/>
                        <a:pt x="0" y="1576"/>
                        <a:pt x="67" y="1647"/>
                      </a:cubicBezTo>
                      <a:cubicBezTo>
                        <a:pt x="100" y="1679"/>
                        <a:pt x="146" y="1696"/>
                        <a:pt x="192" y="1696"/>
                      </a:cubicBezTo>
                      <a:cubicBezTo>
                        <a:pt x="237" y="1696"/>
                        <a:pt x="282" y="1680"/>
                        <a:pt x="314" y="1647"/>
                      </a:cubicBezTo>
                      <a:cubicBezTo>
                        <a:pt x="508" y="1435"/>
                        <a:pt x="690" y="1210"/>
                        <a:pt x="852" y="971"/>
                      </a:cubicBezTo>
                      <a:cubicBezTo>
                        <a:pt x="1017" y="731"/>
                        <a:pt x="1175" y="483"/>
                        <a:pt x="1256" y="206"/>
                      </a:cubicBezTo>
                      <a:cubicBezTo>
                        <a:pt x="1291" y="84"/>
                        <a:pt x="1195" y="1"/>
                        <a:pt x="1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1"/>
                <p:cNvSpPr/>
                <p:nvPr/>
              </p:nvSpPr>
              <p:spPr>
                <a:xfrm>
                  <a:off x="3027233" y="3424237"/>
                  <a:ext cx="31561" cy="44880"/>
                </a:xfrm>
                <a:custGeom>
                  <a:avLst/>
                  <a:gdLst/>
                  <a:ahLst/>
                  <a:cxnLst/>
                  <a:rect l="l" t="t" r="r" b="b"/>
                  <a:pathLst>
                    <a:path w="917" h="1304" extrusionOk="0">
                      <a:moveTo>
                        <a:pt x="744" y="0"/>
                      </a:moveTo>
                      <a:cubicBezTo>
                        <a:pt x="690" y="0"/>
                        <a:pt x="638" y="27"/>
                        <a:pt x="607" y="77"/>
                      </a:cubicBezTo>
                      <a:cubicBezTo>
                        <a:pt x="408" y="401"/>
                        <a:pt x="226" y="733"/>
                        <a:pt x="41" y="1064"/>
                      </a:cubicBezTo>
                      <a:cubicBezTo>
                        <a:pt x="1" y="1137"/>
                        <a:pt x="21" y="1242"/>
                        <a:pt x="99" y="1283"/>
                      </a:cubicBezTo>
                      <a:cubicBezTo>
                        <a:pt x="125" y="1296"/>
                        <a:pt x="153" y="1303"/>
                        <a:pt x="181" y="1303"/>
                      </a:cubicBezTo>
                      <a:cubicBezTo>
                        <a:pt x="236" y="1303"/>
                        <a:pt x="288" y="1277"/>
                        <a:pt x="317" y="1226"/>
                      </a:cubicBezTo>
                      <a:cubicBezTo>
                        <a:pt x="509" y="895"/>
                        <a:pt x="701" y="572"/>
                        <a:pt x="880" y="236"/>
                      </a:cubicBezTo>
                      <a:cubicBezTo>
                        <a:pt x="916" y="165"/>
                        <a:pt x="900" y="60"/>
                        <a:pt x="822" y="20"/>
                      </a:cubicBezTo>
                      <a:cubicBezTo>
                        <a:pt x="797" y="7"/>
                        <a:pt x="770"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1"/>
                <p:cNvSpPr/>
                <p:nvPr/>
              </p:nvSpPr>
              <p:spPr>
                <a:xfrm>
                  <a:off x="3094244" y="3104942"/>
                  <a:ext cx="31733" cy="58200"/>
                </a:xfrm>
                <a:custGeom>
                  <a:avLst/>
                  <a:gdLst/>
                  <a:ahLst/>
                  <a:cxnLst/>
                  <a:rect l="l" t="t" r="r" b="b"/>
                  <a:pathLst>
                    <a:path w="922" h="1691" extrusionOk="0">
                      <a:moveTo>
                        <a:pt x="236" y="0"/>
                      </a:moveTo>
                      <a:cubicBezTo>
                        <a:pt x="123" y="0"/>
                        <a:pt x="0" y="137"/>
                        <a:pt x="84" y="248"/>
                      </a:cubicBezTo>
                      <a:cubicBezTo>
                        <a:pt x="225" y="433"/>
                        <a:pt x="336" y="639"/>
                        <a:pt x="403" y="865"/>
                      </a:cubicBezTo>
                      <a:cubicBezTo>
                        <a:pt x="420" y="918"/>
                        <a:pt x="434" y="972"/>
                        <a:pt x="448" y="1030"/>
                      </a:cubicBezTo>
                      <a:cubicBezTo>
                        <a:pt x="457" y="1076"/>
                        <a:pt x="471" y="1154"/>
                        <a:pt x="474" y="1181"/>
                      </a:cubicBezTo>
                      <a:cubicBezTo>
                        <a:pt x="491" y="1319"/>
                        <a:pt x="494" y="1443"/>
                        <a:pt x="528" y="1568"/>
                      </a:cubicBezTo>
                      <a:cubicBezTo>
                        <a:pt x="549" y="1649"/>
                        <a:pt x="621" y="1690"/>
                        <a:pt x="693" y="1690"/>
                      </a:cubicBezTo>
                      <a:cubicBezTo>
                        <a:pt x="765" y="1690"/>
                        <a:pt x="836" y="1650"/>
                        <a:pt x="858" y="1568"/>
                      </a:cubicBezTo>
                      <a:cubicBezTo>
                        <a:pt x="922" y="1305"/>
                        <a:pt x="838" y="1006"/>
                        <a:pt x="743" y="756"/>
                      </a:cubicBezTo>
                      <a:cubicBezTo>
                        <a:pt x="646" y="501"/>
                        <a:pt x="508" y="265"/>
                        <a:pt x="336" y="50"/>
                      </a:cubicBezTo>
                      <a:cubicBezTo>
                        <a:pt x="309" y="15"/>
                        <a:pt x="273" y="0"/>
                        <a:pt x="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1"/>
                <p:cNvSpPr/>
                <p:nvPr/>
              </p:nvSpPr>
              <p:spPr>
                <a:xfrm>
                  <a:off x="3123774" y="3076340"/>
                  <a:ext cx="28222" cy="74824"/>
                </a:xfrm>
                <a:custGeom>
                  <a:avLst/>
                  <a:gdLst/>
                  <a:ahLst/>
                  <a:cxnLst/>
                  <a:rect l="l" t="t" r="r" b="b"/>
                  <a:pathLst>
                    <a:path w="820" h="2174" extrusionOk="0">
                      <a:moveTo>
                        <a:pt x="191" y="0"/>
                      </a:moveTo>
                      <a:cubicBezTo>
                        <a:pt x="177" y="0"/>
                        <a:pt x="163" y="2"/>
                        <a:pt x="148" y="6"/>
                      </a:cubicBezTo>
                      <a:cubicBezTo>
                        <a:pt x="64" y="29"/>
                        <a:pt x="0" y="130"/>
                        <a:pt x="30" y="217"/>
                      </a:cubicBezTo>
                      <a:cubicBezTo>
                        <a:pt x="131" y="514"/>
                        <a:pt x="219" y="813"/>
                        <a:pt x="286" y="1120"/>
                      </a:cubicBezTo>
                      <a:cubicBezTo>
                        <a:pt x="353" y="1426"/>
                        <a:pt x="381" y="1736"/>
                        <a:pt x="454" y="2042"/>
                      </a:cubicBezTo>
                      <a:cubicBezTo>
                        <a:pt x="475" y="2132"/>
                        <a:pt x="550" y="2173"/>
                        <a:pt x="626" y="2173"/>
                      </a:cubicBezTo>
                      <a:cubicBezTo>
                        <a:pt x="722" y="2173"/>
                        <a:pt x="820" y="2108"/>
                        <a:pt x="818" y="1991"/>
                      </a:cubicBezTo>
                      <a:cubicBezTo>
                        <a:pt x="814" y="1668"/>
                        <a:pt x="730" y="1345"/>
                        <a:pt x="650" y="1036"/>
                      </a:cubicBezTo>
                      <a:cubicBezTo>
                        <a:pt x="569" y="729"/>
                        <a:pt x="474" y="423"/>
                        <a:pt x="360" y="127"/>
                      </a:cubicBezTo>
                      <a:cubicBezTo>
                        <a:pt x="332" y="53"/>
                        <a:pt x="269"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6" name="Google Shape;1806;p51"/>
            <p:cNvGrpSpPr/>
            <p:nvPr/>
          </p:nvGrpSpPr>
          <p:grpSpPr>
            <a:xfrm>
              <a:off x="2308904" y="2323173"/>
              <a:ext cx="991671" cy="1452686"/>
              <a:chOff x="2308904" y="2323173"/>
              <a:chExt cx="991671" cy="1452686"/>
            </a:xfrm>
          </p:grpSpPr>
          <p:sp>
            <p:nvSpPr>
              <p:cNvPr id="1807" name="Google Shape;1807;p51"/>
              <p:cNvSpPr/>
              <p:nvPr/>
            </p:nvSpPr>
            <p:spPr>
              <a:xfrm>
                <a:off x="2804310" y="3519311"/>
                <a:ext cx="185648" cy="256548"/>
              </a:xfrm>
              <a:custGeom>
                <a:avLst/>
                <a:gdLst/>
                <a:ahLst/>
                <a:cxnLst/>
                <a:rect l="l" t="t" r="r" b="b"/>
                <a:pathLst>
                  <a:path w="5394" h="7454" extrusionOk="0">
                    <a:moveTo>
                      <a:pt x="1" y="0"/>
                    </a:moveTo>
                    <a:cubicBezTo>
                      <a:pt x="78" y="1579"/>
                      <a:pt x="674" y="4148"/>
                      <a:pt x="1418" y="5242"/>
                    </a:cubicBezTo>
                    <a:cubicBezTo>
                      <a:pt x="2929" y="7454"/>
                      <a:pt x="5394" y="5195"/>
                      <a:pt x="3677" y="3528"/>
                    </a:cubicBezTo>
                    <a:cubicBezTo>
                      <a:pt x="2966" y="2838"/>
                      <a:pt x="792" y="1949"/>
                      <a:pt x="1"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8" name="Google Shape;1808;p51"/>
              <p:cNvGrpSpPr/>
              <p:nvPr/>
            </p:nvGrpSpPr>
            <p:grpSpPr>
              <a:xfrm>
                <a:off x="2308904" y="2323173"/>
                <a:ext cx="991671" cy="765326"/>
                <a:chOff x="2308904" y="2323173"/>
                <a:chExt cx="991671" cy="765326"/>
              </a:xfrm>
            </p:grpSpPr>
            <p:sp>
              <p:nvSpPr>
                <p:cNvPr id="1809" name="Google Shape;1809;p51"/>
                <p:cNvSpPr/>
                <p:nvPr/>
              </p:nvSpPr>
              <p:spPr>
                <a:xfrm>
                  <a:off x="2391725" y="2951825"/>
                  <a:ext cx="839146" cy="136674"/>
                </a:xfrm>
                <a:custGeom>
                  <a:avLst/>
                  <a:gdLst/>
                  <a:ahLst/>
                  <a:cxnLst/>
                  <a:rect l="l" t="t" r="r" b="b"/>
                  <a:pathLst>
                    <a:path w="19078" h="5142" extrusionOk="0">
                      <a:moveTo>
                        <a:pt x="16953" y="1"/>
                      </a:moveTo>
                      <a:lnTo>
                        <a:pt x="1633" y="704"/>
                      </a:lnTo>
                      <a:cubicBezTo>
                        <a:pt x="1633" y="704"/>
                        <a:pt x="879" y="1377"/>
                        <a:pt x="1" y="2539"/>
                      </a:cubicBezTo>
                      <a:cubicBezTo>
                        <a:pt x="2367" y="4128"/>
                        <a:pt x="5959" y="5142"/>
                        <a:pt x="9979" y="5142"/>
                      </a:cubicBezTo>
                      <a:cubicBezTo>
                        <a:pt x="13529" y="5142"/>
                        <a:pt x="16745" y="4351"/>
                        <a:pt x="19077" y="3071"/>
                      </a:cubicBezTo>
                      <a:cubicBezTo>
                        <a:pt x="17987" y="1200"/>
                        <a:pt x="16953" y="1"/>
                        <a:pt x="16953" y="1"/>
                      </a:cubicBezTo>
                      <a:close/>
                    </a:path>
                  </a:pathLst>
                </a:custGeom>
                <a:solidFill>
                  <a:srgbClr val="434343">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1"/>
                <p:cNvSpPr/>
                <p:nvPr/>
              </p:nvSpPr>
              <p:spPr>
                <a:xfrm>
                  <a:off x="2549551" y="2323173"/>
                  <a:ext cx="510412" cy="557804"/>
                </a:xfrm>
                <a:custGeom>
                  <a:avLst/>
                  <a:gdLst/>
                  <a:ahLst/>
                  <a:cxnLst/>
                  <a:rect l="l" t="t" r="r" b="b"/>
                  <a:pathLst>
                    <a:path w="14830" h="16207" extrusionOk="0">
                      <a:moveTo>
                        <a:pt x="0" y="16206"/>
                      </a:moveTo>
                      <a:lnTo>
                        <a:pt x="14829" y="16206"/>
                      </a:lnTo>
                      <a:lnTo>
                        <a:pt x="13123" y="0"/>
                      </a:lnTo>
                      <a:lnTo>
                        <a:pt x="1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1"/>
                <p:cNvSpPr/>
                <p:nvPr/>
              </p:nvSpPr>
              <p:spPr>
                <a:xfrm>
                  <a:off x="2308904" y="2880950"/>
                  <a:ext cx="991671" cy="105111"/>
                </a:xfrm>
                <a:custGeom>
                  <a:avLst/>
                  <a:gdLst/>
                  <a:ahLst/>
                  <a:cxnLst/>
                  <a:rect l="l" t="t" r="r" b="b"/>
                  <a:pathLst>
                    <a:path w="28813" h="3054" extrusionOk="0">
                      <a:moveTo>
                        <a:pt x="1" y="3054"/>
                      </a:moveTo>
                      <a:lnTo>
                        <a:pt x="28813" y="3054"/>
                      </a:lnTo>
                      <a:lnTo>
                        <a:pt x="21821" y="0"/>
                      </a:lnTo>
                      <a:lnTo>
                        <a:pt x="6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1"/>
                <p:cNvSpPr/>
                <p:nvPr/>
              </p:nvSpPr>
              <p:spPr>
                <a:xfrm>
                  <a:off x="2549551" y="2786025"/>
                  <a:ext cx="510412" cy="94958"/>
                </a:xfrm>
                <a:custGeom>
                  <a:avLst/>
                  <a:gdLst/>
                  <a:ahLst/>
                  <a:cxnLst/>
                  <a:rect l="l" t="t" r="r" b="b"/>
                  <a:pathLst>
                    <a:path w="14830" h="2759" extrusionOk="0">
                      <a:moveTo>
                        <a:pt x="0" y="2758"/>
                      </a:moveTo>
                      <a:lnTo>
                        <a:pt x="14829" y="2758"/>
                      </a:lnTo>
                      <a:lnTo>
                        <a:pt x="14540" y="1"/>
                      </a:lnTo>
                      <a:lnTo>
                        <a:pt x="2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1"/>
                <p:cNvSpPr/>
                <p:nvPr/>
              </p:nvSpPr>
              <p:spPr>
                <a:xfrm>
                  <a:off x="2725047" y="2754430"/>
                  <a:ext cx="159250" cy="159215"/>
                </a:xfrm>
                <a:custGeom>
                  <a:avLst/>
                  <a:gdLst/>
                  <a:ahLst/>
                  <a:cxnLst/>
                  <a:rect l="l" t="t" r="r" b="b"/>
                  <a:pathLst>
                    <a:path w="4627" h="4626" extrusionOk="0">
                      <a:moveTo>
                        <a:pt x="833" y="0"/>
                      </a:moveTo>
                      <a:lnTo>
                        <a:pt x="3798" y="0"/>
                      </a:lnTo>
                      <a:cubicBezTo>
                        <a:pt x="4028" y="0"/>
                        <a:pt x="4233" y="94"/>
                        <a:pt x="4384" y="243"/>
                      </a:cubicBezTo>
                      <a:cubicBezTo>
                        <a:pt x="4536" y="394"/>
                        <a:pt x="4626" y="602"/>
                        <a:pt x="4626" y="832"/>
                      </a:cubicBezTo>
                      <a:lnTo>
                        <a:pt x="4626" y="3798"/>
                      </a:lnTo>
                      <a:cubicBezTo>
                        <a:pt x="4626" y="4023"/>
                        <a:pt x="4536" y="4228"/>
                        <a:pt x="4384" y="4379"/>
                      </a:cubicBezTo>
                      <a:lnTo>
                        <a:pt x="4384" y="4379"/>
                      </a:lnTo>
                      <a:lnTo>
                        <a:pt x="4384" y="4379"/>
                      </a:lnTo>
                      <a:lnTo>
                        <a:pt x="4381" y="4383"/>
                      </a:lnTo>
                      <a:lnTo>
                        <a:pt x="4381" y="4383"/>
                      </a:lnTo>
                      <a:cubicBezTo>
                        <a:pt x="4230" y="4534"/>
                        <a:pt x="4024" y="4626"/>
                        <a:pt x="3798" y="4626"/>
                      </a:cubicBezTo>
                      <a:lnTo>
                        <a:pt x="833" y="4626"/>
                      </a:lnTo>
                      <a:cubicBezTo>
                        <a:pt x="604" y="4626"/>
                        <a:pt x="395" y="4531"/>
                        <a:pt x="247" y="4383"/>
                      </a:cubicBezTo>
                      <a:cubicBezTo>
                        <a:pt x="96" y="4231"/>
                        <a:pt x="1" y="4026"/>
                        <a:pt x="1" y="3798"/>
                      </a:cubicBezTo>
                      <a:lnTo>
                        <a:pt x="1" y="832"/>
                      </a:lnTo>
                      <a:cubicBezTo>
                        <a:pt x="1" y="602"/>
                        <a:pt x="96" y="397"/>
                        <a:pt x="247" y="246"/>
                      </a:cubicBezTo>
                      <a:lnTo>
                        <a:pt x="247" y="243"/>
                      </a:lnTo>
                      <a:lnTo>
                        <a:pt x="247" y="243"/>
                      </a:lnTo>
                      <a:cubicBezTo>
                        <a:pt x="398" y="94"/>
                        <a:pt x="604" y="0"/>
                        <a:pt x="833" y="0"/>
                      </a:cubicBezTo>
                      <a:close/>
                      <a:moveTo>
                        <a:pt x="3671" y="956"/>
                      </a:moveTo>
                      <a:lnTo>
                        <a:pt x="958" y="956"/>
                      </a:lnTo>
                      <a:lnTo>
                        <a:pt x="958" y="3669"/>
                      </a:lnTo>
                      <a:lnTo>
                        <a:pt x="3671" y="3669"/>
                      </a:lnTo>
                      <a:close/>
                    </a:path>
                  </a:pathLst>
                </a:custGeom>
                <a:solidFill>
                  <a:srgbClr val="F2C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14" name="Google Shape;1814;p51"/>
            <p:cNvGrpSpPr/>
            <p:nvPr/>
          </p:nvGrpSpPr>
          <p:grpSpPr>
            <a:xfrm>
              <a:off x="2646299" y="3179733"/>
              <a:ext cx="328515" cy="275559"/>
              <a:chOff x="2646299" y="3179733"/>
              <a:chExt cx="328515" cy="275559"/>
            </a:xfrm>
          </p:grpSpPr>
          <p:sp>
            <p:nvSpPr>
              <p:cNvPr id="1815" name="Google Shape;1815;p51"/>
              <p:cNvSpPr/>
              <p:nvPr/>
            </p:nvSpPr>
            <p:spPr>
              <a:xfrm>
                <a:off x="2713814" y="3179733"/>
                <a:ext cx="54651" cy="86407"/>
              </a:xfrm>
              <a:custGeom>
                <a:avLst/>
                <a:gdLst/>
                <a:ahLst/>
                <a:cxnLst/>
                <a:rect l="l" t="t" r="r" b="b"/>
                <a:pathLst>
                  <a:path w="2677" h="4232" extrusionOk="0">
                    <a:moveTo>
                      <a:pt x="1337" y="4231"/>
                    </a:moveTo>
                    <a:cubicBezTo>
                      <a:pt x="2074" y="4231"/>
                      <a:pt x="2677" y="3282"/>
                      <a:pt x="2677" y="2117"/>
                    </a:cubicBezTo>
                    <a:cubicBezTo>
                      <a:pt x="2677" y="953"/>
                      <a:pt x="2074" y="0"/>
                      <a:pt x="1337" y="0"/>
                    </a:cubicBezTo>
                    <a:cubicBezTo>
                      <a:pt x="603" y="0"/>
                      <a:pt x="1" y="953"/>
                      <a:pt x="1" y="2117"/>
                    </a:cubicBezTo>
                    <a:cubicBezTo>
                      <a:pt x="1" y="3282"/>
                      <a:pt x="603" y="4231"/>
                      <a:pt x="1337" y="4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1"/>
              <p:cNvSpPr/>
              <p:nvPr/>
            </p:nvSpPr>
            <p:spPr>
              <a:xfrm>
                <a:off x="2844794" y="3179733"/>
                <a:ext cx="54671" cy="86407"/>
              </a:xfrm>
              <a:custGeom>
                <a:avLst/>
                <a:gdLst/>
                <a:ahLst/>
                <a:cxnLst/>
                <a:rect l="l" t="t" r="r" b="b"/>
                <a:pathLst>
                  <a:path w="2678" h="4232" extrusionOk="0">
                    <a:moveTo>
                      <a:pt x="1337" y="4231"/>
                    </a:moveTo>
                    <a:cubicBezTo>
                      <a:pt x="2075" y="4231"/>
                      <a:pt x="2677" y="3282"/>
                      <a:pt x="2677" y="2117"/>
                    </a:cubicBezTo>
                    <a:cubicBezTo>
                      <a:pt x="2677" y="953"/>
                      <a:pt x="2075" y="0"/>
                      <a:pt x="1337" y="0"/>
                    </a:cubicBezTo>
                    <a:cubicBezTo>
                      <a:pt x="600" y="0"/>
                      <a:pt x="1" y="953"/>
                      <a:pt x="1" y="2117"/>
                    </a:cubicBezTo>
                    <a:cubicBezTo>
                      <a:pt x="1" y="3282"/>
                      <a:pt x="600" y="4231"/>
                      <a:pt x="1337" y="4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1"/>
              <p:cNvSpPr/>
              <p:nvPr/>
            </p:nvSpPr>
            <p:spPr>
              <a:xfrm>
                <a:off x="2646299" y="3329049"/>
                <a:ext cx="328033" cy="126243"/>
              </a:xfrm>
              <a:custGeom>
                <a:avLst/>
                <a:gdLst/>
                <a:ahLst/>
                <a:cxnLst/>
                <a:rect l="l" t="t" r="r" b="b"/>
                <a:pathLst>
                  <a:path w="9531" h="3668" extrusionOk="0">
                    <a:moveTo>
                      <a:pt x="7271" y="1"/>
                    </a:moveTo>
                    <a:cubicBezTo>
                      <a:pt x="4670" y="1"/>
                      <a:pt x="690" y="681"/>
                      <a:pt x="690" y="681"/>
                    </a:cubicBezTo>
                    <a:cubicBezTo>
                      <a:pt x="690" y="681"/>
                      <a:pt x="0" y="1142"/>
                      <a:pt x="1091" y="1886"/>
                    </a:cubicBezTo>
                    <a:cubicBezTo>
                      <a:pt x="2182" y="2633"/>
                      <a:pt x="4781" y="3667"/>
                      <a:pt x="4781" y="3667"/>
                    </a:cubicBezTo>
                    <a:cubicBezTo>
                      <a:pt x="4781" y="3667"/>
                      <a:pt x="9530" y="2058"/>
                      <a:pt x="9473" y="624"/>
                    </a:cubicBezTo>
                    <a:cubicBezTo>
                      <a:pt x="9454" y="158"/>
                      <a:pt x="8522" y="1"/>
                      <a:pt x="7271" y="1"/>
                    </a:cubicBezTo>
                    <a:close/>
                  </a:path>
                </a:pathLst>
              </a:custGeom>
              <a:solidFill>
                <a:srgbClr val="533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1"/>
              <p:cNvSpPr/>
              <p:nvPr/>
            </p:nvSpPr>
            <p:spPr>
              <a:xfrm>
                <a:off x="2653458" y="3249337"/>
                <a:ext cx="321356" cy="205954"/>
              </a:xfrm>
              <a:custGeom>
                <a:avLst/>
                <a:gdLst/>
                <a:ahLst/>
                <a:cxnLst/>
                <a:rect l="l" t="t" r="r" b="b"/>
                <a:pathLst>
                  <a:path w="9337" h="5984" extrusionOk="0">
                    <a:moveTo>
                      <a:pt x="4603" y="0"/>
                    </a:moveTo>
                    <a:cubicBezTo>
                      <a:pt x="4219" y="1240"/>
                      <a:pt x="1" y="1394"/>
                      <a:pt x="55" y="2784"/>
                    </a:cubicBezTo>
                    <a:cubicBezTo>
                      <a:pt x="106" y="4178"/>
                      <a:pt x="1859" y="3660"/>
                      <a:pt x="2630" y="4229"/>
                    </a:cubicBezTo>
                    <a:cubicBezTo>
                      <a:pt x="3404" y="4795"/>
                      <a:pt x="4590" y="5983"/>
                      <a:pt x="4590" y="5983"/>
                    </a:cubicBezTo>
                    <a:cubicBezTo>
                      <a:pt x="4590" y="5983"/>
                      <a:pt x="5777" y="4488"/>
                      <a:pt x="6498" y="4229"/>
                    </a:cubicBezTo>
                    <a:cubicBezTo>
                      <a:pt x="7222" y="3970"/>
                      <a:pt x="8717" y="3764"/>
                      <a:pt x="9026" y="2889"/>
                    </a:cubicBezTo>
                    <a:cubicBezTo>
                      <a:pt x="9336" y="2010"/>
                      <a:pt x="8302" y="1549"/>
                      <a:pt x="7377" y="1341"/>
                    </a:cubicBezTo>
                    <a:cubicBezTo>
                      <a:pt x="6448" y="1135"/>
                      <a:pt x="5222" y="1162"/>
                      <a:pt x="4603" y="0"/>
                    </a:cubicBezTo>
                    <a:close/>
                  </a:path>
                </a:pathLst>
              </a:custGeom>
              <a:solidFill>
                <a:srgbClr val="E9A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1"/>
              <p:cNvSpPr/>
              <p:nvPr/>
            </p:nvSpPr>
            <p:spPr>
              <a:xfrm>
                <a:off x="2756917" y="3308983"/>
                <a:ext cx="35484" cy="39787"/>
              </a:xfrm>
              <a:custGeom>
                <a:avLst/>
                <a:gdLst/>
                <a:ahLst/>
                <a:cxnLst/>
                <a:rect l="l" t="t" r="r" b="b"/>
                <a:pathLst>
                  <a:path w="1031" h="1156" extrusionOk="0">
                    <a:moveTo>
                      <a:pt x="553" y="1"/>
                    </a:moveTo>
                    <a:cubicBezTo>
                      <a:pt x="509" y="1"/>
                      <a:pt x="462" y="22"/>
                      <a:pt x="412" y="72"/>
                    </a:cubicBezTo>
                    <a:cubicBezTo>
                      <a:pt x="1" y="486"/>
                      <a:pt x="1031" y="1156"/>
                      <a:pt x="1031" y="1156"/>
                    </a:cubicBezTo>
                    <a:cubicBezTo>
                      <a:pt x="1031" y="1156"/>
                      <a:pt x="872" y="1"/>
                      <a:pt x="553" y="1"/>
                    </a:cubicBezTo>
                    <a:close/>
                  </a:path>
                </a:pathLst>
              </a:custGeom>
              <a:solidFill>
                <a:srgbClr val="BF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1"/>
              <p:cNvSpPr/>
              <p:nvPr/>
            </p:nvSpPr>
            <p:spPr>
              <a:xfrm>
                <a:off x="2831431" y="3308983"/>
                <a:ext cx="35484" cy="39787"/>
              </a:xfrm>
              <a:custGeom>
                <a:avLst/>
                <a:gdLst/>
                <a:ahLst/>
                <a:cxnLst/>
                <a:rect l="l" t="t" r="r" b="b"/>
                <a:pathLst>
                  <a:path w="1031" h="1156" extrusionOk="0">
                    <a:moveTo>
                      <a:pt x="479" y="1"/>
                    </a:moveTo>
                    <a:cubicBezTo>
                      <a:pt x="160" y="1"/>
                      <a:pt x="0" y="1156"/>
                      <a:pt x="0" y="1156"/>
                    </a:cubicBezTo>
                    <a:cubicBezTo>
                      <a:pt x="0" y="1156"/>
                      <a:pt x="1030" y="486"/>
                      <a:pt x="620" y="72"/>
                    </a:cubicBezTo>
                    <a:cubicBezTo>
                      <a:pt x="570" y="22"/>
                      <a:pt x="523" y="1"/>
                      <a:pt x="479" y="1"/>
                    </a:cubicBezTo>
                    <a:close/>
                  </a:path>
                </a:pathLst>
              </a:custGeom>
              <a:solidFill>
                <a:srgbClr val="BF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51"/>
            <p:cNvGrpSpPr/>
            <p:nvPr/>
          </p:nvGrpSpPr>
          <p:grpSpPr>
            <a:xfrm>
              <a:off x="2726354" y="3448100"/>
              <a:ext cx="206314" cy="432044"/>
              <a:chOff x="2726354" y="3448100"/>
              <a:chExt cx="206314" cy="432044"/>
            </a:xfrm>
          </p:grpSpPr>
          <p:grpSp>
            <p:nvGrpSpPr>
              <p:cNvPr id="1822" name="Google Shape;1822;p51"/>
              <p:cNvGrpSpPr/>
              <p:nvPr/>
            </p:nvGrpSpPr>
            <p:grpSpPr>
              <a:xfrm>
                <a:off x="2726354" y="3519311"/>
                <a:ext cx="206314" cy="360833"/>
                <a:chOff x="2726354" y="3519311"/>
                <a:chExt cx="206314" cy="360833"/>
              </a:xfrm>
            </p:grpSpPr>
            <p:sp>
              <p:nvSpPr>
                <p:cNvPr id="1823" name="Google Shape;1823;p51"/>
                <p:cNvSpPr/>
                <p:nvPr/>
              </p:nvSpPr>
              <p:spPr>
                <a:xfrm>
                  <a:off x="2726354" y="3519311"/>
                  <a:ext cx="153640" cy="360833"/>
                </a:xfrm>
                <a:custGeom>
                  <a:avLst/>
                  <a:gdLst/>
                  <a:ahLst/>
                  <a:cxnLst/>
                  <a:rect l="l" t="t" r="r" b="b"/>
                  <a:pathLst>
                    <a:path w="4464" h="10484" extrusionOk="0">
                      <a:moveTo>
                        <a:pt x="2498" y="0"/>
                      </a:moveTo>
                      <a:cubicBezTo>
                        <a:pt x="1367" y="1805"/>
                        <a:pt x="51" y="5100"/>
                        <a:pt x="34" y="6881"/>
                      </a:cubicBezTo>
                      <a:cubicBezTo>
                        <a:pt x="0" y="10483"/>
                        <a:pt x="4464" y="9884"/>
                        <a:pt x="3848" y="6723"/>
                      </a:cubicBezTo>
                      <a:cubicBezTo>
                        <a:pt x="3592" y="5417"/>
                        <a:pt x="1872" y="2764"/>
                        <a:pt x="2498"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4" name="Google Shape;1824;p51"/>
                <p:cNvGrpSpPr/>
                <p:nvPr/>
              </p:nvGrpSpPr>
              <p:grpSpPr>
                <a:xfrm>
                  <a:off x="2761582" y="3595826"/>
                  <a:ext cx="171087" cy="214729"/>
                  <a:chOff x="2761582" y="3595826"/>
                  <a:chExt cx="171087" cy="214729"/>
                </a:xfrm>
              </p:grpSpPr>
              <p:sp>
                <p:nvSpPr>
                  <p:cNvPr id="1825" name="Google Shape;1825;p51"/>
                  <p:cNvSpPr/>
                  <p:nvPr/>
                </p:nvSpPr>
                <p:spPr>
                  <a:xfrm>
                    <a:off x="2772771" y="3608540"/>
                    <a:ext cx="11105" cy="39841"/>
                  </a:xfrm>
                  <a:custGeom>
                    <a:avLst/>
                    <a:gdLst/>
                    <a:ahLst/>
                    <a:cxnLst/>
                    <a:rect l="l" t="t" r="r" b="b"/>
                    <a:pathLst>
                      <a:path w="473" h="1697" extrusionOk="0">
                        <a:moveTo>
                          <a:pt x="326" y="0"/>
                        </a:moveTo>
                        <a:cubicBezTo>
                          <a:pt x="270" y="0"/>
                          <a:pt x="216" y="29"/>
                          <a:pt x="206" y="94"/>
                        </a:cubicBezTo>
                        <a:cubicBezTo>
                          <a:pt x="166" y="333"/>
                          <a:pt x="128" y="572"/>
                          <a:pt x="95" y="812"/>
                        </a:cubicBezTo>
                        <a:cubicBezTo>
                          <a:pt x="78" y="930"/>
                          <a:pt x="61" y="1051"/>
                          <a:pt x="44" y="1169"/>
                        </a:cubicBezTo>
                        <a:cubicBezTo>
                          <a:pt x="27" y="1293"/>
                          <a:pt x="1" y="1421"/>
                          <a:pt x="14" y="1545"/>
                        </a:cubicBezTo>
                        <a:cubicBezTo>
                          <a:pt x="25" y="1642"/>
                          <a:pt x="100" y="1697"/>
                          <a:pt x="174" y="1697"/>
                        </a:cubicBezTo>
                        <a:cubicBezTo>
                          <a:pt x="232" y="1697"/>
                          <a:pt x="290" y="1663"/>
                          <a:pt x="317" y="1589"/>
                        </a:cubicBezTo>
                        <a:cubicBezTo>
                          <a:pt x="361" y="1468"/>
                          <a:pt x="364" y="1340"/>
                          <a:pt x="377" y="1212"/>
                        </a:cubicBezTo>
                        <a:cubicBezTo>
                          <a:pt x="388" y="1094"/>
                          <a:pt x="397" y="973"/>
                          <a:pt x="411" y="852"/>
                        </a:cubicBezTo>
                        <a:cubicBezTo>
                          <a:pt x="431" y="613"/>
                          <a:pt x="448" y="371"/>
                          <a:pt x="465" y="131"/>
                        </a:cubicBezTo>
                        <a:cubicBezTo>
                          <a:pt x="473" y="48"/>
                          <a:pt x="397"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1"/>
                  <p:cNvSpPr/>
                  <p:nvPr/>
                </p:nvSpPr>
                <p:spPr>
                  <a:xfrm>
                    <a:off x="2768803" y="3679391"/>
                    <a:ext cx="12983" cy="45147"/>
                  </a:xfrm>
                  <a:custGeom>
                    <a:avLst/>
                    <a:gdLst/>
                    <a:ahLst/>
                    <a:cxnLst/>
                    <a:rect l="l" t="t" r="r" b="b"/>
                    <a:pathLst>
                      <a:path w="553" h="1923" extrusionOk="0">
                        <a:moveTo>
                          <a:pt x="398" y="0"/>
                        </a:moveTo>
                        <a:cubicBezTo>
                          <a:pt x="338" y="0"/>
                          <a:pt x="279" y="31"/>
                          <a:pt x="268" y="99"/>
                        </a:cubicBezTo>
                        <a:cubicBezTo>
                          <a:pt x="223" y="373"/>
                          <a:pt x="176" y="645"/>
                          <a:pt x="133" y="914"/>
                        </a:cubicBezTo>
                        <a:cubicBezTo>
                          <a:pt x="86" y="1190"/>
                          <a:pt x="28" y="1470"/>
                          <a:pt x="8" y="1749"/>
                        </a:cubicBezTo>
                        <a:cubicBezTo>
                          <a:pt x="1" y="1860"/>
                          <a:pt x="97" y="1922"/>
                          <a:pt x="191" y="1922"/>
                        </a:cubicBezTo>
                        <a:cubicBezTo>
                          <a:pt x="266" y="1922"/>
                          <a:pt x="338" y="1883"/>
                          <a:pt x="355" y="1796"/>
                        </a:cubicBezTo>
                        <a:cubicBezTo>
                          <a:pt x="412" y="1520"/>
                          <a:pt x="429" y="1237"/>
                          <a:pt x="456" y="958"/>
                        </a:cubicBezTo>
                        <a:cubicBezTo>
                          <a:pt x="486" y="685"/>
                          <a:pt x="513" y="413"/>
                          <a:pt x="543" y="137"/>
                        </a:cubicBezTo>
                        <a:cubicBezTo>
                          <a:pt x="553" y="50"/>
                          <a:pt x="474"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1"/>
                  <p:cNvSpPr/>
                  <p:nvPr/>
                </p:nvSpPr>
                <p:spPr>
                  <a:xfrm rot="-1057358">
                    <a:off x="2831554" y="3596779"/>
                    <a:ext cx="13241" cy="44817"/>
                  </a:xfrm>
                  <a:custGeom>
                    <a:avLst/>
                    <a:gdLst/>
                    <a:ahLst/>
                    <a:cxnLst/>
                    <a:rect l="l" t="t" r="r" b="b"/>
                    <a:pathLst>
                      <a:path w="564" h="1909" extrusionOk="0">
                        <a:moveTo>
                          <a:pt x="140" y="1"/>
                        </a:moveTo>
                        <a:cubicBezTo>
                          <a:pt x="71" y="1"/>
                          <a:pt x="1" y="47"/>
                          <a:pt x="5" y="127"/>
                        </a:cubicBezTo>
                        <a:cubicBezTo>
                          <a:pt x="22" y="413"/>
                          <a:pt x="42" y="696"/>
                          <a:pt x="62" y="979"/>
                        </a:cubicBezTo>
                        <a:cubicBezTo>
                          <a:pt x="72" y="1117"/>
                          <a:pt x="85" y="1255"/>
                          <a:pt x="99" y="1393"/>
                        </a:cubicBezTo>
                        <a:cubicBezTo>
                          <a:pt x="112" y="1552"/>
                          <a:pt x="112" y="1734"/>
                          <a:pt x="224" y="1861"/>
                        </a:cubicBezTo>
                        <a:cubicBezTo>
                          <a:pt x="252" y="1894"/>
                          <a:pt x="295" y="1909"/>
                          <a:pt x="339" y="1909"/>
                        </a:cubicBezTo>
                        <a:cubicBezTo>
                          <a:pt x="401" y="1909"/>
                          <a:pt x="464" y="1879"/>
                          <a:pt x="489" y="1824"/>
                        </a:cubicBezTo>
                        <a:cubicBezTo>
                          <a:pt x="564" y="1673"/>
                          <a:pt x="516" y="1498"/>
                          <a:pt x="493" y="1339"/>
                        </a:cubicBezTo>
                        <a:cubicBezTo>
                          <a:pt x="469" y="1201"/>
                          <a:pt x="446" y="1067"/>
                          <a:pt x="422" y="932"/>
                        </a:cubicBezTo>
                        <a:cubicBezTo>
                          <a:pt x="371" y="653"/>
                          <a:pt x="317" y="373"/>
                          <a:pt x="261" y="94"/>
                        </a:cubicBezTo>
                        <a:cubicBezTo>
                          <a:pt x="247" y="30"/>
                          <a:pt x="194"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1"/>
                  <p:cNvSpPr/>
                  <p:nvPr/>
                </p:nvSpPr>
                <p:spPr>
                  <a:xfrm>
                    <a:off x="2807562" y="3662723"/>
                    <a:ext cx="10847" cy="48129"/>
                  </a:xfrm>
                  <a:custGeom>
                    <a:avLst/>
                    <a:gdLst/>
                    <a:ahLst/>
                    <a:cxnLst/>
                    <a:rect l="l" t="t" r="r" b="b"/>
                    <a:pathLst>
                      <a:path w="462" h="2050" extrusionOk="0">
                        <a:moveTo>
                          <a:pt x="258" y="1"/>
                        </a:moveTo>
                        <a:cubicBezTo>
                          <a:pt x="182" y="1"/>
                          <a:pt x="101" y="54"/>
                          <a:pt x="101" y="143"/>
                        </a:cubicBezTo>
                        <a:cubicBezTo>
                          <a:pt x="97" y="429"/>
                          <a:pt x="97" y="715"/>
                          <a:pt x="81" y="1002"/>
                        </a:cubicBezTo>
                        <a:cubicBezTo>
                          <a:pt x="60" y="1288"/>
                          <a:pt x="20" y="1574"/>
                          <a:pt x="6" y="1860"/>
                        </a:cubicBezTo>
                        <a:cubicBezTo>
                          <a:pt x="1" y="1981"/>
                          <a:pt x="106" y="2049"/>
                          <a:pt x="208" y="2049"/>
                        </a:cubicBezTo>
                        <a:cubicBezTo>
                          <a:pt x="288" y="2049"/>
                          <a:pt x="366" y="2007"/>
                          <a:pt x="387" y="1914"/>
                        </a:cubicBezTo>
                        <a:cubicBezTo>
                          <a:pt x="451" y="1611"/>
                          <a:pt x="461" y="1308"/>
                          <a:pt x="458" y="1002"/>
                        </a:cubicBezTo>
                        <a:cubicBezTo>
                          <a:pt x="455" y="699"/>
                          <a:pt x="430" y="402"/>
                          <a:pt x="383" y="103"/>
                        </a:cubicBezTo>
                        <a:cubicBezTo>
                          <a:pt x="372" y="32"/>
                          <a:pt x="317" y="1"/>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1"/>
                  <p:cNvSpPr/>
                  <p:nvPr/>
                </p:nvSpPr>
                <p:spPr>
                  <a:xfrm>
                    <a:off x="2761582" y="3755571"/>
                    <a:ext cx="13946" cy="54984"/>
                  </a:xfrm>
                  <a:custGeom>
                    <a:avLst/>
                    <a:gdLst/>
                    <a:ahLst/>
                    <a:cxnLst/>
                    <a:rect l="l" t="t" r="r" b="b"/>
                    <a:pathLst>
                      <a:path w="594" h="2342" extrusionOk="0">
                        <a:moveTo>
                          <a:pt x="428" y="1"/>
                        </a:moveTo>
                        <a:cubicBezTo>
                          <a:pt x="365" y="1"/>
                          <a:pt x="306" y="34"/>
                          <a:pt x="297" y="106"/>
                        </a:cubicBezTo>
                        <a:cubicBezTo>
                          <a:pt x="202" y="789"/>
                          <a:pt x="105" y="1473"/>
                          <a:pt x="14" y="2159"/>
                        </a:cubicBezTo>
                        <a:cubicBezTo>
                          <a:pt x="0" y="2257"/>
                          <a:pt x="108" y="2341"/>
                          <a:pt x="199" y="2341"/>
                        </a:cubicBezTo>
                        <a:cubicBezTo>
                          <a:pt x="307" y="2341"/>
                          <a:pt x="374" y="2257"/>
                          <a:pt x="384" y="2159"/>
                        </a:cubicBezTo>
                        <a:cubicBezTo>
                          <a:pt x="455" y="1490"/>
                          <a:pt x="519" y="817"/>
                          <a:pt x="586" y="147"/>
                        </a:cubicBezTo>
                        <a:cubicBezTo>
                          <a:pt x="594" y="54"/>
                          <a:pt x="508"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1"/>
                  <p:cNvSpPr/>
                  <p:nvPr/>
                </p:nvSpPr>
                <p:spPr>
                  <a:xfrm>
                    <a:off x="2818459" y="3747214"/>
                    <a:ext cx="8804" cy="50054"/>
                  </a:xfrm>
                  <a:custGeom>
                    <a:avLst/>
                    <a:gdLst/>
                    <a:ahLst/>
                    <a:cxnLst/>
                    <a:rect l="l" t="t" r="r" b="b"/>
                    <a:pathLst>
                      <a:path w="375" h="2132" extrusionOk="0">
                        <a:moveTo>
                          <a:pt x="188" y="0"/>
                        </a:moveTo>
                        <a:cubicBezTo>
                          <a:pt x="116" y="0"/>
                          <a:pt x="43" y="47"/>
                          <a:pt x="41" y="142"/>
                        </a:cubicBezTo>
                        <a:cubicBezTo>
                          <a:pt x="38" y="445"/>
                          <a:pt x="32" y="748"/>
                          <a:pt x="25" y="1051"/>
                        </a:cubicBezTo>
                        <a:cubicBezTo>
                          <a:pt x="18" y="1350"/>
                          <a:pt x="1" y="1653"/>
                          <a:pt x="8" y="1956"/>
                        </a:cubicBezTo>
                        <a:cubicBezTo>
                          <a:pt x="10" y="2072"/>
                          <a:pt x="99" y="2131"/>
                          <a:pt x="189" y="2131"/>
                        </a:cubicBezTo>
                        <a:cubicBezTo>
                          <a:pt x="279" y="2131"/>
                          <a:pt x="368" y="2073"/>
                          <a:pt x="372" y="1956"/>
                        </a:cubicBezTo>
                        <a:cubicBezTo>
                          <a:pt x="375" y="1653"/>
                          <a:pt x="358" y="1350"/>
                          <a:pt x="351" y="1051"/>
                        </a:cubicBezTo>
                        <a:cubicBezTo>
                          <a:pt x="344" y="748"/>
                          <a:pt x="338" y="445"/>
                          <a:pt x="335" y="142"/>
                        </a:cubicBezTo>
                        <a:cubicBezTo>
                          <a:pt x="333" y="47"/>
                          <a:pt x="261"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1"/>
                  <p:cNvSpPr/>
                  <p:nvPr/>
                </p:nvSpPr>
                <p:spPr>
                  <a:xfrm rot="-1057358">
                    <a:off x="2873404" y="3606054"/>
                    <a:ext cx="13241" cy="44817"/>
                  </a:xfrm>
                  <a:custGeom>
                    <a:avLst/>
                    <a:gdLst/>
                    <a:ahLst/>
                    <a:cxnLst/>
                    <a:rect l="l" t="t" r="r" b="b"/>
                    <a:pathLst>
                      <a:path w="564" h="1909" extrusionOk="0">
                        <a:moveTo>
                          <a:pt x="140" y="1"/>
                        </a:moveTo>
                        <a:cubicBezTo>
                          <a:pt x="71" y="1"/>
                          <a:pt x="1" y="47"/>
                          <a:pt x="5" y="127"/>
                        </a:cubicBezTo>
                        <a:cubicBezTo>
                          <a:pt x="22" y="413"/>
                          <a:pt x="42" y="696"/>
                          <a:pt x="62" y="979"/>
                        </a:cubicBezTo>
                        <a:cubicBezTo>
                          <a:pt x="72" y="1117"/>
                          <a:pt x="85" y="1255"/>
                          <a:pt x="99" y="1393"/>
                        </a:cubicBezTo>
                        <a:cubicBezTo>
                          <a:pt x="112" y="1552"/>
                          <a:pt x="112" y="1734"/>
                          <a:pt x="224" y="1861"/>
                        </a:cubicBezTo>
                        <a:cubicBezTo>
                          <a:pt x="252" y="1894"/>
                          <a:pt x="295" y="1909"/>
                          <a:pt x="339" y="1909"/>
                        </a:cubicBezTo>
                        <a:cubicBezTo>
                          <a:pt x="401" y="1909"/>
                          <a:pt x="464" y="1879"/>
                          <a:pt x="489" y="1824"/>
                        </a:cubicBezTo>
                        <a:cubicBezTo>
                          <a:pt x="564" y="1673"/>
                          <a:pt x="516" y="1498"/>
                          <a:pt x="493" y="1339"/>
                        </a:cubicBezTo>
                        <a:cubicBezTo>
                          <a:pt x="469" y="1201"/>
                          <a:pt x="446" y="1067"/>
                          <a:pt x="422" y="932"/>
                        </a:cubicBezTo>
                        <a:cubicBezTo>
                          <a:pt x="371" y="653"/>
                          <a:pt x="317" y="373"/>
                          <a:pt x="261" y="94"/>
                        </a:cubicBezTo>
                        <a:cubicBezTo>
                          <a:pt x="247" y="30"/>
                          <a:pt x="194"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1"/>
                  <p:cNvSpPr/>
                  <p:nvPr/>
                </p:nvSpPr>
                <p:spPr>
                  <a:xfrm rot="-1057358">
                    <a:off x="2873404" y="3664379"/>
                    <a:ext cx="13241" cy="44817"/>
                  </a:xfrm>
                  <a:custGeom>
                    <a:avLst/>
                    <a:gdLst/>
                    <a:ahLst/>
                    <a:cxnLst/>
                    <a:rect l="l" t="t" r="r" b="b"/>
                    <a:pathLst>
                      <a:path w="564" h="1909" extrusionOk="0">
                        <a:moveTo>
                          <a:pt x="140" y="1"/>
                        </a:moveTo>
                        <a:cubicBezTo>
                          <a:pt x="71" y="1"/>
                          <a:pt x="1" y="47"/>
                          <a:pt x="5" y="127"/>
                        </a:cubicBezTo>
                        <a:cubicBezTo>
                          <a:pt x="22" y="413"/>
                          <a:pt x="42" y="696"/>
                          <a:pt x="62" y="979"/>
                        </a:cubicBezTo>
                        <a:cubicBezTo>
                          <a:pt x="72" y="1117"/>
                          <a:pt x="85" y="1255"/>
                          <a:pt x="99" y="1393"/>
                        </a:cubicBezTo>
                        <a:cubicBezTo>
                          <a:pt x="112" y="1552"/>
                          <a:pt x="112" y="1734"/>
                          <a:pt x="224" y="1861"/>
                        </a:cubicBezTo>
                        <a:cubicBezTo>
                          <a:pt x="252" y="1894"/>
                          <a:pt x="295" y="1909"/>
                          <a:pt x="339" y="1909"/>
                        </a:cubicBezTo>
                        <a:cubicBezTo>
                          <a:pt x="401" y="1909"/>
                          <a:pt x="464" y="1879"/>
                          <a:pt x="489" y="1824"/>
                        </a:cubicBezTo>
                        <a:cubicBezTo>
                          <a:pt x="564" y="1673"/>
                          <a:pt x="516" y="1498"/>
                          <a:pt x="493" y="1339"/>
                        </a:cubicBezTo>
                        <a:cubicBezTo>
                          <a:pt x="469" y="1201"/>
                          <a:pt x="446" y="1067"/>
                          <a:pt x="422" y="932"/>
                        </a:cubicBezTo>
                        <a:cubicBezTo>
                          <a:pt x="371" y="653"/>
                          <a:pt x="317" y="373"/>
                          <a:pt x="261" y="94"/>
                        </a:cubicBezTo>
                        <a:cubicBezTo>
                          <a:pt x="247" y="30"/>
                          <a:pt x="194"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1"/>
                  <p:cNvSpPr/>
                  <p:nvPr/>
                </p:nvSpPr>
                <p:spPr>
                  <a:xfrm rot="-1057358">
                    <a:off x="2912954" y="3652954"/>
                    <a:ext cx="13241" cy="44817"/>
                  </a:xfrm>
                  <a:custGeom>
                    <a:avLst/>
                    <a:gdLst/>
                    <a:ahLst/>
                    <a:cxnLst/>
                    <a:rect l="l" t="t" r="r" b="b"/>
                    <a:pathLst>
                      <a:path w="564" h="1909" extrusionOk="0">
                        <a:moveTo>
                          <a:pt x="140" y="1"/>
                        </a:moveTo>
                        <a:cubicBezTo>
                          <a:pt x="71" y="1"/>
                          <a:pt x="1" y="47"/>
                          <a:pt x="5" y="127"/>
                        </a:cubicBezTo>
                        <a:cubicBezTo>
                          <a:pt x="22" y="413"/>
                          <a:pt x="42" y="696"/>
                          <a:pt x="62" y="979"/>
                        </a:cubicBezTo>
                        <a:cubicBezTo>
                          <a:pt x="72" y="1117"/>
                          <a:pt x="85" y="1255"/>
                          <a:pt x="99" y="1393"/>
                        </a:cubicBezTo>
                        <a:cubicBezTo>
                          <a:pt x="112" y="1552"/>
                          <a:pt x="112" y="1734"/>
                          <a:pt x="224" y="1861"/>
                        </a:cubicBezTo>
                        <a:cubicBezTo>
                          <a:pt x="252" y="1894"/>
                          <a:pt x="295" y="1909"/>
                          <a:pt x="339" y="1909"/>
                        </a:cubicBezTo>
                        <a:cubicBezTo>
                          <a:pt x="401" y="1909"/>
                          <a:pt x="464" y="1879"/>
                          <a:pt x="489" y="1824"/>
                        </a:cubicBezTo>
                        <a:cubicBezTo>
                          <a:pt x="564" y="1673"/>
                          <a:pt x="516" y="1498"/>
                          <a:pt x="493" y="1339"/>
                        </a:cubicBezTo>
                        <a:cubicBezTo>
                          <a:pt x="469" y="1201"/>
                          <a:pt x="446" y="1067"/>
                          <a:pt x="422" y="932"/>
                        </a:cubicBezTo>
                        <a:cubicBezTo>
                          <a:pt x="371" y="653"/>
                          <a:pt x="317" y="373"/>
                          <a:pt x="261" y="94"/>
                        </a:cubicBezTo>
                        <a:cubicBezTo>
                          <a:pt x="247" y="30"/>
                          <a:pt x="194"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4" name="Google Shape;1834;p51"/>
              <p:cNvSpPr/>
              <p:nvPr/>
            </p:nvSpPr>
            <p:spPr>
              <a:xfrm>
                <a:off x="2728213" y="3448100"/>
                <a:ext cx="153192" cy="114576"/>
              </a:xfrm>
              <a:custGeom>
                <a:avLst/>
                <a:gdLst/>
                <a:ahLst/>
                <a:cxnLst/>
                <a:rect l="l" t="t" r="r" b="b"/>
                <a:pathLst>
                  <a:path w="4451" h="3329" extrusionOk="0">
                    <a:moveTo>
                      <a:pt x="979" y="342"/>
                    </a:moveTo>
                    <a:cubicBezTo>
                      <a:pt x="1017" y="342"/>
                      <a:pt x="1057" y="349"/>
                      <a:pt x="1097" y="366"/>
                    </a:cubicBezTo>
                    <a:cubicBezTo>
                      <a:pt x="1377" y="477"/>
                      <a:pt x="1633" y="901"/>
                      <a:pt x="1767" y="1467"/>
                    </a:cubicBezTo>
                    <a:cubicBezTo>
                      <a:pt x="1879" y="1945"/>
                      <a:pt x="1902" y="2480"/>
                      <a:pt x="1913" y="2951"/>
                    </a:cubicBezTo>
                    <a:cubicBezTo>
                      <a:pt x="1562" y="2870"/>
                      <a:pt x="1226" y="2675"/>
                      <a:pt x="929" y="2369"/>
                    </a:cubicBezTo>
                    <a:cubicBezTo>
                      <a:pt x="640" y="2062"/>
                      <a:pt x="357" y="1541"/>
                      <a:pt x="434" y="992"/>
                    </a:cubicBezTo>
                    <a:cubicBezTo>
                      <a:pt x="475" y="723"/>
                      <a:pt x="606" y="500"/>
                      <a:pt x="788" y="396"/>
                    </a:cubicBezTo>
                    <a:cubicBezTo>
                      <a:pt x="835" y="370"/>
                      <a:pt x="903" y="342"/>
                      <a:pt x="979" y="342"/>
                    </a:cubicBezTo>
                    <a:close/>
                    <a:moveTo>
                      <a:pt x="3714" y="581"/>
                    </a:moveTo>
                    <a:cubicBezTo>
                      <a:pt x="3757" y="581"/>
                      <a:pt x="3794" y="595"/>
                      <a:pt x="3831" y="622"/>
                    </a:cubicBezTo>
                    <a:cubicBezTo>
                      <a:pt x="4016" y="763"/>
                      <a:pt x="4101" y="1224"/>
                      <a:pt x="4013" y="1608"/>
                    </a:cubicBezTo>
                    <a:cubicBezTo>
                      <a:pt x="3942" y="1931"/>
                      <a:pt x="3767" y="2224"/>
                      <a:pt x="3498" y="2473"/>
                    </a:cubicBezTo>
                    <a:cubicBezTo>
                      <a:pt x="3131" y="2817"/>
                      <a:pt x="2710" y="2988"/>
                      <a:pt x="2286" y="2991"/>
                    </a:cubicBezTo>
                    <a:cubicBezTo>
                      <a:pt x="2471" y="2160"/>
                      <a:pt x="2818" y="1416"/>
                      <a:pt x="3262" y="895"/>
                    </a:cubicBezTo>
                    <a:cubicBezTo>
                      <a:pt x="3370" y="766"/>
                      <a:pt x="3555" y="581"/>
                      <a:pt x="3714" y="581"/>
                    </a:cubicBezTo>
                    <a:close/>
                    <a:moveTo>
                      <a:pt x="980" y="1"/>
                    </a:moveTo>
                    <a:cubicBezTo>
                      <a:pt x="858" y="1"/>
                      <a:pt x="734" y="35"/>
                      <a:pt x="616" y="103"/>
                    </a:cubicBezTo>
                    <a:cubicBezTo>
                      <a:pt x="347" y="258"/>
                      <a:pt x="151" y="572"/>
                      <a:pt x="98" y="945"/>
                    </a:cubicBezTo>
                    <a:cubicBezTo>
                      <a:pt x="0" y="1615"/>
                      <a:pt x="337" y="2241"/>
                      <a:pt x="684" y="2604"/>
                    </a:cubicBezTo>
                    <a:cubicBezTo>
                      <a:pt x="1145" y="3086"/>
                      <a:pt x="1711" y="3328"/>
                      <a:pt x="2272" y="3328"/>
                    </a:cubicBezTo>
                    <a:cubicBezTo>
                      <a:pt x="2784" y="3328"/>
                      <a:pt x="3296" y="3129"/>
                      <a:pt x="3730" y="2726"/>
                    </a:cubicBezTo>
                    <a:cubicBezTo>
                      <a:pt x="4054" y="2426"/>
                      <a:pt x="4259" y="2073"/>
                      <a:pt x="4346" y="1682"/>
                    </a:cubicBezTo>
                    <a:cubicBezTo>
                      <a:pt x="4450" y="1224"/>
                      <a:pt x="4363" y="601"/>
                      <a:pt x="4040" y="353"/>
                    </a:cubicBezTo>
                    <a:cubicBezTo>
                      <a:pt x="3978" y="304"/>
                      <a:pt x="3867" y="241"/>
                      <a:pt x="3717" y="241"/>
                    </a:cubicBezTo>
                    <a:cubicBezTo>
                      <a:pt x="3533" y="241"/>
                      <a:pt x="3289" y="336"/>
                      <a:pt x="3003" y="673"/>
                    </a:cubicBezTo>
                    <a:cubicBezTo>
                      <a:pt x="2683" y="1049"/>
                      <a:pt x="2410" y="1527"/>
                      <a:pt x="2208" y="2066"/>
                    </a:cubicBezTo>
                    <a:cubicBezTo>
                      <a:pt x="2185" y="1837"/>
                      <a:pt x="2151" y="1608"/>
                      <a:pt x="2098" y="1389"/>
                    </a:cubicBezTo>
                    <a:cubicBezTo>
                      <a:pt x="1939" y="706"/>
                      <a:pt x="1613" y="204"/>
                      <a:pt x="1226" y="50"/>
                    </a:cubicBezTo>
                    <a:cubicBezTo>
                      <a:pt x="1147" y="17"/>
                      <a:pt x="1064"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5" name="Google Shape;1835;p51"/>
          <p:cNvGrpSpPr/>
          <p:nvPr/>
        </p:nvGrpSpPr>
        <p:grpSpPr>
          <a:xfrm rot="5091354" flipH="1">
            <a:off x="178893" y="3384418"/>
            <a:ext cx="888264" cy="541642"/>
            <a:chOff x="4456900" y="3121250"/>
            <a:chExt cx="1596043" cy="973227"/>
          </a:xfrm>
        </p:grpSpPr>
        <p:sp>
          <p:nvSpPr>
            <p:cNvPr id="1836" name="Google Shape;1836;p51"/>
            <p:cNvSpPr/>
            <p:nvPr/>
          </p:nvSpPr>
          <p:spPr>
            <a:xfrm>
              <a:off x="4775616" y="3121250"/>
              <a:ext cx="1277327" cy="973227"/>
            </a:xfrm>
            <a:custGeom>
              <a:avLst/>
              <a:gdLst/>
              <a:ahLst/>
              <a:cxnLst/>
              <a:rect l="l" t="t" r="r" b="b"/>
              <a:pathLst>
                <a:path w="9350" h="7124" extrusionOk="0">
                  <a:moveTo>
                    <a:pt x="475" y="3754"/>
                  </a:moveTo>
                  <a:cubicBezTo>
                    <a:pt x="1229" y="4909"/>
                    <a:pt x="4191" y="7123"/>
                    <a:pt x="3050" y="5255"/>
                  </a:cubicBezTo>
                  <a:cubicBezTo>
                    <a:pt x="1906" y="3390"/>
                    <a:pt x="3121" y="4555"/>
                    <a:pt x="4259" y="5033"/>
                  </a:cubicBezTo>
                  <a:cubicBezTo>
                    <a:pt x="5471" y="5544"/>
                    <a:pt x="7508" y="6306"/>
                    <a:pt x="6245" y="5117"/>
                  </a:cubicBezTo>
                  <a:cubicBezTo>
                    <a:pt x="4983" y="3929"/>
                    <a:pt x="6063" y="4366"/>
                    <a:pt x="7682" y="3925"/>
                  </a:cubicBezTo>
                  <a:cubicBezTo>
                    <a:pt x="9349" y="3475"/>
                    <a:pt x="9036" y="3195"/>
                    <a:pt x="7733" y="3054"/>
                  </a:cubicBezTo>
                  <a:cubicBezTo>
                    <a:pt x="6562" y="2929"/>
                    <a:pt x="5255" y="3010"/>
                    <a:pt x="6141" y="2199"/>
                  </a:cubicBezTo>
                  <a:cubicBezTo>
                    <a:pt x="7026" y="1391"/>
                    <a:pt x="7820" y="576"/>
                    <a:pt x="5973" y="1175"/>
                  </a:cubicBezTo>
                  <a:cubicBezTo>
                    <a:pt x="4127" y="1775"/>
                    <a:pt x="2751" y="2629"/>
                    <a:pt x="3690" y="1670"/>
                  </a:cubicBezTo>
                  <a:cubicBezTo>
                    <a:pt x="4629" y="711"/>
                    <a:pt x="5185" y="0"/>
                    <a:pt x="3747" y="603"/>
                  </a:cubicBezTo>
                  <a:cubicBezTo>
                    <a:pt x="2805" y="1000"/>
                    <a:pt x="2168" y="1266"/>
                    <a:pt x="1149" y="2061"/>
                  </a:cubicBezTo>
                  <a:cubicBezTo>
                    <a:pt x="556" y="2522"/>
                    <a:pt x="1" y="3027"/>
                    <a:pt x="475" y="3754"/>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51"/>
            <p:cNvGrpSpPr/>
            <p:nvPr/>
          </p:nvGrpSpPr>
          <p:grpSpPr>
            <a:xfrm>
              <a:off x="4456900" y="3302944"/>
              <a:ext cx="1408748" cy="560657"/>
              <a:chOff x="4456900" y="3302944"/>
              <a:chExt cx="1408748" cy="560657"/>
            </a:xfrm>
          </p:grpSpPr>
          <p:sp>
            <p:nvSpPr>
              <p:cNvPr id="1838" name="Google Shape;1838;p51"/>
              <p:cNvSpPr/>
              <p:nvPr/>
            </p:nvSpPr>
            <p:spPr>
              <a:xfrm>
                <a:off x="4456900" y="3396797"/>
                <a:ext cx="1408748" cy="252460"/>
              </a:xfrm>
              <a:custGeom>
                <a:avLst/>
                <a:gdLst/>
                <a:ahLst/>
                <a:cxnLst/>
                <a:rect l="l" t="t" r="r" b="b"/>
                <a:pathLst>
                  <a:path w="10312" h="1848" extrusionOk="0">
                    <a:moveTo>
                      <a:pt x="348" y="175"/>
                    </a:moveTo>
                    <a:cubicBezTo>
                      <a:pt x="0" y="0"/>
                      <a:pt x="125" y="451"/>
                      <a:pt x="300" y="515"/>
                    </a:cubicBezTo>
                    <a:cubicBezTo>
                      <a:pt x="2997" y="1501"/>
                      <a:pt x="7009" y="1848"/>
                      <a:pt x="9891" y="1700"/>
                    </a:cubicBezTo>
                    <a:cubicBezTo>
                      <a:pt x="10157" y="1683"/>
                      <a:pt x="10312" y="1531"/>
                      <a:pt x="9888" y="1551"/>
                    </a:cubicBezTo>
                    <a:cubicBezTo>
                      <a:pt x="7302" y="1672"/>
                      <a:pt x="2660" y="1353"/>
                      <a:pt x="348" y="17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1"/>
              <p:cNvSpPr/>
              <p:nvPr/>
            </p:nvSpPr>
            <p:spPr>
              <a:xfrm>
                <a:off x="4879988" y="3554857"/>
                <a:ext cx="270629" cy="308744"/>
              </a:xfrm>
              <a:custGeom>
                <a:avLst/>
                <a:gdLst/>
                <a:ahLst/>
                <a:cxnLst/>
                <a:rect l="l" t="t" r="r" b="b"/>
                <a:pathLst>
                  <a:path w="1981" h="2260" extrusionOk="0">
                    <a:moveTo>
                      <a:pt x="263" y="102"/>
                    </a:moveTo>
                    <a:cubicBezTo>
                      <a:pt x="226" y="1"/>
                      <a:pt x="1" y="4"/>
                      <a:pt x="27" y="48"/>
                    </a:cubicBezTo>
                    <a:cubicBezTo>
                      <a:pt x="422" y="717"/>
                      <a:pt x="1205" y="1724"/>
                      <a:pt x="1819" y="2212"/>
                    </a:cubicBezTo>
                    <a:cubicBezTo>
                      <a:pt x="1876" y="2260"/>
                      <a:pt x="1980" y="2246"/>
                      <a:pt x="1896" y="2172"/>
                    </a:cubicBezTo>
                    <a:cubicBezTo>
                      <a:pt x="1378" y="1714"/>
                      <a:pt x="529" y="778"/>
                      <a:pt x="263" y="102"/>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1"/>
              <p:cNvSpPr/>
              <p:nvPr/>
            </p:nvSpPr>
            <p:spPr>
              <a:xfrm>
                <a:off x="5231764" y="3598983"/>
                <a:ext cx="328553" cy="243853"/>
              </a:xfrm>
              <a:custGeom>
                <a:avLst/>
                <a:gdLst/>
                <a:ahLst/>
                <a:cxnLst/>
                <a:rect l="l" t="t" r="r" b="b"/>
                <a:pathLst>
                  <a:path w="2405" h="1785" extrusionOk="0">
                    <a:moveTo>
                      <a:pt x="280" y="91"/>
                    </a:moveTo>
                    <a:cubicBezTo>
                      <a:pt x="223" y="1"/>
                      <a:pt x="1" y="58"/>
                      <a:pt x="38" y="95"/>
                    </a:cubicBezTo>
                    <a:cubicBezTo>
                      <a:pt x="560" y="647"/>
                      <a:pt x="1536" y="1432"/>
                      <a:pt x="2236" y="1755"/>
                    </a:cubicBezTo>
                    <a:cubicBezTo>
                      <a:pt x="2300" y="1785"/>
                      <a:pt x="2404" y="1748"/>
                      <a:pt x="2303" y="1698"/>
                    </a:cubicBezTo>
                    <a:cubicBezTo>
                      <a:pt x="1701" y="1381"/>
                      <a:pt x="678" y="681"/>
                      <a:pt x="280" y="9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1"/>
              <p:cNvSpPr/>
              <p:nvPr/>
            </p:nvSpPr>
            <p:spPr>
              <a:xfrm>
                <a:off x="5235589" y="3384228"/>
                <a:ext cx="355056" cy="229236"/>
              </a:xfrm>
              <a:custGeom>
                <a:avLst/>
                <a:gdLst/>
                <a:ahLst/>
                <a:cxnLst/>
                <a:rect l="l" t="t" r="r" b="b"/>
                <a:pathLst>
                  <a:path w="2599" h="1678" extrusionOk="0">
                    <a:moveTo>
                      <a:pt x="283" y="1590"/>
                    </a:moveTo>
                    <a:cubicBezTo>
                      <a:pt x="212" y="1677"/>
                      <a:pt x="0" y="1610"/>
                      <a:pt x="36" y="1573"/>
                    </a:cubicBezTo>
                    <a:cubicBezTo>
                      <a:pt x="626" y="1048"/>
                      <a:pt x="1693" y="314"/>
                      <a:pt x="2434" y="27"/>
                    </a:cubicBezTo>
                    <a:cubicBezTo>
                      <a:pt x="2501" y="1"/>
                      <a:pt x="2598" y="41"/>
                      <a:pt x="2494" y="88"/>
                    </a:cubicBezTo>
                    <a:cubicBezTo>
                      <a:pt x="1854" y="375"/>
                      <a:pt x="751" y="1021"/>
                      <a:pt x="283" y="159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1"/>
              <p:cNvSpPr/>
              <p:nvPr/>
            </p:nvSpPr>
            <p:spPr>
              <a:xfrm>
                <a:off x="4892829" y="3302944"/>
                <a:ext cx="334564" cy="262706"/>
              </a:xfrm>
              <a:custGeom>
                <a:avLst/>
                <a:gdLst/>
                <a:ahLst/>
                <a:cxnLst/>
                <a:rect l="l" t="t" r="r" b="b"/>
                <a:pathLst>
                  <a:path w="2449" h="1923" extrusionOk="0">
                    <a:moveTo>
                      <a:pt x="280" y="1828"/>
                    </a:moveTo>
                    <a:cubicBezTo>
                      <a:pt x="219" y="1922"/>
                      <a:pt x="1" y="1879"/>
                      <a:pt x="34" y="1838"/>
                    </a:cubicBezTo>
                    <a:cubicBezTo>
                      <a:pt x="573" y="1253"/>
                      <a:pt x="1570" y="404"/>
                      <a:pt x="2283" y="33"/>
                    </a:cubicBezTo>
                    <a:cubicBezTo>
                      <a:pt x="2348" y="0"/>
                      <a:pt x="2449" y="30"/>
                      <a:pt x="2348" y="91"/>
                    </a:cubicBezTo>
                    <a:cubicBezTo>
                      <a:pt x="1734" y="445"/>
                      <a:pt x="695" y="1212"/>
                      <a:pt x="280" y="182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43" name="Google Shape;1843;p51"/>
          <p:cNvGrpSpPr/>
          <p:nvPr/>
        </p:nvGrpSpPr>
        <p:grpSpPr>
          <a:xfrm>
            <a:off x="7175311" y="-105194"/>
            <a:ext cx="2305221" cy="1835446"/>
            <a:chOff x="7175311" y="-105194"/>
            <a:chExt cx="2305221" cy="1835446"/>
          </a:xfrm>
        </p:grpSpPr>
        <p:sp>
          <p:nvSpPr>
            <p:cNvPr id="1844" name="Google Shape;1844;p51"/>
            <p:cNvSpPr/>
            <p:nvPr/>
          </p:nvSpPr>
          <p:spPr>
            <a:xfrm rot="10471135" flipH="1">
              <a:off x="7712569" y="-25796"/>
              <a:ext cx="1717249" cy="1144220"/>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5" name="Google Shape;1845;p51"/>
            <p:cNvGrpSpPr/>
            <p:nvPr/>
          </p:nvGrpSpPr>
          <p:grpSpPr>
            <a:xfrm>
              <a:off x="7175311" y="570842"/>
              <a:ext cx="973777" cy="1159410"/>
              <a:chOff x="7156810" y="552340"/>
              <a:chExt cx="973777" cy="1159410"/>
            </a:xfrm>
          </p:grpSpPr>
          <p:grpSp>
            <p:nvGrpSpPr>
              <p:cNvPr id="1846" name="Google Shape;1846;p51"/>
              <p:cNvGrpSpPr/>
              <p:nvPr/>
            </p:nvGrpSpPr>
            <p:grpSpPr>
              <a:xfrm rot="8043138" flipH="1">
                <a:off x="7382119" y="986199"/>
                <a:ext cx="614505" cy="591325"/>
                <a:chOff x="3804957" y="83162"/>
                <a:chExt cx="915523" cy="1017843"/>
              </a:xfrm>
            </p:grpSpPr>
            <p:sp>
              <p:nvSpPr>
                <p:cNvPr id="1847" name="Google Shape;1847;p51"/>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1"/>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1"/>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1"/>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1"/>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1"/>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1"/>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1"/>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1"/>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1"/>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1"/>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1"/>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1"/>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1"/>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1"/>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2" name="Google Shape;1862;p51"/>
              <p:cNvGrpSpPr/>
              <p:nvPr/>
            </p:nvGrpSpPr>
            <p:grpSpPr>
              <a:xfrm rot="-8235155" flipH="1">
                <a:off x="7320053" y="665687"/>
                <a:ext cx="647290" cy="690442"/>
                <a:chOff x="3804957" y="83162"/>
                <a:chExt cx="915523" cy="1017843"/>
              </a:xfrm>
            </p:grpSpPr>
            <p:sp>
              <p:nvSpPr>
                <p:cNvPr id="1863" name="Google Shape;1863;p51"/>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1"/>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1"/>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1"/>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1"/>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1"/>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1"/>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1"/>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1"/>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1"/>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1"/>
                <p:cNvSpPr/>
                <p:nvPr/>
              </p:nvSpPr>
              <p:spPr>
                <a:xfrm rot="-5807687">
                  <a:off x="4179126" y="802964"/>
                  <a:ext cx="42450" cy="94030"/>
                </a:xfrm>
                <a:custGeom>
                  <a:avLst/>
                  <a:gdLst/>
                  <a:ahLst/>
                  <a:cxnLst/>
                  <a:rect l="l" t="t" r="r" b="b"/>
                  <a:pathLst>
                    <a:path w="651" h="1442" extrusionOk="0">
                      <a:moveTo>
                        <a:pt x="14" y="128"/>
                      </a:moveTo>
                      <a:cubicBezTo>
                        <a:pt x="95" y="559"/>
                        <a:pt x="182" y="980"/>
                        <a:pt x="381" y="1371"/>
                      </a:cubicBezTo>
                      <a:cubicBezTo>
                        <a:pt x="418" y="1441"/>
                        <a:pt x="651" y="1360"/>
                        <a:pt x="623" y="1306"/>
                      </a:cubicBezTo>
                      <a:cubicBezTo>
                        <a:pt x="424" y="916"/>
                        <a:pt x="337" y="492"/>
                        <a:pt x="256" y="64"/>
                      </a:cubicBezTo>
                      <a:cubicBezTo>
                        <a:pt x="247" y="1"/>
                        <a:pt x="0" y="58"/>
                        <a:pt x="14"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1"/>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1"/>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1"/>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1"/>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1"/>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9" name="Google Shape;1879;p51"/>
            <p:cNvGrpSpPr/>
            <p:nvPr/>
          </p:nvGrpSpPr>
          <p:grpSpPr>
            <a:xfrm rot="4971062" flipH="1">
              <a:off x="8602670" y="689971"/>
              <a:ext cx="380335" cy="481217"/>
              <a:chOff x="3804957" y="83162"/>
              <a:chExt cx="915523" cy="1017843"/>
            </a:xfrm>
          </p:grpSpPr>
          <p:sp>
            <p:nvSpPr>
              <p:cNvPr id="1880" name="Google Shape;1880;p51"/>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1"/>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1"/>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1"/>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1"/>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1"/>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1"/>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1"/>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1"/>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1"/>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1"/>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1"/>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1"/>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
                                        </p:tgtEl>
                                        <p:attrNameLst>
                                          <p:attrName>style.visibility</p:attrName>
                                        </p:attrNameLst>
                                      </p:cBhvr>
                                      <p:to>
                                        <p:strVal val="visible"/>
                                      </p:to>
                                    </p:set>
                                    <p:animEffect transition="in" filter="fade">
                                      <p:cBhvr>
                                        <p:cTn id="7" dur="1000"/>
                                        <p:tgtEl>
                                          <p:spTgt spid="18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57"/>
                                        </p:tgtEl>
                                        <p:attrNameLst>
                                          <p:attrName>style.visibility</p:attrName>
                                        </p:attrNameLst>
                                      </p:cBhvr>
                                      <p:to>
                                        <p:strVal val="visible"/>
                                      </p:to>
                                    </p:set>
                                    <p:anim calcmode="lin" valueType="num">
                                      <p:cBhvr additive="base">
                                        <p:cTn id="12" dur="500" fill="hold"/>
                                        <p:tgtEl>
                                          <p:spTgt spid="1757"/>
                                        </p:tgtEl>
                                        <p:attrNameLst>
                                          <p:attrName>ppt_x</p:attrName>
                                        </p:attrNameLst>
                                      </p:cBhvr>
                                      <p:tavLst>
                                        <p:tav tm="0">
                                          <p:val>
                                            <p:strVal val="#ppt_x"/>
                                          </p:val>
                                        </p:tav>
                                        <p:tav tm="100000">
                                          <p:val>
                                            <p:strVal val="#ppt_x"/>
                                          </p:val>
                                        </p:tav>
                                      </p:tavLst>
                                    </p:anim>
                                    <p:anim calcmode="lin" valueType="num">
                                      <p:cBhvr additive="base">
                                        <p:cTn id="13" dur="500" fill="hold"/>
                                        <p:tgtEl>
                                          <p:spTgt spid="17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2365" name="Google Shape;2365;p62"/>
          <p:cNvSpPr txBox="1">
            <a:spLocks noGrp="1"/>
          </p:cNvSpPr>
          <p:nvPr>
            <p:ph type="body" idx="1"/>
          </p:nvPr>
        </p:nvSpPr>
        <p:spPr>
          <a:xfrm>
            <a:off x="-98587" y="365381"/>
            <a:ext cx="9194236" cy="2184600"/>
          </a:xfrm>
          <a:prstGeom prst="rect">
            <a:avLst/>
          </a:prstGeom>
        </p:spPr>
        <p:txBody>
          <a:bodyPr spcFirstLastPara="1" wrap="square" lIns="91425" tIns="91425" rIns="91425" bIns="91425" anchor="t" anchorCtr="0">
            <a:noAutofit/>
          </a:bodyPr>
          <a:lstStyle/>
          <a:p>
            <a:pPr marL="342900" indent="-342900">
              <a:buClr>
                <a:srgbClr val="2A2F3D"/>
              </a:buClr>
              <a:buSzPts val="600"/>
              <a:buFont typeface="Arial" panose="020B0604020202020204" pitchFamily="34" charset="0"/>
              <a:buChar char="•"/>
            </a:pPr>
            <a:r>
              <a:rPr lang="en-US" altLang="en-US" sz="2400" b="1" i="1" dirty="0">
                <a:latin typeface="Times New Roman" panose="02020603050405020304" pitchFamily="18" charset="0"/>
                <a:cs typeface="Times New Roman" panose="02020603050405020304" pitchFamily="18" charset="0"/>
              </a:rPr>
              <a:t>*</a:t>
            </a:r>
            <a:r>
              <a:rPr lang="en-US" altLang="en-US" sz="2400" b="1" i="1" dirty="0" err="1">
                <a:latin typeface="Times New Roman" panose="02020603050405020304" pitchFamily="18" charset="0"/>
                <a:cs typeface="Times New Roman" panose="02020603050405020304" pitchFamily="18" charset="0"/>
              </a:rPr>
              <a:t>Đoạn</a:t>
            </a:r>
            <a:r>
              <a:rPr lang="en-US" altLang="en-US" sz="2400" b="1" i="1" dirty="0">
                <a:latin typeface="Times New Roman" panose="02020603050405020304" pitchFamily="18" charset="0"/>
                <a:cs typeface="Times New Roman" panose="02020603050405020304" pitchFamily="18" charset="0"/>
              </a:rPr>
              <a:t> 1 :</a:t>
            </a:r>
            <a:endParaRPr lang="vi-VN" altLang="en-US" sz="2400" b="1" i="1" dirty="0">
              <a:latin typeface="Times New Roman" panose="02020603050405020304" pitchFamily="18" charset="0"/>
              <a:cs typeface="Times New Roman" panose="02020603050405020304" pitchFamily="18" charset="0"/>
            </a:endParaRPr>
          </a:p>
          <a:p>
            <a:pPr marL="342900" indent="-342900">
              <a:buClr>
                <a:srgbClr val="2A2F3D"/>
              </a:buClr>
              <a:buSzPts val="600"/>
              <a:buFont typeface="Arial" panose="020B0604020202020204" pitchFamily="34" charset="0"/>
              <a:buChar char="•"/>
            </a:pPr>
            <a:r>
              <a:rPr lang="vi-VN" sz="2400" dirty="0">
                <a:latin typeface="Times New Roman" panose="02020603050405020304" pitchFamily="18" charset="0"/>
                <a:cs typeface="Times New Roman" panose="02020603050405020304" pitchFamily="18" charset="0"/>
              </a:rPr>
              <a:t> Trận đấu đến....cả bọn chạy toán loạn.</a:t>
            </a:r>
            <a:endParaRPr lang="en-US" sz="2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rgbClr val="2A2F3D"/>
              </a:buClr>
              <a:buSzPts val="600"/>
              <a:buNone/>
            </a:pPr>
            <a:r>
              <a:rPr lang="vi-VN" sz="2400" dirty="0">
                <a:solidFill>
                  <a:srgbClr val="FF0000"/>
                </a:solidFill>
                <a:latin typeface="Times New Roman" panose="02020603050405020304" pitchFamily="18" charset="0"/>
                <a:cs typeface="Times New Roman" panose="02020603050405020304" pitchFamily="18" charset="0"/>
              </a:rPr>
              <a:t>-Cánh phải</a:t>
            </a:r>
            <a:r>
              <a:rPr lang="vi-VN" sz="2400" dirty="0">
                <a:latin typeface="Times New Roman" panose="02020603050405020304" pitchFamily="18" charset="0"/>
                <a:cs typeface="Times New Roman" panose="02020603050405020304" pitchFamily="18" charset="0"/>
              </a:rPr>
              <a:t>: Phía bên phải.</a:t>
            </a:r>
          </a:p>
          <a:p>
            <a:pPr marL="0" lvl="0" indent="0" algn="l" rtl="0">
              <a:spcBef>
                <a:spcPts val="0"/>
              </a:spcBef>
              <a:spcAft>
                <a:spcPts val="0"/>
              </a:spcAft>
              <a:buClr>
                <a:srgbClr val="2A2F3D"/>
              </a:buClr>
              <a:buSzPts val="600"/>
              <a:buNone/>
            </a:pPr>
            <a:r>
              <a:rPr lang="vi-VN" sz="2400" dirty="0">
                <a:solidFill>
                  <a:srgbClr val="FF0000"/>
                </a:solidFill>
                <a:latin typeface="Times New Roman" panose="02020603050405020304" pitchFamily="18" charset="0"/>
                <a:cs typeface="Times New Roman" panose="02020603050405020304" pitchFamily="18" charset="0"/>
              </a:rPr>
              <a:t>-Cầu thủ</a:t>
            </a:r>
            <a:r>
              <a:rPr lang="vi-VN" sz="2400" dirty="0">
                <a:latin typeface="Times New Roman" panose="02020603050405020304" pitchFamily="18" charset="0"/>
                <a:cs typeface="Times New Roman" panose="02020603050405020304" pitchFamily="18" charset="0"/>
              </a:rPr>
              <a:t>: Người chơi bóng.</a:t>
            </a:r>
          </a:p>
          <a:p>
            <a:pPr marL="0" lvl="0" indent="0">
              <a:buClr>
                <a:srgbClr val="2A2F3D"/>
              </a:buClr>
              <a:buSzPts val="600"/>
              <a:buNone/>
            </a:pPr>
            <a:r>
              <a:rPr lang="vi-VN" sz="2400" dirty="0">
                <a:solidFill>
                  <a:srgbClr val="FF0000"/>
                </a:solidFill>
                <a:latin typeface="Times New Roman" panose="02020603050405020304" pitchFamily="18" charset="0"/>
                <a:cs typeface="Times New Roman" panose="02020603050405020304" pitchFamily="18" charset="0"/>
              </a:rPr>
              <a:t>-Khung thành</a:t>
            </a:r>
            <a:r>
              <a:rPr lang="vi-VN" sz="2400" dirty="0">
                <a:latin typeface="Times New Roman" panose="02020603050405020304" pitchFamily="18" charset="0"/>
                <a:cs typeface="Times New Roman" panose="02020603050405020304" pitchFamily="18" charset="0"/>
              </a:rPr>
              <a:t>: </a:t>
            </a:r>
            <a:r>
              <a:rPr lang="vi-VN" sz="2400" dirty="0">
                <a:latin typeface="+mj-lt"/>
              </a:rPr>
              <a:t>Khung có căng lưới ở cuối sân bóng, nếu để đối phương đưa bóng vào là thua.</a:t>
            </a:r>
          </a:p>
          <a:p>
            <a:pPr marL="0" lvl="0" indent="0">
              <a:buClr>
                <a:srgbClr val="2A2F3D"/>
              </a:buClr>
              <a:buSzPts val="600"/>
              <a:buNone/>
            </a:pPr>
            <a:r>
              <a:rPr lang="vi-VN" sz="2000" dirty="0">
                <a:solidFill>
                  <a:srgbClr val="FF0000"/>
                </a:solidFill>
                <a:latin typeface="+mj-lt"/>
              </a:rPr>
              <a:t> </a:t>
            </a:r>
            <a:r>
              <a:rPr lang="vi-VN" sz="2400" dirty="0">
                <a:solidFill>
                  <a:srgbClr val="FF0000"/>
                </a:solidFill>
                <a:latin typeface="+mj-lt"/>
              </a:rPr>
              <a:t>Đối phương</a:t>
            </a:r>
            <a:r>
              <a:rPr lang="vi-VN" sz="2400" dirty="0">
                <a:latin typeface="+mj-lt"/>
              </a:rPr>
              <a:t>: Phía đối địch trong trận đấu.</a:t>
            </a:r>
            <a:endParaRPr lang="vi-VN" sz="5400" dirty="0">
              <a:latin typeface="+mj-lt"/>
              <a:cs typeface="Times New Roman" panose="02020603050405020304" pitchFamily="18" charset="0"/>
            </a:endParaRPr>
          </a:p>
        </p:txBody>
      </p:sp>
      <p:grpSp>
        <p:nvGrpSpPr>
          <p:cNvPr id="2366" name="Google Shape;2366;p62"/>
          <p:cNvGrpSpPr/>
          <p:nvPr/>
        </p:nvGrpSpPr>
        <p:grpSpPr>
          <a:xfrm rot="5071869">
            <a:off x="7861208" y="2370249"/>
            <a:ext cx="1283485" cy="1165079"/>
            <a:chOff x="7175311" y="-85195"/>
            <a:chExt cx="2258975" cy="1815447"/>
          </a:xfrm>
        </p:grpSpPr>
        <p:sp>
          <p:nvSpPr>
            <p:cNvPr id="2367" name="Google Shape;2367;p62"/>
            <p:cNvSpPr/>
            <p:nvPr/>
          </p:nvSpPr>
          <p:spPr>
            <a:xfrm rot="10471135" flipH="1">
              <a:off x="7717037" y="-85195"/>
              <a:ext cx="1717249" cy="1144219"/>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68" name="Google Shape;2368;p62"/>
            <p:cNvGrpSpPr/>
            <p:nvPr/>
          </p:nvGrpSpPr>
          <p:grpSpPr>
            <a:xfrm>
              <a:off x="7175311" y="570842"/>
              <a:ext cx="973777" cy="1159410"/>
              <a:chOff x="7156810" y="552340"/>
              <a:chExt cx="973777" cy="1159410"/>
            </a:xfrm>
          </p:grpSpPr>
          <p:grpSp>
            <p:nvGrpSpPr>
              <p:cNvPr id="2369" name="Google Shape;2369;p62"/>
              <p:cNvGrpSpPr/>
              <p:nvPr/>
            </p:nvGrpSpPr>
            <p:grpSpPr>
              <a:xfrm rot="8043138" flipH="1">
                <a:off x="7382119" y="986199"/>
                <a:ext cx="614505" cy="591325"/>
                <a:chOff x="3804957" y="83162"/>
                <a:chExt cx="915523" cy="1017843"/>
              </a:xfrm>
            </p:grpSpPr>
            <p:sp>
              <p:nvSpPr>
                <p:cNvPr id="2370" name="Google Shape;2370;p62"/>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2"/>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2"/>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2"/>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2"/>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2"/>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2"/>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2"/>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2"/>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2"/>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2"/>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2"/>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2"/>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2"/>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2"/>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5" name="Google Shape;2385;p62"/>
              <p:cNvGrpSpPr/>
              <p:nvPr/>
            </p:nvGrpSpPr>
            <p:grpSpPr>
              <a:xfrm rot="-8235155" flipH="1">
                <a:off x="7320053" y="665687"/>
                <a:ext cx="647290" cy="690442"/>
                <a:chOff x="3804957" y="83162"/>
                <a:chExt cx="915523" cy="1017843"/>
              </a:xfrm>
            </p:grpSpPr>
            <p:sp>
              <p:nvSpPr>
                <p:cNvPr id="2386" name="Google Shape;2386;p62"/>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2"/>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2"/>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2"/>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2"/>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2"/>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2"/>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2"/>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2"/>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2"/>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2"/>
                <p:cNvSpPr/>
                <p:nvPr/>
              </p:nvSpPr>
              <p:spPr>
                <a:xfrm rot="-5807687">
                  <a:off x="4179126" y="802964"/>
                  <a:ext cx="42450" cy="94030"/>
                </a:xfrm>
                <a:custGeom>
                  <a:avLst/>
                  <a:gdLst/>
                  <a:ahLst/>
                  <a:cxnLst/>
                  <a:rect l="l" t="t" r="r" b="b"/>
                  <a:pathLst>
                    <a:path w="651" h="1442" extrusionOk="0">
                      <a:moveTo>
                        <a:pt x="14" y="128"/>
                      </a:moveTo>
                      <a:cubicBezTo>
                        <a:pt x="95" y="559"/>
                        <a:pt x="182" y="980"/>
                        <a:pt x="381" y="1371"/>
                      </a:cubicBezTo>
                      <a:cubicBezTo>
                        <a:pt x="418" y="1441"/>
                        <a:pt x="651" y="1360"/>
                        <a:pt x="623" y="1306"/>
                      </a:cubicBezTo>
                      <a:cubicBezTo>
                        <a:pt x="424" y="916"/>
                        <a:pt x="337" y="492"/>
                        <a:pt x="256" y="64"/>
                      </a:cubicBezTo>
                      <a:cubicBezTo>
                        <a:pt x="247" y="1"/>
                        <a:pt x="0" y="58"/>
                        <a:pt x="14"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2"/>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2"/>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2"/>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2"/>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2"/>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2" name="Google Shape;2402;p62"/>
            <p:cNvGrpSpPr/>
            <p:nvPr/>
          </p:nvGrpSpPr>
          <p:grpSpPr>
            <a:xfrm rot="4971062" flipH="1">
              <a:off x="8602670" y="689971"/>
              <a:ext cx="380335" cy="481217"/>
              <a:chOff x="3804957" y="83162"/>
              <a:chExt cx="915523" cy="1017843"/>
            </a:xfrm>
          </p:grpSpPr>
          <p:sp>
            <p:nvSpPr>
              <p:cNvPr id="2403" name="Google Shape;2403;p62"/>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2"/>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2"/>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2"/>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2"/>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2"/>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2"/>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2"/>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2"/>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2"/>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2"/>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2"/>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2"/>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 name="TextBox 54">
            <a:extLst>
              <a:ext uri="{FF2B5EF4-FFF2-40B4-BE49-F238E27FC236}">
                <a16:creationId xmlns:a16="http://schemas.microsoft.com/office/drawing/2014/main" id="{4EED0AB4-056E-44EC-90DA-050F7F57CC7C}"/>
              </a:ext>
            </a:extLst>
          </p:cNvPr>
          <p:cNvSpPr txBox="1"/>
          <p:nvPr/>
        </p:nvSpPr>
        <p:spPr>
          <a:xfrm>
            <a:off x="-32718" y="-37426"/>
            <a:ext cx="4572000"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3.Đọc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endParaRPr lang="en-US" sz="3200" dirty="0"/>
          </a:p>
        </p:txBody>
      </p:sp>
      <p:pic>
        <p:nvPicPr>
          <p:cNvPr id="56" name="Picture 4" descr="câu thu">
            <a:extLst>
              <a:ext uri="{FF2B5EF4-FFF2-40B4-BE49-F238E27FC236}">
                <a16:creationId xmlns:a16="http://schemas.microsoft.com/office/drawing/2014/main" id="{06A77953-1A52-44B3-AE6A-8C3839557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46768" y="159661"/>
            <a:ext cx="3322320" cy="182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 descr="khung-thanh---S-1667">
            <a:extLst>
              <a:ext uri="{FF2B5EF4-FFF2-40B4-BE49-F238E27FC236}">
                <a16:creationId xmlns:a16="http://schemas.microsoft.com/office/drawing/2014/main" id="{FF0205B8-D49B-4BC4-BB9C-EAC1ED03A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6666"/>
          <a:stretch>
            <a:fillRect/>
          </a:stretch>
        </p:blipFill>
        <p:spPr bwMode="auto">
          <a:xfrm>
            <a:off x="5713712" y="2584194"/>
            <a:ext cx="2790234" cy="240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58">
            <a:extLst>
              <a:ext uri="{FF2B5EF4-FFF2-40B4-BE49-F238E27FC236}">
                <a16:creationId xmlns:a16="http://schemas.microsoft.com/office/drawing/2014/main" id="{9EE9FA88-533F-4EC6-9D5E-E7F57194D871}"/>
              </a:ext>
            </a:extLst>
          </p:cNvPr>
          <p:cNvSpPr txBox="1"/>
          <p:nvPr/>
        </p:nvSpPr>
        <p:spPr>
          <a:xfrm>
            <a:off x="-32718" y="3370446"/>
            <a:ext cx="4796790" cy="461665"/>
          </a:xfrm>
          <a:prstGeom prst="rect">
            <a:avLst/>
          </a:prstGeom>
          <a:noFill/>
        </p:spPr>
        <p:txBody>
          <a:bodyPr wrap="square">
            <a:spAutoFit/>
          </a:bodyPr>
          <a:lstStyle/>
          <a:p>
            <a:pPr marL="0" indent="0">
              <a:buClr>
                <a:srgbClr val="2A2F3D"/>
              </a:buClr>
              <a:buSzPts val="600"/>
              <a:buNone/>
            </a:pPr>
            <a:r>
              <a:rPr lang="vi-VN" sz="2400" dirty="0">
                <a:solidFill>
                  <a:srgbClr val="FF0000"/>
                </a:solidFill>
                <a:latin typeface="Times New Roman" panose="02020603050405020304" pitchFamily="18" charset="0"/>
                <a:cs typeface="Times New Roman" panose="02020603050405020304" pitchFamily="18" charset="0"/>
              </a:rPr>
              <a:t>-Húi cua</a:t>
            </a:r>
            <a:r>
              <a:rPr lang="vi-VN" sz="2400" dirty="0">
                <a:solidFill>
                  <a:schemeClr val="bg1">
                    <a:lumMod val="75000"/>
                    <a:lumOff val="25000"/>
                  </a:schemeClr>
                </a:solidFill>
                <a:latin typeface="Times New Roman" panose="02020603050405020304" pitchFamily="18" charset="0"/>
                <a:cs typeface="Times New Roman" panose="02020603050405020304" pitchFamily="18" charset="0"/>
              </a:rPr>
              <a:t>:</a:t>
            </a:r>
            <a:r>
              <a:rPr lang="vi-VN" altLang="en-US" sz="2400" b="1" dirty="0">
                <a:solidFill>
                  <a:srgbClr val="0000FF"/>
                </a:solidFill>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(tóc)cắt rất cao và ngắn</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66"/>
                                        </p:tgtEl>
                                        <p:attrNameLst>
                                          <p:attrName>style.visibility</p:attrName>
                                        </p:attrNameLst>
                                      </p:cBhvr>
                                      <p:to>
                                        <p:strVal val="visible"/>
                                      </p:to>
                                    </p:set>
                                    <p:animEffect transition="in" filter="fade">
                                      <p:cBhvr>
                                        <p:cTn id="7" dur="1000"/>
                                        <p:tgtEl>
                                          <p:spTgt spid="23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365">
                                            <p:txEl>
                                              <p:pRg st="0" end="0"/>
                                            </p:txEl>
                                          </p:spTgt>
                                        </p:tgtEl>
                                        <p:attrNameLst>
                                          <p:attrName>style.visibility</p:attrName>
                                        </p:attrNameLst>
                                      </p:cBhvr>
                                      <p:to>
                                        <p:strVal val="visible"/>
                                      </p:to>
                                    </p:set>
                                    <p:animEffect transition="in" filter="fade">
                                      <p:cBhvr>
                                        <p:cTn id="18" dur="1000"/>
                                        <p:tgtEl>
                                          <p:spTgt spid="2365">
                                            <p:txEl>
                                              <p:pRg st="0" end="0"/>
                                            </p:txEl>
                                          </p:spTgt>
                                        </p:tgtEl>
                                      </p:cBhvr>
                                    </p:animEffect>
                                    <p:anim calcmode="lin" valueType="num">
                                      <p:cBhvr>
                                        <p:cTn id="19" dur="1000" fill="hold"/>
                                        <p:tgtEl>
                                          <p:spTgt spid="236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3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65">
                                            <p:txEl>
                                              <p:pRg st="1" end="1"/>
                                            </p:txEl>
                                          </p:spTgt>
                                        </p:tgtEl>
                                        <p:attrNameLst>
                                          <p:attrName>style.visibility</p:attrName>
                                        </p:attrNameLst>
                                      </p:cBhvr>
                                      <p:to>
                                        <p:strVal val="visible"/>
                                      </p:to>
                                    </p:set>
                                    <p:animEffect transition="in" filter="fade">
                                      <p:cBhvr>
                                        <p:cTn id="25" dur="1000"/>
                                        <p:tgtEl>
                                          <p:spTgt spid="2365">
                                            <p:txEl>
                                              <p:pRg st="1" end="1"/>
                                            </p:txEl>
                                          </p:spTgt>
                                        </p:tgtEl>
                                      </p:cBhvr>
                                    </p:animEffect>
                                    <p:anim calcmode="lin" valueType="num">
                                      <p:cBhvr>
                                        <p:cTn id="26" dur="1000" fill="hold"/>
                                        <p:tgtEl>
                                          <p:spTgt spid="236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3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65">
                                            <p:txEl>
                                              <p:pRg st="2" end="2"/>
                                            </p:txEl>
                                          </p:spTgt>
                                        </p:tgtEl>
                                        <p:attrNameLst>
                                          <p:attrName>style.visibility</p:attrName>
                                        </p:attrNameLst>
                                      </p:cBhvr>
                                      <p:to>
                                        <p:strVal val="visible"/>
                                      </p:to>
                                    </p:set>
                                    <p:animEffect transition="in" filter="fade">
                                      <p:cBhvr>
                                        <p:cTn id="32" dur="1000"/>
                                        <p:tgtEl>
                                          <p:spTgt spid="2365">
                                            <p:txEl>
                                              <p:pRg st="2" end="2"/>
                                            </p:txEl>
                                          </p:spTgt>
                                        </p:tgtEl>
                                      </p:cBhvr>
                                    </p:animEffect>
                                    <p:anim calcmode="lin" valueType="num">
                                      <p:cBhvr>
                                        <p:cTn id="33" dur="1000" fill="hold"/>
                                        <p:tgtEl>
                                          <p:spTgt spid="236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23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65">
                                            <p:txEl>
                                              <p:pRg st="3" end="3"/>
                                            </p:txEl>
                                          </p:spTgt>
                                        </p:tgtEl>
                                        <p:attrNameLst>
                                          <p:attrName>style.visibility</p:attrName>
                                        </p:attrNameLst>
                                      </p:cBhvr>
                                      <p:to>
                                        <p:strVal val="visible"/>
                                      </p:to>
                                    </p:set>
                                    <p:animEffect transition="in" filter="fade">
                                      <p:cBhvr>
                                        <p:cTn id="39" dur="1000"/>
                                        <p:tgtEl>
                                          <p:spTgt spid="2365">
                                            <p:txEl>
                                              <p:pRg st="3" end="3"/>
                                            </p:txEl>
                                          </p:spTgt>
                                        </p:tgtEl>
                                      </p:cBhvr>
                                    </p:animEffect>
                                    <p:anim calcmode="lin" valueType="num">
                                      <p:cBhvr>
                                        <p:cTn id="40" dur="1000" fill="hold"/>
                                        <p:tgtEl>
                                          <p:spTgt spid="236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23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1000"/>
                                        <p:tgtEl>
                                          <p:spTgt spid="56"/>
                                        </p:tgtEl>
                                      </p:cBhvr>
                                    </p:animEffect>
                                    <p:anim calcmode="lin" valueType="num">
                                      <p:cBhvr>
                                        <p:cTn id="47" dur="1000" fill="hold"/>
                                        <p:tgtEl>
                                          <p:spTgt spid="56"/>
                                        </p:tgtEl>
                                        <p:attrNameLst>
                                          <p:attrName>ppt_x</p:attrName>
                                        </p:attrNameLst>
                                      </p:cBhvr>
                                      <p:tavLst>
                                        <p:tav tm="0">
                                          <p:val>
                                            <p:strVal val="#ppt_x"/>
                                          </p:val>
                                        </p:tav>
                                        <p:tav tm="100000">
                                          <p:val>
                                            <p:strVal val="#ppt_x"/>
                                          </p:val>
                                        </p:tav>
                                      </p:tavLst>
                                    </p:anim>
                                    <p:anim calcmode="lin" valueType="num">
                                      <p:cBhvr>
                                        <p:cTn id="4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365">
                                            <p:txEl>
                                              <p:pRg st="4" end="4"/>
                                            </p:txEl>
                                          </p:spTgt>
                                        </p:tgtEl>
                                        <p:attrNameLst>
                                          <p:attrName>style.visibility</p:attrName>
                                        </p:attrNameLst>
                                      </p:cBhvr>
                                      <p:to>
                                        <p:strVal val="visible"/>
                                      </p:to>
                                    </p:set>
                                    <p:animEffect transition="in" filter="fade">
                                      <p:cBhvr>
                                        <p:cTn id="53" dur="1000"/>
                                        <p:tgtEl>
                                          <p:spTgt spid="2365">
                                            <p:txEl>
                                              <p:pRg st="4" end="4"/>
                                            </p:txEl>
                                          </p:spTgt>
                                        </p:tgtEl>
                                      </p:cBhvr>
                                    </p:animEffect>
                                    <p:anim calcmode="lin" valueType="num">
                                      <p:cBhvr>
                                        <p:cTn id="54" dur="1000" fill="hold"/>
                                        <p:tgtEl>
                                          <p:spTgt spid="2365">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23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barn(inVertical)">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365">
                                            <p:txEl>
                                              <p:pRg st="5" end="5"/>
                                            </p:txEl>
                                          </p:spTgt>
                                        </p:tgtEl>
                                        <p:attrNameLst>
                                          <p:attrName>style.visibility</p:attrName>
                                        </p:attrNameLst>
                                      </p:cBhvr>
                                      <p:to>
                                        <p:strVal val="visible"/>
                                      </p:to>
                                    </p:set>
                                    <p:animEffect transition="in" filter="fade">
                                      <p:cBhvr>
                                        <p:cTn id="65" dur="1000"/>
                                        <p:tgtEl>
                                          <p:spTgt spid="2365">
                                            <p:txEl>
                                              <p:pRg st="5" end="5"/>
                                            </p:txEl>
                                          </p:spTgt>
                                        </p:tgtEl>
                                      </p:cBhvr>
                                    </p:animEffect>
                                    <p:anim calcmode="lin" valueType="num">
                                      <p:cBhvr>
                                        <p:cTn id="66" dur="1000" fill="hold"/>
                                        <p:tgtEl>
                                          <p:spTgt spid="2365">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23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 calcmode="lin" valueType="num">
                                      <p:cBhvr additive="base">
                                        <p:cTn id="72" dur="500" fill="hold"/>
                                        <p:tgtEl>
                                          <p:spTgt spid="59"/>
                                        </p:tgtEl>
                                        <p:attrNameLst>
                                          <p:attrName>ppt_x</p:attrName>
                                        </p:attrNameLst>
                                      </p:cBhvr>
                                      <p:tavLst>
                                        <p:tav tm="0">
                                          <p:val>
                                            <p:strVal val="#ppt_x"/>
                                          </p:val>
                                        </p:tav>
                                        <p:tav tm="100000">
                                          <p:val>
                                            <p:strVal val="#ppt_x"/>
                                          </p:val>
                                        </p:tav>
                                      </p:tavLst>
                                    </p:anim>
                                    <p:anim calcmode="lin" valueType="num">
                                      <p:cBhvr additive="base">
                                        <p:cTn id="7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A47BA-F39C-4B0C-8723-8027FE6A1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5" y="0"/>
            <a:ext cx="9267669" cy="5143500"/>
          </a:xfrm>
          <a:prstGeom prst="rect">
            <a:avLst/>
          </a:prstGeom>
        </p:spPr>
      </p:pic>
      <p:sp>
        <p:nvSpPr>
          <p:cNvPr id="4" name="Rectangle 3">
            <a:extLst>
              <a:ext uri="{FF2B5EF4-FFF2-40B4-BE49-F238E27FC236}">
                <a16:creationId xmlns:a16="http://schemas.microsoft.com/office/drawing/2014/main" id="{1D7136E3-6CF8-4922-B370-398C58AE40D9}"/>
              </a:ext>
            </a:extLst>
          </p:cNvPr>
          <p:cNvSpPr/>
          <p:nvPr/>
        </p:nvSpPr>
        <p:spPr>
          <a:xfrm>
            <a:off x="37646" y="-131042"/>
            <a:ext cx="3849372" cy="1396536"/>
          </a:xfrm>
          <a:prstGeom prst="rect">
            <a:avLst/>
          </a:prstGeom>
          <a:noFill/>
        </p:spPr>
        <p:txBody>
          <a:bodyPr wrap="square" lIns="68580" tIns="34290" rIns="68580" bIns="34290">
            <a:spAutoFit/>
          </a:bodyPr>
          <a:lstStyle/>
          <a:p>
            <a:pPr algn="ctr" defTabSz="685800">
              <a:buClrTx/>
            </a:pPr>
            <a:r>
              <a:rPr lang="en-US" sz="8625" kern="1200" dirty="0" err="1">
                <a:ln w="0"/>
                <a:solidFill>
                  <a:srgbClr val="4472C4"/>
                </a:solidFill>
                <a:effectLst>
                  <a:outerShdw blurRad="50800" dist="38100" dir="16200000" rotWithShape="0">
                    <a:prstClr val="black">
                      <a:alpha val="40000"/>
                    </a:prstClr>
                  </a:outerShdw>
                </a:effectLst>
                <a:latin typeface="Calibri"/>
                <a:ea typeface="+mn-ea"/>
                <a:cs typeface="+mn-cs"/>
              </a:rPr>
              <a:t>Cầu</a:t>
            </a:r>
            <a:r>
              <a:rPr lang="en-US" sz="8625" kern="1200" dirty="0">
                <a:ln w="0"/>
                <a:solidFill>
                  <a:srgbClr val="4472C4"/>
                </a:solidFill>
                <a:effectLst>
                  <a:outerShdw blurRad="50800" dist="38100" dir="16200000" rotWithShape="0">
                    <a:prstClr val="black">
                      <a:alpha val="40000"/>
                    </a:prstClr>
                  </a:outerShdw>
                </a:effectLst>
                <a:latin typeface="Calibri"/>
                <a:ea typeface="+mn-ea"/>
                <a:cs typeface="+mn-cs"/>
              </a:rPr>
              <a:t> </a:t>
            </a:r>
            <a:r>
              <a:rPr lang="en-US" sz="8625" kern="1200" dirty="0" err="1">
                <a:ln w="0"/>
                <a:solidFill>
                  <a:srgbClr val="4472C4"/>
                </a:solidFill>
                <a:effectLst>
                  <a:outerShdw blurRad="50800" dist="38100" dir="16200000" rotWithShape="0">
                    <a:prstClr val="black">
                      <a:alpha val="40000"/>
                    </a:prstClr>
                  </a:outerShdw>
                </a:effectLst>
                <a:latin typeface="Calibri"/>
                <a:ea typeface="+mn-ea"/>
                <a:cs typeface="+mn-cs"/>
              </a:rPr>
              <a:t>thủ</a:t>
            </a:r>
            <a:endParaRPr lang="en-US" sz="8625" kern="1200" dirty="0">
              <a:ln w="0"/>
              <a:solidFill>
                <a:srgbClr val="4472C4"/>
              </a:solidFill>
              <a:effectLst>
                <a:outerShdw blurRad="50800" dist="38100" dir="16200000" rotWithShape="0">
                  <a:prstClr val="black">
                    <a:alpha val="40000"/>
                  </a:prstClr>
                </a:outerShdw>
              </a:effectLst>
              <a:latin typeface="Calibri"/>
              <a:ea typeface="+mn-ea"/>
              <a:cs typeface="+mn-cs"/>
            </a:endParaRPr>
          </a:p>
        </p:txBody>
      </p:sp>
      <p:pic>
        <p:nvPicPr>
          <p:cNvPr id="6" name="Picture 5">
            <a:extLst>
              <a:ext uri="{FF2B5EF4-FFF2-40B4-BE49-F238E27FC236}">
                <a16:creationId xmlns:a16="http://schemas.microsoft.com/office/drawing/2014/main" id="{86DBDF4F-E50E-404F-A8E4-6C7E9FCE2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 y="1134451"/>
            <a:ext cx="4502671" cy="4009049"/>
          </a:xfrm>
          <a:prstGeom prst="rect">
            <a:avLst/>
          </a:prstGeom>
        </p:spPr>
      </p:pic>
      <p:pic>
        <p:nvPicPr>
          <p:cNvPr id="2" name="Hình ảnh 1">
            <a:extLst>
              <a:ext uri="{FF2B5EF4-FFF2-40B4-BE49-F238E27FC236}">
                <a16:creationId xmlns:a16="http://schemas.microsoft.com/office/drawing/2014/main" id="{9AB83810-356F-4147-B65A-C6C0A487F4F3}"/>
              </a:ext>
            </a:extLst>
          </p:cNvPr>
          <p:cNvPicPr>
            <a:picLocks noChangeAspect="1"/>
          </p:cNvPicPr>
          <p:nvPr/>
        </p:nvPicPr>
        <p:blipFill>
          <a:blip r:embed="rId4"/>
          <a:stretch>
            <a:fillRect/>
          </a:stretch>
        </p:blipFill>
        <p:spPr>
          <a:xfrm>
            <a:off x="4483230" y="3"/>
            <a:ext cx="4857750" cy="2755180"/>
          </a:xfrm>
          <a:prstGeom prst="rect">
            <a:avLst/>
          </a:prstGeom>
        </p:spPr>
      </p:pic>
      <p:pic>
        <p:nvPicPr>
          <p:cNvPr id="5" name="Hình ảnh 4">
            <a:extLst>
              <a:ext uri="{FF2B5EF4-FFF2-40B4-BE49-F238E27FC236}">
                <a16:creationId xmlns:a16="http://schemas.microsoft.com/office/drawing/2014/main" id="{27779BBC-3A82-49EF-A54F-D553CFF760EF}"/>
              </a:ext>
            </a:extLst>
          </p:cNvPr>
          <p:cNvPicPr>
            <a:picLocks noChangeAspect="1"/>
          </p:cNvPicPr>
          <p:nvPr/>
        </p:nvPicPr>
        <p:blipFill>
          <a:blip r:embed="rId5"/>
          <a:stretch>
            <a:fillRect/>
          </a:stretch>
        </p:blipFill>
        <p:spPr>
          <a:xfrm>
            <a:off x="4483230" y="2755264"/>
            <a:ext cx="4857750" cy="2542736"/>
          </a:xfrm>
          <a:prstGeom prst="rect">
            <a:avLst/>
          </a:prstGeom>
        </p:spPr>
      </p:pic>
      <p:sp>
        <p:nvSpPr>
          <p:cNvPr id="7" name="Sao: 5 Cánh 6">
            <a:hlinkClick r:id="rId6" action="ppaction://hlinksldjump"/>
            <a:extLst>
              <a:ext uri="{FF2B5EF4-FFF2-40B4-BE49-F238E27FC236}">
                <a16:creationId xmlns:a16="http://schemas.microsoft.com/office/drawing/2014/main" id="{8D8E7630-0D4F-4600-BCC1-7049B96A4B73}"/>
              </a:ext>
            </a:extLst>
          </p:cNvPr>
          <p:cNvSpPr/>
          <p:nvPr/>
        </p:nvSpPr>
        <p:spPr>
          <a:xfrm>
            <a:off x="4051496" y="137160"/>
            <a:ext cx="296589" cy="26376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1058353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E5DD9-1940-40AF-BDC4-7A54E3F36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38" y="0"/>
            <a:ext cx="8746760" cy="5143500"/>
          </a:xfrm>
          <a:prstGeom prst="rect">
            <a:avLst/>
          </a:prstGeom>
        </p:spPr>
      </p:pic>
      <p:sp>
        <p:nvSpPr>
          <p:cNvPr id="4" name="Rectangle 3">
            <a:extLst>
              <a:ext uri="{FF2B5EF4-FFF2-40B4-BE49-F238E27FC236}">
                <a16:creationId xmlns:a16="http://schemas.microsoft.com/office/drawing/2014/main" id="{079FA520-8CD6-43B0-B411-F720E7FE52C8}"/>
              </a:ext>
            </a:extLst>
          </p:cNvPr>
          <p:cNvSpPr/>
          <p:nvPr/>
        </p:nvSpPr>
        <p:spPr>
          <a:xfrm>
            <a:off x="1103388" y="238153"/>
            <a:ext cx="5628059" cy="1084912"/>
          </a:xfrm>
          <a:prstGeom prst="rect">
            <a:avLst/>
          </a:prstGeom>
        </p:spPr>
        <p:style>
          <a:lnRef idx="2">
            <a:schemeClr val="accent2"/>
          </a:lnRef>
          <a:fillRef idx="1">
            <a:schemeClr val="lt1"/>
          </a:fillRef>
          <a:effectRef idx="0">
            <a:schemeClr val="accent2"/>
          </a:effectRef>
          <a:fontRef idx="minor">
            <a:schemeClr val="dk1"/>
          </a:fontRef>
        </p:style>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buClrTx/>
            </a:pPr>
            <a:r>
              <a:rPr lang="vi-VN" sz="6600" b="1" kern="1200">
                <a:ln/>
                <a:solidFill>
                  <a:srgbClr val="FFC000"/>
                </a:solidFill>
                <a:latin typeface="Times New Roman" panose="02020603050405020304" pitchFamily="18" charset="0"/>
              </a:rPr>
              <a:t>Khung thành</a:t>
            </a:r>
            <a:endParaRPr lang="en-US" sz="6600" b="1" kern="1200" dirty="0">
              <a:ln/>
              <a:solidFill>
                <a:srgbClr val="FFC000"/>
              </a:solidFill>
              <a:latin typeface="Calibri Light"/>
            </a:endParaRPr>
          </a:p>
        </p:txBody>
      </p:sp>
      <p:pic>
        <p:nvPicPr>
          <p:cNvPr id="2" name="Hình ảnh 1">
            <a:extLst>
              <a:ext uri="{FF2B5EF4-FFF2-40B4-BE49-F238E27FC236}">
                <a16:creationId xmlns:a16="http://schemas.microsoft.com/office/drawing/2014/main" id="{B461E9D6-CEF8-4184-BC91-75577369E91D}"/>
              </a:ext>
            </a:extLst>
          </p:cNvPr>
          <p:cNvPicPr>
            <a:picLocks noChangeAspect="1"/>
          </p:cNvPicPr>
          <p:nvPr/>
        </p:nvPicPr>
        <p:blipFill>
          <a:blip r:embed="rId3"/>
          <a:stretch>
            <a:fillRect/>
          </a:stretch>
        </p:blipFill>
        <p:spPr>
          <a:xfrm>
            <a:off x="-247338" y="1284490"/>
            <a:ext cx="4747901" cy="3820436"/>
          </a:xfrm>
          <a:prstGeom prst="rect">
            <a:avLst/>
          </a:prstGeom>
        </p:spPr>
      </p:pic>
      <p:pic>
        <p:nvPicPr>
          <p:cNvPr id="5" name="Hình ảnh 4">
            <a:extLst>
              <a:ext uri="{FF2B5EF4-FFF2-40B4-BE49-F238E27FC236}">
                <a16:creationId xmlns:a16="http://schemas.microsoft.com/office/drawing/2014/main" id="{E5EDAF3C-A97A-43F4-920A-79164068A39E}"/>
              </a:ext>
            </a:extLst>
          </p:cNvPr>
          <p:cNvPicPr>
            <a:picLocks noChangeAspect="1"/>
          </p:cNvPicPr>
          <p:nvPr/>
        </p:nvPicPr>
        <p:blipFill>
          <a:blip r:embed="rId4"/>
          <a:stretch>
            <a:fillRect/>
          </a:stretch>
        </p:blipFill>
        <p:spPr>
          <a:xfrm>
            <a:off x="4500562" y="1284490"/>
            <a:ext cx="4643438" cy="3820436"/>
          </a:xfrm>
          <a:prstGeom prst="rect">
            <a:avLst/>
          </a:prstGeom>
        </p:spPr>
      </p:pic>
      <p:sp>
        <p:nvSpPr>
          <p:cNvPr id="6" name="Sao: 5 Cánh 5">
            <a:hlinkClick r:id="rId5" action="ppaction://hlinksldjump"/>
            <a:extLst>
              <a:ext uri="{FF2B5EF4-FFF2-40B4-BE49-F238E27FC236}">
                <a16:creationId xmlns:a16="http://schemas.microsoft.com/office/drawing/2014/main" id="{38002239-4F0C-423A-B989-3244A75DB3D9}"/>
              </a:ext>
            </a:extLst>
          </p:cNvPr>
          <p:cNvSpPr/>
          <p:nvPr/>
        </p:nvSpPr>
        <p:spPr>
          <a:xfrm>
            <a:off x="200521" y="580293"/>
            <a:ext cx="444113" cy="369277"/>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3940034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A718E-3B79-41F1-898E-88EA667CB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693"/>
            <a:ext cx="8255796" cy="5143500"/>
          </a:xfrm>
          <a:prstGeom prst="rect">
            <a:avLst/>
          </a:prstGeom>
        </p:spPr>
      </p:pic>
      <p:sp>
        <p:nvSpPr>
          <p:cNvPr id="4" name="Rectangle 3">
            <a:extLst>
              <a:ext uri="{FF2B5EF4-FFF2-40B4-BE49-F238E27FC236}">
                <a16:creationId xmlns:a16="http://schemas.microsoft.com/office/drawing/2014/main" id="{DD15EDBD-E1D0-4260-9CA0-588FC54F6E39}"/>
              </a:ext>
            </a:extLst>
          </p:cNvPr>
          <p:cNvSpPr/>
          <p:nvPr/>
        </p:nvSpPr>
        <p:spPr>
          <a:xfrm>
            <a:off x="2098199" y="-232560"/>
            <a:ext cx="4059445" cy="992579"/>
          </a:xfrm>
          <a:prstGeom prst="rect">
            <a:avLst/>
          </a:prstGeom>
          <a:noFill/>
        </p:spPr>
        <p:txBody>
          <a:bodyPr wrap="none" lIns="68580" tIns="34290" rIns="68580" bIns="34290">
            <a:spAutoFit/>
          </a:bodyPr>
          <a:lstStyle/>
          <a:p>
            <a:pPr algn="ctr" defTabSz="685800">
              <a:buClrTx/>
            </a:pPr>
            <a:r>
              <a:rPr lang="en-US" sz="6000" b="1" kern="120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Calibri"/>
                <a:ea typeface="+mn-ea"/>
                <a:cs typeface="+mn-cs"/>
              </a:rPr>
              <a:t>Đối</a:t>
            </a:r>
            <a:r>
              <a:rPr lang="en-US" sz="6000" b="1" kern="12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Calibri"/>
                <a:ea typeface="+mn-ea"/>
                <a:cs typeface="+mn-cs"/>
              </a:rPr>
              <a:t> </a:t>
            </a:r>
            <a:r>
              <a:rPr lang="en-US" sz="6000" b="1" kern="120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Calibri"/>
                <a:ea typeface="+mn-ea"/>
                <a:cs typeface="+mn-cs"/>
              </a:rPr>
              <a:t>ph</a:t>
            </a:r>
            <a:r>
              <a:rPr lang="vi-VN" sz="6000" b="1" kern="12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Arial" panose="020B0604020202020204" pitchFamily="34" charset="0"/>
                <a:ea typeface="+mn-ea"/>
                <a:cs typeface="+mn-cs"/>
              </a:rPr>
              <a:t>ư</a:t>
            </a:r>
            <a:r>
              <a:rPr lang="en-US" sz="6000" b="1" kern="120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Calibri"/>
                <a:ea typeface="+mn-ea"/>
                <a:cs typeface="+mn-cs"/>
              </a:rPr>
              <a:t>ơng</a:t>
            </a:r>
            <a:endParaRPr lang="en-US" sz="6000" b="1" kern="12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Calibri"/>
              <a:ea typeface="+mn-ea"/>
              <a:cs typeface="+mn-cs"/>
            </a:endParaRPr>
          </a:p>
        </p:txBody>
      </p:sp>
      <p:pic>
        <p:nvPicPr>
          <p:cNvPr id="6" name="Picture 5">
            <a:extLst>
              <a:ext uri="{FF2B5EF4-FFF2-40B4-BE49-F238E27FC236}">
                <a16:creationId xmlns:a16="http://schemas.microsoft.com/office/drawing/2014/main" id="{EB422BE0-769B-4C52-9E02-51F9159C9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7322"/>
            <a:ext cx="9144000" cy="4436416"/>
          </a:xfrm>
          <a:prstGeom prst="rect">
            <a:avLst/>
          </a:prstGeom>
        </p:spPr>
      </p:pic>
      <p:sp>
        <p:nvSpPr>
          <p:cNvPr id="2" name="Sao: 5 Cánh 1">
            <a:hlinkClick r:id="rId4" action="ppaction://hlinksldjump"/>
            <a:extLst>
              <a:ext uri="{FF2B5EF4-FFF2-40B4-BE49-F238E27FC236}">
                <a16:creationId xmlns:a16="http://schemas.microsoft.com/office/drawing/2014/main" id="{95C0301B-6597-427B-9BB2-D6146A8A6A23}"/>
              </a:ext>
            </a:extLst>
          </p:cNvPr>
          <p:cNvSpPr/>
          <p:nvPr/>
        </p:nvSpPr>
        <p:spPr>
          <a:xfrm>
            <a:off x="643597" y="146693"/>
            <a:ext cx="464234" cy="41369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1854639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2174C-4295-4771-8BE8-8F3E2715B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5" y="0"/>
            <a:ext cx="9065302" cy="5143500"/>
          </a:xfrm>
          <a:prstGeom prst="rect">
            <a:avLst/>
          </a:prstGeom>
        </p:spPr>
      </p:pic>
      <p:sp>
        <p:nvSpPr>
          <p:cNvPr id="4" name="Rectangle 3">
            <a:extLst>
              <a:ext uri="{FF2B5EF4-FFF2-40B4-BE49-F238E27FC236}">
                <a16:creationId xmlns:a16="http://schemas.microsoft.com/office/drawing/2014/main" id="{968709FD-8E6E-4EDB-8E1E-7C43D5A90798}"/>
              </a:ext>
            </a:extLst>
          </p:cNvPr>
          <p:cNvSpPr/>
          <p:nvPr/>
        </p:nvSpPr>
        <p:spPr>
          <a:xfrm>
            <a:off x="1519311" y="-159463"/>
            <a:ext cx="4353604" cy="1177245"/>
          </a:xfrm>
          <a:prstGeom prst="rect">
            <a:avLst/>
          </a:prstGeom>
          <a:noFill/>
        </p:spPr>
        <p:txBody>
          <a:bodyPr wrap="square" lIns="68580" tIns="34290" rIns="68580" bIns="34290">
            <a:spAutoFit/>
          </a:bodyPr>
          <a:lstStyle/>
          <a:p>
            <a:pPr algn="ctr" defTabSz="685800">
              <a:buClrTx/>
            </a:pPr>
            <a:r>
              <a:rPr lang="en-US" sz="7200" b="1" kern="120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Húi</a:t>
            </a:r>
            <a:r>
              <a:rPr lang="en-US" sz="7200" b="1" kern="12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 </a:t>
            </a:r>
            <a:r>
              <a:rPr lang="en-US" sz="7200" b="1" kern="120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cua</a:t>
            </a:r>
            <a:endParaRPr lang="en-US" sz="7200" b="1" kern="12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15AE9A33-2550-4423-A6CC-0F1585422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6" y="1102217"/>
            <a:ext cx="7691511" cy="4513375"/>
          </a:xfrm>
          <a:prstGeom prst="rect">
            <a:avLst/>
          </a:prstGeom>
        </p:spPr>
      </p:pic>
      <p:sp>
        <p:nvSpPr>
          <p:cNvPr id="2" name="Sao: 5 Cánh 1">
            <a:hlinkClick r:id="rId4" action="ppaction://hlinksldjump"/>
            <a:extLst>
              <a:ext uri="{FF2B5EF4-FFF2-40B4-BE49-F238E27FC236}">
                <a16:creationId xmlns:a16="http://schemas.microsoft.com/office/drawing/2014/main" id="{6F4A1D9D-E2E4-40C7-BD21-CC624D99886F}"/>
              </a:ext>
            </a:extLst>
          </p:cNvPr>
          <p:cNvSpPr/>
          <p:nvPr/>
        </p:nvSpPr>
        <p:spPr>
          <a:xfrm>
            <a:off x="305974" y="432582"/>
            <a:ext cx="443132" cy="46423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28050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8022-E0EF-4101-9653-94EA9003AA46}"/>
              </a:ext>
            </a:extLst>
          </p:cNvPr>
          <p:cNvSpPr>
            <a:spLocks noGrp="1"/>
          </p:cNvSpPr>
          <p:nvPr>
            <p:ph type="title"/>
          </p:nvPr>
        </p:nvSpPr>
        <p:spPr/>
        <p:txBody>
          <a:bodyPr/>
          <a:lstStyle/>
          <a:p>
            <a:endParaRPr lang="en-US"/>
          </a:p>
        </p:txBody>
      </p:sp>
      <p:pic>
        <p:nvPicPr>
          <p:cNvPr id="4" name="Picture 3">
            <a:hlinkClick r:id="rId2" action="ppaction://hlinkpres?slideindex=15&amp;slidetitle=PowerPoint Presentation"/>
            <a:extLst>
              <a:ext uri="{FF2B5EF4-FFF2-40B4-BE49-F238E27FC236}">
                <a16:creationId xmlns:a16="http://schemas.microsoft.com/office/drawing/2014/main" id="{B56DA2A7-F958-4E46-9366-E96459D0C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54" y="0"/>
            <a:ext cx="8109642" cy="5143500"/>
          </a:xfrm>
          <a:prstGeom prst="rect">
            <a:avLst/>
          </a:prstGeom>
        </p:spPr>
      </p:pic>
      <p:sp>
        <p:nvSpPr>
          <p:cNvPr id="5" name="Rectangle 4">
            <a:extLst>
              <a:ext uri="{FF2B5EF4-FFF2-40B4-BE49-F238E27FC236}">
                <a16:creationId xmlns:a16="http://schemas.microsoft.com/office/drawing/2014/main" id="{5B6EDE7F-B4DB-4638-9FCC-1CBF3EE83750}"/>
              </a:ext>
            </a:extLst>
          </p:cNvPr>
          <p:cNvSpPr/>
          <p:nvPr/>
        </p:nvSpPr>
        <p:spPr>
          <a:xfrm>
            <a:off x="-32485" y="676741"/>
            <a:ext cx="3667724" cy="761747"/>
          </a:xfrm>
          <a:prstGeom prst="rect">
            <a:avLst/>
          </a:prstGeom>
          <a:noFill/>
        </p:spPr>
        <p:txBody>
          <a:bodyPr wrap="square" lIns="68580" tIns="34290" rIns="68580" bIns="34290">
            <a:spAutoFit/>
          </a:bodyPr>
          <a:lstStyle/>
          <a:p>
            <a:pPr algn="ctr" defTabSz="685800">
              <a:buClrTx/>
            </a:pPr>
            <a:r>
              <a:rPr lang="en-US" sz="4500" kern="120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Khuỵu xuống</a:t>
            </a:r>
            <a:endParaRPr lang="en-US" sz="4500" kern="12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00BAF1B7-0D57-4171-B3A6-F81E02CAD164}"/>
              </a:ext>
            </a:extLst>
          </p:cNvPr>
          <p:cNvSpPr/>
          <p:nvPr/>
        </p:nvSpPr>
        <p:spPr>
          <a:xfrm>
            <a:off x="-48681" y="2571792"/>
            <a:ext cx="4047344" cy="26314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685800">
              <a:buClrTx/>
            </a:pPr>
            <a:r>
              <a:rPr lang="vi-VN" sz="3300" kern="1200" dirty="0">
                <a:solidFill>
                  <a:srgbClr val="000000"/>
                </a:solidFill>
                <a:latin typeface="Arial" panose="020B0604020202020204" pitchFamily="34" charset="0"/>
              </a:rPr>
              <a:t>gập hẳn chân xuống, không đứng thẳng lên được nữa, do bị trượt ngã hoặc do không còn sức</a:t>
            </a:r>
          </a:p>
        </p:txBody>
      </p:sp>
      <p:pic>
        <p:nvPicPr>
          <p:cNvPr id="10" name="Picture 9">
            <a:extLst>
              <a:ext uri="{FF2B5EF4-FFF2-40B4-BE49-F238E27FC236}">
                <a16:creationId xmlns:a16="http://schemas.microsoft.com/office/drawing/2014/main" id="{E622AA7C-625B-4D65-8AA5-BEB2E250F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489" y="0"/>
            <a:ext cx="4918018" cy="5149359"/>
          </a:xfrm>
          <a:prstGeom prst="rect">
            <a:avLst/>
          </a:prstGeom>
        </p:spPr>
      </p:pic>
      <p:sp>
        <p:nvSpPr>
          <p:cNvPr id="12" name="Freeform: Shape 11">
            <a:extLst>
              <a:ext uri="{FF2B5EF4-FFF2-40B4-BE49-F238E27FC236}">
                <a16:creationId xmlns:a16="http://schemas.microsoft.com/office/drawing/2014/main" id="{A7E57F12-3F3E-49BE-84AF-9D8303166630}"/>
              </a:ext>
            </a:extLst>
          </p:cNvPr>
          <p:cNvSpPr/>
          <p:nvPr/>
        </p:nvSpPr>
        <p:spPr>
          <a:xfrm>
            <a:off x="5239111" y="3035593"/>
            <a:ext cx="1776335" cy="1834148"/>
          </a:xfrm>
          <a:custGeom>
            <a:avLst/>
            <a:gdLst>
              <a:gd name="connsiteX0" fmla="*/ 1049311 w 3207895"/>
              <a:gd name="connsiteY0" fmla="*/ 386312 h 3669158"/>
              <a:gd name="connsiteX1" fmla="*/ 1049311 w 3207895"/>
              <a:gd name="connsiteY1" fmla="*/ 386312 h 3669158"/>
              <a:gd name="connsiteX2" fmla="*/ 809469 w 3207895"/>
              <a:gd name="connsiteY2" fmla="*/ 506233 h 3669158"/>
              <a:gd name="connsiteX3" fmla="*/ 734518 w 3207895"/>
              <a:gd name="connsiteY3" fmla="*/ 596174 h 3669158"/>
              <a:gd name="connsiteX4" fmla="*/ 689547 w 3207895"/>
              <a:gd name="connsiteY4" fmla="*/ 641145 h 3669158"/>
              <a:gd name="connsiteX5" fmla="*/ 659567 w 3207895"/>
              <a:gd name="connsiteY5" fmla="*/ 701105 h 3669158"/>
              <a:gd name="connsiteX6" fmla="*/ 599606 w 3207895"/>
              <a:gd name="connsiteY6" fmla="*/ 836017 h 3669158"/>
              <a:gd name="connsiteX7" fmla="*/ 584616 w 3207895"/>
              <a:gd name="connsiteY7" fmla="*/ 925958 h 3669158"/>
              <a:gd name="connsiteX8" fmla="*/ 539646 w 3207895"/>
              <a:gd name="connsiteY8" fmla="*/ 970928 h 3669158"/>
              <a:gd name="connsiteX9" fmla="*/ 449705 w 3207895"/>
              <a:gd name="connsiteY9" fmla="*/ 1105840 h 3669158"/>
              <a:gd name="connsiteX10" fmla="*/ 344773 w 3207895"/>
              <a:gd name="connsiteY10" fmla="*/ 1180790 h 3669158"/>
              <a:gd name="connsiteX11" fmla="*/ 314793 w 3207895"/>
              <a:gd name="connsiteY11" fmla="*/ 1210771 h 3669158"/>
              <a:gd name="connsiteX12" fmla="*/ 239842 w 3207895"/>
              <a:gd name="connsiteY12" fmla="*/ 1390653 h 3669158"/>
              <a:gd name="connsiteX13" fmla="*/ 194872 w 3207895"/>
              <a:gd name="connsiteY13" fmla="*/ 1525564 h 3669158"/>
              <a:gd name="connsiteX14" fmla="*/ 134911 w 3207895"/>
              <a:gd name="connsiteY14" fmla="*/ 1675466 h 3669158"/>
              <a:gd name="connsiteX15" fmla="*/ 59960 w 3207895"/>
              <a:gd name="connsiteY15" fmla="*/ 2095190 h 3669158"/>
              <a:gd name="connsiteX16" fmla="*/ 0 w 3207895"/>
              <a:gd name="connsiteY16" fmla="*/ 2424974 h 3669158"/>
              <a:gd name="connsiteX17" fmla="*/ 29980 w 3207895"/>
              <a:gd name="connsiteY17" fmla="*/ 2829708 h 3669158"/>
              <a:gd name="connsiteX18" fmla="*/ 194872 w 3207895"/>
              <a:gd name="connsiteY18" fmla="*/ 3069551 h 3669158"/>
              <a:gd name="connsiteX19" fmla="*/ 239842 w 3207895"/>
              <a:gd name="connsiteY19" fmla="*/ 3129512 h 3669158"/>
              <a:gd name="connsiteX20" fmla="*/ 344773 w 3207895"/>
              <a:gd name="connsiteY20" fmla="*/ 3219453 h 3669158"/>
              <a:gd name="connsiteX21" fmla="*/ 554636 w 3207895"/>
              <a:gd name="connsiteY21" fmla="*/ 3399335 h 3669158"/>
              <a:gd name="connsiteX22" fmla="*/ 629587 w 3207895"/>
              <a:gd name="connsiteY22" fmla="*/ 3429315 h 3669158"/>
              <a:gd name="connsiteX23" fmla="*/ 1094282 w 3207895"/>
              <a:gd name="connsiteY23" fmla="*/ 3609197 h 3669158"/>
              <a:gd name="connsiteX24" fmla="*/ 1633928 w 3207895"/>
              <a:gd name="connsiteY24" fmla="*/ 3639177 h 3669158"/>
              <a:gd name="connsiteX25" fmla="*/ 1768839 w 3207895"/>
              <a:gd name="connsiteY25" fmla="*/ 3654168 h 3669158"/>
              <a:gd name="connsiteX26" fmla="*/ 2638269 w 3207895"/>
              <a:gd name="connsiteY26" fmla="*/ 3669158 h 3669158"/>
              <a:gd name="connsiteX27" fmla="*/ 3028013 w 3207895"/>
              <a:gd name="connsiteY27" fmla="*/ 3489276 h 3669158"/>
              <a:gd name="connsiteX28" fmla="*/ 3072983 w 3207895"/>
              <a:gd name="connsiteY28" fmla="*/ 3429315 h 3669158"/>
              <a:gd name="connsiteX29" fmla="*/ 3117954 w 3207895"/>
              <a:gd name="connsiteY29" fmla="*/ 3264423 h 3669158"/>
              <a:gd name="connsiteX30" fmla="*/ 3132944 w 3207895"/>
              <a:gd name="connsiteY30" fmla="*/ 3054561 h 3669158"/>
              <a:gd name="connsiteX31" fmla="*/ 3162924 w 3207895"/>
              <a:gd name="connsiteY31" fmla="*/ 2859689 h 3669158"/>
              <a:gd name="connsiteX32" fmla="*/ 3207895 w 3207895"/>
              <a:gd name="connsiteY32" fmla="*/ 2290063 h 3669158"/>
              <a:gd name="connsiteX33" fmla="*/ 3177914 w 3207895"/>
              <a:gd name="connsiteY33" fmla="*/ 1915308 h 3669158"/>
              <a:gd name="connsiteX34" fmla="*/ 3147934 w 3207895"/>
              <a:gd name="connsiteY34" fmla="*/ 1810377 h 3669158"/>
              <a:gd name="connsiteX35" fmla="*/ 3072983 w 3207895"/>
              <a:gd name="connsiteY35" fmla="*/ 1255741 h 3669158"/>
              <a:gd name="connsiteX36" fmla="*/ 3057993 w 3207895"/>
              <a:gd name="connsiteY36" fmla="*/ 940948 h 3669158"/>
              <a:gd name="connsiteX37" fmla="*/ 3013023 w 3207895"/>
              <a:gd name="connsiteY37" fmla="*/ 851007 h 3669158"/>
              <a:gd name="connsiteX38" fmla="*/ 2983042 w 3207895"/>
              <a:gd name="connsiteY38" fmla="*/ 761066 h 3669158"/>
              <a:gd name="connsiteX39" fmla="*/ 2953062 w 3207895"/>
              <a:gd name="connsiteY39" fmla="*/ 686115 h 3669158"/>
              <a:gd name="connsiteX40" fmla="*/ 2923082 w 3207895"/>
              <a:gd name="connsiteY40" fmla="*/ 626154 h 3669158"/>
              <a:gd name="connsiteX41" fmla="*/ 2908091 w 3207895"/>
              <a:gd name="connsiteY41" fmla="*/ 581184 h 3669158"/>
              <a:gd name="connsiteX42" fmla="*/ 2803160 w 3207895"/>
              <a:gd name="connsiteY42" fmla="*/ 461263 h 3669158"/>
              <a:gd name="connsiteX43" fmla="*/ 2503357 w 3207895"/>
              <a:gd name="connsiteY43" fmla="*/ 176449 h 3669158"/>
              <a:gd name="connsiteX44" fmla="*/ 2443396 w 3207895"/>
              <a:gd name="connsiteY44" fmla="*/ 146469 h 3669158"/>
              <a:gd name="connsiteX45" fmla="*/ 2383436 w 3207895"/>
              <a:gd name="connsiteY45" fmla="*/ 101499 h 3669158"/>
              <a:gd name="connsiteX46" fmla="*/ 2278505 w 3207895"/>
              <a:gd name="connsiteY46" fmla="*/ 71518 h 3669158"/>
              <a:gd name="connsiteX47" fmla="*/ 2233534 w 3207895"/>
              <a:gd name="connsiteY47" fmla="*/ 41538 h 3669158"/>
              <a:gd name="connsiteX48" fmla="*/ 1424065 w 3207895"/>
              <a:gd name="connsiteY48" fmla="*/ 26548 h 3669158"/>
              <a:gd name="connsiteX49" fmla="*/ 1334124 w 3207895"/>
              <a:gd name="connsiteY49" fmla="*/ 71518 h 3669158"/>
              <a:gd name="connsiteX50" fmla="*/ 1289154 w 3207895"/>
              <a:gd name="connsiteY50" fmla="*/ 86508 h 3669158"/>
              <a:gd name="connsiteX51" fmla="*/ 1154242 w 3207895"/>
              <a:gd name="connsiteY51" fmla="*/ 161459 h 3669158"/>
              <a:gd name="connsiteX52" fmla="*/ 1124262 w 3207895"/>
              <a:gd name="connsiteY52" fmla="*/ 191440 h 3669158"/>
              <a:gd name="connsiteX53" fmla="*/ 1094282 w 3207895"/>
              <a:gd name="connsiteY53" fmla="*/ 236410 h 3669158"/>
              <a:gd name="connsiteX54" fmla="*/ 899410 w 3207895"/>
              <a:gd name="connsiteY54" fmla="*/ 371322 h 3669158"/>
              <a:gd name="connsiteX55" fmla="*/ 839449 w 3207895"/>
              <a:gd name="connsiteY55" fmla="*/ 446272 h 3669158"/>
              <a:gd name="connsiteX56" fmla="*/ 779488 w 3207895"/>
              <a:gd name="connsiteY56" fmla="*/ 476253 h 3669158"/>
              <a:gd name="connsiteX57" fmla="*/ 734518 w 3207895"/>
              <a:gd name="connsiteY57" fmla="*/ 521223 h 3669158"/>
              <a:gd name="connsiteX58" fmla="*/ 659567 w 3207895"/>
              <a:gd name="connsiteY58" fmla="*/ 566194 h 3669158"/>
              <a:gd name="connsiteX59" fmla="*/ 614596 w 3207895"/>
              <a:gd name="connsiteY59" fmla="*/ 596174 h 3669158"/>
              <a:gd name="connsiteX60" fmla="*/ 389744 w 3207895"/>
              <a:gd name="connsiteY60" fmla="*/ 611164 h 3669158"/>
              <a:gd name="connsiteX61" fmla="*/ 644577 w 3207895"/>
              <a:gd name="connsiteY61" fmla="*/ 596174 h 366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207895" h="3669158">
                <a:moveTo>
                  <a:pt x="1049311" y="386312"/>
                </a:moveTo>
                <a:lnTo>
                  <a:pt x="1049311" y="386312"/>
                </a:lnTo>
                <a:cubicBezTo>
                  <a:pt x="969364" y="426286"/>
                  <a:pt x="886824" y="461448"/>
                  <a:pt x="809469" y="506233"/>
                </a:cubicBezTo>
                <a:cubicBezTo>
                  <a:pt x="767159" y="530728"/>
                  <a:pt x="763170" y="561791"/>
                  <a:pt x="734518" y="596174"/>
                </a:cubicBezTo>
                <a:cubicBezTo>
                  <a:pt x="720946" y="612460"/>
                  <a:pt x="701869" y="623894"/>
                  <a:pt x="689547" y="641145"/>
                </a:cubicBezTo>
                <a:cubicBezTo>
                  <a:pt x="676559" y="659328"/>
                  <a:pt x="668931" y="680816"/>
                  <a:pt x="659567" y="701105"/>
                </a:cubicBezTo>
                <a:cubicBezTo>
                  <a:pt x="638944" y="745788"/>
                  <a:pt x="619593" y="791046"/>
                  <a:pt x="599606" y="836017"/>
                </a:cubicBezTo>
                <a:cubicBezTo>
                  <a:pt x="594609" y="865997"/>
                  <a:pt x="596960" y="898184"/>
                  <a:pt x="584616" y="925958"/>
                </a:cubicBezTo>
                <a:cubicBezTo>
                  <a:pt x="576006" y="945330"/>
                  <a:pt x="552365" y="953969"/>
                  <a:pt x="539646" y="970928"/>
                </a:cubicBezTo>
                <a:cubicBezTo>
                  <a:pt x="507217" y="1014166"/>
                  <a:pt x="486482" y="1066234"/>
                  <a:pt x="449705" y="1105840"/>
                </a:cubicBezTo>
                <a:cubicBezTo>
                  <a:pt x="420457" y="1137338"/>
                  <a:pt x="378702" y="1154401"/>
                  <a:pt x="344773" y="1180790"/>
                </a:cubicBezTo>
                <a:cubicBezTo>
                  <a:pt x="333617" y="1189467"/>
                  <a:pt x="324786" y="1200777"/>
                  <a:pt x="314793" y="1210771"/>
                </a:cubicBezTo>
                <a:cubicBezTo>
                  <a:pt x="231373" y="1502744"/>
                  <a:pt x="339921" y="1157137"/>
                  <a:pt x="239842" y="1390653"/>
                </a:cubicBezTo>
                <a:cubicBezTo>
                  <a:pt x="221169" y="1434223"/>
                  <a:pt x="211259" y="1481084"/>
                  <a:pt x="194872" y="1525564"/>
                </a:cubicBezTo>
                <a:cubicBezTo>
                  <a:pt x="176267" y="1576062"/>
                  <a:pt x="154898" y="1625499"/>
                  <a:pt x="134911" y="1675466"/>
                </a:cubicBezTo>
                <a:cubicBezTo>
                  <a:pt x="110319" y="1847612"/>
                  <a:pt x="109892" y="1862170"/>
                  <a:pt x="59960" y="2095190"/>
                </a:cubicBezTo>
                <a:cubicBezTo>
                  <a:pt x="6549" y="2344444"/>
                  <a:pt x="23864" y="2234063"/>
                  <a:pt x="0" y="2424974"/>
                </a:cubicBezTo>
                <a:cubicBezTo>
                  <a:pt x="9993" y="2559885"/>
                  <a:pt x="-439" y="2697891"/>
                  <a:pt x="29980" y="2829708"/>
                </a:cubicBezTo>
                <a:cubicBezTo>
                  <a:pt x="63316" y="2974164"/>
                  <a:pt x="120778" y="2984872"/>
                  <a:pt x="194872" y="3069551"/>
                </a:cubicBezTo>
                <a:cubicBezTo>
                  <a:pt x="211324" y="3088353"/>
                  <a:pt x="222176" y="3111846"/>
                  <a:pt x="239842" y="3129512"/>
                </a:cubicBezTo>
                <a:cubicBezTo>
                  <a:pt x="309953" y="3199623"/>
                  <a:pt x="299183" y="3166264"/>
                  <a:pt x="344773" y="3219453"/>
                </a:cubicBezTo>
                <a:cubicBezTo>
                  <a:pt x="440952" y="3331662"/>
                  <a:pt x="382115" y="3295823"/>
                  <a:pt x="554636" y="3399335"/>
                </a:cubicBezTo>
                <a:cubicBezTo>
                  <a:pt x="577710" y="3413179"/>
                  <a:pt x="605895" y="3416558"/>
                  <a:pt x="629587" y="3429315"/>
                </a:cubicBezTo>
                <a:cubicBezTo>
                  <a:pt x="811621" y="3527333"/>
                  <a:pt x="805727" y="3594010"/>
                  <a:pt x="1094282" y="3609197"/>
                </a:cubicBezTo>
                <a:lnTo>
                  <a:pt x="1633928" y="3639177"/>
                </a:lnTo>
                <a:cubicBezTo>
                  <a:pt x="1679042" y="3642647"/>
                  <a:pt x="1723612" y="3652818"/>
                  <a:pt x="1768839" y="3654168"/>
                </a:cubicBezTo>
                <a:cubicBezTo>
                  <a:pt x="2058563" y="3662817"/>
                  <a:pt x="2348459" y="3664161"/>
                  <a:pt x="2638269" y="3669158"/>
                </a:cubicBezTo>
                <a:cubicBezTo>
                  <a:pt x="3026879" y="3563173"/>
                  <a:pt x="2897238" y="3676098"/>
                  <a:pt x="3028013" y="3489276"/>
                </a:cubicBezTo>
                <a:cubicBezTo>
                  <a:pt x="3042340" y="3468809"/>
                  <a:pt x="3057993" y="3449302"/>
                  <a:pt x="3072983" y="3429315"/>
                </a:cubicBezTo>
                <a:cubicBezTo>
                  <a:pt x="3092828" y="3369782"/>
                  <a:pt x="3111434" y="3326359"/>
                  <a:pt x="3117954" y="3264423"/>
                </a:cubicBezTo>
                <a:cubicBezTo>
                  <a:pt x="3125296" y="3194676"/>
                  <a:pt x="3125199" y="3124264"/>
                  <a:pt x="3132944" y="3054561"/>
                </a:cubicBezTo>
                <a:cubicBezTo>
                  <a:pt x="3140202" y="2989241"/>
                  <a:pt x="3156511" y="2925097"/>
                  <a:pt x="3162924" y="2859689"/>
                </a:cubicBezTo>
                <a:cubicBezTo>
                  <a:pt x="3181508" y="2670132"/>
                  <a:pt x="3207895" y="2290063"/>
                  <a:pt x="3207895" y="2290063"/>
                </a:cubicBezTo>
                <a:cubicBezTo>
                  <a:pt x="3197901" y="2165145"/>
                  <a:pt x="3193458" y="2039658"/>
                  <a:pt x="3177914" y="1915308"/>
                </a:cubicBezTo>
                <a:cubicBezTo>
                  <a:pt x="3173402" y="1879212"/>
                  <a:pt x="3151951" y="1846531"/>
                  <a:pt x="3147934" y="1810377"/>
                </a:cubicBezTo>
                <a:cubicBezTo>
                  <a:pt x="3086431" y="1256843"/>
                  <a:pt x="3177357" y="1534069"/>
                  <a:pt x="3072983" y="1255741"/>
                </a:cubicBezTo>
                <a:cubicBezTo>
                  <a:pt x="3067986" y="1150810"/>
                  <a:pt x="3073388" y="1044864"/>
                  <a:pt x="3057993" y="940948"/>
                </a:cubicBezTo>
                <a:cubicBezTo>
                  <a:pt x="3053081" y="907791"/>
                  <a:pt x="3025915" y="881948"/>
                  <a:pt x="3013023" y="851007"/>
                </a:cubicBezTo>
                <a:cubicBezTo>
                  <a:pt x="3000868" y="821836"/>
                  <a:pt x="2994779" y="790408"/>
                  <a:pt x="2983042" y="761066"/>
                </a:cubicBezTo>
                <a:cubicBezTo>
                  <a:pt x="2973049" y="736082"/>
                  <a:pt x="2963990" y="710704"/>
                  <a:pt x="2953062" y="686115"/>
                </a:cubicBezTo>
                <a:cubicBezTo>
                  <a:pt x="2943987" y="665695"/>
                  <a:pt x="2931885" y="646693"/>
                  <a:pt x="2923082" y="626154"/>
                </a:cubicBezTo>
                <a:cubicBezTo>
                  <a:pt x="2916858" y="611631"/>
                  <a:pt x="2915931" y="594903"/>
                  <a:pt x="2908091" y="581184"/>
                </a:cubicBezTo>
                <a:cubicBezTo>
                  <a:pt x="2875300" y="523800"/>
                  <a:pt x="2847822" y="510391"/>
                  <a:pt x="2803160" y="461263"/>
                </a:cubicBezTo>
                <a:cubicBezTo>
                  <a:pt x="2709471" y="358205"/>
                  <a:pt x="2635772" y="242656"/>
                  <a:pt x="2503357" y="176449"/>
                </a:cubicBezTo>
                <a:cubicBezTo>
                  <a:pt x="2483370" y="166456"/>
                  <a:pt x="2462345" y="158312"/>
                  <a:pt x="2443396" y="146469"/>
                </a:cubicBezTo>
                <a:cubicBezTo>
                  <a:pt x="2422210" y="133228"/>
                  <a:pt x="2406180" y="111837"/>
                  <a:pt x="2383436" y="101499"/>
                </a:cubicBezTo>
                <a:cubicBezTo>
                  <a:pt x="2350320" y="86446"/>
                  <a:pt x="2313482" y="81512"/>
                  <a:pt x="2278505" y="71518"/>
                </a:cubicBezTo>
                <a:cubicBezTo>
                  <a:pt x="2263515" y="61525"/>
                  <a:pt x="2250626" y="47235"/>
                  <a:pt x="2233534" y="41538"/>
                </a:cubicBezTo>
                <a:cubicBezTo>
                  <a:pt x="1989840" y="-39693"/>
                  <a:pt x="1603886" y="22552"/>
                  <a:pt x="1424065" y="26548"/>
                </a:cubicBezTo>
                <a:cubicBezTo>
                  <a:pt x="1394085" y="41538"/>
                  <a:pt x="1364754" y="57905"/>
                  <a:pt x="1334124" y="71518"/>
                </a:cubicBezTo>
                <a:cubicBezTo>
                  <a:pt x="1319685" y="77935"/>
                  <a:pt x="1302966" y="78834"/>
                  <a:pt x="1289154" y="86508"/>
                </a:cubicBezTo>
                <a:cubicBezTo>
                  <a:pt x="1134524" y="172414"/>
                  <a:pt x="1255999" y="127541"/>
                  <a:pt x="1154242" y="161459"/>
                </a:cubicBezTo>
                <a:cubicBezTo>
                  <a:pt x="1144249" y="171453"/>
                  <a:pt x="1133091" y="180404"/>
                  <a:pt x="1124262" y="191440"/>
                </a:cubicBezTo>
                <a:cubicBezTo>
                  <a:pt x="1113008" y="205508"/>
                  <a:pt x="1107613" y="224291"/>
                  <a:pt x="1094282" y="236410"/>
                </a:cubicBezTo>
                <a:cubicBezTo>
                  <a:pt x="829959" y="476702"/>
                  <a:pt x="1054167" y="268150"/>
                  <a:pt x="899410" y="371322"/>
                </a:cubicBezTo>
                <a:cubicBezTo>
                  <a:pt x="823446" y="421965"/>
                  <a:pt x="919645" y="379442"/>
                  <a:pt x="839449" y="446272"/>
                </a:cubicBezTo>
                <a:cubicBezTo>
                  <a:pt x="822282" y="460578"/>
                  <a:pt x="797672" y="463264"/>
                  <a:pt x="779488" y="476253"/>
                </a:cubicBezTo>
                <a:cubicBezTo>
                  <a:pt x="762238" y="488575"/>
                  <a:pt x="751477" y="508504"/>
                  <a:pt x="734518" y="521223"/>
                </a:cubicBezTo>
                <a:cubicBezTo>
                  <a:pt x="711209" y="538704"/>
                  <a:pt x="684274" y="550752"/>
                  <a:pt x="659567" y="566194"/>
                </a:cubicBezTo>
                <a:cubicBezTo>
                  <a:pt x="644289" y="575742"/>
                  <a:pt x="632367" y="593212"/>
                  <a:pt x="614596" y="596174"/>
                </a:cubicBezTo>
                <a:cubicBezTo>
                  <a:pt x="540501" y="608523"/>
                  <a:pt x="389744" y="611164"/>
                  <a:pt x="389744" y="611164"/>
                </a:cubicBezTo>
                <a:lnTo>
                  <a:pt x="644577" y="596174"/>
                </a:lnTo>
              </a:path>
            </a:pathLst>
          </a:custGeom>
          <a:scene3d>
            <a:camera prst="orthographicFront"/>
            <a:lightRig rig="threePt" dir="t"/>
          </a:scene3d>
          <a:sp3d>
            <a:bevelT prst="convex"/>
          </a:sp3d>
        </p:spPr>
        <p:style>
          <a:lnRef idx="1">
            <a:schemeClr val="accent2"/>
          </a:lnRef>
          <a:fillRef idx="0">
            <a:schemeClr val="accent2"/>
          </a:fillRef>
          <a:effectRef idx="0">
            <a:schemeClr val="accent2"/>
          </a:effectRef>
          <a:fontRef idx="minor">
            <a:schemeClr val="tx1"/>
          </a:fontRef>
        </p:style>
        <p:txBody>
          <a:bodyPr rtlCol="0" anchor="ctr"/>
          <a:lstStyle/>
          <a:p>
            <a:pPr algn="ctr" defTabSz="685800">
              <a:buClrTx/>
            </a:pPr>
            <a:endParaRPr lang="en-US" sz="1350" kern="1200" dirty="0">
              <a:solidFill>
                <a:prstClr val="black"/>
              </a:solidFill>
              <a:latin typeface="Calibri"/>
            </a:endParaRPr>
          </a:p>
        </p:txBody>
      </p:sp>
    </p:spTree>
    <p:extLst>
      <p:ext uri="{BB962C8B-B14F-4D97-AF65-F5344CB8AC3E}">
        <p14:creationId xmlns:p14="http://schemas.microsoft.com/office/powerpoint/2010/main" val="409031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2365" name="Google Shape;2365;p62"/>
          <p:cNvSpPr txBox="1">
            <a:spLocks noGrp="1"/>
          </p:cNvSpPr>
          <p:nvPr>
            <p:ph type="body" idx="1"/>
          </p:nvPr>
        </p:nvSpPr>
        <p:spPr>
          <a:xfrm>
            <a:off x="-14767" y="447973"/>
            <a:ext cx="8879367" cy="2184600"/>
          </a:xfrm>
          <a:prstGeom prst="rect">
            <a:avLst/>
          </a:prstGeom>
        </p:spPr>
        <p:txBody>
          <a:bodyPr spcFirstLastPara="1" wrap="square" lIns="91425" tIns="91425" rIns="91425" bIns="91425" anchor="t" anchorCtr="0">
            <a:noAutofit/>
          </a:bodyPr>
          <a:lstStyle/>
          <a:p>
            <a:pPr marL="342900" indent="-342900">
              <a:buClr>
                <a:srgbClr val="2A2F3D"/>
              </a:buClr>
              <a:buSzPts val="600"/>
              <a:buFont typeface="Arial" panose="020B0604020202020204" pitchFamily="34" charset="0"/>
              <a:buChar char="•"/>
            </a:pPr>
            <a:r>
              <a:rPr lang="en-US" altLang="en-US" sz="2400" b="1" i="1" dirty="0">
                <a:latin typeface="Times New Roman" panose="02020603050405020304" pitchFamily="18" charset="0"/>
                <a:cs typeface="Times New Roman" panose="02020603050405020304" pitchFamily="18" charset="0"/>
              </a:rPr>
              <a:t>*</a:t>
            </a:r>
            <a:r>
              <a:rPr lang="en-US" altLang="en-US" sz="2400" b="1" i="1" dirty="0" err="1">
                <a:latin typeface="Times New Roman" panose="02020603050405020304" pitchFamily="18" charset="0"/>
                <a:cs typeface="Times New Roman" panose="02020603050405020304" pitchFamily="18" charset="0"/>
              </a:rPr>
              <a:t>Đoạn</a:t>
            </a:r>
            <a:r>
              <a:rPr lang="en-US" altLang="en-US" sz="2400" b="1" i="1" dirty="0">
                <a:latin typeface="Times New Roman" panose="02020603050405020304" pitchFamily="18" charset="0"/>
                <a:cs typeface="Times New Roman" panose="02020603050405020304" pitchFamily="18" charset="0"/>
              </a:rPr>
              <a:t> </a:t>
            </a:r>
            <a:r>
              <a:rPr lang="vi-VN" altLang="en-US" sz="2400" b="1" i="1" dirty="0">
                <a:latin typeface="Times New Roman" panose="02020603050405020304" pitchFamily="18" charset="0"/>
                <a:cs typeface="Times New Roman" panose="02020603050405020304" pitchFamily="18" charset="0"/>
              </a:rPr>
              <a:t>2</a:t>
            </a:r>
            <a:r>
              <a:rPr lang="en-US" altLang="en-US" sz="2400" b="1" i="1" dirty="0">
                <a:latin typeface="Times New Roman" panose="02020603050405020304" pitchFamily="18" charset="0"/>
                <a:cs typeface="Times New Roman" panose="02020603050405020304" pitchFamily="18" charset="0"/>
              </a:rPr>
              <a:t> : </a:t>
            </a:r>
          </a:p>
          <a:p>
            <a:pPr marL="0" lvl="0" indent="0" algn="l" rtl="0">
              <a:spcBef>
                <a:spcPts val="0"/>
              </a:spcBef>
              <a:spcAft>
                <a:spcPts val="0"/>
              </a:spcAft>
              <a:buClr>
                <a:srgbClr val="2A2F3D"/>
              </a:buClr>
              <a:buSzPts val="600"/>
              <a:buFont typeface="Arial"/>
              <a:buNone/>
            </a:pP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a:t>
            </a:r>
            <a:r>
              <a:rPr lang="vi-VN" sz="2400" dirty="0">
                <a:latin typeface="Times New Roman" panose="02020603050405020304" pitchFamily="18" charset="0"/>
                <a:cs typeface="Times New Roman" panose="02020603050405020304" pitchFamily="18" charset="0"/>
              </a:rPr>
              <a:t>ỉ được một lát đến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hoảng sợ bỏ chạy</a:t>
            </a:r>
            <a:r>
              <a:rPr lang="en-US" sz="2400" dirty="0">
                <a:latin typeface="Times New Roman" panose="02020603050405020304" pitchFamily="18" charset="0"/>
                <a:cs typeface="Times New Roman" panose="02020603050405020304" pitchFamily="18" charset="0"/>
              </a:rPr>
              <a:t>.”</a:t>
            </a:r>
          </a:p>
          <a:p>
            <a:pPr marL="0" indent="0">
              <a:buClr>
                <a:srgbClr val="2A2F3D"/>
              </a:buClr>
              <a:buSzPts val="600"/>
              <a:buNone/>
            </a:pPr>
            <a:endParaRPr lang="vi-VN" altLang="en-US" sz="2400" b="1" i="1" dirty="0">
              <a:solidFill>
                <a:srgbClr val="FF0000"/>
              </a:solidFill>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rgbClr val="2A2F3D"/>
              </a:buClr>
              <a:buSzPts val="600"/>
              <a:buFont typeface="Arial"/>
              <a:buNone/>
            </a:pPr>
            <a:r>
              <a:rPr lang="en-US" sz="2400" dirty="0">
                <a:latin typeface="Times New Roman" panose="02020603050405020304" pitchFamily="18" charset="0"/>
                <a:cs typeface="Times New Roman" panose="02020603050405020304" pitchFamily="18" charset="0"/>
              </a:rPr>
              <a:t> </a:t>
            </a:r>
          </a:p>
        </p:txBody>
      </p:sp>
      <p:grpSp>
        <p:nvGrpSpPr>
          <p:cNvPr id="2366" name="Google Shape;2366;p62"/>
          <p:cNvGrpSpPr/>
          <p:nvPr/>
        </p:nvGrpSpPr>
        <p:grpSpPr>
          <a:xfrm rot="5071869">
            <a:off x="6688699" y="356122"/>
            <a:ext cx="2305110" cy="1835358"/>
            <a:chOff x="7175311" y="-105194"/>
            <a:chExt cx="2305221" cy="1835446"/>
          </a:xfrm>
        </p:grpSpPr>
        <p:sp>
          <p:nvSpPr>
            <p:cNvPr id="2367" name="Google Shape;2367;p62"/>
            <p:cNvSpPr/>
            <p:nvPr/>
          </p:nvSpPr>
          <p:spPr>
            <a:xfrm rot="10471135" flipH="1">
              <a:off x="7712569" y="-25796"/>
              <a:ext cx="1717249" cy="1144220"/>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8" name="Google Shape;2368;p62"/>
            <p:cNvGrpSpPr/>
            <p:nvPr/>
          </p:nvGrpSpPr>
          <p:grpSpPr>
            <a:xfrm>
              <a:off x="7175311" y="570842"/>
              <a:ext cx="973777" cy="1159410"/>
              <a:chOff x="7156810" y="552340"/>
              <a:chExt cx="973777" cy="1159410"/>
            </a:xfrm>
          </p:grpSpPr>
          <p:grpSp>
            <p:nvGrpSpPr>
              <p:cNvPr id="2369" name="Google Shape;2369;p62"/>
              <p:cNvGrpSpPr/>
              <p:nvPr/>
            </p:nvGrpSpPr>
            <p:grpSpPr>
              <a:xfrm rot="8043138" flipH="1">
                <a:off x="7382119" y="986199"/>
                <a:ext cx="614505" cy="591325"/>
                <a:chOff x="3804957" y="83162"/>
                <a:chExt cx="915523" cy="1017843"/>
              </a:xfrm>
            </p:grpSpPr>
            <p:sp>
              <p:nvSpPr>
                <p:cNvPr id="2370" name="Google Shape;2370;p62"/>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2"/>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2"/>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2"/>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2"/>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2"/>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2"/>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2"/>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2"/>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2"/>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2"/>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2"/>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2"/>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2"/>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2"/>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5" name="Google Shape;2385;p62"/>
              <p:cNvGrpSpPr/>
              <p:nvPr/>
            </p:nvGrpSpPr>
            <p:grpSpPr>
              <a:xfrm rot="-8235155" flipH="1">
                <a:off x="7320053" y="665687"/>
                <a:ext cx="647290" cy="690442"/>
                <a:chOff x="3804957" y="83162"/>
                <a:chExt cx="915523" cy="1017843"/>
              </a:xfrm>
            </p:grpSpPr>
            <p:sp>
              <p:nvSpPr>
                <p:cNvPr id="2386" name="Google Shape;2386;p62"/>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2"/>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2"/>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2"/>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2"/>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2"/>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2"/>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2"/>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2"/>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2"/>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2"/>
                <p:cNvSpPr/>
                <p:nvPr/>
              </p:nvSpPr>
              <p:spPr>
                <a:xfrm rot="-5807687">
                  <a:off x="4179126" y="802964"/>
                  <a:ext cx="42450" cy="94030"/>
                </a:xfrm>
                <a:custGeom>
                  <a:avLst/>
                  <a:gdLst/>
                  <a:ahLst/>
                  <a:cxnLst/>
                  <a:rect l="l" t="t" r="r" b="b"/>
                  <a:pathLst>
                    <a:path w="651" h="1442" extrusionOk="0">
                      <a:moveTo>
                        <a:pt x="14" y="128"/>
                      </a:moveTo>
                      <a:cubicBezTo>
                        <a:pt x="95" y="559"/>
                        <a:pt x="182" y="980"/>
                        <a:pt x="381" y="1371"/>
                      </a:cubicBezTo>
                      <a:cubicBezTo>
                        <a:pt x="418" y="1441"/>
                        <a:pt x="651" y="1360"/>
                        <a:pt x="623" y="1306"/>
                      </a:cubicBezTo>
                      <a:cubicBezTo>
                        <a:pt x="424" y="916"/>
                        <a:pt x="337" y="492"/>
                        <a:pt x="256" y="64"/>
                      </a:cubicBezTo>
                      <a:cubicBezTo>
                        <a:pt x="247" y="1"/>
                        <a:pt x="0" y="58"/>
                        <a:pt x="14"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2"/>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2"/>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2"/>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2"/>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2"/>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2" name="Google Shape;2402;p62"/>
            <p:cNvGrpSpPr/>
            <p:nvPr/>
          </p:nvGrpSpPr>
          <p:grpSpPr>
            <a:xfrm rot="4971062" flipH="1">
              <a:off x="8602670" y="689971"/>
              <a:ext cx="380335" cy="481217"/>
              <a:chOff x="3804957" y="83162"/>
              <a:chExt cx="915523" cy="1017843"/>
            </a:xfrm>
          </p:grpSpPr>
          <p:sp>
            <p:nvSpPr>
              <p:cNvPr id="2403" name="Google Shape;2403;p62"/>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2"/>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2"/>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2"/>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2"/>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2"/>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2"/>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2"/>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2"/>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2"/>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2"/>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2"/>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2"/>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 name="TextBox 54">
            <a:extLst>
              <a:ext uri="{FF2B5EF4-FFF2-40B4-BE49-F238E27FC236}">
                <a16:creationId xmlns:a16="http://schemas.microsoft.com/office/drawing/2014/main" id="{4EED0AB4-056E-44EC-90DA-050F7F57CC7C}"/>
              </a:ext>
            </a:extLst>
          </p:cNvPr>
          <p:cNvSpPr txBox="1"/>
          <p:nvPr/>
        </p:nvSpPr>
        <p:spPr>
          <a:xfrm>
            <a:off x="-32718" y="-37426"/>
            <a:ext cx="4572000"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3.Đọc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endParaRPr lang="en-US" sz="3200" dirty="0"/>
          </a:p>
        </p:txBody>
      </p:sp>
      <p:sp>
        <p:nvSpPr>
          <p:cNvPr id="68" name="TextBox 67">
            <a:extLst>
              <a:ext uri="{FF2B5EF4-FFF2-40B4-BE49-F238E27FC236}">
                <a16:creationId xmlns:a16="http://schemas.microsoft.com/office/drawing/2014/main" id="{CE85E46B-0CBA-418A-83CC-657AE91B18BD}"/>
              </a:ext>
            </a:extLst>
          </p:cNvPr>
          <p:cNvSpPr txBox="1"/>
          <p:nvPr/>
        </p:nvSpPr>
        <p:spPr>
          <a:xfrm>
            <a:off x="24333" y="1417588"/>
            <a:ext cx="9095333" cy="2677656"/>
          </a:xfrm>
          <a:prstGeom prst="rect">
            <a:avLst/>
          </a:prstGeom>
          <a:noFill/>
        </p:spPr>
        <p:txBody>
          <a:bodyPr wrap="square">
            <a:spAutoFit/>
          </a:bodyPr>
          <a:lstStyle/>
          <a:p>
            <a:r>
              <a:rPr lang="en-US" altLang="en-US" sz="2400" b="1" i="1" dirty="0">
                <a:latin typeface="Times New Roman" panose="02020603050405020304" pitchFamily="18" charset="0"/>
                <a:cs typeface="Times New Roman" panose="02020603050405020304" pitchFamily="18" charset="0"/>
              </a:rPr>
              <a:t>*</a:t>
            </a:r>
            <a:r>
              <a:rPr lang="en-US" altLang="en-US" sz="2400" b="1" i="1" dirty="0" err="1">
                <a:latin typeface="Times New Roman" panose="02020603050405020304" pitchFamily="18" charset="0"/>
                <a:cs typeface="Times New Roman" panose="02020603050405020304" pitchFamily="18" charset="0"/>
              </a:rPr>
              <a:t>Đoạn</a:t>
            </a:r>
            <a:r>
              <a:rPr lang="en-US" altLang="en-US" sz="2400" b="1" i="1" dirty="0">
                <a:latin typeface="Times New Roman" panose="02020603050405020304" pitchFamily="18" charset="0"/>
                <a:cs typeface="Times New Roman" panose="02020603050405020304" pitchFamily="18" charset="0"/>
              </a:rPr>
              <a:t> </a:t>
            </a:r>
            <a:r>
              <a:rPr lang="vi-VN" altLang="en-US" sz="2400" b="1" i="1" dirty="0">
                <a:latin typeface="Times New Roman" panose="02020603050405020304" pitchFamily="18" charset="0"/>
                <a:cs typeface="Times New Roman" panose="02020603050405020304" pitchFamily="18" charset="0"/>
              </a:rPr>
              <a:t>3</a:t>
            </a:r>
            <a:r>
              <a:rPr lang="en-US" altLang="en-US" sz="2400" b="1" i="1" dirty="0">
                <a:latin typeface="Times New Roman" panose="02020603050405020304" pitchFamily="18" charset="0"/>
                <a:cs typeface="Times New Roman" panose="02020603050405020304" pitchFamily="18" charset="0"/>
              </a:rPr>
              <a:t> :</a:t>
            </a:r>
          </a:p>
          <a:p>
            <a:pPr>
              <a:buClr>
                <a:srgbClr val="2A2F3D"/>
              </a:buClr>
              <a:buSzPts val="600"/>
            </a:pPr>
            <a:r>
              <a:rPr lang="vi-VN" sz="2400" i="1" dirty="0">
                <a:solidFill>
                  <a:schemeClr val="bg2">
                    <a:lumMod val="50000"/>
                  </a:schemeClr>
                </a:solidFill>
                <a:latin typeface="Times New Roman" panose="02020603050405020304" pitchFamily="18" charset="0"/>
                <a:cs typeface="Times New Roman" panose="02020603050405020304" pitchFamily="18" charset="0"/>
              </a:rPr>
              <a:t>           Phần còn lại</a:t>
            </a:r>
          </a:p>
          <a:p>
            <a:pPr>
              <a:buClr>
                <a:srgbClr val="2A2F3D"/>
              </a:buClr>
              <a:buSzPts val="600"/>
            </a:pP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ngắt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giọng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 ở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chấm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câu:</a:t>
            </a:r>
          </a:p>
          <a:p>
            <a:r>
              <a:rPr lang="vi-VN" sz="2400" dirty="0"/>
              <a:t>   Bỗng  cậu thấy cái lưng còng của ông cụ sao giống lưng ông nội thế.   Cậu bé vừa chạy theo chiếc xích lô,  vừa mếu máo :</a:t>
            </a:r>
          </a:p>
          <a:p>
            <a:r>
              <a:rPr lang="vi-VN" sz="2400" dirty="0"/>
              <a:t>- Ông ơi...   cụ ơi...!  Cháu xin lỗi cụ.</a:t>
            </a:r>
          </a:p>
          <a:p>
            <a:pPr marL="0" lvl="0" indent="0" algn="l" rtl="0">
              <a:spcBef>
                <a:spcPts val="0"/>
              </a:spcBef>
              <a:spcAft>
                <a:spcPts val="0"/>
              </a:spcAft>
              <a:buClr>
                <a:srgbClr val="2A2F3D"/>
              </a:buClr>
              <a:buSzPts val="600"/>
              <a:buFont typeface="Arial"/>
              <a:buNone/>
            </a:pPr>
            <a:endParaRPr lang="en-US" sz="2400" dirty="0">
              <a:latin typeface="Times New Roman" panose="02020603050405020304" pitchFamily="18" charset="0"/>
              <a:cs typeface="Times New Roman" panose="02020603050405020304" pitchFamily="18" charset="0"/>
            </a:endParaRPr>
          </a:p>
        </p:txBody>
      </p:sp>
      <p:cxnSp>
        <p:nvCxnSpPr>
          <p:cNvPr id="62" name="Straight Connector 61">
            <a:extLst>
              <a:ext uri="{FF2B5EF4-FFF2-40B4-BE49-F238E27FC236}">
                <a16:creationId xmlns:a16="http://schemas.microsoft.com/office/drawing/2014/main" id="{910B314E-8C4D-481B-9861-657DB85898AA}"/>
              </a:ext>
            </a:extLst>
          </p:cNvPr>
          <p:cNvCxnSpPr/>
          <p:nvPr/>
        </p:nvCxnSpPr>
        <p:spPr>
          <a:xfrm flipH="1">
            <a:off x="1108850" y="2994885"/>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DBD97F0-DDCD-40B3-ADF9-34499A9FE757}"/>
              </a:ext>
            </a:extLst>
          </p:cNvPr>
          <p:cNvCxnSpPr/>
          <p:nvPr/>
        </p:nvCxnSpPr>
        <p:spPr>
          <a:xfrm flipH="1">
            <a:off x="8426298" y="3016723"/>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8185230-B781-4DD0-9924-47669B695228}"/>
              </a:ext>
            </a:extLst>
          </p:cNvPr>
          <p:cNvCxnSpPr/>
          <p:nvPr/>
        </p:nvCxnSpPr>
        <p:spPr>
          <a:xfrm flipH="1">
            <a:off x="6225284" y="2994885"/>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6CE0915-449C-43CC-9E9F-0B00622F363A}"/>
              </a:ext>
            </a:extLst>
          </p:cNvPr>
          <p:cNvCxnSpPr/>
          <p:nvPr/>
        </p:nvCxnSpPr>
        <p:spPr>
          <a:xfrm flipH="1">
            <a:off x="1118446" y="2604005"/>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4C1747D-0853-4448-AC60-0A7576124025}"/>
              </a:ext>
            </a:extLst>
          </p:cNvPr>
          <p:cNvCxnSpPr/>
          <p:nvPr/>
        </p:nvCxnSpPr>
        <p:spPr>
          <a:xfrm flipH="1">
            <a:off x="1176583" y="2994885"/>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0341D42-DC1E-4294-87D4-FF0DC2C63177}"/>
              </a:ext>
            </a:extLst>
          </p:cNvPr>
          <p:cNvCxnSpPr/>
          <p:nvPr/>
        </p:nvCxnSpPr>
        <p:spPr>
          <a:xfrm flipH="1">
            <a:off x="8494031" y="3016723"/>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CFE7E93-DF32-470D-A8AC-35BC23CDA152}"/>
              </a:ext>
            </a:extLst>
          </p:cNvPr>
          <p:cNvCxnSpPr/>
          <p:nvPr/>
        </p:nvCxnSpPr>
        <p:spPr>
          <a:xfrm flipH="1">
            <a:off x="2757018" y="3332801"/>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5B0CB78-5341-48A8-8E4B-26CDFC89D214}"/>
              </a:ext>
            </a:extLst>
          </p:cNvPr>
          <p:cNvCxnSpPr/>
          <p:nvPr/>
        </p:nvCxnSpPr>
        <p:spPr>
          <a:xfrm flipH="1">
            <a:off x="2796118" y="3354420"/>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C54667-2EB6-44F0-A603-92C8656C94E3}"/>
              </a:ext>
            </a:extLst>
          </p:cNvPr>
          <p:cNvCxnSpPr/>
          <p:nvPr/>
        </p:nvCxnSpPr>
        <p:spPr>
          <a:xfrm flipH="1">
            <a:off x="1484478" y="3379713"/>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25A8111-79D9-497D-8437-531211C05E7A}"/>
              </a:ext>
            </a:extLst>
          </p:cNvPr>
          <p:cNvCxnSpPr/>
          <p:nvPr/>
        </p:nvCxnSpPr>
        <p:spPr>
          <a:xfrm flipH="1">
            <a:off x="1552211" y="3379713"/>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684149C-43E8-42DE-BBED-015F7B8CBA74}"/>
              </a:ext>
            </a:extLst>
          </p:cNvPr>
          <p:cNvCxnSpPr/>
          <p:nvPr/>
        </p:nvCxnSpPr>
        <p:spPr>
          <a:xfrm flipH="1">
            <a:off x="5066878" y="3331929"/>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95B941-A71C-472E-AF8C-9344C47A0AAA}"/>
              </a:ext>
            </a:extLst>
          </p:cNvPr>
          <p:cNvCxnSpPr/>
          <p:nvPr/>
        </p:nvCxnSpPr>
        <p:spPr>
          <a:xfrm flipH="1">
            <a:off x="5134611" y="3354420"/>
            <a:ext cx="135466" cy="26296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36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66"/>
                                        </p:tgtEl>
                                        <p:attrNameLst>
                                          <p:attrName>style.visibility</p:attrName>
                                        </p:attrNameLst>
                                      </p:cBhvr>
                                      <p:to>
                                        <p:strVal val="visible"/>
                                      </p:to>
                                    </p:set>
                                    <p:animEffect transition="in" filter="fade">
                                      <p:cBhvr>
                                        <p:cTn id="7" dur="1000"/>
                                        <p:tgtEl>
                                          <p:spTgt spid="23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365">
                                            <p:txEl>
                                              <p:pRg st="0" end="0"/>
                                            </p:txEl>
                                          </p:spTgt>
                                        </p:tgtEl>
                                        <p:attrNameLst>
                                          <p:attrName>style.visibility</p:attrName>
                                        </p:attrNameLst>
                                      </p:cBhvr>
                                      <p:to>
                                        <p:strVal val="visible"/>
                                      </p:to>
                                    </p:set>
                                    <p:animEffect transition="in" filter="fade">
                                      <p:cBhvr>
                                        <p:cTn id="18" dur="1000"/>
                                        <p:tgtEl>
                                          <p:spTgt spid="2365">
                                            <p:txEl>
                                              <p:pRg st="0" end="0"/>
                                            </p:txEl>
                                          </p:spTgt>
                                        </p:tgtEl>
                                      </p:cBhvr>
                                    </p:animEffect>
                                    <p:anim calcmode="lin" valueType="num">
                                      <p:cBhvr>
                                        <p:cTn id="19" dur="1000" fill="hold"/>
                                        <p:tgtEl>
                                          <p:spTgt spid="236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3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65">
                                            <p:txEl>
                                              <p:pRg st="1" end="1"/>
                                            </p:txEl>
                                          </p:spTgt>
                                        </p:tgtEl>
                                        <p:attrNameLst>
                                          <p:attrName>style.visibility</p:attrName>
                                        </p:attrNameLst>
                                      </p:cBhvr>
                                      <p:to>
                                        <p:strVal val="visible"/>
                                      </p:to>
                                    </p:set>
                                    <p:animEffect transition="in" filter="fade">
                                      <p:cBhvr>
                                        <p:cTn id="25" dur="1000"/>
                                        <p:tgtEl>
                                          <p:spTgt spid="2365">
                                            <p:txEl>
                                              <p:pRg st="1" end="1"/>
                                            </p:txEl>
                                          </p:spTgt>
                                        </p:tgtEl>
                                      </p:cBhvr>
                                    </p:animEffect>
                                    <p:anim calcmode="lin" valueType="num">
                                      <p:cBhvr>
                                        <p:cTn id="26" dur="1000" fill="hold"/>
                                        <p:tgtEl>
                                          <p:spTgt spid="236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3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65">
                                            <p:txEl>
                                              <p:pRg st="3" end="3"/>
                                            </p:txEl>
                                          </p:spTgt>
                                        </p:tgtEl>
                                        <p:attrNameLst>
                                          <p:attrName>style.visibility</p:attrName>
                                        </p:attrNameLst>
                                      </p:cBhvr>
                                      <p:to>
                                        <p:strVal val="visible"/>
                                      </p:to>
                                    </p:set>
                                    <p:animEffect transition="in" filter="fade">
                                      <p:cBhvr>
                                        <p:cTn id="32" dur="1000"/>
                                        <p:tgtEl>
                                          <p:spTgt spid="2365">
                                            <p:txEl>
                                              <p:pRg st="3" end="3"/>
                                            </p:txEl>
                                          </p:spTgt>
                                        </p:tgtEl>
                                      </p:cBhvr>
                                    </p:animEffect>
                                    <p:anim calcmode="lin" valueType="num">
                                      <p:cBhvr>
                                        <p:cTn id="33" dur="1000" fill="hold"/>
                                        <p:tgtEl>
                                          <p:spTgt spid="236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3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8">
                                            <p:txEl>
                                              <p:pRg st="0" end="0"/>
                                            </p:txEl>
                                          </p:spTgt>
                                        </p:tgtEl>
                                        <p:attrNameLst>
                                          <p:attrName>style.visibility</p:attrName>
                                        </p:attrNameLst>
                                      </p:cBhvr>
                                      <p:to>
                                        <p:strVal val="visible"/>
                                      </p:to>
                                    </p:set>
                                    <p:anim calcmode="lin" valueType="num">
                                      <p:cBhvr additive="base">
                                        <p:cTn id="39"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8">
                                            <p:txEl>
                                              <p:pRg st="1" end="1"/>
                                            </p:txEl>
                                          </p:spTgt>
                                        </p:tgtEl>
                                        <p:attrNameLst>
                                          <p:attrName>style.visibility</p:attrName>
                                        </p:attrNameLst>
                                      </p:cBhvr>
                                      <p:to>
                                        <p:strVal val="visible"/>
                                      </p:to>
                                    </p:set>
                                    <p:anim calcmode="lin" valueType="num">
                                      <p:cBhvr additive="base">
                                        <p:cTn id="45" dur="500" fill="hold"/>
                                        <p:tgtEl>
                                          <p:spTgt spid="68">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8">
                                            <p:txEl>
                                              <p:pRg st="2" end="2"/>
                                            </p:txEl>
                                          </p:spTgt>
                                        </p:tgtEl>
                                        <p:attrNameLst>
                                          <p:attrName>style.visibility</p:attrName>
                                        </p:attrNameLst>
                                      </p:cBhvr>
                                      <p:to>
                                        <p:strVal val="visible"/>
                                      </p:to>
                                    </p:set>
                                    <p:anim calcmode="lin" valueType="num">
                                      <p:cBhvr additive="base">
                                        <p:cTn id="51" dur="500" fill="hold"/>
                                        <p:tgtEl>
                                          <p:spTgt spid="68">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8">
                                            <p:txEl>
                                              <p:pRg st="3" end="3"/>
                                            </p:txEl>
                                          </p:spTgt>
                                        </p:tgtEl>
                                        <p:attrNameLst>
                                          <p:attrName>style.visibility</p:attrName>
                                        </p:attrNameLst>
                                      </p:cBhvr>
                                      <p:to>
                                        <p:strVal val="visible"/>
                                      </p:to>
                                    </p:set>
                                    <p:animEffect transition="in" filter="barn(inVertical)">
                                      <p:cBhvr>
                                        <p:cTn id="57" dur="500"/>
                                        <p:tgtEl>
                                          <p:spTgt spid="68">
                                            <p:txEl>
                                              <p:pRg st="3" end="3"/>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68">
                                            <p:txEl>
                                              <p:pRg st="4" end="4"/>
                                            </p:txEl>
                                          </p:spTgt>
                                        </p:tgtEl>
                                        <p:attrNameLst>
                                          <p:attrName>style.visibility</p:attrName>
                                        </p:attrNameLst>
                                      </p:cBhvr>
                                      <p:to>
                                        <p:strVal val="visible"/>
                                      </p:to>
                                    </p:set>
                                    <p:animEffect transition="in" filter="barn(inVertical)">
                                      <p:cBhvr>
                                        <p:cTn id="60" dur="500"/>
                                        <p:tgtEl>
                                          <p:spTgt spid="68">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1000"/>
                                        <p:tgtEl>
                                          <p:spTgt spid="62"/>
                                        </p:tgtEl>
                                      </p:cBhvr>
                                    </p:animEffect>
                                    <p:anim calcmode="lin" valueType="num">
                                      <p:cBhvr>
                                        <p:cTn id="66" dur="1000" fill="hold"/>
                                        <p:tgtEl>
                                          <p:spTgt spid="62"/>
                                        </p:tgtEl>
                                        <p:attrNameLst>
                                          <p:attrName>ppt_x</p:attrName>
                                        </p:attrNameLst>
                                      </p:cBhvr>
                                      <p:tavLst>
                                        <p:tav tm="0">
                                          <p:val>
                                            <p:strVal val="#ppt_x"/>
                                          </p:val>
                                        </p:tav>
                                        <p:tav tm="100000">
                                          <p:val>
                                            <p:strVal val="#ppt_x"/>
                                          </p:val>
                                        </p:tav>
                                      </p:tavLst>
                                    </p:anim>
                                    <p:anim calcmode="lin" valueType="num">
                                      <p:cBhvr>
                                        <p:cTn id="6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1000"/>
                                        <p:tgtEl>
                                          <p:spTgt spid="67"/>
                                        </p:tgtEl>
                                      </p:cBhvr>
                                    </p:animEffect>
                                    <p:anim calcmode="lin" valueType="num">
                                      <p:cBhvr>
                                        <p:cTn id="73" dur="1000" fill="hold"/>
                                        <p:tgtEl>
                                          <p:spTgt spid="67"/>
                                        </p:tgtEl>
                                        <p:attrNameLst>
                                          <p:attrName>ppt_x</p:attrName>
                                        </p:attrNameLst>
                                      </p:cBhvr>
                                      <p:tavLst>
                                        <p:tav tm="0">
                                          <p:val>
                                            <p:strVal val="#ppt_x"/>
                                          </p:val>
                                        </p:tav>
                                        <p:tav tm="100000">
                                          <p:val>
                                            <p:strVal val="#ppt_x"/>
                                          </p:val>
                                        </p:tav>
                                      </p:tavLst>
                                    </p:anim>
                                    <p:anim calcmode="lin" valueType="num">
                                      <p:cBhvr>
                                        <p:cTn id="7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fade">
                                      <p:cBhvr>
                                        <p:cTn id="79" dur="1000"/>
                                        <p:tgtEl>
                                          <p:spTgt spid="64"/>
                                        </p:tgtEl>
                                      </p:cBhvr>
                                    </p:animEffect>
                                    <p:anim calcmode="lin" valueType="num">
                                      <p:cBhvr>
                                        <p:cTn id="80" dur="1000" fill="hold"/>
                                        <p:tgtEl>
                                          <p:spTgt spid="64"/>
                                        </p:tgtEl>
                                        <p:attrNameLst>
                                          <p:attrName>ppt_x</p:attrName>
                                        </p:attrNameLst>
                                      </p:cBhvr>
                                      <p:tavLst>
                                        <p:tav tm="0">
                                          <p:val>
                                            <p:strVal val="#ppt_x"/>
                                          </p:val>
                                        </p:tav>
                                        <p:tav tm="100000">
                                          <p:val>
                                            <p:strVal val="#ppt_x"/>
                                          </p:val>
                                        </p:tav>
                                      </p:tavLst>
                                    </p:anim>
                                    <p:anim calcmode="lin" valueType="num">
                                      <p:cBhvr>
                                        <p:cTn id="8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fade">
                                      <p:cBhvr>
                                        <p:cTn id="86" dur="1000"/>
                                        <p:tgtEl>
                                          <p:spTgt spid="66"/>
                                        </p:tgtEl>
                                      </p:cBhvr>
                                    </p:animEffect>
                                    <p:anim calcmode="lin" valueType="num">
                                      <p:cBhvr>
                                        <p:cTn id="87" dur="1000" fill="hold"/>
                                        <p:tgtEl>
                                          <p:spTgt spid="66"/>
                                        </p:tgtEl>
                                        <p:attrNameLst>
                                          <p:attrName>ppt_x</p:attrName>
                                        </p:attrNameLst>
                                      </p:cBhvr>
                                      <p:tavLst>
                                        <p:tav tm="0">
                                          <p:val>
                                            <p:strVal val="#ppt_x"/>
                                          </p:val>
                                        </p:tav>
                                        <p:tav tm="100000">
                                          <p:val>
                                            <p:strVal val="#ppt_x"/>
                                          </p:val>
                                        </p:tav>
                                      </p:tavLst>
                                    </p:anim>
                                    <p:anim calcmode="lin" valueType="num">
                                      <p:cBhvr>
                                        <p:cTn id="8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1000"/>
                                        <p:tgtEl>
                                          <p:spTgt spid="65"/>
                                        </p:tgtEl>
                                      </p:cBhvr>
                                    </p:animEffect>
                                    <p:anim calcmode="lin" valueType="num">
                                      <p:cBhvr>
                                        <p:cTn id="94" dur="1000" fill="hold"/>
                                        <p:tgtEl>
                                          <p:spTgt spid="65"/>
                                        </p:tgtEl>
                                        <p:attrNameLst>
                                          <p:attrName>ppt_x</p:attrName>
                                        </p:attrNameLst>
                                      </p:cBhvr>
                                      <p:tavLst>
                                        <p:tav tm="0">
                                          <p:val>
                                            <p:strVal val="#ppt_x"/>
                                          </p:val>
                                        </p:tav>
                                        <p:tav tm="100000">
                                          <p:val>
                                            <p:strVal val="#ppt_x"/>
                                          </p:val>
                                        </p:tav>
                                      </p:tavLst>
                                    </p:anim>
                                    <p:anim calcmode="lin" valueType="num">
                                      <p:cBhvr>
                                        <p:cTn id="9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fade">
                                      <p:cBhvr>
                                        <p:cTn id="100" dur="1000"/>
                                        <p:tgtEl>
                                          <p:spTgt spid="69"/>
                                        </p:tgtEl>
                                      </p:cBhvr>
                                    </p:animEffect>
                                    <p:anim calcmode="lin" valueType="num">
                                      <p:cBhvr>
                                        <p:cTn id="101" dur="1000" fill="hold"/>
                                        <p:tgtEl>
                                          <p:spTgt spid="69"/>
                                        </p:tgtEl>
                                        <p:attrNameLst>
                                          <p:attrName>ppt_x</p:attrName>
                                        </p:attrNameLst>
                                      </p:cBhvr>
                                      <p:tavLst>
                                        <p:tav tm="0">
                                          <p:val>
                                            <p:strVal val="#ppt_x"/>
                                          </p:val>
                                        </p:tav>
                                        <p:tav tm="100000">
                                          <p:val>
                                            <p:strVal val="#ppt_x"/>
                                          </p:val>
                                        </p:tav>
                                      </p:tavLst>
                                    </p:anim>
                                    <p:anim calcmode="lin" valueType="num">
                                      <p:cBhvr>
                                        <p:cTn id="102"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fade">
                                      <p:cBhvr>
                                        <p:cTn id="107" dur="1000"/>
                                        <p:tgtEl>
                                          <p:spTgt spid="70"/>
                                        </p:tgtEl>
                                      </p:cBhvr>
                                    </p:animEffect>
                                    <p:anim calcmode="lin" valueType="num">
                                      <p:cBhvr>
                                        <p:cTn id="108" dur="1000" fill="hold"/>
                                        <p:tgtEl>
                                          <p:spTgt spid="70"/>
                                        </p:tgtEl>
                                        <p:attrNameLst>
                                          <p:attrName>ppt_x</p:attrName>
                                        </p:attrNameLst>
                                      </p:cBhvr>
                                      <p:tavLst>
                                        <p:tav tm="0">
                                          <p:val>
                                            <p:strVal val="#ppt_x"/>
                                          </p:val>
                                        </p:tav>
                                        <p:tav tm="100000">
                                          <p:val>
                                            <p:strVal val="#ppt_x"/>
                                          </p:val>
                                        </p:tav>
                                      </p:tavLst>
                                    </p:anim>
                                    <p:anim calcmode="lin" valueType="num">
                                      <p:cBhvr>
                                        <p:cTn id="10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71"/>
                                        </p:tgtEl>
                                        <p:attrNameLst>
                                          <p:attrName>style.visibility</p:attrName>
                                        </p:attrNameLst>
                                      </p:cBhvr>
                                      <p:to>
                                        <p:strVal val="visible"/>
                                      </p:to>
                                    </p:set>
                                    <p:animEffect transition="in" filter="fade">
                                      <p:cBhvr>
                                        <p:cTn id="114" dur="1000"/>
                                        <p:tgtEl>
                                          <p:spTgt spid="71"/>
                                        </p:tgtEl>
                                      </p:cBhvr>
                                    </p:animEffect>
                                    <p:anim calcmode="lin" valueType="num">
                                      <p:cBhvr>
                                        <p:cTn id="115" dur="1000" fill="hold"/>
                                        <p:tgtEl>
                                          <p:spTgt spid="71"/>
                                        </p:tgtEl>
                                        <p:attrNameLst>
                                          <p:attrName>ppt_x</p:attrName>
                                        </p:attrNameLst>
                                      </p:cBhvr>
                                      <p:tavLst>
                                        <p:tav tm="0">
                                          <p:val>
                                            <p:strVal val="#ppt_x"/>
                                          </p:val>
                                        </p:tav>
                                        <p:tav tm="100000">
                                          <p:val>
                                            <p:strVal val="#ppt_x"/>
                                          </p:val>
                                        </p:tav>
                                      </p:tavLst>
                                    </p:anim>
                                    <p:anim calcmode="lin" valueType="num">
                                      <p:cBhvr>
                                        <p:cTn id="11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72"/>
                                        </p:tgtEl>
                                        <p:attrNameLst>
                                          <p:attrName>style.visibility</p:attrName>
                                        </p:attrNameLst>
                                      </p:cBhvr>
                                      <p:to>
                                        <p:strVal val="visible"/>
                                      </p:to>
                                    </p:set>
                                    <p:animEffect transition="in" filter="fade">
                                      <p:cBhvr>
                                        <p:cTn id="121" dur="1000"/>
                                        <p:tgtEl>
                                          <p:spTgt spid="72"/>
                                        </p:tgtEl>
                                      </p:cBhvr>
                                    </p:animEffect>
                                    <p:anim calcmode="lin" valueType="num">
                                      <p:cBhvr>
                                        <p:cTn id="122" dur="1000" fill="hold"/>
                                        <p:tgtEl>
                                          <p:spTgt spid="72"/>
                                        </p:tgtEl>
                                        <p:attrNameLst>
                                          <p:attrName>ppt_x</p:attrName>
                                        </p:attrNameLst>
                                      </p:cBhvr>
                                      <p:tavLst>
                                        <p:tav tm="0">
                                          <p:val>
                                            <p:strVal val="#ppt_x"/>
                                          </p:val>
                                        </p:tav>
                                        <p:tav tm="100000">
                                          <p:val>
                                            <p:strVal val="#ppt_x"/>
                                          </p:val>
                                        </p:tav>
                                      </p:tavLst>
                                    </p:anim>
                                    <p:anim calcmode="lin" valueType="num">
                                      <p:cBhvr>
                                        <p:cTn id="1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73"/>
                                        </p:tgtEl>
                                        <p:attrNameLst>
                                          <p:attrName>style.visibility</p:attrName>
                                        </p:attrNameLst>
                                      </p:cBhvr>
                                      <p:to>
                                        <p:strVal val="visible"/>
                                      </p:to>
                                    </p:set>
                                    <p:animEffect transition="in" filter="fade">
                                      <p:cBhvr>
                                        <p:cTn id="128" dur="1000"/>
                                        <p:tgtEl>
                                          <p:spTgt spid="73"/>
                                        </p:tgtEl>
                                      </p:cBhvr>
                                    </p:animEffect>
                                    <p:anim calcmode="lin" valueType="num">
                                      <p:cBhvr>
                                        <p:cTn id="129" dur="1000" fill="hold"/>
                                        <p:tgtEl>
                                          <p:spTgt spid="73"/>
                                        </p:tgtEl>
                                        <p:attrNameLst>
                                          <p:attrName>ppt_x</p:attrName>
                                        </p:attrNameLst>
                                      </p:cBhvr>
                                      <p:tavLst>
                                        <p:tav tm="0">
                                          <p:val>
                                            <p:strVal val="#ppt_x"/>
                                          </p:val>
                                        </p:tav>
                                        <p:tav tm="100000">
                                          <p:val>
                                            <p:strVal val="#ppt_x"/>
                                          </p:val>
                                        </p:tav>
                                      </p:tavLst>
                                    </p:anim>
                                    <p:anim calcmode="lin" valueType="num">
                                      <p:cBhvr>
                                        <p:cTn id="1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1000"/>
                                        <p:tgtEl>
                                          <p:spTgt spid="74"/>
                                        </p:tgtEl>
                                      </p:cBhvr>
                                    </p:animEffect>
                                    <p:anim calcmode="lin" valueType="num">
                                      <p:cBhvr>
                                        <p:cTn id="136" dur="1000" fill="hold"/>
                                        <p:tgtEl>
                                          <p:spTgt spid="74"/>
                                        </p:tgtEl>
                                        <p:attrNameLst>
                                          <p:attrName>ppt_x</p:attrName>
                                        </p:attrNameLst>
                                      </p:cBhvr>
                                      <p:tavLst>
                                        <p:tav tm="0">
                                          <p:val>
                                            <p:strVal val="#ppt_x"/>
                                          </p:val>
                                        </p:tav>
                                        <p:tav tm="100000">
                                          <p:val>
                                            <p:strVal val="#ppt_x"/>
                                          </p:val>
                                        </p:tav>
                                      </p:tavLst>
                                    </p:anim>
                                    <p:anim calcmode="lin" valueType="num">
                                      <p:cBhvr>
                                        <p:cTn id="1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1000"/>
                                        <p:tgtEl>
                                          <p:spTgt spid="75"/>
                                        </p:tgtEl>
                                      </p:cBhvr>
                                    </p:animEffect>
                                    <p:anim calcmode="lin" valueType="num">
                                      <p:cBhvr>
                                        <p:cTn id="143" dur="1000" fill="hold"/>
                                        <p:tgtEl>
                                          <p:spTgt spid="75"/>
                                        </p:tgtEl>
                                        <p:attrNameLst>
                                          <p:attrName>ppt_x</p:attrName>
                                        </p:attrNameLst>
                                      </p:cBhvr>
                                      <p:tavLst>
                                        <p:tav tm="0">
                                          <p:val>
                                            <p:strVal val="#ppt_x"/>
                                          </p:val>
                                        </p:tav>
                                        <p:tav tm="100000">
                                          <p:val>
                                            <p:strVal val="#ppt_x"/>
                                          </p:val>
                                        </p:tav>
                                      </p:tavLst>
                                    </p:anim>
                                    <p:anim calcmode="lin" valueType="num">
                                      <p:cBhvr>
                                        <p:cTn id="144"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886A-96E8-41FF-8DDE-79F962088CC8}"/>
              </a:ext>
            </a:extLst>
          </p:cNvPr>
          <p:cNvSpPr>
            <a:spLocks noGrp="1"/>
          </p:cNvSpPr>
          <p:nvPr>
            <p:ph type="title"/>
          </p:nvPr>
        </p:nvSpPr>
        <p:spPr/>
        <p:txBody>
          <a:bodyPr/>
          <a:lstStyle/>
          <a:p>
            <a:endParaRPr lang="en-US"/>
          </a:p>
        </p:txBody>
      </p:sp>
      <p:pic>
        <p:nvPicPr>
          <p:cNvPr id="4" name="Picture 3">
            <a:hlinkClick r:id="rId2" action="ppaction://hlinkpres?slideindex=19&amp;slidetitle=PowerPoint Presentation"/>
            <a:extLst>
              <a:ext uri="{FF2B5EF4-FFF2-40B4-BE49-F238E27FC236}">
                <a16:creationId xmlns:a16="http://schemas.microsoft.com/office/drawing/2014/main" id="{968335CA-A46E-49F4-AF25-5B5716BC9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91" y="-89403"/>
            <a:ext cx="9781082" cy="5143500"/>
          </a:xfrm>
          <a:prstGeom prst="rect">
            <a:avLst/>
          </a:prstGeom>
        </p:spPr>
      </p:pic>
      <p:sp>
        <p:nvSpPr>
          <p:cNvPr id="5" name="Rectangle 4">
            <a:extLst>
              <a:ext uri="{FF2B5EF4-FFF2-40B4-BE49-F238E27FC236}">
                <a16:creationId xmlns:a16="http://schemas.microsoft.com/office/drawing/2014/main" id="{B914C448-4558-4786-8EBA-D34157C7B065}"/>
              </a:ext>
            </a:extLst>
          </p:cNvPr>
          <p:cNvSpPr/>
          <p:nvPr/>
        </p:nvSpPr>
        <p:spPr>
          <a:xfrm>
            <a:off x="2788749" y="-89403"/>
            <a:ext cx="3078407" cy="1084912"/>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buClrTx/>
            </a:pPr>
            <a:r>
              <a:rPr lang="en-US" sz="6600" b="1" kern="1200" dirty="0" err="1">
                <a:ln/>
                <a:solidFill>
                  <a:srgbClr val="FFC000"/>
                </a:solidFill>
                <a:latin typeface="Times New Roman" panose="02020603050405020304" pitchFamily="18" charset="0"/>
                <a:ea typeface="+mn-ea"/>
                <a:cs typeface="Times New Roman" panose="02020603050405020304" pitchFamily="18" charset="0"/>
              </a:rPr>
              <a:t>Lảo</a:t>
            </a:r>
            <a:r>
              <a:rPr lang="en-US" sz="6600" b="1" kern="1200" dirty="0">
                <a:ln/>
                <a:solidFill>
                  <a:srgbClr val="FFC000"/>
                </a:solidFill>
                <a:latin typeface="Times New Roman" panose="02020603050405020304" pitchFamily="18" charset="0"/>
                <a:ea typeface="+mn-ea"/>
                <a:cs typeface="Times New Roman" panose="02020603050405020304" pitchFamily="18" charset="0"/>
              </a:rPr>
              <a:t> </a:t>
            </a:r>
            <a:r>
              <a:rPr lang="en-US" sz="6600" b="1" kern="1200" dirty="0" err="1">
                <a:ln/>
                <a:solidFill>
                  <a:srgbClr val="FFC000"/>
                </a:solidFill>
                <a:latin typeface="Times New Roman" panose="02020603050405020304" pitchFamily="18" charset="0"/>
                <a:ea typeface="+mn-ea"/>
                <a:cs typeface="Times New Roman" panose="02020603050405020304" pitchFamily="18" charset="0"/>
              </a:rPr>
              <a:t>đảo</a:t>
            </a:r>
            <a:endParaRPr lang="en-US" sz="6600" b="1" kern="1200" dirty="0">
              <a:ln/>
              <a:solidFill>
                <a:srgbClr val="FFC000"/>
              </a:solidFill>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8B13A5C9-2281-416A-8FC2-636ACDBEBE3D}"/>
              </a:ext>
            </a:extLst>
          </p:cNvPr>
          <p:cNvSpPr/>
          <p:nvPr/>
        </p:nvSpPr>
        <p:spPr>
          <a:xfrm>
            <a:off x="349084" y="1537562"/>
            <a:ext cx="9414635" cy="1477328"/>
          </a:xfrm>
          <a:prstGeom prst="rect">
            <a:avLst/>
          </a:prstGeom>
          <a:solidFill>
            <a:schemeClr val="accent1">
              <a:lumMod val="40000"/>
              <a:lumOff val="60000"/>
            </a:schemeClr>
          </a:solidFill>
        </p:spPr>
        <p:txBody>
          <a:bodyPr wrap="square">
            <a:spAutoFit/>
          </a:bodyPr>
          <a:lstStyle/>
          <a:p>
            <a:pPr defTabSz="685800">
              <a:buClrTx/>
            </a:pPr>
            <a:r>
              <a:rPr lang="en-US" sz="4500" kern="1200" dirty="0" err="1">
                <a:latin typeface="Times New Roman" panose="02020603050405020304" pitchFamily="18" charset="0"/>
                <a:ea typeface="+mn-ea"/>
                <a:cs typeface="Times New Roman" panose="02020603050405020304" pitchFamily="18" charset="0"/>
              </a:rPr>
              <a:t>ngả</a:t>
            </a:r>
            <a:r>
              <a:rPr lang="en-US" sz="4500" kern="1200" dirty="0">
                <a:latin typeface="Times New Roman" panose="02020603050405020304" pitchFamily="18" charset="0"/>
                <a:ea typeface="+mn-ea"/>
                <a:cs typeface="Times New Roman" panose="02020603050405020304" pitchFamily="18" charset="0"/>
              </a:rPr>
              <a:t> </a:t>
            </a:r>
            <a:r>
              <a:rPr lang="en-US" sz="4500" kern="1200" dirty="0" err="1">
                <a:latin typeface="Times New Roman" panose="02020603050405020304" pitchFamily="18" charset="0"/>
                <a:ea typeface="+mn-ea"/>
                <a:cs typeface="Times New Roman" panose="02020603050405020304" pitchFamily="18" charset="0"/>
              </a:rPr>
              <a:t>nghiêng</a:t>
            </a:r>
            <a:r>
              <a:rPr lang="en-US" sz="4500" kern="1200" dirty="0">
                <a:latin typeface="Times New Roman" panose="02020603050405020304" pitchFamily="18" charset="0"/>
                <a:ea typeface="+mn-ea"/>
                <a:cs typeface="Times New Roman" panose="02020603050405020304" pitchFamily="18" charset="0"/>
              </a:rPr>
              <a:t>, </a:t>
            </a:r>
            <a:r>
              <a:rPr lang="en-US" sz="4500" kern="1200" dirty="0" err="1">
                <a:latin typeface="Times New Roman" panose="02020603050405020304" pitchFamily="18" charset="0"/>
                <a:ea typeface="+mn-ea"/>
                <a:cs typeface="Times New Roman" panose="02020603050405020304" pitchFamily="18" charset="0"/>
              </a:rPr>
              <a:t>muốn</a:t>
            </a:r>
            <a:r>
              <a:rPr lang="en-US" sz="4500" kern="1200" dirty="0">
                <a:latin typeface="Times New Roman" panose="02020603050405020304" pitchFamily="18" charset="0"/>
                <a:ea typeface="+mn-ea"/>
                <a:cs typeface="Times New Roman" panose="02020603050405020304" pitchFamily="18" charset="0"/>
              </a:rPr>
              <a:t> </a:t>
            </a:r>
            <a:r>
              <a:rPr lang="en-US" sz="4500" kern="1200" dirty="0" err="1">
                <a:latin typeface="Times New Roman" panose="02020603050405020304" pitchFamily="18" charset="0"/>
                <a:ea typeface="+mn-ea"/>
                <a:cs typeface="Times New Roman" panose="02020603050405020304" pitchFamily="18" charset="0"/>
              </a:rPr>
              <a:t>ngã</a:t>
            </a:r>
            <a:r>
              <a:rPr lang="en-US" sz="4500" kern="1200" dirty="0">
                <a:latin typeface="Times New Roman" panose="02020603050405020304" pitchFamily="18" charset="0"/>
                <a:ea typeface="+mn-ea"/>
                <a:cs typeface="Times New Roman" panose="02020603050405020304" pitchFamily="18" charset="0"/>
              </a:rPr>
              <a:t>, </a:t>
            </a:r>
            <a:r>
              <a:rPr lang="en-US" sz="4500" kern="1200" dirty="0" err="1">
                <a:latin typeface="Times New Roman" panose="02020603050405020304" pitchFamily="18" charset="0"/>
                <a:ea typeface="+mn-ea"/>
                <a:cs typeface="Times New Roman" panose="02020603050405020304" pitchFamily="18" charset="0"/>
              </a:rPr>
              <a:t>muốn</a:t>
            </a:r>
            <a:r>
              <a:rPr lang="en-US" sz="4500" kern="1200" dirty="0">
                <a:latin typeface="Times New Roman" panose="02020603050405020304" pitchFamily="18" charset="0"/>
                <a:ea typeface="+mn-ea"/>
                <a:cs typeface="Times New Roman" panose="02020603050405020304" pitchFamily="18" charset="0"/>
              </a:rPr>
              <a:t> </a:t>
            </a:r>
            <a:r>
              <a:rPr lang="en-US" sz="4500" kern="1200" dirty="0" err="1">
                <a:latin typeface="Times New Roman" panose="02020603050405020304" pitchFamily="18" charset="0"/>
                <a:ea typeface="+mn-ea"/>
                <a:cs typeface="Times New Roman" panose="02020603050405020304" pitchFamily="18" charset="0"/>
              </a:rPr>
              <a:t>đổ</a:t>
            </a:r>
            <a:r>
              <a:rPr lang="en-US" sz="4500" kern="1200" dirty="0">
                <a:latin typeface="Times New Roman" panose="02020603050405020304" pitchFamily="18" charset="0"/>
                <a:ea typeface="+mn-ea"/>
                <a:cs typeface="Times New Roman" panose="02020603050405020304" pitchFamily="18" charset="0"/>
              </a:rPr>
              <a:t>, </a:t>
            </a:r>
          </a:p>
          <a:p>
            <a:pPr defTabSz="685800">
              <a:buClrTx/>
            </a:pPr>
            <a:r>
              <a:rPr lang="en-US" sz="4500" kern="1200" dirty="0">
                <a:latin typeface="Times New Roman" panose="02020603050405020304" pitchFamily="18" charset="0"/>
                <a:ea typeface="+mn-ea"/>
                <a:cs typeface="Times New Roman" panose="02020603050405020304" pitchFamily="18" charset="0"/>
              </a:rPr>
              <a:t>do </a:t>
            </a:r>
            <a:r>
              <a:rPr lang="en-US" sz="4500" kern="1200" dirty="0" err="1">
                <a:latin typeface="Times New Roman" panose="02020603050405020304" pitchFamily="18" charset="0"/>
                <a:ea typeface="+mn-ea"/>
                <a:cs typeface="Times New Roman" panose="02020603050405020304" pitchFamily="18" charset="0"/>
              </a:rPr>
              <a:t>mất</a:t>
            </a:r>
            <a:r>
              <a:rPr lang="en-US" sz="4500" kern="1200" dirty="0">
                <a:latin typeface="Times New Roman" panose="02020603050405020304" pitchFamily="18" charset="0"/>
                <a:ea typeface="+mn-ea"/>
                <a:cs typeface="Times New Roman" panose="02020603050405020304" pitchFamily="18" charset="0"/>
              </a:rPr>
              <a:t> </a:t>
            </a:r>
            <a:r>
              <a:rPr lang="en-US" sz="4500" kern="1200" dirty="0" err="1">
                <a:latin typeface="Times New Roman" panose="02020603050405020304" pitchFamily="18" charset="0"/>
                <a:ea typeface="+mn-ea"/>
                <a:cs typeface="Times New Roman" panose="02020603050405020304" pitchFamily="18" charset="0"/>
              </a:rPr>
              <a:t>thăng</a:t>
            </a:r>
            <a:r>
              <a:rPr lang="en-US" sz="4500" kern="1200" dirty="0">
                <a:latin typeface="Times New Roman" panose="02020603050405020304" pitchFamily="18" charset="0"/>
                <a:ea typeface="+mn-ea"/>
                <a:cs typeface="Times New Roman" panose="02020603050405020304" pitchFamily="18" charset="0"/>
              </a:rPr>
              <a:t> </a:t>
            </a:r>
            <a:r>
              <a:rPr lang="en-US" sz="4500" kern="1200" dirty="0" err="1">
                <a:latin typeface="Times New Roman" panose="02020603050405020304" pitchFamily="18" charset="0"/>
                <a:ea typeface="+mn-ea"/>
                <a:cs typeface="Times New Roman" panose="02020603050405020304" pitchFamily="18" charset="0"/>
              </a:rPr>
              <a:t>bằng</a:t>
            </a:r>
            <a:endParaRPr lang="en-US" sz="4500" kern="1200" dirty="0">
              <a:latin typeface="Times New Roman" panose="02020603050405020304" pitchFamily="18" charset="0"/>
              <a:ea typeface="+mn-ea"/>
              <a:cs typeface="Times New Roman" panose="02020603050405020304" pitchFamily="18" charset="0"/>
            </a:endParaRPr>
          </a:p>
        </p:txBody>
      </p:sp>
      <p:pic>
        <p:nvPicPr>
          <p:cNvPr id="7" name="Picture 9" descr="1550182lt78y3wa73">
            <a:extLst>
              <a:ext uri="{FF2B5EF4-FFF2-40B4-BE49-F238E27FC236}">
                <a16:creationId xmlns:a16="http://schemas.microsoft.com/office/drawing/2014/main" id="{A6F0C8CD-5F4A-4DC5-A30C-4C9B6334209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8591" y="498183"/>
            <a:ext cx="561060" cy="210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1550182lt78y3wa73">
            <a:extLst>
              <a:ext uri="{FF2B5EF4-FFF2-40B4-BE49-F238E27FC236}">
                <a16:creationId xmlns:a16="http://schemas.microsoft.com/office/drawing/2014/main" id="{886B9439-6537-4E1C-A63A-F499305691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1013484" y="-744635"/>
            <a:ext cx="499597" cy="204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1550182lt78y3wa73">
            <a:extLst>
              <a:ext uri="{FF2B5EF4-FFF2-40B4-BE49-F238E27FC236}">
                <a16:creationId xmlns:a16="http://schemas.microsoft.com/office/drawing/2014/main" id="{8FAAC032-1528-4BB2-90CD-3B0801F6B14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H="1">
            <a:off x="7649548" y="3819456"/>
            <a:ext cx="530912" cy="22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1550182lt78y3wa73">
            <a:extLst>
              <a:ext uri="{FF2B5EF4-FFF2-40B4-BE49-F238E27FC236}">
                <a16:creationId xmlns:a16="http://schemas.microsoft.com/office/drawing/2014/main" id="{06D352C4-2018-4AC7-9BD6-375E3F10F7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73113" y="3232281"/>
            <a:ext cx="715841" cy="221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82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78F9AD-D5E9-4088-B46C-DF9AD31FEF78}"/>
              </a:ext>
            </a:extLst>
          </p:cNvPr>
          <p:cNvSpPr>
            <a:spLocks noGrp="1"/>
          </p:cNvSpPr>
          <p:nvPr>
            <p:ph type="subTitle" idx="1"/>
          </p:nvPr>
        </p:nvSpPr>
        <p:spPr>
          <a:xfrm>
            <a:off x="1063256" y="0"/>
            <a:ext cx="6655982" cy="751800"/>
          </a:xfrm>
        </p:spPr>
        <p:txBody>
          <a:bodyPr/>
          <a:lstStyle/>
          <a:p>
            <a:r>
              <a:rPr lang="en-US" sz="2800" b="1" dirty="0" err="1">
                <a:latin typeface="HP001 4 hàng" panose="020B0603050302020204" pitchFamily="34" charset="0"/>
              </a:rPr>
              <a:t>Thứ</a:t>
            </a:r>
            <a:r>
              <a:rPr lang="en-US" sz="2800" b="1" dirty="0">
                <a:latin typeface="HP001 4 hàng" panose="020B0603050302020204" pitchFamily="34" charset="0"/>
              </a:rPr>
              <a:t> </a:t>
            </a:r>
            <a:r>
              <a:rPr lang="en-US" sz="2800" b="1" dirty="0" err="1">
                <a:latin typeface="HP001 4 hàng" panose="020B0603050302020204" pitchFamily="34" charset="0"/>
              </a:rPr>
              <a:t>hai</a:t>
            </a:r>
            <a:r>
              <a:rPr lang="en-US" sz="2800" b="1" dirty="0">
                <a:latin typeface="HP001 4 hàng" panose="020B0603050302020204" pitchFamily="34" charset="0"/>
              </a:rPr>
              <a:t> </a:t>
            </a:r>
            <a:r>
              <a:rPr lang="en-US" sz="2800" b="1" dirty="0" err="1">
                <a:latin typeface="HP001 4 hàng" panose="020B0603050302020204" pitchFamily="34" charset="0"/>
              </a:rPr>
              <a:t>ngày</a:t>
            </a:r>
            <a:r>
              <a:rPr lang="en-US" sz="2800" b="1" dirty="0">
                <a:latin typeface="HP001 4 hàng" panose="020B0603050302020204" pitchFamily="34" charset="0"/>
              </a:rPr>
              <a:t> 1</a:t>
            </a:r>
            <a:r>
              <a:rPr lang="vi-VN" sz="2800" b="1" dirty="0">
                <a:latin typeface="HP001 4 hàng" panose="020B0603050302020204" pitchFamily="34" charset="0"/>
              </a:rPr>
              <a:t>8</a:t>
            </a:r>
            <a:r>
              <a:rPr lang="en-US" sz="2800" b="1" dirty="0">
                <a:latin typeface="HP001 4 hàng" panose="020B0603050302020204" pitchFamily="34" charset="0"/>
              </a:rPr>
              <a:t> </a:t>
            </a:r>
            <a:r>
              <a:rPr lang="en-US" sz="2800" b="1" dirty="0" err="1">
                <a:latin typeface="HP001 4 hàng" panose="020B0603050302020204" pitchFamily="34" charset="0"/>
              </a:rPr>
              <a:t>tháng</a:t>
            </a:r>
            <a:r>
              <a:rPr lang="en-US" sz="2800" b="1" dirty="0">
                <a:latin typeface="HP001 4 hàng" panose="020B0603050302020204" pitchFamily="34" charset="0"/>
              </a:rPr>
              <a:t> 10 </a:t>
            </a:r>
            <a:r>
              <a:rPr lang="en-US" sz="2800" b="1" dirty="0" err="1">
                <a:latin typeface="HP001 4 hàng" panose="020B0603050302020204" pitchFamily="34" charset="0"/>
              </a:rPr>
              <a:t>năm</a:t>
            </a:r>
            <a:r>
              <a:rPr lang="en-US" sz="2800" b="1" dirty="0">
                <a:latin typeface="HP001 4 hàng" panose="020B0603050302020204" pitchFamily="34" charset="0"/>
              </a:rPr>
              <a:t> 2021</a:t>
            </a:r>
            <a:br>
              <a:rPr lang="en-US" sz="2800" b="1" dirty="0">
                <a:latin typeface="HP001 4 hàng" panose="020B0603050302020204" pitchFamily="34" charset="0"/>
              </a:rPr>
            </a:br>
            <a:r>
              <a:rPr lang="en-US" sz="2800" b="1" dirty="0" err="1">
                <a:latin typeface="HP001 4 hàng" panose="020B0603050302020204" pitchFamily="34" charset="0"/>
              </a:rPr>
              <a:t>Tập</a:t>
            </a:r>
            <a:r>
              <a:rPr lang="en-US" sz="2800" b="1" dirty="0">
                <a:latin typeface="HP001 4 hàng" panose="020B0603050302020204" pitchFamily="34" charset="0"/>
              </a:rPr>
              <a:t> </a:t>
            </a:r>
            <a:r>
              <a:rPr lang="en-US" sz="2800" b="1" dirty="0" err="1">
                <a:latin typeface="HP001 4 hàng" panose="020B0603050302020204" pitchFamily="34" charset="0"/>
              </a:rPr>
              <a:t>đọc</a:t>
            </a:r>
            <a:br>
              <a:rPr lang="en-US" sz="2800" b="1" dirty="0">
                <a:latin typeface="HP001 4 hàng" panose="020B0603050302020204" pitchFamily="34" charset="0"/>
              </a:rPr>
            </a:br>
            <a:r>
              <a:rPr lang="en-US" altLang="en-US" sz="2400" b="1" dirty="0" err="1">
                <a:solidFill>
                  <a:srgbClr val="990000"/>
                </a:solidFill>
                <a:latin typeface="HP001 4 hàng" panose="020B0604020202020204" charset="0"/>
              </a:rPr>
              <a:t>Trận</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bóng</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dưới</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lòng</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đường</a:t>
            </a:r>
            <a:r>
              <a:rPr lang="vi-VN" altLang="en-US" sz="2800" b="1" dirty="0">
                <a:solidFill>
                  <a:srgbClr val="990000"/>
                </a:solidFill>
                <a:latin typeface="HP001 4 hàng" panose="020B0604020202020204" charset="0"/>
              </a:rPr>
              <a:t>                                                             </a:t>
            </a:r>
            <a:r>
              <a:rPr lang="en-US" altLang="en-US" sz="2800" b="1" dirty="0">
                <a:solidFill>
                  <a:srgbClr val="990000"/>
                </a:solidFill>
                <a:latin typeface="HP001 4 hàng" panose="020B0604020202020204" charset="0"/>
              </a:rPr>
              <a:t>                          </a:t>
            </a:r>
            <a:r>
              <a:rPr lang="en-US" altLang="en-US" sz="2400" b="1" dirty="0" err="1">
                <a:solidFill>
                  <a:srgbClr val="140476"/>
                </a:solidFill>
                <a:latin typeface="Times New Roman" panose="02020603050405020304" pitchFamily="18" charset="0"/>
                <a:cs typeface="Times New Roman" panose="02020603050405020304" pitchFamily="18" charset="0"/>
              </a:rPr>
              <a:t>Nguyễn</a:t>
            </a:r>
            <a:r>
              <a:rPr lang="en-US" altLang="en-US" sz="2400" b="1" dirty="0">
                <a:solidFill>
                  <a:srgbClr val="140476"/>
                </a:solidFill>
                <a:latin typeface="Times New Roman" panose="02020603050405020304" pitchFamily="18" charset="0"/>
                <a:cs typeface="Times New Roman" panose="02020603050405020304" pitchFamily="18" charset="0"/>
              </a:rPr>
              <a:t> Minh</a:t>
            </a:r>
            <a:br>
              <a:rPr lang="en-US" altLang="en-US" sz="2400" dirty="0">
                <a:solidFill>
                  <a:srgbClr val="140476"/>
                </a:solidFill>
                <a:latin typeface="Times New Roman" panose="02020603050405020304" pitchFamily="18" charset="0"/>
              </a:rPr>
            </a:br>
            <a:br>
              <a:rPr lang="en-US" sz="4400" b="1" dirty="0">
                <a:latin typeface="HP001 4 hàng" panose="020B0603050302020204" pitchFamily="34" charset="0"/>
              </a:rPr>
            </a:br>
            <a:endParaRPr lang="en-US" sz="1600" dirty="0"/>
          </a:p>
        </p:txBody>
      </p:sp>
      <p:sp>
        <p:nvSpPr>
          <p:cNvPr id="4" name="AutoShape 9">
            <a:extLst>
              <a:ext uri="{FF2B5EF4-FFF2-40B4-BE49-F238E27FC236}">
                <a16:creationId xmlns:a16="http://schemas.microsoft.com/office/drawing/2014/main" id="{063412CB-6BFF-4814-8CBF-FBEFDEF95326}"/>
              </a:ext>
            </a:extLst>
          </p:cNvPr>
          <p:cNvSpPr>
            <a:spLocks noGrp="1" noChangeArrowheads="1"/>
          </p:cNvSpPr>
          <p:nvPr>
            <p:ph type="title"/>
          </p:nvPr>
        </p:nvSpPr>
        <p:spPr bwMode="auto">
          <a:xfrm>
            <a:off x="303028" y="2224696"/>
            <a:ext cx="8537944" cy="1520196"/>
          </a:xfrm>
          <a:prstGeom prst="ribbon">
            <a:avLst>
              <a:gd name="adj1" fmla="val 30774"/>
              <a:gd name="adj2" fmla="val 62278"/>
            </a:avLst>
          </a:prstGeom>
          <a:solidFill>
            <a:srgbClr val="FAEEA4"/>
          </a:solidFill>
          <a:ln w="9525">
            <a:solidFill>
              <a:schemeClr val="tx1"/>
            </a:solidFill>
            <a:round/>
            <a:headEnd/>
            <a:tailEnd/>
          </a:ln>
        </p:spPr>
        <p:txBody>
          <a:bodyPr wrap="none" anchor="ctr"/>
          <a:lstStyle/>
          <a:p>
            <a:br>
              <a:rPr lang="en-US" altLang="en-US" sz="5400" b="1" dirty="0">
                <a:solidFill>
                  <a:srgbClr val="6600FF"/>
                </a:solidFill>
                <a:latin typeface="Times New Roman" panose="02020603050405020304" pitchFamily="18" charset="0"/>
              </a:rPr>
            </a:br>
            <a:r>
              <a:rPr lang="en-US" altLang="en-US" sz="5400" b="1" dirty="0" err="1">
                <a:solidFill>
                  <a:srgbClr val="6600FF"/>
                </a:solidFill>
                <a:latin typeface="Times New Roman" panose="02020603050405020304" pitchFamily="18" charset="0"/>
              </a:rPr>
              <a:t>Đọc</a:t>
            </a:r>
            <a:r>
              <a:rPr lang="en-US" altLang="en-US" sz="5400" b="1" dirty="0">
                <a:solidFill>
                  <a:srgbClr val="6600FF"/>
                </a:solidFill>
                <a:latin typeface="Times New Roman" panose="02020603050405020304" pitchFamily="18" charset="0"/>
              </a:rPr>
              <a:t> </a:t>
            </a:r>
            <a:r>
              <a:rPr lang="en-US" altLang="en-US" sz="5400" b="1" dirty="0" err="1">
                <a:solidFill>
                  <a:srgbClr val="6600FF"/>
                </a:solidFill>
                <a:latin typeface="Times New Roman" panose="02020603050405020304" pitchFamily="18" charset="0"/>
              </a:rPr>
              <a:t>nhóm</a:t>
            </a:r>
            <a:br>
              <a:rPr lang="en-US" altLang="en-US" sz="6000" b="1" dirty="0">
                <a:solidFill>
                  <a:srgbClr val="6600FF"/>
                </a:solidFill>
                <a:latin typeface="Times New Roman" panose="02020603050405020304" pitchFamily="18" charset="0"/>
              </a:rPr>
            </a:br>
            <a:endParaRPr lang="en-US" dirty="0"/>
          </a:p>
        </p:txBody>
      </p:sp>
    </p:spTree>
    <p:extLst>
      <p:ext uri="{BB962C8B-B14F-4D97-AF65-F5344CB8AC3E}">
        <p14:creationId xmlns:p14="http://schemas.microsoft.com/office/powerpoint/2010/main" val="89219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78F9AD-D5E9-4088-B46C-DF9AD31FEF78}"/>
              </a:ext>
            </a:extLst>
          </p:cNvPr>
          <p:cNvSpPr>
            <a:spLocks noGrp="1"/>
          </p:cNvSpPr>
          <p:nvPr>
            <p:ph type="subTitle" idx="1"/>
          </p:nvPr>
        </p:nvSpPr>
        <p:spPr>
          <a:xfrm>
            <a:off x="1063256" y="0"/>
            <a:ext cx="6655982" cy="751800"/>
          </a:xfrm>
        </p:spPr>
        <p:txBody>
          <a:bodyPr/>
          <a:lstStyle/>
          <a:p>
            <a:r>
              <a:rPr lang="en-US" sz="2400" b="1" dirty="0" err="1">
                <a:latin typeface="HP001 4 hàng" panose="020B0603050302020204" pitchFamily="34" charset="0"/>
              </a:rPr>
              <a:t>Thứ</a:t>
            </a:r>
            <a:r>
              <a:rPr lang="en-US" sz="2400" b="1" dirty="0">
                <a:latin typeface="HP001 4 hàng" panose="020B0603050302020204" pitchFamily="34" charset="0"/>
              </a:rPr>
              <a:t> </a:t>
            </a:r>
            <a:r>
              <a:rPr lang="en-US" sz="2400" b="1" dirty="0" err="1">
                <a:latin typeface="HP001 4 hàng" panose="020B0603050302020204" pitchFamily="34" charset="0"/>
              </a:rPr>
              <a:t>hai</a:t>
            </a:r>
            <a:r>
              <a:rPr lang="en-US" sz="2400" b="1" dirty="0">
                <a:latin typeface="HP001 4 hàng" panose="020B0603050302020204" pitchFamily="34" charset="0"/>
              </a:rPr>
              <a:t> </a:t>
            </a:r>
            <a:r>
              <a:rPr lang="en-US" sz="2400" b="1" dirty="0" err="1">
                <a:latin typeface="HP001 4 hàng" panose="020B0603050302020204" pitchFamily="34" charset="0"/>
              </a:rPr>
              <a:t>ngày</a:t>
            </a:r>
            <a:r>
              <a:rPr lang="en-US" sz="2400" b="1" dirty="0">
                <a:latin typeface="HP001 4 hàng" panose="020B0603050302020204" pitchFamily="34" charset="0"/>
              </a:rPr>
              <a:t> 1</a:t>
            </a:r>
            <a:r>
              <a:rPr lang="vi-VN" sz="2400" b="1" dirty="0">
                <a:latin typeface="HP001 4 hàng" panose="020B0603050302020204" pitchFamily="34" charset="0"/>
              </a:rPr>
              <a:t>8</a:t>
            </a:r>
            <a:r>
              <a:rPr lang="en-US" sz="2400" b="1" dirty="0">
                <a:latin typeface="HP001 4 hàng" panose="020B0603050302020204" pitchFamily="34" charset="0"/>
              </a:rPr>
              <a:t> </a:t>
            </a:r>
            <a:r>
              <a:rPr lang="en-US" sz="2400" b="1" dirty="0" err="1">
                <a:latin typeface="HP001 4 hàng" panose="020B0603050302020204" pitchFamily="34" charset="0"/>
              </a:rPr>
              <a:t>tháng</a:t>
            </a:r>
            <a:r>
              <a:rPr lang="en-US" sz="2400" b="1" dirty="0">
                <a:latin typeface="HP001 4 hàng" panose="020B0603050302020204" pitchFamily="34" charset="0"/>
              </a:rPr>
              <a:t> 10 </a:t>
            </a:r>
            <a:r>
              <a:rPr lang="en-US" sz="2400" b="1" dirty="0" err="1">
                <a:latin typeface="HP001 4 hàng" panose="020B0603050302020204" pitchFamily="34" charset="0"/>
              </a:rPr>
              <a:t>năm</a:t>
            </a:r>
            <a:r>
              <a:rPr lang="en-US" sz="2400" b="1" dirty="0">
                <a:latin typeface="HP001 4 hàng" panose="020B0603050302020204" pitchFamily="34" charset="0"/>
              </a:rPr>
              <a:t> 2021</a:t>
            </a:r>
            <a:br>
              <a:rPr lang="en-US" sz="2400" b="1" dirty="0">
                <a:latin typeface="HP001 4 hàng" panose="020B0603050302020204" pitchFamily="34" charset="0"/>
              </a:rPr>
            </a:br>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đọc</a:t>
            </a:r>
            <a:br>
              <a:rPr lang="en-US" sz="2400" b="1" dirty="0">
                <a:latin typeface="HP001 4 hàng" panose="020B0603050302020204" pitchFamily="34" charset="0"/>
              </a:rPr>
            </a:br>
            <a:r>
              <a:rPr lang="en-US" altLang="en-US" sz="2400" b="1" dirty="0" err="1">
                <a:solidFill>
                  <a:srgbClr val="990000"/>
                </a:solidFill>
                <a:latin typeface="HP001 4 hàng" panose="020B0604020202020204" charset="0"/>
              </a:rPr>
              <a:t>Trận</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bóng</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dưới</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lòng</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đường</a:t>
            </a:r>
            <a:br>
              <a:rPr lang="en-US" sz="2400" b="1" dirty="0">
                <a:latin typeface="HP001 4 hàng" panose="020B0603050302020204" pitchFamily="34" charset="0"/>
              </a:rPr>
            </a:br>
            <a:r>
              <a:rPr lang="en-US" sz="2400" b="1" dirty="0">
                <a:latin typeface="HP001 4 hàng" panose="020B0603050302020204" pitchFamily="34" charset="0"/>
              </a:rPr>
              <a:t> </a:t>
            </a:r>
            <a:r>
              <a:rPr lang="en-US" altLang="en-US" sz="2400" b="1" dirty="0" err="1">
                <a:solidFill>
                  <a:srgbClr val="140476"/>
                </a:solidFill>
                <a:latin typeface="Times New Roman" panose="02020603050405020304" pitchFamily="18" charset="0"/>
                <a:cs typeface="Times New Roman" panose="02020603050405020304" pitchFamily="18" charset="0"/>
              </a:rPr>
              <a:t>Nguyễn</a:t>
            </a:r>
            <a:r>
              <a:rPr lang="en-US" altLang="en-US" sz="2400" b="1" dirty="0">
                <a:solidFill>
                  <a:srgbClr val="140476"/>
                </a:solidFill>
                <a:latin typeface="Times New Roman" panose="02020603050405020304" pitchFamily="18" charset="0"/>
                <a:cs typeface="Times New Roman" panose="02020603050405020304" pitchFamily="18" charset="0"/>
              </a:rPr>
              <a:t> Minh</a:t>
            </a:r>
            <a:br>
              <a:rPr lang="en-US" altLang="en-US" sz="2400" b="1" dirty="0">
                <a:latin typeface="HP001 4 hàng" panose="020B0603050302020204" pitchFamily="34" charset="0"/>
                <a:cs typeface="Arial" panose="020B0604020202020204" pitchFamily="34" charset="0"/>
              </a:rPr>
            </a:br>
            <a:endParaRPr lang="en-US" sz="1400" dirty="0"/>
          </a:p>
        </p:txBody>
      </p:sp>
      <p:sp>
        <p:nvSpPr>
          <p:cNvPr id="4" name="AutoShape 9">
            <a:extLst>
              <a:ext uri="{FF2B5EF4-FFF2-40B4-BE49-F238E27FC236}">
                <a16:creationId xmlns:a16="http://schemas.microsoft.com/office/drawing/2014/main" id="{063412CB-6BFF-4814-8CBF-FBEFDEF95326}"/>
              </a:ext>
            </a:extLst>
          </p:cNvPr>
          <p:cNvSpPr>
            <a:spLocks noGrp="1" noChangeArrowheads="1"/>
          </p:cNvSpPr>
          <p:nvPr>
            <p:ph type="title"/>
          </p:nvPr>
        </p:nvSpPr>
        <p:spPr bwMode="auto">
          <a:xfrm>
            <a:off x="122275" y="1637674"/>
            <a:ext cx="8537944" cy="1520196"/>
          </a:xfrm>
          <a:prstGeom prst="ribbon">
            <a:avLst>
              <a:gd name="adj1" fmla="val 30774"/>
              <a:gd name="adj2" fmla="val 62278"/>
            </a:avLst>
          </a:prstGeom>
          <a:solidFill>
            <a:srgbClr val="FAEEA4"/>
          </a:solidFill>
          <a:ln w="9525">
            <a:solidFill>
              <a:schemeClr val="tx1"/>
            </a:solidFill>
            <a:round/>
            <a:headEnd/>
            <a:tailEnd/>
          </a:ln>
        </p:spPr>
        <p:txBody>
          <a:bodyPr wrap="none" anchor="ctr"/>
          <a:lstStyle/>
          <a:p>
            <a:r>
              <a:rPr lang="en-US" altLang="en-US" sz="5400" b="1" dirty="0" err="1">
                <a:solidFill>
                  <a:srgbClr val="6600FF"/>
                </a:solidFill>
                <a:latin typeface="Times New Roman" panose="02020603050405020304" pitchFamily="18" charset="0"/>
              </a:rPr>
              <a:t>Thi</a:t>
            </a:r>
            <a:r>
              <a:rPr lang="en-US" altLang="en-US" sz="5400" b="1" dirty="0">
                <a:solidFill>
                  <a:srgbClr val="6600FF"/>
                </a:solidFill>
                <a:latin typeface="Times New Roman" panose="02020603050405020304" pitchFamily="18" charset="0"/>
              </a:rPr>
              <a:t> </a:t>
            </a:r>
            <a:r>
              <a:rPr lang="en-US" altLang="en-US" sz="5400" b="1" dirty="0" err="1">
                <a:solidFill>
                  <a:srgbClr val="6600FF"/>
                </a:solidFill>
                <a:latin typeface="Times New Roman" panose="02020603050405020304" pitchFamily="18" charset="0"/>
              </a:rPr>
              <a:t>đọc</a:t>
            </a:r>
            <a:endParaRPr lang="en-US" dirty="0"/>
          </a:p>
        </p:txBody>
      </p:sp>
    </p:spTree>
    <p:extLst>
      <p:ext uri="{BB962C8B-B14F-4D97-AF65-F5344CB8AC3E}">
        <p14:creationId xmlns:p14="http://schemas.microsoft.com/office/powerpoint/2010/main" val="43482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4">
            <a:extLst>
              <a:ext uri="{FF2B5EF4-FFF2-40B4-BE49-F238E27FC236}">
                <a16:creationId xmlns:a16="http://schemas.microsoft.com/office/drawing/2014/main" id="{6AA41529-2882-4D46-B84E-E4898455BBF9}"/>
              </a:ext>
            </a:extLst>
          </p:cNvPr>
          <p:cNvSpPr>
            <a:spLocks noChangeArrowheads="1"/>
          </p:cNvSpPr>
          <p:nvPr/>
        </p:nvSpPr>
        <p:spPr bwMode="blackWhite">
          <a:xfrm>
            <a:off x="1143000" y="0"/>
            <a:ext cx="6858000" cy="514350"/>
          </a:xfrm>
          <a:prstGeom prst="roundRect">
            <a:avLst>
              <a:gd name="adj" fmla="val 9106"/>
            </a:avLst>
          </a:prstGeom>
          <a:solidFill>
            <a:srgbClr val="800000">
              <a:alpha val="74901"/>
            </a:srgbClr>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ctr"/>
            <a:r>
              <a:rPr lang="en-US" altLang="en-US" sz="2100" dirty="0" err="1">
                <a:solidFill>
                  <a:schemeClr val="bg1"/>
                </a:solidFill>
                <a:latin typeface="Times New Roman" panose="02020603050405020304" pitchFamily="18" charset="0"/>
              </a:rPr>
              <a:t>Thứ</a:t>
            </a:r>
            <a:r>
              <a:rPr lang="en-US" altLang="en-US" sz="2100" dirty="0">
                <a:solidFill>
                  <a:schemeClr val="bg1"/>
                </a:solidFill>
                <a:latin typeface="Times New Roman" panose="02020603050405020304" pitchFamily="18" charset="0"/>
              </a:rPr>
              <a:t> h</a:t>
            </a:r>
            <a:r>
              <a:rPr lang="vi-VN" altLang="en-US" sz="2100" dirty="0">
                <a:solidFill>
                  <a:schemeClr val="bg1"/>
                </a:solidFill>
                <a:latin typeface="Times New Roman" panose="02020603050405020304" pitchFamily="18" charset="0"/>
              </a:rPr>
              <a:t>ai</a:t>
            </a:r>
            <a:r>
              <a:rPr lang="en-US" altLang="en-US" sz="2100" dirty="0">
                <a:solidFill>
                  <a:schemeClr val="bg1"/>
                </a:solidFill>
                <a:latin typeface="Times New Roman" panose="02020603050405020304" pitchFamily="18" charset="0"/>
              </a:rPr>
              <a:t>   </a:t>
            </a:r>
            <a:r>
              <a:rPr lang="en-US" altLang="en-US" sz="2100" dirty="0" err="1">
                <a:solidFill>
                  <a:schemeClr val="bg1"/>
                </a:solidFill>
                <a:latin typeface="Times New Roman" panose="02020603050405020304" pitchFamily="18" charset="0"/>
              </a:rPr>
              <a:t>ngày</a:t>
            </a:r>
            <a:r>
              <a:rPr lang="en-US" altLang="en-US" sz="2100" dirty="0">
                <a:solidFill>
                  <a:schemeClr val="bg1"/>
                </a:solidFill>
                <a:latin typeface="Times New Roman" panose="02020603050405020304" pitchFamily="18" charset="0"/>
              </a:rPr>
              <a:t> </a:t>
            </a:r>
            <a:r>
              <a:rPr lang="vi-VN" altLang="en-US" sz="2100" dirty="0">
                <a:solidFill>
                  <a:schemeClr val="bg1"/>
                </a:solidFill>
                <a:latin typeface="Times New Roman" panose="02020603050405020304" pitchFamily="18" charset="0"/>
              </a:rPr>
              <a:t>18</a:t>
            </a:r>
            <a:r>
              <a:rPr lang="en-US" altLang="en-US" sz="2100" dirty="0">
                <a:solidFill>
                  <a:schemeClr val="bg1"/>
                </a:solidFill>
                <a:latin typeface="Times New Roman" panose="02020603050405020304" pitchFamily="18" charset="0"/>
              </a:rPr>
              <a:t>  </a:t>
            </a:r>
            <a:r>
              <a:rPr lang="en-US" altLang="en-US" sz="2100" dirty="0" err="1">
                <a:solidFill>
                  <a:schemeClr val="bg1"/>
                </a:solidFill>
                <a:latin typeface="Times New Roman" panose="02020603050405020304" pitchFamily="18" charset="0"/>
              </a:rPr>
              <a:t>tháng</a:t>
            </a:r>
            <a:r>
              <a:rPr lang="en-US" altLang="en-US" sz="2100" dirty="0">
                <a:solidFill>
                  <a:schemeClr val="bg1"/>
                </a:solidFill>
                <a:latin typeface="Times New Roman" panose="02020603050405020304" pitchFamily="18" charset="0"/>
              </a:rPr>
              <a:t> 10  </a:t>
            </a:r>
            <a:r>
              <a:rPr lang="en-US" altLang="en-US" sz="2100" dirty="0" err="1">
                <a:solidFill>
                  <a:schemeClr val="bg1"/>
                </a:solidFill>
                <a:latin typeface="Times New Roman" panose="02020603050405020304" pitchFamily="18" charset="0"/>
              </a:rPr>
              <a:t>năm</a:t>
            </a:r>
            <a:r>
              <a:rPr lang="en-US" altLang="en-US" sz="2100" dirty="0">
                <a:solidFill>
                  <a:schemeClr val="bg1"/>
                </a:solidFill>
                <a:latin typeface="Times New Roman" panose="02020603050405020304" pitchFamily="18" charset="0"/>
              </a:rPr>
              <a:t> 20</a:t>
            </a:r>
            <a:r>
              <a:rPr lang="vi-VN" altLang="en-US" sz="2100" dirty="0">
                <a:solidFill>
                  <a:schemeClr val="bg1"/>
                </a:solidFill>
                <a:latin typeface="Times New Roman" panose="02020603050405020304" pitchFamily="18" charset="0"/>
              </a:rPr>
              <a:t>21</a:t>
            </a:r>
            <a:endParaRPr lang="en-US" altLang="en-US" sz="2100" dirty="0">
              <a:solidFill>
                <a:schemeClr val="bg1"/>
              </a:solidFill>
              <a:latin typeface="Times New Roman" panose="02020603050405020304" pitchFamily="18" charset="0"/>
            </a:endParaRPr>
          </a:p>
        </p:txBody>
      </p:sp>
      <p:sp>
        <p:nvSpPr>
          <p:cNvPr id="2051" name="Text Box 5">
            <a:extLst>
              <a:ext uri="{FF2B5EF4-FFF2-40B4-BE49-F238E27FC236}">
                <a16:creationId xmlns:a16="http://schemas.microsoft.com/office/drawing/2014/main" id="{3258936D-0300-4803-B07C-EECB477876F1}"/>
              </a:ext>
            </a:extLst>
          </p:cNvPr>
          <p:cNvSpPr txBox="1">
            <a:spLocks noChangeArrowheads="1"/>
          </p:cNvSpPr>
          <p:nvPr/>
        </p:nvSpPr>
        <p:spPr bwMode="auto">
          <a:xfrm>
            <a:off x="4057650" y="457200"/>
            <a:ext cx="1543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l" eaLnBrk="1" hangingPunct="1">
              <a:spcBef>
                <a:spcPct val="50000"/>
              </a:spcBef>
            </a:pPr>
            <a:r>
              <a:rPr lang="en-US" altLang="en-US" sz="2400" u="sng">
                <a:solidFill>
                  <a:srgbClr val="006600"/>
                </a:solidFill>
                <a:latin typeface="Times New Roman" panose="02020603050405020304" pitchFamily="18" charset="0"/>
              </a:rPr>
              <a:t>Tập đọc</a:t>
            </a:r>
          </a:p>
        </p:txBody>
      </p:sp>
      <p:sp>
        <p:nvSpPr>
          <p:cNvPr id="67593" name="Oval 9">
            <a:hlinkClick r:id="rId2" action="ppaction://hlinksldjump"/>
            <a:extLst>
              <a:ext uri="{FF2B5EF4-FFF2-40B4-BE49-F238E27FC236}">
                <a16:creationId xmlns:a16="http://schemas.microsoft.com/office/drawing/2014/main" id="{8016CA7F-0E18-4B31-87D5-EB416D91BF67}"/>
              </a:ext>
            </a:extLst>
          </p:cNvPr>
          <p:cNvSpPr>
            <a:spLocks noChangeArrowheads="1"/>
          </p:cNvSpPr>
          <p:nvPr/>
        </p:nvSpPr>
        <p:spPr bwMode="auto">
          <a:xfrm>
            <a:off x="3337556" y="1060609"/>
            <a:ext cx="2743200" cy="628650"/>
          </a:xfrm>
          <a:prstGeom prst="ellipse">
            <a:avLst/>
          </a:prstGeom>
          <a:solidFill>
            <a:srgbClr val="FFFFFF"/>
          </a:solidFill>
          <a:ln w="28575">
            <a:solidFill>
              <a:srgbClr val="1A059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r>
              <a:rPr lang="en-US" altLang="en-US" sz="2400" dirty="0" err="1">
                <a:solidFill>
                  <a:srgbClr val="800000"/>
                </a:solidFill>
                <a:latin typeface="Times New Roman" panose="02020603050405020304" pitchFamily="18" charset="0"/>
              </a:rPr>
              <a:t>Ôn</a:t>
            </a:r>
            <a:r>
              <a:rPr lang="en-US" altLang="en-US" sz="2400" dirty="0">
                <a:solidFill>
                  <a:srgbClr val="800000"/>
                </a:solidFill>
                <a:latin typeface="Times New Roman" panose="02020603050405020304" pitchFamily="18" charset="0"/>
              </a:rPr>
              <a:t> </a:t>
            </a:r>
            <a:r>
              <a:rPr lang="en-US" altLang="en-US" sz="2400" dirty="0" err="1">
                <a:solidFill>
                  <a:srgbClr val="800000"/>
                </a:solidFill>
                <a:latin typeface="Times New Roman" panose="02020603050405020304" pitchFamily="18" charset="0"/>
              </a:rPr>
              <a:t>bài</a:t>
            </a:r>
            <a:r>
              <a:rPr lang="en-US" altLang="en-US" sz="2400" dirty="0">
                <a:solidFill>
                  <a:srgbClr val="800000"/>
                </a:solidFill>
                <a:latin typeface="Times New Roman" panose="02020603050405020304" pitchFamily="18" charset="0"/>
              </a:rPr>
              <a:t> </a:t>
            </a:r>
            <a:r>
              <a:rPr lang="en-US" altLang="en-US" sz="2400" dirty="0" err="1">
                <a:solidFill>
                  <a:srgbClr val="800000"/>
                </a:solidFill>
                <a:latin typeface="Times New Roman" panose="02020603050405020304" pitchFamily="18" charset="0"/>
              </a:rPr>
              <a:t>cũ</a:t>
            </a:r>
            <a:r>
              <a:rPr lang="en-US" altLang="en-US" sz="2400" dirty="0">
                <a:solidFill>
                  <a:srgbClr val="800000"/>
                </a:solidFill>
                <a:latin typeface="Times New Roman" panose="02020603050405020304" pitchFamily="18" charset="0"/>
              </a:rPr>
              <a:t>:</a:t>
            </a:r>
          </a:p>
        </p:txBody>
      </p:sp>
      <p:pic>
        <p:nvPicPr>
          <p:cNvPr id="67594" name="Picture 10" descr="9">
            <a:extLst>
              <a:ext uri="{FF2B5EF4-FFF2-40B4-BE49-F238E27FC236}">
                <a16:creationId xmlns:a16="http://schemas.microsoft.com/office/drawing/2014/main" id="{3678EF68-2477-43B0-AC83-951A2C2236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3486150"/>
            <a:ext cx="7429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AutoShape 11">
            <a:hlinkClick r:id="rId4" action="ppaction://hlinksldjump"/>
            <a:extLst>
              <a:ext uri="{FF2B5EF4-FFF2-40B4-BE49-F238E27FC236}">
                <a16:creationId xmlns:a16="http://schemas.microsoft.com/office/drawing/2014/main" id="{7502097C-D8C7-4885-8CBB-E8BEADB96D2B}"/>
              </a:ext>
            </a:extLst>
          </p:cNvPr>
          <p:cNvSpPr>
            <a:spLocks noChangeArrowheads="1"/>
          </p:cNvSpPr>
          <p:nvPr/>
        </p:nvSpPr>
        <p:spPr bwMode="auto">
          <a:xfrm>
            <a:off x="941513" y="1873895"/>
            <a:ext cx="6964680" cy="1600200"/>
          </a:xfrm>
          <a:prstGeom prst="cloudCallout">
            <a:avLst>
              <a:gd name="adj1" fmla="val -43778"/>
              <a:gd name="adj2" fmla="val 88690"/>
            </a:avLst>
          </a:prstGeom>
          <a:solidFill>
            <a:schemeClr val="bg1"/>
          </a:solidFill>
          <a:ln w="12700">
            <a:solidFill>
              <a:srgbClr val="99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l" eaLnBrk="1" hangingPunct="1"/>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a:solidFill>
                  <a:srgbClr val="FFC000"/>
                </a:solidFill>
                <a:latin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Điều</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gì</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làm</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tác</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giả</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nhớ</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lại</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những</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kỉ</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niệm</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của</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buổi</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tựu</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trường</a:t>
            </a:r>
            <a:r>
              <a:rPr lang="en-US" altLang="en-US" sz="2100" dirty="0">
                <a:solidFill>
                  <a:srgbClr val="FFC000"/>
                </a:solidFill>
                <a:latin typeface="Times New Roman" panose="02020603050405020304" pitchFamily="18" charset="0"/>
                <a:cs typeface="Times New Roman" panose="02020603050405020304" pitchFamily="18" charset="0"/>
              </a:rPr>
              <a:t>?</a:t>
            </a:r>
          </a:p>
        </p:txBody>
      </p:sp>
      <p:sp>
        <p:nvSpPr>
          <p:cNvPr id="67596" name="AutoShape 12">
            <a:hlinkClick r:id="rId4" action="ppaction://hlinksldjump"/>
            <a:extLst>
              <a:ext uri="{FF2B5EF4-FFF2-40B4-BE49-F238E27FC236}">
                <a16:creationId xmlns:a16="http://schemas.microsoft.com/office/drawing/2014/main" id="{E79E21FE-DA10-43D6-B3FA-E6B18D040960}"/>
              </a:ext>
            </a:extLst>
          </p:cNvPr>
          <p:cNvSpPr>
            <a:spLocks noChangeArrowheads="1"/>
          </p:cNvSpPr>
          <p:nvPr/>
        </p:nvSpPr>
        <p:spPr bwMode="auto">
          <a:xfrm>
            <a:off x="941513" y="1760398"/>
            <a:ext cx="6964680" cy="1852911"/>
          </a:xfrm>
          <a:prstGeom prst="cloudCallout">
            <a:avLst>
              <a:gd name="adj1" fmla="val -47185"/>
              <a:gd name="adj2" fmla="val 78037"/>
            </a:avLst>
          </a:prstGeom>
          <a:solidFill>
            <a:schemeClr val="bg1"/>
          </a:solidFill>
          <a:ln w="12700">
            <a:solidFill>
              <a:srgbClr val="1A059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US" altLang="en-US" sz="2000" dirty="0">
                <a:solidFill>
                  <a:schemeClr val="tx1">
                    <a:lumMod val="10000"/>
                    <a:lumOff val="90000"/>
                  </a:schemeClr>
                </a:solidFill>
                <a:latin typeface="Times New Roman" panose="02020603050405020304" pitchFamily="18" charset="0"/>
                <a:cs typeface="Times New Roman" panose="02020603050405020304" pitchFamily="18" charset="0"/>
              </a:rPr>
              <a:t> </a:t>
            </a:r>
            <a:r>
              <a:rPr lang="en-GB" sz="2000" dirty="0">
                <a:solidFill>
                  <a:schemeClr val="tx1">
                    <a:lumMod val="10000"/>
                    <a:lumOff val="90000"/>
                  </a:schemeClr>
                </a:solidFill>
                <a:latin typeface="Times New Roman" panose="02020603050405020304" pitchFamily="18" charset="0"/>
                <a:cs typeface="Times New Roman" panose="02020603050405020304" pitchFamily="18" charset="0"/>
              </a:rPr>
              <a:t> </a:t>
            </a:r>
            <a:r>
              <a:rPr lang="vi-VN" sz="2000" dirty="0">
                <a:solidFill>
                  <a:schemeClr val="tx1">
                    <a:lumMod val="10000"/>
                    <a:lumOff val="90000"/>
                  </a:schemeClr>
                </a:solidFill>
              </a:rPr>
              <a:t>Hằng năm, cứ vào cuối thu, lá ngoài đường rụng nhiều, lòng tôi lại nao nức những kỉ niệm mơn man của buổi tựu trường. </a:t>
            </a:r>
            <a:endParaRPr lang="en-US" altLang="en-US" sz="2000" dirty="0">
              <a:solidFill>
                <a:schemeClr val="tx1">
                  <a:lumMod val="10000"/>
                  <a:lumOff val="90000"/>
                </a:schemeClr>
              </a:solidFill>
              <a:latin typeface="Times New Roman" panose="02020603050405020304" pitchFamily="18" charset="0"/>
              <a:cs typeface="Times New Roman" panose="02020603050405020304" pitchFamily="18" charset="0"/>
            </a:endParaRPr>
          </a:p>
        </p:txBody>
      </p:sp>
      <p:sp>
        <p:nvSpPr>
          <p:cNvPr id="67597" name="AutoShape 13">
            <a:hlinkClick r:id="rId4" action="ppaction://hlinksldjump"/>
            <a:extLst>
              <a:ext uri="{FF2B5EF4-FFF2-40B4-BE49-F238E27FC236}">
                <a16:creationId xmlns:a16="http://schemas.microsoft.com/office/drawing/2014/main" id="{9C6F64F9-9E6E-495D-AAD6-A819EAA588D3}"/>
              </a:ext>
            </a:extLst>
          </p:cNvPr>
          <p:cNvSpPr>
            <a:spLocks noChangeArrowheads="1"/>
          </p:cNvSpPr>
          <p:nvPr/>
        </p:nvSpPr>
        <p:spPr bwMode="auto">
          <a:xfrm>
            <a:off x="941513" y="1790700"/>
            <a:ext cx="6964680" cy="1695450"/>
          </a:xfrm>
          <a:prstGeom prst="cloudCallout">
            <a:avLst>
              <a:gd name="adj1" fmla="val -47185"/>
              <a:gd name="adj2" fmla="val 78037"/>
            </a:avLst>
          </a:prstGeom>
          <a:solidFill>
            <a:schemeClr val="bg1"/>
          </a:solidFill>
          <a:ln w="12700">
            <a:solidFill>
              <a:srgbClr val="1A059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algn="l" eaLnBrk="1" hangingPunct="1"/>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Tìm</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những</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hình</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ảnh</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nói</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lên</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sự</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bỡ</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ngỡ</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của</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đám</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học</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trò</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mới</a:t>
            </a:r>
            <a:r>
              <a:rPr lang="en-US" altLang="en-US" sz="2100" dirty="0">
                <a:solidFill>
                  <a:srgbClr val="FFC000"/>
                </a:solidFill>
                <a:latin typeface="Times New Roman" panose="02020603050405020304" pitchFamily="18" charset="0"/>
                <a:cs typeface="Times New Roman" panose="02020603050405020304" pitchFamily="18" charset="0"/>
              </a:rPr>
              <a:t> </a:t>
            </a:r>
            <a:r>
              <a:rPr lang="en-US" altLang="en-US" sz="2100" dirty="0" err="1">
                <a:solidFill>
                  <a:srgbClr val="FFC000"/>
                </a:solidFill>
                <a:latin typeface="Times New Roman" panose="02020603050405020304" pitchFamily="18" charset="0"/>
                <a:cs typeface="Times New Roman" panose="02020603050405020304" pitchFamily="18" charset="0"/>
              </a:rPr>
              <a:t>tựu</a:t>
            </a:r>
            <a:r>
              <a:rPr lang="en-US" altLang="en-US" sz="2100" dirty="0">
                <a:solidFill>
                  <a:srgbClr val="FFC000"/>
                </a:solidFill>
                <a:latin typeface="Times New Roman" panose="02020603050405020304" pitchFamily="18" charset="0"/>
                <a:cs typeface="Times New Roman" panose="02020603050405020304" pitchFamily="18" charset="0"/>
              </a:rPr>
              <a:t> </a:t>
            </a:r>
          </a:p>
          <a:p>
            <a:pPr algn="l" eaLnBrk="1" hangingPunct="1"/>
            <a:r>
              <a:rPr lang="en-US" altLang="en-US" sz="2100" dirty="0" err="1">
                <a:solidFill>
                  <a:srgbClr val="FFC000"/>
                </a:solidFill>
                <a:latin typeface="Times New Roman" panose="02020603050405020304" pitchFamily="18" charset="0"/>
                <a:cs typeface="Times New Roman" panose="02020603050405020304" pitchFamily="18" charset="0"/>
              </a:rPr>
              <a:t>trường</a:t>
            </a:r>
            <a:r>
              <a:rPr lang="en-US" altLang="en-US" sz="2100" dirty="0">
                <a:solidFill>
                  <a:srgbClr val="FFC000"/>
                </a:solidFill>
                <a:latin typeface="Times New Roman" panose="02020603050405020304" pitchFamily="18" charset="0"/>
                <a:cs typeface="Times New Roman" panose="02020603050405020304" pitchFamily="18" charset="0"/>
              </a:rPr>
              <a:t>?</a:t>
            </a:r>
            <a:r>
              <a:rPr lang="en-US" altLang="en-US" sz="2100" dirty="0">
                <a:solidFill>
                  <a:srgbClr val="FFC000"/>
                </a:solidFill>
                <a:latin typeface="Times New Roman" panose="02020603050405020304" pitchFamily="18" charset="0"/>
              </a:rPr>
              <a:t> </a:t>
            </a:r>
          </a:p>
        </p:txBody>
      </p:sp>
      <p:sp>
        <p:nvSpPr>
          <p:cNvPr id="9" name="AutoShape 13">
            <a:hlinkClick r:id="rId4" action="ppaction://hlinksldjump"/>
            <a:extLst>
              <a:ext uri="{FF2B5EF4-FFF2-40B4-BE49-F238E27FC236}">
                <a16:creationId xmlns:a16="http://schemas.microsoft.com/office/drawing/2014/main" id="{8FA8023A-291A-4943-8543-4A2517CEC670}"/>
              </a:ext>
            </a:extLst>
          </p:cNvPr>
          <p:cNvSpPr>
            <a:spLocks noChangeArrowheads="1"/>
          </p:cNvSpPr>
          <p:nvPr/>
        </p:nvSpPr>
        <p:spPr bwMode="auto">
          <a:xfrm>
            <a:off x="941513" y="1657350"/>
            <a:ext cx="6964680" cy="2263737"/>
          </a:xfrm>
          <a:prstGeom prst="cloudCallout">
            <a:avLst>
              <a:gd name="adj1" fmla="val -47185"/>
              <a:gd name="adj2" fmla="val 78037"/>
            </a:avLst>
          </a:prstGeom>
          <a:solidFill>
            <a:schemeClr val="bg1"/>
          </a:solidFill>
          <a:ln w="12700">
            <a:solidFill>
              <a:srgbClr val="1A059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r>
              <a:rPr lang="en-US" altLang="en-US" sz="1800" dirty="0">
                <a:solidFill>
                  <a:schemeClr val="tx1">
                    <a:lumMod val="10000"/>
                    <a:lumOff val="90000"/>
                  </a:schemeClr>
                </a:solidFill>
                <a:latin typeface="Times New Roman" panose="02020603050405020304" pitchFamily="18" charset="0"/>
                <a:cs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Bỡ</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ngỡ</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đứng</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nép</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bên</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người</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thân</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chỉ</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dám</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đi</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từng</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bước</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nhẹ</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như</a:t>
            </a:r>
            <a:r>
              <a:rPr lang="en-US" altLang="en-US" sz="1800" dirty="0">
                <a:solidFill>
                  <a:schemeClr val="tx1">
                    <a:lumMod val="10000"/>
                    <a:lumOff val="90000"/>
                  </a:schemeClr>
                </a:solidFill>
                <a:latin typeface="Times New Roman" panose="02020603050405020304" pitchFamily="18" charset="0"/>
              </a:rPr>
              <a:t> con </a:t>
            </a:r>
            <a:r>
              <a:rPr lang="en-US" altLang="en-US" sz="1800" dirty="0" err="1">
                <a:solidFill>
                  <a:schemeClr val="tx1">
                    <a:lumMod val="10000"/>
                    <a:lumOff val="90000"/>
                  </a:schemeClr>
                </a:solidFill>
                <a:latin typeface="Times New Roman" panose="02020603050405020304" pitchFamily="18" charset="0"/>
              </a:rPr>
              <a:t>chim</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nhìn</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quãng</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trời</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rộng</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muốn</a:t>
            </a:r>
            <a:r>
              <a:rPr lang="en-US" altLang="en-US" sz="1800" dirty="0">
                <a:solidFill>
                  <a:schemeClr val="tx1">
                    <a:lumMod val="10000"/>
                    <a:lumOff val="90000"/>
                  </a:schemeClr>
                </a:solidFill>
                <a:latin typeface="Times New Roman" panose="02020603050405020304" pitchFamily="18" charset="0"/>
              </a:rPr>
              <a:t> bay </a:t>
            </a:r>
            <a:r>
              <a:rPr lang="en-US" altLang="en-US" sz="1800" dirty="0" err="1">
                <a:solidFill>
                  <a:schemeClr val="tx1">
                    <a:lumMod val="10000"/>
                    <a:lumOff val="90000"/>
                  </a:schemeClr>
                </a:solidFill>
                <a:latin typeface="Times New Roman" panose="02020603050405020304" pitchFamily="18" charset="0"/>
              </a:rPr>
              <a:t>nhưng</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còn</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ngập</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ngừng</a:t>
            </a:r>
            <a:r>
              <a:rPr lang="en-US" altLang="en-US" sz="1800" dirty="0">
                <a:solidFill>
                  <a:schemeClr val="tx1">
                    <a:lumMod val="10000"/>
                    <a:lumOff val="90000"/>
                  </a:schemeClr>
                </a:solidFill>
                <a:latin typeface="Times New Roman" panose="02020603050405020304" pitchFamily="18" charset="0"/>
              </a:rPr>
              <a:t>, e </a:t>
            </a:r>
            <a:r>
              <a:rPr lang="en-US" altLang="en-US" sz="1800" dirty="0" err="1">
                <a:solidFill>
                  <a:schemeClr val="tx1">
                    <a:lumMod val="10000"/>
                    <a:lumOff val="90000"/>
                  </a:schemeClr>
                </a:solidFill>
                <a:latin typeface="Times New Roman" panose="02020603050405020304" pitchFamily="18" charset="0"/>
              </a:rPr>
              <a:t>sợ</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thèm</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vụng</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v</a:t>
            </a:r>
            <a:r>
              <a:rPr lang="en-US" altLang="en-US" sz="1800" dirty="0" err="1">
                <a:solidFill>
                  <a:schemeClr val="tx1">
                    <a:lumMod val="10000"/>
                    <a:lumOff val="90000"/>
                  </a:schemeClr>
                </a:solidFill>
                <a:latin typeface="Times New Roman" panose="02020603050405020304" pitchFamily="18" charset="0"/>
                <a:cs typeface="Times New Roman" panose="02020603050405020304" pitchFamily="18" charset="0"/>
              </a:rPr>
              <a:t>à</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ước</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ao</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được</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mạnh</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dạn</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như</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những</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học</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trò</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cũ</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đã</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quen</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lớp</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quen</a:t>
            </a:r>
            <a:r>
              <a:rPr lang="en-US" altLang="en-US" sz="1800" dirty="0">
                <a:solidFill>
                  <a:schemeClr val="tx1">
                    <a:lumMod val="10000"/>
                    <a:lumOff val="90000"/>
                  </a:schemeClr>
                </a:solidFill>
                <a:latin typeface="Times New Roman" panose="02020603050405020304" pitchFamily="18" charset="0"/>
              </a:rPr>
              <a:t> </a:t>
            </a:r>
            <a:r>
              <a:rPr lang="en-US" altLang="en-US" sz="1800" dirty="0" err="1">
                <a:solidFill>
                  <a:schemeClr val="tx1">
                    <a:lumMod val="10000"/>
                    <a:lumOff val="90000"/>
                  </a:schemeClr>
                </a:solidFill>
                <a:latin typeface="Times New Roman" panose="02020603050405020304" pitchFamily="18" charset="0"/>
              </a:rPr>
              <a:t>thầy</a:t>
            </a:r>
            <a:r>
              <a:rPr lang="en-US" altLang="en-US" sz="1800" dirty="0">
                <a:solidFill>
                  <a:schemeClr val="tx1">
                    <a:lumMod val="10000"/>
                    <a:lumOff val="90000"/>
                  </a:schemeClr>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7593"/>
                                        </p:tgtEl>
                                        <p:attrNameLst>
                                          <p:attrName>style.visibility</p:attrName>
                                        </p:attrNameLst>
                                      </p:cBhvr>
                                      <p:to>
                                        <p:strVal val="visible"/>
                                      </p:to>
                                    </p:set>
                                    <p:anim to="" calcmode="lin" valueType="num">
                                      <p:cBhvr>
                                        <p:cTn id="7" dur="1" fill="hold"/>
                                        <p:tgtEl>
                                          <p:spTgt spid="6759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67594"/>
                                        </p:tgtEl>
                                        <p:attrNameLst>
                                          <p:attrName>style.visibility</p:attrName>
                                        </p:attrNameLst>
                                      </p:cBhvr>
                                      <p:to>
                                        <p:strVal val="visible"/>
                                      </p:to>
                                    </p:set>
                                    <p:anim calcmode="lin" valueType="num">
                                      <p:cBhvr>
                                        <p:cTn id="12" dur="500" fill="hold"/>
                                        <p:tgtEl>
                                          <p:spTgt spid="67594"/>
                                        </p:tgtEl>
                                        <p:attrNameLst>
                                          <p:attrName>ppt_w</p:attrName>
                                        </p:attrNameLst>
                                      </p:cBhvr>
                                      <p:tavLst>
                                        <p:tav tm="0">
                                          <p:val>
                                            <p:fltVal val="0"/>
                                          </p:val>
                                        </p:tav>
                                        <p:tav tm="100000">
                                          <p:val>
                                            <p:strVal val="#ppt_w"/>
                                          </p:val>
                                        </p:tav>
                                      </p:tavLst>
                                    </p:anim>
                                    <p:anim calcmode="lin" valueType="num">
                                      <p:cBhvr>
                                        <p:cTn id="13" dur="500" fill="hold"/>
                                        <p:tgtEl>
                                          <p:spTgt spid="67594"/>
                                        </p:tgtEl>
                                        <p:attrNameLst>
                                          <p:attrName>ppt_h</p:attrName>
                                        </p:attrNameLst>
                                      </p:cBhvr>
                                      <p:tavLst>
                                        <p:tav tm="0">
                                          <p:val>
                                            <p:fltVal val="0"/>
                                          </p:val>
                                        </p:tav>
                                        <p:tav tm="100000">
                                          <p:val>
                                            <p:strVal val="#ppt_h"/>
                                          </p:val>
                                        </p:tav>
                                      </p:tavLst>
                                    </p:anim>
                                    <p:animEffect transition="in" filter="fade">
                                      <p:cBhvr>
                                        <p:cTn id="14" dur="500"/>
                                        <p:tgtEl>
                                          <p:spTgt spid="6759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7595"/>
                                        </p:tgtEl>
                                        <p:attrNameLst>
                                          <p:attrName>style.visibility</p:attrName>
                                        </p:attrNameLst>
                                      </p:cBhvr>
                                      <p:to>
                                        <p:strVal val="visible"/>
                                      </p:to>
                                    </p:set>
                                    <p:anim calcmode="lin" valueType="num">
                                      <p:cBhvr additive="base">
                                        <p:cTn id="17" dur="500" fill="hold"/>
                                        <p:tgtEl>
                                          <p:spTgt spid="67595"/>
                                        </p:tgtEl>
                                        <p:attrNameLst>
                                          <p:attrName>ppt_x</p:attrName>
                                        </p:attrNameLst>
                                      </p:cBhvr>
                                      <p:tavLst>
                                        <p:tav tm="0">
                                          <p:val>
                                            <p:strVal val="#ppt_x"/>
                                          </p:val>
                                        </p:tav>
                                        <p:tav tm="100000">
                                          <p:val>
                                            <p:strVal val="#ppt_x"/>
                                          </p:val>
                                        </p:tav>
                                      </p:tavLst>
                                    </p:anim>
                                    <p:anim calcmode="lin" valueType="num">
                                      <p:cBhvr additive="base">
                                        <p:cTn id="18" dur="500" fill="hold"/>
                                        <p:tgtEl>
                                          <p:spTgt spid="6759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67595"/>
                                        </p:tgtEl>
                                      </p:cBhvr>
                                    </p:animEffect>
                                    <p:set>
                                      <p:cBhvr>
                                        <p:cTn id="23" dur="1" fill="hold">
                                          <p:stCondLst>
                                            <p:cond delay="499"/>
                                          </p:stCondLst>
                                        </p:cTn>
                                        <p:tgtEl>
                                          <p:spTgt spid="67595"/>
                                        </p:tgtEl>
                                        <p:attrNameLst>
                                          <p:attrName>style.visibility</p:attrName>
                                        </p:attrNameLst>
                                      </p:cBhvr>
                                      <p:to>
                                        <p:strVal val="hidden"/>
                                      </p:to>
                                    </p:set>
                                  </p:childTnLst>
                                </p:cTn>
                              </p:par>
                              <p:par>
                                <p:cTn id="24" presetID="53" presetClass="entr" presetSubtype="0" fill="hold" grpId="0" nodeType="withEffect">
                                  <p:stCondLst>
                                    <p:cond delay="0"/>
                                  </p:stCondLst>
                                  <p:childTnLst>
                                    <p:set>
                                      <p:cBhvr>
                                        <p:cTn id="25" dur="1" fill="hold">
                                          <p:stCondLst>
                                            <p:cond delay="0"/>
                                          </p:stCondLst>
                                        </p:cTn>
                                        <p:tgtEl>
                                          <p:spTgt spid="67596"/>
                                        </p:tgtEl>
                                        <p:attrNameLst>
                                          <p:attrName>style.visibility</p:attrName>
                                        </p:attrNameLst>
                                      </p:cBhvr>
                                      <p:to>
                                        <p:strVal val="visible"/>
                                      </p:to>
                                    </p:set>
                                    <p:anim calcmode="lin" valueType="num">
                                      <p:cBhvr>
                                        <p:cTn id="26" dur="500" fill="hold"/>
                                        <p:tgtEl>
                                          <p:spTgt spid="67596"/>
                                        </p:tgtEl>
                                        <p:attrNameLst>
                                          <p:attrName>ppt_w</p:attrName>
                                        </p:attrNameLst>
                                      </p:cBhvr>
                                      <p:tavLst>
                                        <p:tav tm="0">
                                          <p:val>
                                            <p:fltVal val="0"/>
                                          </p:val>
                                        </p:tav>
                                        <p:tav tm="100000">
                                          <p:val>
                                            <p:strVal val="#ppt_w"/>
                                          </p:val>
                                        </p:tav>
                                      </p:tavLst>
                                    </p:anim>
                                    <p:anim calcmode="lin" valueType="num">
                                      <p:cBhvr>
                                        <p:cTn id="27" dur="500" fill="hold"/>
                                        <p:tgtEl>
                                          <p:spTgt spid="67596"/>
                                        </p:tgtEl>
                                        <p:attrNameLst>
                                          <p:attrName>ppt_h</p:attrName>
                                        </p:attrNameLst>
                                      </p:cBhvr>
                                      <p:tavLst>
                                        <p:tav tm="0">
                                          <p:val>
                                            <p:fltVal val="0"/>
                                          </p:val>
                                        </p:tav>
                                        <p:tav tm="100000">
                                          <p:val>
                                            <p:strVal val="#ppt_h"/>
                                          </p:val>
                                        </p:tav>
                                      </p:tavLst>
                                    </p:anim>
                                    <p:animEffect transition="in" filter="fade">
                                      <p:cBhvr>
                                        <p:cTn id="28" dur="500"/>
                                        <p:tgtEl>
                                          <p:spTgt spid="6759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xit" presetSubtype="16" fill="hold" grpId="1" nodeType="clickEffect">
                                  <p:stCondLst>
                                    <p:cond delay="0"/>
                                  </p:stCondLst>
                                  <p:childTnLst>
                                    <p:animEffect transition="out" filter="box(in)">
                                      <p:cBhvr>
                                        <p:cTn id="32" dur="500"/>
                                        <p:tgtEl>
                                          <p:spTgt spid="67596"/>
                                        </p:tgtEl>
                                      </p:cBhvr>
                                    </p:animEffect>
                                    <p:set>
                                      <p:cBhvr>
                                        <p:cTn id="33" dur="1" fill="hold">
                                          <p:stCondLst>
                                            <p:cond delay="499"/>
                                          </p:stCondLst>
                                        </p:cTn>
                                        <p:tgtEl>
                                          <p:spTgt spid="67596"/>
                                        </p:tgtEl>
                                        <p:attrNameLst>
                                          <p:attrName>style.visibility</p:attrName>
                                        </p:attrNameLst>
                                      </p:cBhvr>
                                      <p:to>
                                        <p:strVal val="hidden"/>
                                      </p:to>
                                    </p:set>
                                  </p:childTnLst>
                                </p:cTn>
                              </p:par>
                              <p:par>
                                <p:cTn id="34" presetID="53" presetClass="entr" presetSubtype="0" fill="hold" grpId="0" nodeType="withEffect">
                                  <p:stCondLst>
                                    <p:cond delay="0"/>
                                  </p:stCondLst>
                                  <p:childTnLst>
                                    <p:set>
                                      <p:cBhvr>
                                        <p:cTn id="35" dur="1" fill="hold">
                                          <p:stCondLst>
                                            <p:cond delay="0"/>
                                          </p:stCondLst>
                                        </p:cTn>
                                        <p:tgtEl>
                                          <p:spTgt spid="67597"/>
                                        </p:tgtEl>
                                        <p:attrNameLst>
                                          <p:attrName>style.visibility</p:attrName>
                                        </p:attrNameLst>
                                      </p:cBhvr>
                                      <p:to>
                                        <p:strVal val="visible"/>
                                      </p:to>
                                    </p:set>
                                    <p:anim calcmode="lin" valueType="num">
                                      <p:cBhvr>
                                        <p:cTn id="36" dur="500" fill="hold"/>
                                        <p:tgtEl>
                                          <p:spTgt spid="67597"/>
                                        </p:tgtEl>
                                        <p:attrNameLst>
                                          <p:attrName>ppt_w</p:attrName>
                                        </p:attrNameLst>
                                      </p:cBhvr>
                                      <p:tavLst>
                                        <p:tav tm="0">
                                          <p:val>
                                            <p:fltVal val="0"/>
                                          </p:val>
                                        </p:tav>
                                        <p:tav tm="100000">
                                          <p:val>
                                            <p:strVal val="#ppt_w"/>
                                          </p:val>
                                        </p:tav>
                                      </p:tavLst>
                                    </p:anim>
                                    <p:anim calcmode="lin" valueType="num">
                                      <p:cBhvr>
                                        <p:cTn id="37" dur="500" fill="hold"/>
                                        <p:tgtEl>
                                          <p:spTgt spid="67597"/>
                                        </p:tgtEl>
                                        <p:attrNameLst>
                                          <p:attrName>ppt_h</p:attrName>
                                        </p:attrNameLst>
                                      </p:cBhvr>
                                      <p:tavLst>
                                        <p:tav tm="0">
                                          <p:val>
                                            <p:fltVal val="0"/>
                                          </p:val>
                                        </p:tav>
                                        <p:tav tm="100000">
                                          <p:val>
                                            <p:strVal val="#ppt_h"/>
                                          </p:val>
                                        </p:tav>
                                      </p:tavLst>
                                    </p:anim>
                                    <p:animEffect transition="in" filter="fade">
                                      <p:cBhvr>
                                        <p:cTn id="38" dur="500"/>
                                        <p:tgtEl>
                                          <p:spTgt spid="6759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3" grpId="0" animBg="1"/>
      <p:bldP spid="67595" grpId="0" animBg="1"/>
      <p:bldP spid="67595" grpId="1" animBg="1"/>
      <p:bldP spid="67596" grpId="0" animBg="1"/>
      <p:bldP spid="67596" grpId="1" animBg="1"/>
      <p:bldP spid="6759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5">
            <a:extLst>
              <a:ext uri="{FF2B5EF4-FFF2-40B4-BE49-F238E27FC236}">
                <a16:creationId xmlns:a16="http://schemas.microsoft.com/office/drawing/2014/main" id="{B69C76E1-E019-48D4-8523-728BD3246A19}"/>
              </a:ext>
            </a:extLst>
          </p:cNvPr>
          <p:cNvSpPr txBox="1">
            <a:spLocks noChangeArrowheads="1"/>
          </p:cNvSpPr>
          <p:nvPr/>
        </p:nvSpPr>
        <p:spPr bwMode="auto">
          <a:xfrm>
            <a:off x="2000250" y="1485900"/>
            <a:ext cx="53387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7200" b="1">
                <a:solidFill>
                  <a:srgbClr val="C00000"/>
                </a:solidFill>
                <a:latin typeface="Times New Roman" panose="02020603050405020304" pitchFamily="18" charset="0"/>
                <a:cs typeface="Times New Roman" panose="02020603050405020304" pitchFamily="18" charset="0"/>
              </a:rPr>
              <a:t>Tìm hiểu bài</a:t>
            </a:r>
          </a:p>
        </p:txBody>
      </p:sp>
      <p:pic>
        <p:nvPicPr>
          <p:cNvPr id="4" name="Picture 3">
            <a:extLst>
              <a:ext uri="{FF2B5EF4-FFF2-40B4-BE49-F238E27FC236}">
                <a16:creationId xmlns:a16="http://schemas.microsoft.com/office/drawing/2014/main" id="{A416FF56-870D-4AF1-BA3D-C423E94862E5}"/>
              </a:ext>
            </a:extLst>
          </p:cNvPr>
          <p:cNvPicPr>
            <a:picLocks noChangeAspect="1"/>
          </p:cNvPicPr>
          <p:nvPr/>
        </p:nvPicPr>
        <p:blipFill>
          <a:blip r:embed="rId2"/>
          <a:stretch>
            <a:fillRect/>
          </a:stretch>
        </p:blipFill>
        <p:spPr>
          <a:xfrm>
            <a:off x="7693173" y="650584"/>
            <a:ext cx="1344501" cy="4400186"/>
          </a:xfrm>
          <a:prstGeom prst="rect">
            <a:avLst/>
          </a:prstGeom>
        </p:spPr>
      </p:pic>
      <p:pic>
        <p:nvPicPr>
          <p:cNvPr id="6" name="Picture 5">
            <a:extLst>
              <a:ext uri="{FF2B5EF4-FFF2-40B4-BE49-F238E27FC236}">
                <a16:creationId xmlns:a16="http://schemas.microsoft.com/office/drawing/2014/main" id="{FC8D9C76-5504-4A23-84D3-B7D6F511E0C4}"/>
              </a:ext>
            </a:extLst>
          </p:cNvPr>
          <p:cNvPicPr>
            <a:picLocks noChangeAspect="1"/>
          </p:cNvPicPr>
          <p:nvPr/>
        </p:nvPicPr>
        <p:blipFill>
          <a:blip r:embed="rId3"/>
          <a:stretch>
            <a:fillRect/>
          </a:stretch>
        </p:blipFill>
        <p:spPr>
          <a:xfrm>
            <a:off x="106326" y="2009553"/>
            <a:ext cx="1344500" cy="3222374"/>
          </a:xfrm>
          <a:prstGeom prst="rect">
            <a:avLst/>
          </a:prstGeom>
        </p:spPr>
      </p:pic>
      <p:pic>
        <p:nvPicPr>
          <p:cNvPr id="8" name="Picture 7">
            <a:extLst>
              <a:ext uri="{FF2B5EF4-FFF2-40B4-BE49-F238E27FC236}">
                <a16:creationId xmlns:a16="http://schemas.microsoft.com/office/drawing/2014/main" id="{5E0B418E-6809-4A0D-9A64-AEE38547BDCD}"/>
              </a:ext>
            </a:extLst>
          </p:cNvPr>
          <p:cNvPicPr>
            <a:picLocks noChangeAspect="1"/>
          </p:cNvPicPr>
          <p:nvPr/>
        </p:nvPicPr>
        <p:blipFill>
          <a:blip r:embed="rId4"/>
          <a:stretch>
            <a:fillRect/>
          </a:stretch>
        </p:blipFill>
        <p:spPr>
          <a:xfrm>
            <a:off x="2892222" y="2289825"/>
            <a:ext cx="3554818" cy="3570929"/>
          </a:xfrm>
          <a:prstGeom prst="rect">
            <a:avLst/>
          </a:prstGeom>
        </p:spPr>
      </p:pic>
      <p:pic>
        <p:nvPicPr>
          <p:cNvPr id="10" name="Picture 9">
            <a:extLst>
              <a:ext uri="{FF2B5EF4-FFF2-40B4-BE49-F238E27FC236}">
                <a16:creationId xmlns:a16="http://schemas.microsoft.com/office/drawing/2014/main" id="{C9BA0331-0516-4EB2-9B5E-7906DA9C1534}"/>
              </a:ext>
            </a:extLst>
          </p:cNvPr>
          <p:cNvPicPr>
            <a:picLocks noChangeAspect="1"/>
          </p:cNvPicPr>
          <p:nvPr/>
        </p:nvPicPr>
        <p:blipFill>
          <a:blip r:embed="rId5"/>
          <a:stretch>
            <a:fillRect/>
          </a:stretch>
        </p:blipFill>
        <p:spPr>
          <a:xfrm>
            <a:off x="106326" y="79079"/>
            <a:ext cx="8931348" cy="285750"/>
          </a:xfrm>
          <a:prstGeom prst="rect">
            <a:avLst/>
          </a:prstGeom>
        </p:spPr>
      </p:pic>
      <p:pic>
        <p:nvPicPr>
          <p:cNvPr id="12" name="Picture 11">
            <a:extLst>
              <a:ext uri="{FF2B5EF4-FFF2-40B4-BE49-F238E27FC236}">
                <a16:creationId xmlns:a16="http://schemas.microsoft.com/office/drawing/2014/main" id="{02328FAD-9FA4-47E6-B813-78C0F917984B}"/>
              </a:ext>
            </a:extLst>
          </p:cNvPr>
          <p:cNvPicPr>
            <a:picLocks noChangeAspect="1"/>
          </p:cNvPicPr>
          <p:nvPr/>
        </p:nvPicPr>
        <p:blipFill>
          <a:blip r:embed="rId6"/>
          <a:stretch>
            <a:fillRect/>
          </a:stretch>
        </p:blipFill>
        <p:spPr>
          <a:xfrm>
            <a:off x="1684540" y="555334"/>
            <a:ext cx="4762500" cy="190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3123"/>
        <p:cNvGrpSpPr/>
        <p:nvPr/>
      </p:nvGrpSpPr>
      <p:grpSpPr>
        <a:xfrm>
          <a:off x="0" y="0"/>
          <a:ext cx="0" cy="0"/>
          <a:chOff x="0" y="0"/>
          <a:chExt cx="0" cy="0"/>
        </a:xfrm>
      </p:grpSpPr>
      <p:grpSp>
        <p:nvGrpSpPr>
          <p:cNvPr id="3131" name="Google Shape;3131;p66"/>
          <p:cNvGrpSpPr/>
          <p:nvPr/>
        </p:nvGrpSpPr>
        <p:grpSpPr>
          <a:xfrm>
            <a:off x="3818900" y="4376266"/>
            <a:ext cx="747100" cy="740653"/>
            <a:chOff x="1627275" y="2202800"/>
            <a:chExt cx="367975" cy="364800"/>
          </a:xfrm>
        </p:grpSpPr>
        <p:sp>
          <p:nvSpPr>
            <p:cNvPr id="3132" name="Google Shape;3132;p66"/>
            <p:cNvSpPr/>
            <p:nvPr/>
          </p:nvSpPr>
          <p:spPr>
            <a:xfrm>
              <a:off x="1864675" y="2321525"/>
              <a:ext cx="47500" cy="68050"/>
            </a:xfrm>
            <a:custGeom>
              <a:avLst/>
              <a:gdLst/>
              <a:ahLst/>
              <a:cxnLst/>
              <a:rect l="l" t="t" r="r" b="b"/>
              <a:pathLst>
                <a:path w="1900" h="2722" extrusionOk="0">
                  <a:moveTo>
                    <a:pt x="948" y="1"/>
                  </a:moveTo>
                  <a:cubicBezTo>
                    <a:pt x="889" y="1"/>
                    <a:pt x="829" y="27"/>
                    <a:pt x="789" y="79"/>
                  </a:cubicBezTo>
                  <a:cubicBezTo>
                    <a:pt x="522" y="455"/>
                    <a:pt x="1" y="1244"/>
                    <a:pt x="1" y="1769"/>
                  </a:cubicBezTo>
                  <a:cubicBezTo>
                    <a:pt x="1" y="2295"/>
                    <a:pt x="422" y="2721"/>
                    <a:pt x="948" y="2721"/>
                  </a:cubicBezTo>
                  <a:cubicBezTo>
                    <a:pt x="1474" y="2721"/>
                    <a:pt x="1900" y="2295"/>
                    <a:pt x="1900" y="1769"/>
                  </a:cubicBezTo>
                  <a:cubicBezTo>
                    <a:pt x="1900" y="1244"/>
                    <a:pt x="1378" y="455"/>
                    <a:pt x="1102" y="79"/>
                  </a:cubicBezTo>
                  <a:cubicBezTo>
                    <a:pt x="1065" y="27"/>
                    <a:pt x="1006"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6"/>
            <p:cNvSpPr/>
            <p:nvPr/>
          </p:nvSpPr>
          <p:spPr>
            <a:xfrm>
              <a:off x="1864575" y="2321525"/>
              <a:ext cx="47500" cy="47475"/>
            </a:xfrm>
            <a:custGeom>
              <a:avLst/>
              <a:gdLst/>
              <a:ahLst/>
              <a:cxnLst/>
              <a:rect l="l" t="t" r="r" b="b"/>
              <a:pathLst>
                <a:path w="1900" h="1899" extrusionOk="0">
                  <a:moveTo>
                    <a:pt x="952" y="1"/>
                  </a:moveTo>
                  <a:cubicBezTo>
                    <a:pt x="893" y="1"/>
                    <a:pt x="833" y="27"/>
                    <a:pt x="793" y="79"/>
                  </a:cubicBezTo>
                  <a:cubicBezTo>
                    <a:pt x="526" y="450"/>
                    <a:pt x="0" y="1244"/>
                    <a:pt x="0" y="1769"/>
                  </a:cubicBezTo>
                  <a:cubicBezTo>
                    <a:pt x="0" y="1815"/>
                    <a:pt x="5" y="1857"/>
                    <a:pt x="13" y="1899"/>
                  </a:cubicBezTo>
                  <a:cubicBezTo>
                    <a:pt x="75" y="1498"/>
                    <a:pt x="543" y="956"/>
                    <a:pt x="798" y="688"/>
                  </a:cubicBezTo>
                  <a:cubicBezTo>
                    <a:pt x="841" y="649"/>
                    <a:pt x="897" y="629"/>
                    <a:pt x="953" y="629"/>
                  </a:cubicBezTo>
                  <a:cubicBezTo>
                    <a:pt x="1008" y="629"/>
                    <a:pt x="1065" y="649"/>
                    <a:pt x="1111" y="688"/>
                  </a:cubicBezTo>
                  <a:cubicBezTo>
                    <a:pt x="1361" y="956"/>
                    <a:pt x="1829" y="1498"/>
                    <a:pt x="1891" y="1899"/>
                  </a:cubicBezTo>
                  <a:cubicBezTo>
                    <a:pt x="1895" y="1857"/>
                    <a:pt x="1900" y="1815"/>
                    <a:pt x="1900" y="1769"/>
                  </a:cubicBezTo>
                  <a:cubicBezTo>
                    <a:pt x="1900" y="1244"/>
                    <a:pt x="1378" y="450"/>
                    <a:pt x="1106" y="79"/>
                  </a:cubicBezTo>
                  <a:cubicBezTo>
                    <a:pt x="1069" y="27"/>
                    <a:pt x="1010" y="1"/>
                    <a:pt x="9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6"/>
            <p:cNvSpPr/>
            <p:nvPr/>
          </p:nvSpPr>
          <p:spPr>
            <a:xfrm>
              <a:off x="1872500" y="2359800"/>
              <a:ext cx="27775" cy="23800"/>
            </a:xfrm>
            <a:custGeom>
              <a:avLst/>
              <a:gdLst/>
              <a:ahLst/>
              <a:cxnLst/>
              <a:rect l="l" t="t" r="r" b="b"/>
              <a:pathLst>
                <a:path w="1111" h="952" extrusionOk="0">
                  <a:moveTo>
                    <a:pt x="635" y="1"/>
                  </a:moveTo>
                  <a:cubicBezTo>
                    <a:pt x="213" y="1"/>
                    <a:pt x="1" y="514"/>
                    <a:pt x="301" y="810"/>
                  </a:cubicBezTo>
                  <a:cubicBezTo>
                    <a:pt x="397" y="908"/>
                    <a:pt x="516" y="951"/>
                    <a:pt x="632" y="951"/>
                  </a:cubicBezTo>
                  <a:cubicBezTo>
                    <a:pt x="876" y="951"/>
                    <a:pt x="1111" y="761"/>
                    <a:pt x="1111" y="476"/>
                  </a:cubicBezTo>
                  <a:cubicBezTo>
                    <a:pt x="1111" y="213"/>
                    <a:pt x="898" y="1"/>
                    <a:pt x="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81"/>
                  </a:lnTo>
                  <a:cubicBezTo>
                    <a:pt x="5222" y="214"/>
                    <a:pt x="5009" y="1"/>
                    <a:pt x="4746" y="1"/>
                  </a:cubicBezTo>
                  <a:close/>
                </a:path>
              </a:pathLst>
            </a:custGeom>
            <a:solidFill>
              <a:srgbClr val="F2BF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747"/>
                  </a:lnTo>
                  <a:lnTo>
                    <a:pt x="1662" y="4747"/>
                  </a:lnTo>
                  <a:cubicBezTo>
                    <a:pt x="1269" y="4747"/>
                    <a:pt x="948" y="4429"/>
                    <a:pt x="948" y="4037"/>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6"/>
            <p:cNvSpPr/>
            <p:nvPr/>
          </p:nvSpPr>
          <p:spPr>
            <a:xfrm>
              <a:off x="1882425" y="2371700"/>
              <a:ext cx="11900" cy="53550"/>
            </a:xfrm>
            <a:custGeom>
              <a:avLst/>
              <a:gdLst/>
              <a:ahLst/>
              <a:cxnLst/>
              <a:rect l="l" t="t" r="r" b="b"/>
              <a:pathLst>
                <a:path w="476" h="2142" extrusionOk="0">
                  <a:moveTo>
                    <a:pt x="238" y="0"/>
                  </a:moveTo>
                  <a:cubicBezTo>
                    <a:pt x="119" y="0"/>
                    <a:pt x="0" y="80"/>
                    <a:pt x="0" y="238"/>
                  </a:cubicBezTo>
                  <a:lnTo>
                    <a:pt x="0" y="1904"/>
                  </a:lnTo>
                  <a:cubicBezTo>
                    <a:pt x="0" y="2033"/>
                    <a:pt x="109" y="2142"/>
                    <a:pt x="238" y="2142"/>
                  </a:cubicBezTo>
                  <a:cubicBezTo>
                    <a:pt x="372" y="2142"/>
                    <a:pt x="476" y="2033"/>
                    <a:pt x="476" y="1900"/>
                  </a:cubicBezTo>
                  <a:lnTo>
                    <a:pt x="476" y="238"/>
                  </a:lnTo>
                  <a:cubicBezTo>
                    <a:pt x="476" y="80"/>
                    <a:pt x="357"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6"/>
            <p:cNvSpPr/>
            <p:nvPr/>
          </p:nvSpPr>
          <p:spPr>
            <a:xfrm>
              <a:off x="1823150" y="2413225"/>
              <a:ext cx="130575" cy="71275"/>
            </a:xfrm>
            <a:custGeom>
              <a:avLst/>
              <a:gdLst/>
              <a:ahLst/>
              <a:cxnLst/>
              <a:rect l="l" t="t" r="r" b="b"/>
              <a:pathLst>
                <a:path w="5223" h="2851" extrusionOk="0">
                  <a:moveTo>
                    <a:pt x="472" y="1"/>
                  </a:moveTo>
                  <a:cubicBezTo>
                    <a:pt x="213" y="1"/>
                    <a:pt x="0" y="214"/>
                    <a:pt x="0" y="476"/>
                  </a:cubicBezTo>
                  <a:lnTo>
                    <a:pt x="0" y="952"/>
                  </a:lnTo>
                  <a:lnTo>
                    <a:pt x="948" y="952"/>
                  </a:lnTo>
                  <a:cubicBezTo>
                    <a:pt x="1211" y="952"/>
                    <a:pt x="1424" y="1165"/>
                    <a:pt x="1424" y="1424"/>
                  </a:cubicBezTo>
                  <a:lnTo>
                    <a:pt x="1424" y="1662"/>
                  </a:lnTo>
                  <a:cubicBezTo>
                    <a:pt x="1424" y="1925"/>
                    <a:pt x="1636" y="2138"/>
                    <a:pt x="1899" y="2138"/>
                  </a:cubicBezTo>
                  <a:cubicBezTo>
                    <a:pt x="2158" y="2138"/>
                    <a:pt x="2371" y="1925"/>
                    <a:pt x="2371" y="1662"/>
                  </a:cubicBezTo>
                  <a:lnTo>
                    <a:pt x="2371" y="1424"/>
                  </a:lnTo>
                  <a:cubicBezTo>
                    <a:pt x="2371" y="1165"/>
                    <a:pt x="2584" y="952"/>
                    <a:pt x="2847" y="952"/>
                  </a:cubicBezTo>
                  <a:cubicBezTo>
                    <a:pt x="3110" y="952"/>
                    <a:pt x="3323" y="1165"/>
                    <a:pt x="3323" y="1424"/>
                  </a:cubicBezTo>
                  <a:lnTo>
                    <a:pt x="3323" y="2351"/>
                  </a:lnTo>
                  <a:cubicBezTo>
                    <a:pt x="3323" y="2584"/>
                    <a:pt x="3486" y="2806"/>
                    <a:pt x="3719" y="2843"/>
                  </a:cubicBezTo>
                  <a:cubicBezTo>
                    <a:pt x="3746" y="2848"/>
                    <a:pt x="3773" y="2850"/>
                    <a:pt x="3800" y="2850"/>
                  </a:cubicBezTo>
                  <a:cubicBezTo>
                    <a:pt x="4055" y="2850"/>
                    <a:pt x="4274" y="2640"/>
                    <a:pt x="4270" y="2376"/>
                  </a:cubicBezTo>
                  <a:lnTo>
                    <a:pt x="4270" y="1424"/>
                  </a:lnTo>
                  <a:cubicBezTo>
                    <a:pt x="4270" y="1161"/>
                    <a:pt x="4483" y="948"/>
                    <a:pt x="4746" y="948"/>
                  </a:cubicBezTo>
                  <a:lnTo>
                    <a:pt x="5222" y="948"/>
                  </a:lnTo>
                  <a:lnTo>
                    <a:pt x="5222" y="481"/>
                  </a:lnTo>
                  <a:cubicBezTo>
                    <a:pt x="5222" y="214"/>
                    <a:pt x="5009" y="1"/>
                    <a:pt x="47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6"/>
            <p:cNvSpPr/>
            <p:nvPr/>
          </p:nvSpPr>
          <p:spPr>
            <a:xfrm>
              <a:off x="1823050" y="2413225"/>
              <a:ext cx="23800" cy="23825"/>
            </a:xfrm>
            <a:custGeom>
              <a:avLst/>
              <a:gdLst/>
              <a:ahLst/>
              <a:cxnLst/>
              <a:rect l="l" t="t" r="r" b="b"/>
              <a:pathLst>
                <a:path w="952" h="953" extrusionOk="0">
                  <a:moveTo>
                    <a:pt x="476" y="1"/>
                  </a:moveTo>
                  <a:cubicBezTo>
                    <a:pt x="213" y="1"/>
                    <a:pt x="0" y="214"/>
                    <a:pt x="4" y="481"/>
                  </a:cubicBezTo>
                  <a:lnTo>
                    <a:pt x="4" y="952"/>
                  </a:lnTo>
                  <a:lnTo>
                    <a:pt x="952" y="952"/>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6"/>
            <p:cNvSpPr/>
            <p:nvPr/>
          </p:nvSpPr>
          <p:spPr>
            <a:xfrm>
              <a:off x="1894300" y="2437025"/>
              <a:ext cx="23825" cy="47500"/>
            </a:xfrm>
            <a:custGeom>
              <a:avLst/>
              <a:gdLst/>
              <a:ahLst/>
              <a:cxnLst/>
              <a:rect l="l" t="t" r="r" b="b"/>
              <a:pathLst>
                <a:path w="953" h="1900" extrusionOk="0">
                  <a:moveTo>
                    <a:pt x="1" y="0"/>
                  </a:moveTo>
                  <a:cubicBezTo>
                    <a:pt x="264" y="0"/>
                    <a:pt x="477" y="213"/>
                    <a:pt x="477" y="472"/>
                  </a:cubicBezTo>
                  <a:lnTo>
                    <a:pt x="477" y="1424"/>
                  </a:lnTo>
                  <a:cubicBezTo>
                    <a:pt x="477" y="1687"/>
                    <a:pt x="690" y="1900"/>
                    <a:pt x="953" y="1900"/>
                  </a:cubicBezTo>
                  <a:lnTo>
                    <a:pt x="953" y="472"/>
                  </a:lnTo>
                  <a:cubicBezTo>
                    <a:pt x="953"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6"/>
            <p:cNvSpPr/>
            <p:nvPr/>
          </p:nvSpPr>
          <p:spPr>
            <a:xfrm>
              <a:off x="1846825" y="2437025"/>
              <a:ext cx="23825" cy="29650"/>
            </a:xfrm>
            <a:custGeom>
              <a:avLst/>
              <a:gdLst/>
              <a:ahLst/>
              <a:cxnLst/>
              <a:rect l="l" t="t" r="r" b="b"/>
              <a:pathLst>
                <a:path w="953" h="1186" extrusionOk="0">
                  <a:moveTo>
                    <a:pt x="1" y="0"/>
                  </a:moveTo>
                  <a:cubicBezTo>
                    <a:pt x="264" y="0"/>
                    <a:pt x="477" y="213"/>
                    <a:pt x="477" y="472"/>
                  </a:cubicBezTo>
                  <a:lnTo>
                    <a:pt x="477" y="710"/>
                  </a:lnTo>
                  <a:cubicBezTo>
                    <a:pt x="477" y="973"/>
                    <a:pt x="689" y="1186"/>
                    <a:pt x="952" y="1186"/>
                  </a:cubicBezTo>
                  <a:lnTo>
                    <a:pt x="952" y="472"/>
                  </a:lnTo>
                  <a:cubicBezTo>
                    <a:pt x="952"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6"/>
            <p:cNvSpPr/>
            <p:nvPr/>
          </p:nvSpPr>
          <p:spPr>
            <a:xfrm>
              <a:off x="1882425" y="2371700"/>
              <a:ext cx="11900" cy="17825"/>
            </a:xfrm>
            <a:custGeom>
              <a:avLst/>
              <a:gdLst/>
              <a:ahLst/>
              <a:cxnLst/>
              <a:rect l="l" t="t" r="r" b="b"/>
              <a:pathLst>
                <a:path w="476" h="713" extrusionOk="0">
                  <a:moveTo>
                    <a:pt x="238" y="0"/>
                  </a:moveTo>
                  <a:cubicBezTo>
                    <a:pt x="109" y="0"/>
                    <a:pt x="0" y="105"/>
                    <a:pt x="0" y="238"/>
                  </a:cubicBezTo>
                  <a:lnTo>
                    <a:pt x="0" y="681"/>
                  </a:lnTo>
                  <a:cubicBezTo>
                    <a:pt x="79" y="702"/>
                    <a:pt x="160" y="712"/>
                    <a:pt x="240" y="712"/>
                  </a:cubicBezTo>
                  <a:cubicBezTo>
                    <a:pt x="319" y="712"/>
                    <a:pt x="399" y="702"/>
                    <a:pt x="476" y="681"/>
                  </a:cubicBezTo>
                  <a:lnTo>
                    <a:pt x="476" y="238"/>
                  </a:lnTo>
                  <a:cubicBezTo>
                    <a:pt x="476" y="105"/>
                    <a:pt x="372"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6"/>
            <p:cNvSpPr/>
            <p:nvPr/>
          </p:nvSpPr>
          <p:spPr>
            <a:xfrm>
              <a:off x="1823250" y="2502250"/>
              <a:ext cx="130475" cy="53450"/>
            </a:xfrm>
            <a:custGeom>
              <a:avLst/>
              <a:gdLst/>
              <a:ahLst/>
              <a:cxnLst/>
              <a:rect l="l" t="t" r="r" b="b"/>
              <a:pathLst>
                <a:path w="5219" h="2138" extrusionOk="0">
                  <a:moveTo>
                    <a:pt x="0" y="0"/>
                  </a:moveTo>
                  <a:lnTo>
                    <a:pt x="0" y="2137"/>
                  </a:lnTo>
                  <a:lnTo>
                    <a:pt x="5218" y="2137"/>
                  </a:lnTo>
                  <a:lnTo>
                    <a:pt x="5218" y="0"/>
                  </a:lnTo>
                  <a:cubicBezTo>
                    <a:pt x="4563" y="0"/>
                    <a:pt x="4563" y="476"/>
                    <a:pt x="3912" y="476"/>
                  </a:cubicBezTo>
                  <a:cubicBezTo>
                    <a:pt x="3260" y="476"/>
                    <a:pt x="3260" y="0"/>
                    <a:pt x="2609" y="0"/>
                  </a:cubicBezTo>
                  <a:cubicBezTo>
                    <a:pt x="1958" y="0"/>
                    <a:pt x="1954" y="476"/>
                    <a:pt x="1303" y="476"/>
                  </a:cubicBezTo>
                  <a:cubicBezTo>
                    <a:pt x="652" y="476"/>
                    <a:pt x="652" y="0"/>
                    <a:pt x="0"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6"/>
            <p:cNvSpPr/>
            <p:nvPr/>
          </p:nvSpPr>
          <p:spPr>
            <a:xfrm>
              <a:off x="1823150" y="2502250"/>
              <a:ext cx="130575" cy="53450"/>
            </a:xfrm>
            <a:custGeom>
              <a:avLst/>
              <a:gdLst/>
              <a:ahLst/>
              <a:cxnLst/>
              <a:rect l="l" t="t" r="r" b="b"/>
              <a:pathLst>
                <a:path w="5223" h="2138" extrusionOk="0">
                  <a:moveTo>
                    <a:pt x="0" y="0"/>
                  </a:moveTo>
                  <a:lnTo>
                    <a:pt x="0" y="2137"/>
                  </a:lnTo>
                  <a:lnTo>
                    <a:pt x="5222" y="2137"/>
                  </a:lnTo>
                  <a:lnTo>
                    <a:pt x="5222" y="1186"/>
                  </a:lnTo>
                  <a:lnTo>
                    <a:pt x="1662" y="1186"/>
                  </a:lnTo>
                  <a:cubicBezTo>
                    <a:pt x="1269" y="1186"/>
                    <a:pt x="948" y="868"/>
                    <a:pt x="948" y="476"/>
                  </a:cubicBezTo>
                  <a:lnTo>
                    <a:pt x="948" y="413"/>
                  </a:lnTo>
                  <a:cubicBezTo>
                    <a:pt x="618" y="284"/>
                    <a:pt x="505"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6"/>
            <p:cNvSpPr/>
            <p:nvPr/>
          </p:nvSpPr>
          <p:spPr>
            <a:xfrm>
              <a:off x="1710350" y="2202875"/>
              <a:ext cx="47500" cy="67950"/>
            </a:xfrm>
            <a:custGeom>
              <a:avLst/>
              <a:gdLst/>
              <a:ahLst/>
              <a:cxnLst/>
              <a:rect l="l" t="t" r="r" b="b"/>
              <a:pathLst>
                <a:path w="1900" h="2718" extrusionOk="0">
                  <a:moveTo>
                    <a:pt x="948" y="1"/>
                  </a:moveTo>
                  <a:cubicBezTo>
                    <a:pt x="889" y="1"/>
                    <a:pt x="831" y="27"/>
                    <a:pt x="793" y="79"/>
                  </a:cubicBezTo>
                  <a:cubicBezTo>
                    <a:pt x="522" y="451"/>
                    <a:pt x="0" y="1239"/>
                    <a:pt x="0" y="1770"/>
                  </a:cubicBezTo>
                  <a:cubicBezTo>
                    <a:pt x="0" y="2295"/>
                    <a:pt x="426" y="2717"/>
                    <a:pt x="952" y="2717"/>
                  </a:cubicBezTo>
                  <a:cubicBezTo>
                    <a:pt x="1473" y="2717"/>
                    <a:pt x="1899" y="2295"/>
                    <a:pt x="1899" y="1770"/>
                  </a:cubicBezTo>
                  <a:cubicBezTo>
                    <a:pt x="1899" y="1239"/>
                    <a:pt x="1377" y="451"/>
                    <a:pt x="1106" y="79"/>
                  </a:cubicBezTo>
                  <a:cubicBezTo>
                    <a:pt x="1067" y="27"/>
                    <a:pt x="1007"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6"/>
            <p:cNvSpPr/>
            <p:nvPr/>
          </p:nvSpPr>
          <p:spPr>
            <a:xfrm>
              <a:off x="1718175" y="2241150"/>
              <a:ext cx="27775" cy="23800"/>
            </a:xfrm>
            <a:custGeom>
              <a:avLst/>
              <a:gdLst/>
              <a:ahLst/>
              <a:cxnLst/>
              <a:rect l="l" t="t" r="r" b="b"/>
              <a:pathLst>
                <a:path w="1111" h="952" extrusionOk="0">
                  <a:moveTo>
                    <a:pt x="639" y="1"/>
                  </a:moveTo>
                  <a:cubicBezTo>
                    <a:pt x="213" y="1"/>
                    <a:pt x="0" y="510"/>
                    <a:pt x="301" y="810"/>
                  </a:cubicBezTo>
                  <a:cubicBezTo>
                    <a:pt x="398" y="908"/>
                    <a:pt x="517" y="951"/>
                    <a:pt x="634" y="951"/>
                  </a:cubicBezTo>
                  <a:cubicBezTo>
                    <a:pt x="878" y="951"/>
                    <a:pt x="1110" y="762"/>
                    <a:pt x="1110" y="476"/>
                  </a:cubicBezTo>
                  <a:cubicBezTo>
                    <a:pt x="1110" y="213"/>
                    <a:pt x="898"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477"/>
                  </a:lnTo>
                  <a:cubicBezTo>
                    <a:pt x="5223" y="214"/>
                    <a:pt x="5010" y="1"/>
                    <a:pt x="4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9493"/>
                  </a:lnTo>
                  <a:lnTo>
                    <a:pt x="1662" y="9493"/>
                  </a:lnTo>
                  <a:cubicBezTo>
                    <a:pt x="1270" y="9493"/>
                    <a:pt x="952" y="9175"/>
                    <a:pt x="948" y="8783"/>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6"/>
            <p:cNvSpPr/>
            <p:nvPr/>
          </p:nvSpPr>
          <p:spPr>
            <a:xfrm>
              <a:off x="1728175" y="2253050"/>
              <a:ext cx="11925" cy="53450"/>
            </a:xfrm>
            <a:custGeom>
              <a:avLst/>
              <a:gdLst/>
              <a:ahLst/>
              <a:cxnLst/>
              <a:rect l="l" t="t" r="r" b="b"/>
              <a:pathLst>
                <a:path w="477" h="2138" extrusionOk="0">
                  <a:moveTo>
                    <a:pt x="237" y="0"/>
                  </a:moveTo>
                  <a:cubicBezTo>
                    <a:pt x="119" y="0"/>
                    <a:pt x="1" y="80"/>
                    <a:pt x="1" y="238"/>
                  </a:cubicBezTo>
                  <a:lnTo>
                    <a:pt x="1" y="1900"/>
                  </a:lnTo>
                  <a:cubicBezTo>
                    <a:pt x="1" y="2033"/>
                    <a:pt x="105" y="2138"/>
                    <a:pt x="239" y="2138"/>
                  </a:cubicBezTo>
                  <a:cubicBezTo>
                    <a:pt x="368" y="2138"/>
                    <a:pt x="477" y="2029"/>
                    <a:pt x="472" y="1900"/>
                  </a:cubicBezTo>
                  <a:lnTo>
                    <a:pt x="472" y="238"/>
                  </a:lnTo>
                  <a:cubicBezTo>
                    <a:pt x="472" y="80"/>
                    <a:pt x="355"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6"/>
            <p:cNvSpPr/>
            <p:nvPr/>
          </p:nvSpPr>
          <p:spPr>
            <a:xfrm>
              <a:off x="1668800" y="2294575"/>
              <a:ext cx="130575" cy="65250"/>
            </a:xfrm>
            <a:custGeom>
              <a:avLst/>
              <a:gdLst/>
              <a:ahLst/>
              <a:cxnLst/>
              <a:rect l="l" t="t" r="r" b="b"/>
              <a:pathLst>
                <a:path w="5223" h="2610" extrusionOk="0">
                  <a:moveTo>
                    <a:pt x="477" y="1"/>
                  </a:moveTo>
                  <a:cubicBezTo>
                    <a:pt x="214" y="1"/>
                    <a:pt x="1" y="214"/>
                    <a:pt x="1" y="477"/>
                  </a:cubicBezTo>
                  <a:lnTo>
                    <a:pt x="1" y="948"/>
                  </a:lnTo>
                  <a:lnTo>
                    <a:pt x="2847" y="948"/>
                  </a:lnTo>
                  <a:cubicBezTo>
                    <a:pt x="3110" y="948"/>
                    <a:pt x="3323" y="1161"/>
                    <a:pt x="3323" y="1424"/>
                  </a:cubicBezTo>
                  <a:lnTo>
                    <a:pt x="3323" y="2138"/>
                  </a:lnTo>
                  <a:cubicBezTo>
                    <a:pt x="3323" y="2397"/>
                    <a:pt x="3536" y="2610"/>
                    <a:pt x="3799" y="2610"/>
                  </a:cubicBezTo>
                  <a:cubicBezTo>
                    <a:pt x="4062" y="2610"/>
                    <a:pt x="4275" y="2397"/>
                    <a:pt x="4275" y="2138"/>
                  </a:cubicBezTo>
                  <a:lnTo>
                    <a:pt x="4275" y="1424"/>
                  </a:lnTo>
                  <a:cubicBezTo>
                    <a:pt x="4275" y="1161"/>
                    <a:pt x="4488" y="948"/>
                    <a:pt x="4747" y="948"/>
                  </a:cubicBezTo>
                  <a:lnTo>
                    <a:pt x="5223" y="948"/>
                  </a:lnTo>
                  <a:lnTo>
                    <a:pt x="5223" y="477"/>
                  </a:lnTo>
                  <a:cubicBezTo>
                    <a:pt x="5223" y="214"/>
                    <a:pt x="5010" y="1"/>
                    <a:pt x="474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6"/>
            <p:cNvSpPr/>
            <p:nvPr/>
          </p:nvSpPr>
          <p:spPr>
            <a:xfrm>
              <a:off x="1668900" y="2502250"/>
              <a:ext cx="130475" cy="53450"/>
            </a:xfrm>
            <a:custGeom>
              <a:avLst/>
              <a:gdLst/>
              <a:ahLst/>
              <a:cxnLst/>
              <a:rect l="l" t="t" r="r" b="b"/>
              <a:pathLst>
                <a:path w="5219" h="2138" extrusionOk="0">
                  <a:moveTo>
                    <a:pt x="1" y="0"/>
                  </a:moveTo>
                  <a:lnTo>
                    <a:pt x="1" y="2137"/>
                  </a:lnTo>
                  <a:lnTo>
                    <a:pt x="5219" y="2137"/>
                  </a:lnTo>
                  <a:lnTo>
                    <a:pt x="5219" y="0"/>
                  </a:lnTo>
                  <a:cubicBezTo>
                    <a:pt x="4567" y="0"/>
                    <a:pt x="4567" y="476"/>
                    <a:pt x="3916" y="476"/>
                  </a:cubicBezTo>
                  <a:cubicBezTo>
                    <a:pt x="3265" y="476"/>
                    <a:pt x="3261" y="0"/>
                    <a:pt x="2610" y="0"/>
                  </a:cubicBezTo>
                  <a:cubicBezTo>
                    <a:pt x="1959" y="0"/>
                    <a:pt x="1959" y="476"/>
                    <a:pt x="1307" y="476"/>
                  </a:cubicBezTo>
                  <a:cubicBezTo>
                    <a:pt x="656" y="476"/>
                    <a:pt x="652" y="0"/>
                    <a:pt x="1"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6"/>
            <p:cNvSpPr/>
            <p:nvPr/>
          </p:nvSpPr>
          <p:spPr>
            <a:xfrm>
              <a:off x="1668800" y="2502250"/>
              <a:ext cx="130575" cy="53450"/>
            </a:xfrm>
            <a:custGeom>
              <a:avLst/>
              <a:gdLst/>
              <a:ahLst/>
              <a:cxnLst/>
              <a:rect l="l" t="t" r="r" b="b"/>
              <a:pathLst>
                <a:path w="5223" h="2138" extrusionOk="0">
                  <a:moveTo>
                    <a:pt x="1" y="0"/>
                  </a:moveTo>
                  <a:lnTo>
                    <a:pt x="1" y="2137"/>
                  </a:lnTo>
                  <a:lnTo>
                    <a:pt x="5223" y="2137"/>
                  </a:lnTo>
                  <a:lnTo>
                    <a:pt x="5223" y="1186"/>
                  </a:lnTo>
                  <a:lnTo>
                    <a:pt x="1662" y="1186"/>
                  </a:lnTo>
                  <a:cubicBezTo>
                    <a:pt x="1270" y="1186"/>
                    <a:pt x="952" y="868"/>
                    <a:pt x="948" y="476"/>
                  </a:cubicBezTo>
                  <a:lnTo>
                    <a:pt x="948" y="413"/>
                  </a:lnTo>
                  <a:cubicBezTo>
                    <a:pt x="623" y="284"/>
                    <a:pt x="506"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6"/>
            <p:cNvSpPr/>
            <p:nvPr/>
          </p:nvSpPr>
          <p:spPr>
            <a:xfrm>
              <a:off x="1781500" y="2543775"/>
              <a:ext cx="213750" cy="23825"/>
            </a:xfrm>
            <a:custGeom>
              <a:avLst/>
              <a:gdLst/>
              <a:ahLst/>
              <a:cxnLst/>
              <a:rect l="l" t="t" r="r" b="b"/>
              <a:pathLst>
                <a:path w="8550" h="953" extrusionOk="0">
                  <a:moveTo>
                    <a:pt x="239" y="0"/>
                  </a:moveTo>
                  <a:cubicBezTo>
                    <a:pt x="109" y="0"/>
                    <a:pt x="1" y="109"/>
                    <a:pt x="1" y="238"/>
                  </a:cubicBezTo>
                  <a:lnTo>
                    <a:pt x="1" y="476"/>
                  </a:lnTo>
                  <a:cubicBezTo>
                    <a:pt x="1" y="739"/>
                    <a:pt x="214" y="952"/>
                    <a:pt x="477" y="952"/>
                  </a:cubicBezTo>
                  <a:lnTo>
                    <a:pt x="8073" y="952"/>
                  </a:lnTo>
                  <a:cubicBezTo>
                    <a:pt x="8336" y="948"/>
                    <a:pt x="8549" y="735"/>
                    <a:pt x="8545" y="476"/>
                  </a:cubicBezTo>
                  <a:lnTo>
                    <a:pt x="8545" y="238"/>
                  </a:lnTo>
                  <a:cubicBezTo>
                    <a:pt x="8545" y="109"/>
                    <a:pt x="8441" y="0"/>
                    <a:pt x="8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6"/>
            <p:cNvSpPr/>
            <p:nvPr/>
          </p:nvSpPr>
          <p:spPr>
            <a:xfrm>
              <a:off x="1781600" y="2543775"/>
              <a:ext cx="213650" cy="23700"/>
            </a:xfrm>
            <a:custGeom>
              <a:avLst/>
              <a:gdLst/>
              <a:ahLst/>
              <a:cxnLst/>
              <a:rect l="l" t="t" r="r" b="b"/>
              <a:pathLst>
                <a:path w="8546" h="948" extrusionOk="0">
                  <a:moveTo>
                    <a:pt x="239" y="0"/>
                  </a:moveTo>
                  <a:cubicBezTo>
                    <a:pt x="109" y="0"/>
                    <a:pt x="1" y="109"/>
                    <a:pt x="1" y="238"/>
                  </a:cubicBezTo>
                  <a:lnTo>
                    <a:pt x="1" y="476"/>
                  </a:lnTo>
                  <a:cubicBezTo>
                    <a:pt x="1" y="735"/>
                    <a:pt x="214" y="948"/>
                    <a:pt x="477" y="948"/>
                  </a:cubicBezTo>
                  <a:lnTo>
                    <a:pt x="8069" y="948"/>
                  </a:lnTo>
                  <a:cubicBezTo>
                    <a:pt x="8332" y="948"/>
                    <a:pt x="8545" y="735"/>
                    <a:pt x="8545" y="476"/>
                  </a:cubicBezTo>
                  <a:lnTo>
                    <a:pt x="3324" y="476"/>
                  </a:lnTo>
                  <a:cubicBezTo>
                    <a:pt x="3061" y="476"/>
                    <a:pt x="2848" y="263"/>
                    <a:pt x="2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6"/>
            <p:cNvSpPr/>
            <p:nvPr/>
          </p:nvSpPr>
          <p:spPr>
            <a:xfrm>
              <a:off x="1627275" y="2543775"/>
              <a:ext cx="213725" cy="23825"/>
            </a:xfrm>
            <a:custGeom>
              <a:avLst/>
              <a:gdLst/>
              <a:ahLst/>
              <a:cxnLst/>
              <a:rect l="l" t="t" r="r" b="b"/>
              <a:pathLst>
                <a:path w="8549" h="953" extrusionOk="0">
                  <a:moveTo>
                    <a:pt x="238" y="0"/>
                  </a:moveTo>
                  <a:cubicBezTo>
                    <a:pt x="105" y="0"/>
                    <a:pt x="0" y="109"/>
                    <a:pt x="0" y="238"/>
                  </a:cubicBezTo>
                  <a:lnTo>
                    <a:pt x="0" y="476"/>
                  </a:lnTo>
                  <a:cubicBezTo>
                    <a:pt x="0" y="739"/>
                    <a:pt x="213" y="952"/>
                    <a:pt x="476" y="952"/>
                  </a:cubicBezTo>
                  <a:lnTo>
                    <a:pt x="8073" y="952"/>
                  </a:lnTo>
                  <a:cubicBezTo>
                    <a:pt x="8336" y="952"/>
                    <a:pt x="8549" y="739"/>
                    <a:pt x="8545" y="476"/>
                  </a:cubicBezTo>
                  <a:lnTo>
                    <a:pt x="8545" y="238"/>
                  </a:lnTo>
                  <a:cubicBezTo>
                    <a:pt x="8545" y="109"/>
                    <a:pt x="8440" y="0"/>
                    <a:pt x="8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6"/>
            <p:cNvSpPr/>
            <p:nvPr/>
          </p:nvSpPr>
          <p:spPr>
            <a:xfrm>
              <a:off x="1627275" y="2543775"/>
              <a:ext cx="213625" cy="23700"/>
            </a:xfrm>
            <a:custGeom>
              <a:avLst/>
              <a:gdLst/>
              <a:ahLst/>
              <a:cxnLst/>
              <a:rect l="l" t="t" r="r" b="b"/>
              <a:pathLst>
                <a:path w="8545" h="948" extrusionOk="0">
                  <a:moveTo>
                    <a:pt x="238" y="0"/>
                  </a:moveTo>
                  <a:cubicBezTo>
                    <a:pt x="105" y="0"/>
                    <a:pt x="0" y="109"/>
                    <a:pt x="0" y="238"/>
                  </a:cubicBezTo>
                  <a:lnTo>
                    <a:pt x="0" y="476"/>
                  </a:lnTo>
                  <a:cubicBezTo>
                    <a:pt x="0" y="735"/>
                    <a:pt x="213" y="948"/>
                    <a:pt x="476" y="948"/>
                  </a:cubicBezTo>
                  <a:lnTo>
                    <a:pt x="8073" y="948"/>
                  </a:lnTo>
                  <a:cubicBezTo>
                    <a:pt x="8332" y="948"/>
                    <a:pt x="8545" y="735"/>
                    <a:pt x="8545" y="476"/>
                  </a:cubicBezTo>
                  <a:lnTo>
                    <a:pt x="2138" y="476"/>
                  </a:lnTo>
                  <a:cubicBezTo>
                    <a:pt x="1875" y="476"/>
                    <a:pt x="1662" y="263"/>
                    <a:pt x="1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6"/>
            <p:cNvSpPr/>
            <p:nvPr/>
          </p:nvSpPr>
          <p:spPr>
            <a:xfrm>
              <a:off x="1668800" y="2294575"/>
              <a:ext cx="23825" cy="23725"/>
            </a:xfrm>
            <a:custGeom>
              <a:avLst/>
              <a:gdLst/>
              <a:ahLst/>
              <a:cxnLst/>
              <a:rect l="l" t="t" r="r" b="b"/>
              <a:pathLst>
                <a:path w="953" h="949" extrusionOk="0">
                  <a:moveTo>
                    <a:pt x="477" y="1"/>
                  </a:moveTo>
                  <a:cubicBezTo>
                    <a:pt x="214" y="1"/>
                    <a:pt x="1" y="214"/>
                    <a:pt x="1" y="477"/>
                  </a:cubicBezTo>
                  <a:lnTo>
                    <a:pt x="1" y="948"/>
                  </a:lnTo>
                  <a:lnTo>
                    <a:pt x="952" y="948"/>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6"/>
            <p:cNvSpPr/>
            <p:nvPr/>
          </p:nvSpPr>
          <p:spPr>
            <a:xfrm>
              <a:off x="1740075" y="2318275"/>
              <a:ext cx="23825" cy="41550"/>
            </a:xfrm>
            <a:custGeom>
              <a:avLst/>
              <a:gdLst/>
              <a:ahLst/>
              <a:cxnLst/>
              <a:rect l="l" t="t" r="r" b="b"/>
              <a:pathLst>
                <a:path w="953" h="1662" extrusionOk="0">
                  <a:moveTo>
                    <a:pt x="1" y="0"/>
                  </a:moveTo>
                  <a:cubicBezTo>
                    <a:pt x="264" y="0"/>
                    <a:pt x="476" y="213"/>
                    <a:pt x="476" y="476"/>
                  </a:cubicBezTo>
                  <a:lnTo>
                    <a:pt x="476" y="1190"/>
                  </a:lnTo>
                  <a:cubicBezTo>
                    <a:pt x="476" y="1449"/>
                    <a:pt x="689" y="1662"/>
                    <a:pt x="952" y="1662"/>
                  </a:cubicBezTo>
                  <a:lnTo>
                    <a:pt x="952" y="476"/>
                  </a:lnTo>
                  <a:cubicBezTo>
                    <a:pt x="952" y="213"/>
                    <a:pt x="739" y="0"/>
                    <a:pt x="476"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6"/>
            <p:cNvSpPr/>
            <p:nvPr/>
          </p:nvSpPr>
          <p:spPr>
            <a:xfrm>
              <a:off x="1728175" y="2253050"/>
              <a:ext cx="11825" cy="17725"/>
            </a:xfrm>
            <a:custGeom>
              <a:avLst/>
              <a:gdLst/>
              <a:ahLst/>
              <a:cxnLst/>
              <a:rect l="l" t="t" r="r" b="b"/>
              <a:pathLst>
                <a:path w="473" h="709" extrusionOk="0">
                  <a:moveTo>
                    <a:pt x="246" y="0"/>
                  </a:moveTo>
                  <a:cubicBezTo>
                    <a:pt x="244" y="0"/>
                    <a:pt x="241" y="0"/>
                    <a:pt x="239" y="0"/>
                  </a:cubicBezTo>
                  <a:cubicBezTo>
                    <a:pt x="105" y="0"/>
                    <a:pt x="1" y="105"/>
                    <a:pt x="1" y="234"/>
                  </a:cubicBezTo>
                  <a:lnTo>
                    <a:pt x="1" y="681"/>
                  </a:lnTo>
                  <a:cubicBezTo>
                    <a:pt x="78" y="700"/>
                    <a:pt x="157" y="709"/>
                    <a:pt x="237" y="709"/>
                  </a:cubicBezTo>
                  <a:cubicBezTo>
                    <a:pt x="316" y="709"/>
                    <a:pt x="395" y="700"/>
                    <a:pt x="472" y="681"/>
                  </a:cubicBezTo>
                  <a:lnTo>
                    <a:pt x="472" y="234"/>
                  </a:lnTo>
                  <a:cubicBezTo>
                    <a:pt x="472" y="107"/>
                    <a:pt x="372"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6"/>
            <p:cNvSpPr/>
            <p:nvPr/>
          </p:nvSpPr>
          <p:spPr>
            <a:xfrm>
              <a:off x="1710350" y="2202800"/>
              <a:ext cx="47500" cy="47550"/>
            </a:xfrm>
            <a:custGeom>
              <a:avLst/>
              <a:gdLst/>
              <a:ahLst/>
              <a:cxnLst/>
              <a:rect l="l" t="t" r="r" b="b"/>
              <a:pathLst>
                <a:path w="1900" h="1902" extrusionOk="0">
                  <a:moveTo>
                    <a:pt x="948" y="1"/>
                  </a:moveTo>
                  <a:cubicBezTo>
                    <a:pt x="889" y="1"/>
                    <a:pt x="831" y="28"/>
                    <a:pt x="793" y="82"/>
                  </a:cubicBezTo>
                  <a:cubicBezTo>
                    <a:pt x="522" y="454"/>
                    <a:pt x="0" y="1242"/>
                    <a:pt x="0" y="1773"/>
                  </a:cubicBezTo>
                  <a:cubicBezTo>
                    <a:pt x="0" y="1814"/>
                    <a:pt x="4" y="1856"/>
                    <a:pt x="8" y="1898"/>
                  </a:cubicBezTo>
                  <a:cubicBezTo>
                    <a:pt x="75" y="1497"/>
                    <a:pt x="543" y="959"/>
                    <a:pt x="793" y="691"/>
                  </a:cubicBezTo>
                  <a:cubicBezTo>
                    <a:pt x="837" y="650"/>
                    <a:pt x="893" y="629"/>
                    <a:pt x="950" y="629"/>
                  </a:cubicBezTo>
                  <a:cubicBezTo>
                    <a:pt x="1006" y="629"/>
                    <a:pt x="1062" y="650"/>
                    <a:pt x="1106" y="691"/>
                  </a:cubicBezTo>
                  <a:cubicBezTo>
                    <a:pt x="1357" y="959"/>
                    <a:pt x="1824" y="1501"/>
                    <a:pt x="1887" y="1902"/>
                  </a:cubicBezTo>
                  <a:cubicBezTo>
                    <a:pt x="1895" y="1856"/>
                    <a:pt x="1899" y="1814"/>
                    <a:pt x="1895" y="1773"/>
                  </a:cubicBezTo>
                  <a:cubicBezTo>
                    <a:pt x="1895" y="1242"/>
                    <a:pt x="1373" y="454"/>
                    <a:pt x="1106" y="82"/>
                  </a:cubicBezTo>
                  <a:cubicBezTo>
                    <a:pt x="1067" y="28"/>
                    <a:pt x="1007"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1" name="Google Shape;3161;p66"/>
          <p:cNvGrpSpPr/>
          <p:nvPr/>
        </p:nvGrpSpPr>
        <p:grpSpPr>
          <a:xfrm>
            <a:off x="7708915" y="4345456"/>
            <a:ext cx="625688" cy="747150"/>
            <a:chOff x="6585675" y="2772075"/>
            <a:chExt cx="308175" cy="368000"/>
          </a:xfrm>
        </p:grpSpPr>
        <p:sp>
          <p:nvSpPr>
            <p:cNvPr id="3162" name="Google Shape;3162;p66"/>
            <p:cNvSpPr/>
            <p:nvPr/>
          </p:nvSpPr>
          <p:spPr>
            <a:xfrm>
              <a:off x="6647650" y="2821825"/>
              <a:ext cx="182225" cy="39725"/>
            </a:xfrm>
            <a:custGeom>
              <a:avLst/>
              <a:gdLst/>
              <a:ahLst/>
              <a:cxnLst/>
              <a:rect l="l" t="t" r="r" b="b"/>
              <a:pathLst>
                <a:path w="7289" h="1589" extrusionOk="0">
                  <a:moveTo>
                    <a:pt x="7020" y="0"/>
                  </a:moveTo>
                  <a:cubicBezTo>
                    <a:pt x="6993" y="0"/>
                    <a:pt x="6965" y="5"/>
                    <a:pt x="6938" y="15"/>
                  </a:cubicBezTo>
                  <a:lnTo>
                    <a:pt x="6938" y="19"/>
                  </a:lnTo>
                  <a:lnTo>
                    <a:pt x="3687" y="1104"/>
                  </a:lnTo>
                  <a:lnTo>
                    <a:pt x="431" y="19"/>
                  </a:lnTo>
                  <a:cubicBezTo>
                    <a:pt x="398" y="7"/>
                    <a:pt x="367" y="2"/>
                    <a:pt x="338" y="2"/>
                  </a:cubicBezTo>
                  <a:cubicBezTo>
                    <a:pt x="94" y="2"/>
                    <a:pt x="1" y="384"/>
                    <a:pt x="281" y="466"/>
                  </a:cubicBezTo>
                  <a:lnTo>
                    <a:pt x="3612" y="1576"/>
                  </a:lnTo>
                  <a:cubicBezTo>
                    <a:pt x="3635" y="1584"/>
                    <a:pt x="3660" y="1588"/>
                    <a:pt x="3685" y="1588"/>
                  </a:cubicBezTo>
                  <a:cubicBezTo>
                    <a:pt x="3710" y="1588"/>
                    <a:pt x="3735" y="1584"/>
                    <a:pt x="3758" y="1576"/>
                  </a:cubicBezTo>
                  <a:lnTo>
                    <a:pt x="7089" y="466"/>
                  </a:lnTo>
                  <a:cubicBezTo>
                    <a:pt x="7218" y="428"/>
                    <a:pt x="7289" y="290"/>
                    <a:pt x="7247" y="165"/>
                  </a:cubicBezTo>
                  <a:cubicBezTo>
                    <a:pt x="7214" y="63"/>
                    <a:pt x="7120" y="0"/>
                    <a:pt x="7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6"/>
            <p:cNvSpPr/>
            <p:nvPr/>
          </p:nvSpPr>
          <p:spPr>
            <a:xfrm>
              <a:off x="6667075" y="2772075"/>
              <a:ext cx="145500" cy="74350"/>
            </a:xfrm>
            <a:custGeom>
              <a:avLst/>
              <a:gdLst/>
              <a:ahLst/>
              <a:cxnLst/>
              <a:rect l="l" t="t" r="r" b="b"/>
              <a:pathLst>
                <a:path w="5820" h="2974" extrusionOk="0">
                  <a:moveTo>
                    <a:pt x="1103" y="0"/>
                  </a:moveTo>
                  <a:cubicBezTo>
                    <a:pt x="983" y="0"/>
                    <a:pt x="864" y="46"/>
                    <a:pt x="773" y="139"/>
                  </a:cubicBezTo>
                  <a:lnTo>
                    <a:pt x="205" y="707"/>
                  </a:lnTo>
                  <a:cubicBezTo>
                    <a:pt x="0" y="911"/>
                    <a:pt x="25" y="1249"/>
                    <a:pt x="255" y="1420"/>
                  </a:cubicBezTo>
                  <a:lnTo>
                    <a:pt x="2325" y="2973"/>
                  </a:lnTo>
                  <a:lnTo>
                    <a:pt x="3507" y="2965"/>
                  </a:lnTo>
                  <a:lnTo>
                    <a:pt x="5564" y="1420"/>
                  </a:lnTo>
                  <a:cubicBezTo>
                    <a:pt x="5794" y="1249"/>
                    <a:pt x="5819" y="911"/>
                    <a:pt x="5615" y="707"/>
                  </a:cubicBezTo>
                  <a:lnTo>
                    <a:pt x="5047" y="139"/>
                  </a:lnTo>
                  <a:cubicBezTo>
                    <a:pt x="4954" y="46"/>
                    <a:pt x="4833" y="0"/>
                    <a:pt x="4713" y="0"/>
                  </a:cubicBezTo>
                  <a:cubicBezTo>
                    <a:pt x="4569" y="0"/>
                    <a:pt x="4426" y="66"/>
                    <a:pt x="4333" y="193"/>
                  </a:cubicBezTo>
                  <a:lnTo>
                    <a:pt x="2910" y="2088"/>
                  </a:lnTo>
                  <a:lnTo>
                    <a:pt x="1486" y="193"/>
                  </a:lnTo>
                  <a:cubicBezTo>
                    <a:pt x="1391" y="66"/>
                    <a:pt x="1247" y="0"/>
                    <a:pt x="1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6"/>
            <p:cNvSpPr/>
            <p:nvPr/>
          </p:nvSpPr>
          <p:spPr>
            <a:xfrm>
              <a:off x="6678975" y="2772075"/>
              <a:ext cx="121600" cy="71725"/>
            </a:xfrm>
            <a:custGeom>
              <a:avLst/>
              <a:gdLst/>
              <a:ahLst/>
              <a:cxnLst/>
              <a:rect l="l" t="t" r="r" b="b"/>
              <a:pathLst>
                <a:path w="4864" h="2869" extrusionOk="0">
                  <a:moveTo>
                    <a:pt x="627" y="0"/>
                  </a:moveTo>
                  <a:cubicBezTo>
                    <a:pt x="507" y="0"/>
                    <a:pt x="388" y="46"/>
                    <a:pt x="297" y="139"/>
                  </a:cubicBezTo>
                  <a:lnTo>
                    <a:pt x="0" y="435"/>
                  </a:lnTo>
                  <a:lnTo>
                    <a:pt x="2434" y="2869"/>
                  </a:lnTo>
                  <a:lnTo>
                    <a:pt x="4863" y="435"/>
                  </a:lnTo>
                  <a:lnTo>
                    <a:pt x="4571" y="139"/>
                  </a:lnTo>
                  <a:cubicBezTo>
                    <a:pt x="4478" y="46"/>
                    <a:pt x="4357" y="0"/>
                    <a:pt x="4237" y="0"/>
                  </a:cubicBezTo>
                  <a:cubicBezTo>
                    <a:pt x="4093" y="0"/>
                    <a:pt x="3950" y="66"/>
                    <a:pt x="3857" y="193"/>
                  </a:cubicBezTo>
                  <a:lnTo>
                    <a:pt x="2434" y="2088"/>
                  </a:lnTo>
                  <a:lnTo>
                    <a:pt x="1010" y="193"/>
                  </a:lnTo>
                  <a:cubicBezTo>
                    <a:pt x="915" y="66"/>
                    <a:pt x="771"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6"/>
            <p:cNvSpPr/>
            <p:nvPr/>
          </p:nvSpPr>
          <p:spPr>
            <a:xfrm>
              <a:off x="6585775" y="2855675"/>
              <a:ext cx="308075" cy="71100"/>
            </a:xfrm>
            <a:custGeom>
              <a:avLst/>
              <a:gdLst/>
              <a:ahLst/>
              <a:cxnLst/>
              <a:rect l="l" t="t" r="r" b="b"/>
              <a:pathLst>
                <a:path w="12323" h="2844" extrusionOk="0">
                  <a:moveTo>
                    <a:pt x="11854" y="1"/>
                  </a:moveTo>
                  <a:cubicBezTo>
                    <a:pt x="11852" y="1"/>
                    <a:pt x="11849" y="1"/>
                    <a:pt x="11847" y="1"/>
                  </a:cubicBezTo>
                  <a:lnTo>
                    <a:pt x="472" y="1"/>
                  </a:lnTo>
                  <a:cubicBezTo>
                    <a:pt x="214" y="1"/>
                    <a:pt x="1" y="209"/>
                    <a:pt x="1" y="472"/>
                  </a:cubicBezTo>
                  <a:lnTo>
                    <a:pt x="1" y="2605"/>
                  </a:lnTo>
                  <a:cubicBezTo>
                    <a:pt x="1" y="2735"/>
                    <a:pt x="105" y="2843"/>
                    <a:pt x="235" y="2843"/>
                  </a:cubicBezTo>
                  <a:lnTo>
                    <a:pt x="12085" y="2843"/>
                  </a:lnTo>
                  <a:cubicBezTo>
                    <a:pt x="12218" y="2843"/>
                    <a:pt x="12323" y="2735"/>
                    <a:pt x="12323" y="2605"/>
                  </a:cubicBezTo>
                  <a:lnTo>
                    <a:pt x="12323" y="472"/>
                  </a:lnTo>
                  <a:cubicBezTo>
                    <a:pt x="12323" y="212"/>
                    <a:pt x="12114" y="1"/>
                    <a:pt x="1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11379" y="8532"/>
                  </a:lnTo>
                  <a:cubicBezTo>
                    <a:pt x="11642" y="8532"/>
                    <a:pt x="11851" y="8319"/>
                    <a:pt x="11851" y="8056"/>
                  </a:cubicBezTo>
                  <a:lnTo>
                    <a:pt x="118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948" y="8532"/>
                  </a:lnTo>
                  <a:lnTo>
                    <a:pt x="948" y="2843"/>
                  </a:lnTo>
                  <a:cubicBezTo>
                    <a:pt x="948" y="1532"/>
                    <a:pt x="2012" y="472"/>
                    <a:pt x="3323" y="472"/>
                  </a:cubicBezTo>
                  <a:lnTo>
                    <a:pt x="11851" y="472"/>
                  </a:lnTo>
                  <a:lnTo>
                    <a:pt x="11851" y="0"/>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6"/>
            <p:cNvSpPr/>
            <p:nvPr/>
          </p:nvSpPr>
          <p:spPr>
            <a:xfrm>
              <a:off x="6585675" y="2855675"/>
              <a:ext cx="308175" cy="71100"/>
            </a:xfrm>
            <a:custGeom>
              <a:avLst/>
              <a:gdLst/>
              <a:ahLst/>
              <a:cxnLst/>
              <a:rect l="l" t="t" r="r" b="b"/>
              <a:pathLst>
                <a:path w="12327" h="2844" extrusionOk="0">
                  <a:moveTo>
                    <a:pt x="476" y="1"/>
                  </a:moveTo>
                  <a:cubicBezTo>
                    <a:pt x="214" y="1"/>
                    <a:pt x="1" y="209"/>
                    <a:pt x="1" y="472"/>
                  </a:cubicBezTo>
                  <a:lnTo>
                    <a:pt x="1" y="2605"/>
                  </a:lnTo>
                  <a:cubicBezTo>
                    <a:pt x="1" y="2735"/>
                    <a:pt x="109" y="2843"/>
                    <a:pt x="239" y="2843"/>
                  </a:cubicBezTo>
                  <a:lnTo>
                    <a:pt x="12089" y="2843"/>
                  </a:lnTo>
                  <a:cubicBezTo>
                    <a:pt x="12218" y="2843"/>
                    <a:pt x="12327" y="2735"/>
                    <a:pt x="12327" y="2605"/>
                  </a:cubicBezTo>
                  <a:lnTo>
                    <a:pt x="12327" y="2367"/>
                  </a:lnTo>
                  <a:lnTo>
                    <a:pt x="1662" y="2367"/>
                  </a:lnTo>
                  <a:cubicBezTo>
                    <a:pt x="1399" y="2367"/>
                    <a:pt x="1186" y="2155"/>
                    <a:pt x="1186" y="1896"/>
                  </a:cubicBezTo>
                  <a:lnTo>
                    <a:pt x="1186" y="1"/>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6"/>
            <p:cNvSpPr/>
            <p:nvPr/>
          </p:nvSpPr>
          <p:spPr>
            <a:xfrm>
              <a:off x="6719875" y="2825950"/>
              <a:ext cx="34675" cy="29725"/>
            </a:xfrm>
            <a:custGeom>
              <a:avLst/>
              <a:gdLst/>
              <a:ahLst/>
              <a:cxnLst/>
              <a:rect l="l" t="t" r="r" b="b"/>
              <a:pathLst>
                <a:path w="1387" h="1189" extrusionOk="0">
                  <a:moveTo>
                    <a:pt x="798" y="0"/>
                  </a:moveTo>
                  <a:cubicBezTo>
                    <a:pt x="268" y="0"/>
                    <a:pt x="1" y="639"/>
                    <a:pt x="376" y="1014"/>
                  </a:cubicBezTo>
                  <a:cubicBezTo>
                    <a:pt x="496" y="1134"/>
                    <a:pt x="644" y="1188"/>
                    <a:pt x="789" y="1188"/>
                  </a:cubicBezTo>
                  <a:cubicBezTo>
                    <a:pt x="1094" y="1188"/>
                    <a:pt x="1386" y="952"/>
                    <a:pt x="1386" y="593"/>
                  </a:cubicBezTo>
                  <a:cubicBezTo>
                    <a:pt x="1386" y="267"/>
                    <a:pt x="1123"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6"/>
            <p:cNvSpPr/>
            <p:nvPr/>
          </p:nvSpPr>
          <p:spPr>
            <a:xfrm>
              <a:off x="6721950" y="2855675"/>
              <a:ext cx="35625" cy="284400"/>
            </a:xfrm>
            <a:custGeom>
              <a:avLst/>
              <a:gdLst/>
              <a:ahLst/>
              <a:cxnLst/>
              <a:rect l="l" t="t" r="r" b="b"/>
              <a:pathLst>
                <a:path w="1425" h="11376" extrusionOk="0">
                  <a:moveTo>
                    <a:pt x="1" y="1"/>
                  </a:moveTo>
                  <a:lnTo>
                    <a:pt x="1" y="11375"/>
                  </a:lnTo>
                  <a:lnTo>
                    <a:pt x="1424" y="11375"/>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6"/>
            <p:cNvSpPr/>
            <p:nvPr/>
          </p:nvSpPr>
          <p:spPr>
            <a:xfrm>
              <a:off x="6721950" y="2914850"/>
              <a:ext cx="35625" cy="23700"/>
            </a:xfrm>
            <a:custGeom>
              <a:avLst/>
              <a:gdLst/>
              <a:ahLst/>
              <a:cxnLst/>
              <a:rect l="l" t="t" r="r" b="b"/>
              <a:pathLst>
                <a:path w="1425" h="948" extrusionOk="0">
                  <a:moveTo>
                    <a:pt x="1" y="0"/>
                  </a:moveTo>
                  <a:lnTo>
                    <a:pt x="1" y="948"/>
                  </a:lnTo>
                  <a:lnTo>
                    <a:pt x="1424" y="948"/>
                  </a:lnTo>
                  <a:lnTo>
                    <a:pt x="1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6"/>
            <p:cNvSpPr/>
            <p:nvPr/>
          </p:nvSpPr>
          <p:spPr>
            <a:xfrm>
              <a:off x="6721850" y="2827300"/>
              <a:ext cx="31450" cy="28425"/>
            </a:xfrm>
            <a:custGeom>
              <a:avLst/>
              <a:gdLst/>
              <a:ahLst/>
              <a:cxnLst/>
              <a:rect l="l" t="t" r="r" b="b"/>
              <a:pathLst>
                <a:path w="1258" h="1137" extrusionOk="0">
                  <a:moveTo>
                    <a:pt x="472" y="0"/>
                  </a:moveTo>
                  <a:lnTo>
                    <a:pt x="472" y="0"/>
                  </a:lnTo>
                  <a:cubicBezTo>
                    <a:pt x="93" y="171"/>
                    <a:pt x="1" y="668"/>
                    <a:pt x="297" y="960"/>
                  </a:cubicBezTo>
                  <a:cubicBezTo>
                    <a:pt x="415" y="1080"/>
                    <a:pt x="566" y="1136"/>
                    <a:pt x="715" y="1136"/>
                  </a:cubicBezTo>
                  <a:cubicBezTo>
                    <a:pt x="937" y="1136"/>
                    <a:pt x="1155" y="1012"/>
                    <a:pt x="1257" y="785"/>
                  </a:cubicBezTo>
                  <a:lnTo>
                    <a:pt x="1257" y="785"/>
                  </a:lnTo>
                  <a:cubicBezTo>
                    <a:pt x="1178" y="818"/>
                    <a:pt x="1099" y="835"/>
                    <a:pt x="1015" y="835"/>
                  </a:cubicBezTo>
                  <a:cubicBezTo>
                    <a:pt x="585" y="835"/>
                    <a:pt x="297" y="393"/>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3" name="Google Shape;3173;p66"/>
          <p:cNvGrpSpPr/>
          <p:nvPr/>
        </p:nvGrpSpPr>
        <p:grpSpPr>
          <a:xfrm>
            <a:off x="479567" y="4698475"/>
            <a:ext cx="747303" cy="385655"/>
            <a:chOff x="1009500" y="1746000"/>
            <a:chExt cx="368075" cy="189950"/>
          </a:xfrm>
        </p:grpSpPr>
        <p:sp>
          <p:nvSpPr>
            <p:cNvPr id="3174" name="Google Shape;3174;p66"/>
            <p:cNvSpPr/>
            <p:nvPr/>
          </p:nvSpPr>
          <p:spPr>
            <a:xfrm>
              <a:off x="1173750" y="1746000"/>
              <a:ext cx="34675" cy="29725"/>
            </a:xfrm>
            <a:custGeom>
              <a:avLst/>
              <a:gdLst/>
              <a:ahLst/>
              <a:cxnLst/>
              <a:rect l="l" t="t" r="r" b="b"/>
              <a:pathLst>
                <a:path w="1387" h="1189" extrusionOk="0">
                  <a:moveTo>
                    <a:pt x="794" y="1"/>
                  </a:moveTo>
                  <a:cubicBezTo>
                    <a:pt x="264" y="1"/>
                    <a:pt x="1" y="639"/>
                    <a:pt x="377" y="1015"/>
                  </a:cubicBezTo>
                  <a:cubicBezTo>
                    <a:pt x="496" y="1135"/>
                    <a:pt x="644" y="1189"/>
                    <a:pt x="790" y="1189"/>
                  </a:cubicBezTo>
                  <a:cubicBezTo>
                    <a:pt x="1094" y="1189"/>
                    <a:pt x="1387" y="952"/>
                    <a:pt x="1387" y="593"/>
                  </a:cubicBezTo>
                  <a:cubicBezTo>
                    <a:pt x="1387" y="264"/>
                    <a:pt x="1120" y="1"/>
                    <a:pt x="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66"/>
            <p:cNvSpPr/>
            <p:nvPr/>
          </p:nvSpPr>
          <p:spPr>
            <a:xfrm>
              <a:off x="1173125" y="1748300"/>
              <a:ext cx="25075" cy="27375"/>
            </a:xfrm>
            <a:custGeom>
              <a:avLst/>
              <a:gdLst/>
              <a:ahLst/>
              <a:cxnLst/>
              <a:rect l="l" t="t" r="r" b="b"/>
              <a:pathLst>
                <a:path w="1003" h="1095" extrusionOk="0">
                  <a:moveTo>
                    <a:pt x="506" y="0"/>
                  </a:moveTo>
                  <a:cubicBezTo>
                    <a:pt x="1" y="314"/>
                    <a:pt x="222" y="1094"/>
                    <a:pt x="819" y="1094"/>
                  </a:cubicBezTo>
                  <a:lnTo>
                    <a:pt x="1003" y="910"/>
                  </a:lnTo>
                  <a:cubicBezTo>
                    <a:pt x="677" y="906"/>
                    <a:pt x="410" y="643"/>
                    <a:pt x="410" y="318"/>
                  </a:cubicBezTo>
                  <a:cubicBezTo>
                    <a:pt x="410" y="205"/>
                    <a:pt x="443" y="92"/>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66"/>
            <p:cNvSpPr/>
            <p:nvPr/>
          </p:nvSpPr>
          <p:spPr>
            <a:xfrm>
              <a:off x="1024125" y="1769700"/>
              <a:ext cx="339050" cy="89125"/>
            </a:xfrm>
            <a:custGeom>
              <a:avLst/>
              <a:gdLst/>
              <a:ahLst/>
              <a:cxnLst/>
              <a:rect l="l" t="t" r="r" b="b"/>
              <a:pathLst>
                <a:path w="13562" h="3565" extrusionOk="0">
                  <a:moveTo>
                    <a:pt x="6779" y="0"/>
                  </a:moveTo>
                  <a:cubicBezTo>
                    <a:pt x="3385" y="0"/>
                    <a:pt x="564" y="1540"/>
                    <a:pt x="0" y="3565"/>
                  </a:cubicBezTo>
                  <a:lnTo>
                    <a:pt x="13562" y="3565"/>
                  </a:lnTo>
                  <a:cubicBezTo>
                    <a:pt x="12994" y="1540"/>
                    <a:pt x="10177" y="0"/>
                    <a:pt x="67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66"/>
            <p:cNvSpPr/>
            <p:nvPr/>
          </p:nvSpPr>
          <p:spPr>
            <a:xfrm>
              <a:off x="1024025" y="1770225"/>
              <a:ext cx="339150" cy="88600"/>
            </a:xfrm>
            <a:custGeom>
              <a:avLst/>
              <a:gdLst/>
              <a:ahLst/>
              <a:cxnLst/>
              <a:rect l="l" t="t" r="r" b="b"/>
              <a:pathLst>
                <a:path w="13566" h="3544" extrusionOk="0">
                  <a:moveTo>
                    <a:pt x="6107" y="0"/>
                  </a:moveTo>
                  <a:cubicBezTo>
                    <a:pt x="3018" y="192"/>
                    <a:pt x="530" y="1657"/>
                    <a:pt x="0" y="3544"/>
                  </a:cubicBezTo>
                  <a:lnTo>
                    <a:pt x="13566" y="3544"/>
                  </a:lnTo>
                  <a:cubicBezTo>
                    <a:pt x="13520" y="3377"/>
                    <a:pt x="13457" y="3218"/>
                    <a:pt x="13386" y="3068"/>
                  </a:cubicBezTo>
                  <a:lnTo>
                    <a:pt x="4274" y="3068"/>
                  </a:lnTo>
                  <a:cubicBezTo>
                    <a:pt x="3711" y="3064"/>
                    <a:pt x="3373" y="2446"/>
                    <a:pt x="3669" y="1974"/>
                  </a:cubicBezTo>
                  <a:cubicBezTo>
                    <a:pt x="4187" y="1127"/>
                    <a:pt x="5047" y="434"/>
                    <a:pt x="6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66"/>
            <p:cNvSpPr/>
            <p:nvPr/>
          </p:nvSpPr>
          <p:spPr>
            <a:xfrm>
              <a:off x="1021500" y="1870600"/>
              <a:ext cx="344200" cy="65350"/>
            </a:xfrm>
            <a:custGeom>
              <a:avLst/>
              <a:gdLst/>
              <a:ahLst/>
              <a:cxnLst/>
              <a:rect l="l" t="t" r="r" b="b"/>
              <a:pathLst>
                <a:path w="13768" h="2614" extrusionOk="0">
                  <a:moveTo>
                    <a:pt x="1" y="0"/>
                  </a:moveTo>
                  <a:lnTo>
                    <a:pt x="836" y="2300"/>
                  </a:lnTo>
                  <a:cubicBezTo>
                    <a:pt x="902" y="2488"/>
                    <a:pt x="1082" y="2613"/>
                    <a:pt x="1282" y="2613"/>
                  </a:cubicBezTo>
                  <a:lnTo>
                    <a:pt x="12486" y="2613"/>
                  </a:lnTo>
                  <a:cubicBezTo>
                    <a:pt x="12686" y="2613"/>
                    <a:pt x="12865" y="2488"/>
                    <a:pt x="12932" y="2300"/>
                  </a:cubicBezTo>
                  <a:lnTo>
                    <a:pt x="13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6"/>
            <p:cNvSpPr/>
            <p:nvPr/>
          </p:nvSpPr>
          <p:spPr>
            <a:xfrm>
              <a:off x="1021500" y="1870600"/>
              <a:ext cx="344300" cy="65350"/>
            </a:xfrm>
            <a:custGeom>
              <a:avLst/>
              <a:gdLst/>
              <a:ahLst/>
              <a:cxnLst/>
              <a:rect l="l" t="t" r="r" b="b"/>
              <a:pathLst>
                <a:path w="13772" h="2614" extrusionOk="0">
                  <a:moveTo>
                    <a:pt x="1" y="0"/>
                  </a:moveTo>
                  <a:lnTo>
                    <a:pt x="836" y="2300"/>
                  </a:lnTo>
                  <a:cubicBezTo>
                    <a:pt x="902" y="2488"/>
                    <a:pt x="1082" y="2613"/>
                    <a:pt x="1282" y="2613"/>
                  </a:cubicBezTo>
                  <a:lnTo>
                    <a:pt x="4509" y="2613"/>
                  </a:lnTo>
                  <a:lnTo>
                    <a:pt x="4342" y="1595"/>
                  </a:lnTo>
                  <a:cubicBezTo>
                    <a:pt x="4304" y="1386"/>
                    <a:pt x="4463" y="1194"/>
                    <a:pt x="4672" y="1190"/>
                  </a:cubicBezTo>
                  <a:lnTo>
                    <a:pt x="4676" y="1190"/>
                  </a:lnTo>
                  <a:cubicBezTo>
                    <a:pt x="4943" y="1190"/>
                    <a:pt x="5198" y="1102"/>
                    <a:pt x="5410" y="944"/>
                  </a:cubicBezTo>
                  <a:cubicBezTo>
                    <a:pt x="5630" y="1107"/>
                    <a:pt x="5888" y="1188"/>
                    <a:pt x="6147" y="1188"/>
                  </a:cubicBezTo>
                  <a:cubicBezTo>
                    <a:pt x="6406" y="1188"/>
                    <a:pt x="6665" y="1107"/>
                    <a:pt x="6884" y="944"/>
                  </a:cubicBezTo>
                  <a:cubicBezTo>
                    <a:pt x="7103" y="1107"/>
                    <a:pt x="7362" y="1188"/>
                    <a:pt x="7621" y="1188"/>
                  </a:cubicBezTo>
                  <a:cubicBezTo>
                    <a:pt x="7879" y="1188"/>
                    <a:pt x="8138" y="1107"/>
                    <a:pt x="8357" y="944"/>
                  </a:cubicBezTo>
                  <a:cubicBezTo>
                    <a:pt x="8574" y="1107"/>
                    <a:pt x="8833" y="1188"/>
                    <a:pt x="9092" y="1188"/>
                  </a:cubicBezTo>
                  <a:cubicBezTo>
                    <a:pt x="9351" y="1188"/>
                    <a:pt x="9610" y="1107"/>
                    <a:pt x="9827" y="944"/>
                  </a:cubicBezTo>
                  <a:cubicBezTo>
                    <a:pt x="10046" y="1107"/>
                    <a:pt x="10305" y="1188"/>
                    <a:pt x="10563" y="1188"/>
                  </a:cubicBezTo>
                  <a:cubicBezTo>
                    <a:pt x="10822" y="1188"/>
                    <a:pt x="11081" y="1107"/>
                    <a:pt x="11300" y="944"/>
                  </a:cubicBezTo>
                  <a:cubicBezTo>
                    <a:pt x="11517" y="1107"/>
                    <a:pt x="11776" y="1188"/>
                    <a:pt x="12035" y="1188"/>
                  </a:cubicBezTo>
                  <a:cubicBezTo>
                    <a:pt x="12295" y="1188"/>
                    <a:pt x="12554" y="1107"/>
                    <a:pt x="12774" y="944"/>
                  </a:cubicBezTo>
                  <a:cubicBezTo>
                    <a:pt x="12941" y="1069"/>
                    <a:pt x="13137" y="1148"/>
                    <a:pt x="13341" y="1178"/>
                  </a:cubicBezTo>
                  <a:lnTo>
                    <a:pt x="13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6"/>
            <p:cNvSpPr/>
            <p:nvPr/>
          </p:nvSpPr>
          <p:spPr>
            <a:xfrm>
              <a:off x="1009500" y="1858800"/>
              <a:ext cx="367975" cy="29725"/>
            </a:xfrm>
            <a:custGeom>
              <a:avLst/>
              <a:gdLst/>
              <a:ahLst/>
              <a:cxnLst/>
              <a:rect l="l" t="t" r="r" b="b"/>
              <a:pathLst>
                <a:path w="14719" h="1189" extrusionOk="0">
                  <a:moveTo>
                    <a:pt x="244" y="1"/>
                  </a:moveTo>
                  <a:cubicBezTo>
                    <a:pt x="114" y="1"/>
                    <a:pt x="9" y="104"/>
                    <a:pt x="5" y="235"/>
                  </a:cubicBezTo>
                  <a:lnTo>
                    <a:pt x="5" y="443"/>
                  </a:lnTo>
                  <a:cubicBezTo>
                    <a:pt x="1" y="802"/>
                    <a:pt x="255" y="1107"/>
                    <a:pt x="606" y="1174"/>
                  </a:cubicBezTo>
                  <a:cubicBezTo>
                    <a:pt x="653" y="1183"/>
                    <a:pt x="700" y="1188"/>
                    <a:pt x="746" y="1188"/>
                  </a:cubicBezTo>
                  <a:cubicBezTo>
                    <a:pt x="951" y="1188"/>
                    <a:pt x="1152" y="1100"/>
                    <a:pt x="1295" y="944"/>
                  </a:cubicBezTo>
                  <a:cubicBezTo>
                    <a:pt x="1343" y="892"/>
                    <a:pt x="1410" y="866"/>
                    <a:pt x="1476" y="866"/>
                  </a:cubicBezTo>
                  <a:cubicBezTo>
                    <a:pt x="1543" y="866"/>
                    <a:pt x="1610" y="892"/>
                    <a:pt x="1658" y="944"/>
                  </a:cubicBezTo>
                  <a:cubicBezTo>
                    <a:pt x="1808" y="1107"/>
                    <a:pt x="2011" y="1188"/>
                    <a:pt x="2213" y="1188"/>
                  </a:cubicBezTo>
                  <a:cubicBezTo>
                    <a:pt x="2414" y="1188"/>
                    <a:pt x="2616" y="1107"/>
                    <a:pt x="2764" y="944"/>
                  </a:cubicBezTo>
                  <a:cubicBezTo>
                    <a:pt x="2814" y="892"/>
                    <a:pt x="2881" y="866"/>
                    <a:pt x="2948" y="866"/>
                  </a:cubicBezTo>
                  <a:cubicBezTo>
                    <a:pt x="3015" y="866"/>
                    <a:pt x="3081" y="892"/>
                    <a:pt x="3131" y="944"/>
                  </a:cubicBezTo>
                  <a:cubicBezTo>
                    <a:pt x="3280" y="1107"/>
                    <a:pt x="3481" y="1188"/>
                    <a:pt x="3683" y="1188"/>
                  </a:cubicBezTo>
                  <a:cubicBezTo>
                    <a:pt x="3885" y="1188"/>
                    <a:pt x="4087" y="1107"/>
                    <a:pt x="4238" y="944"/>
                  </a:cubicBezTo>
                  <a:cubicBezTo>
                    <a:pt x="4286" y="892"/>
                    <a:pt x="4351" y="866"/>
                    <a:pt x="4418" y="866"/>
                  </a:cubicBezTo>
                  <a:cubicBezTo>
                    <a:pt x="4484" y="866"/>
                    <a:pt x="4551" y="892"/>
                    <a:pt x="4601" y="944"/>
                  </a:cubicBezTo>
                  <a:cubicBezTo>
                    <a:pt x="4749" y="1107"/>
                    <a:pt x="4951" y="1188"/>
                    <a:pt x="5154" y="1188"/>
                  </a:cubicBezTo>
                  <a:cubicBezTo>
                    <a:pt x="5356" y="1188"/>
                    <a:pt x="5559" y="1107"/>
                    <a:pt x="5707" y="944"/>
                  </a:cubicBezTo>
                  <a:cubicBezTo>
                    <a:pt x="5755" y="892"/>
                    <a:pt x="5822" y="866"/>
                    <a:pt x="5888" y="866"/>
                  </a:cubicBezTo>
                  <a:cubicBezTo>
                    <a:pt x="5955" y="866"/>
                    <a:pt x="6022" y="892"/>
                    <a:pt x="6070" y="944"/>
                  </a:cubicBezTo>
                  <a:cubicBezTo>
                    <a:pt x="6220" y="1107"/>
                    <a:pt x="6423" y="1188"/>
                    <a:pt x="6625" y="1188"/>
                  </a:cubicBezTo>
                  <a:cubicBezTo>
                    <a:pt x="6827" y="1188"/>
                    <a:pt x="7028" y="1107"/>
                    <a:pt x="7176" y="944"/>
                  </a:cubicBezTo>
                  <a:cubicBezTo>
                    <a:pt x="7226" y="892"/>
                    <a:pt x="7293" y="866"/>
                    <a:pt x="7360" y="866"/>
                  </a:cubicBezTo>
                  <a:cubicBezTo>
                    <a:pt x="7427" y="866"/>
                    <a:pt x="7493" y="892"/>
                    <a:pt x="7543" y="944"/>
                  </a:cubicBezTo>
                  <a:cubicBezTo>
                    <a:pt x="7692" y="1107"/>
                    <a:pt x="7893" y="1188"/>
                    <a:pt x="8095" y="1188"/>
                  </a:cubicBezTo>
                  <a:cubicBezTo>
                    <a:pt x="8297" y="1188"/>
                    <a:pt x="8499" y="1107"/>
                    <a:pt x="8650" y="944"/>
                  </a:cubicBezTo>
                  <a:cubicBezTo>
                    <a:pt x="8698" y="892"/>
                    <a:pt x="8764" y="866"/>
                    <a:pt x="8831" y="866"/>
                  </a:cubicBezTo>
                  <a:cubicBezTo>
                    <a:pt x="8898" y="866"/>
                    <a:pt x="8965" y="892"/>
                    <a:pt x="9013" y="944"/>
                  </a:cubicBezTo>
                  <a:cubicBezTo>
                    <a:pt x="9161" y="1107"/>
                    <a:pt x="9363" y="1188"/>
                    <a:pt x="9566" y="1188"/>
                  </a:cubicBezTo>
                  <a:cubicBezTo>
                    <a:pt x="9768" y="1188"/>
                    <a:pt x="9971" y="1107"/>
                    <a:pt x="10119" y="944"/>
                  </a:cubicBezTo>
                  <a:cubicBezTo>
                    <a:pt x="10169" y="892"/>
                    <a:pt x="10236" y="866"/>
                    <a:pt x="10302" y="866"/>
                  </a:cubicBezTo>
                  <a:cubicBezTo>
                    <a:pt x="10369" y="866"/>
                    <a:pt x="10436" y="892"/>
                    <a:pt x="10486" y="944"/>
                  </a:cubicBezTo>
                  <a:cubicBezTo>
                    <a:pt x="10634" y="1107"/>
                    <a:pt x="10836" y="1188"/>
                    <a:pt x="11037" y="1188"/>
                  </a:cubicBezTo>
                  <a:cubicBezTo>
                    <a:pt x="11239" y="1188"/>
                    <a:pt x="11440" y="1107"/>
                    <a:pt x="11588" y="944"/>
                  </a:cubicBezTo>
                  <a:cubicBezTo>
                    <a:pt x="11638" y="892"/>
                    <a:pt x="11705" y="866"/>
                    <a:pt x="11772" y="866"/>
                  </a:cubicBezTo>
                  <a:cubicBezTo>
                    <a:pt x="11839" y="866"/>
                    <a:pt x="11905" y="892"/>
                    <a:pt x="11955" y="944"/>
                  </a:cubicBezTo>
                  <a:cubicBezTo>
                    <a:pt x="12104" y="1107"/>
                    <a:pt x="12305" y="1188"/>
                    <a:pt x="12507" y="1188"/>
                  </a:cubicBezTo>
                  <a:cubicBezTo>
                    <a:pt x="12709" y="1188"/>
                    <a:pt x="12911" y="1107"/>
                    <a:pt x="13062" y="944"/>
                  </a:cubicBezTo>
                  <a:cubicBezTo>
                    <a:pt x="13110" y="892"/>
                    <a:pt x="13176" y="866"/>
                    <a:pt x="13243" y="866"/>
                  </a:cubicBezTo>
                  <a:cubicBezTo>
                    <a:pt x="13310" y="866"/>
                    <a:pt x="13377" y="892"/>
                    <a:pt x="13425" y="944"/>
                  </a:cubicBezTo>
                  <a:cubicBezTo>
                    <a:pt x="13567" y="1100"/>
                    <a:pt x="13768" y="1188"/>
                    <a:pt x="13973" y="1188"/>
                  </a:cubicBezTo>
                  <a:cubicBezTo>
                    <a:pt x="14020" y="1188"/>
                    <a:pt x="14067" y="1183"/>
                    <a:pt x="14113" y="1174"/>
                  </a:cubicBezTo>
                  <a:cubicBezTo>
                    <a:pt x="14464" y="1107"/>
                    <a:pt x="14719" y="802"/>
                    <a:pt x="14715" y="443"/>
                  </a:cubicBezTo>
                  <a:lnTo>
                    <a:pt x="14715" y="235"/>
                  </a:lnTo>
                  <a:cubicBezTo>
                    <a:pt x="14710" y="105"/>
                    <a:pt x="14606" y="1"/>
                    <a:pt x="14477" y="1"/>
                  </a:cubicBezTo>
                  <a:lnTo>
                    <a:pt x="251" y="1"/>
                  </a:lnTo>
                  <a:cubicBezTo>
                    <a:pt x="249" y="1"/>
                    <a:pt x="246"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6"/>
            <p:cNvSpPr/>
            <p:nvPr/>
          </p:nvSpPr>
          <p:spPr>
            <a:xfrm>
              <a:off x="1187650" y="1787525"/>
              <a:ext cx="11800" cy="41575"/>
            </a:xfrm>
            <a:custGeom>
              <a:avLst/>
              <a:gdLst/>
              <a:ahLst/>
              <a:cxnLst/>
              <a:rect l="l" t="t" r="r" b="b"/>
              <a:pathLst>
                <a:path w="472" h="1663" extrusionOk="0">
                  <a:moveTo>
                    <a:pt x="236" y="1"/>
                  </a:moveTo>
                  <a:cubicBezTo>
                    <a:pt x="118" y="1"/>
                    <a:pt x="0" y="80"/>
                    <a:pt x="0" y="239"/>
                  </a:cubicBezTo>
                  <a:lnTo>
                    <a:pt x="0" y="1424"/>
                  </a:lnTo>
                  <a:cubicBezTo>
                    <a:pt x="0" y="1558"/>
                    <a:pt x="104" y="1662"/>
                    <a:pt x="238" y="1662"/>
                  </a:cubicBezTo>
                  <a:cubicBezTo>
                    <a:pt x="367" y="1662"/>
                    <a:pt x="472" y="1558"/>
                    <a:pt x="472" y="1424"/>
                  </a:cubicBezTo>
                  <a:lnTo>
                    <a:pt x="472" y="239"/>
                  </a:lnTo>
                  <a:cubicBezTo>
                    <a:pt x="472" y="80"/>
                    <a:pt x="354" y="1"/>
                    <a:pt x="236"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66"/>
            <p:cNvSpPr/>
            <p:nvPr/>
          </p:nvSpPr>
          <p:spPr>
            <a:xfrm>
              <a:off x="1144125" y="1787600"/>
              <a:ext cx="33925" cy="29600"/>
            </a:xfrm>
            <a:custGeom>
              <a:avLst/>
              <a:gdLst/>
              <a:ahLst/>
              <a:cxnLst/>
              <a:rect l="l" t="t" r="r" b="b"/>
              <a:pathLst>
                <a:path w="1357" h="1184" extrusionOk="0">
                  <a:moveTo>
                    <a:pt x="1022" y="1"/>
                  </a:moveTo>
                  <a:cubicBezTo>
                    <a:pt x="968" y="1"/>
                    <a:pt x="912" y="21"/>
                    <a:pt x="860" y="69"/>
                  </a:cubicBezTo>
                  <a:lnTo>
                    <a:pt x="151" y="778"/>
                  </a:lnTo>
                  <a:cubicBezTo>
                    <a:pt x="0" y="929"/>
                    <a:pt x="105" y="1183"/>
                    <a:pt x="318" y="1183"/>
                  </a:cubicBezTo>
                  <a:cubicBezTo>
                    <a:pt x="380" y="1183"/>
                    <a:pt x="439" y="1158"/>
                    <a:pt x="485" y="1117"/>
                  </a:cubicBezTo>
                  <a:lnTo>
                    <a:pt x="1198" y="403"/>
                  </a:lnTo>
                  <a:cubicBezTo>
                    <a:pt x="1356" y="229"/>
                    <a:pt x="1204" y="1"/>
                    <a:pt x="1022"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66"/>
            <p:cNvSpPr/>
            <p:nvPr/>
          </p:nvSpPr>
          <p:spPr>
            <a:xfrm>
              <a:off x="1209075" y="1787625"/>
              <a:ext cx="34000" cy="29675"/>
            </a:xfrm>
            <a:custGeom>
              <a:avLst/>
              <a:gdLst/>
              <a:ahLst/>
              <a:cxnLst/>
              <a:rect l="l" t="t" r="r" b="b"/>
              <a:pathLst>
                <a:path w="1360" h="1187" extrusionOk="0">
                  <a:moveTo>
                    <a:pt x="336" y="0"/>
                  </a:moveTo>
                  <a:cubicBezTo>
                    <a:pt x="155" y="0"/>
                    <a:pt x="0" y="231"/>
                    <a:pt x="161" y="402"/>
                  </a:cubicBezTo>
                  <a:lnTo>
                    <a:pt x="875" y="1116"/>
                  </a:lnTo>
                  <a:cubicBezTo>
                    <a:pt x="917" y="1157"/>
                    <a:pt x="980" y="1182"/>
                    <a:pt x="1042" y="1182"/>
                  </a:cubicBezTo>
                  <a:lnTo>
                    <a:pt x="1042" y="1187"/>
                  </a:lnTo>
                  <a:cubicBezTo>
                    <a:pt x="1251" y="1187"/>
                    <a:pt x="1359" y="928"/>
                    <a:pt x="1209" y="777"/>
                  </a:cubicBezTo>
                  <a:lnTo>
                    <a:pt x="495" y="68"/>
                  </a:lnTo>
                  <a:cubicBezTo>
                    <a:pt x="445" y="20"/>
                    <a:pt x="389" y="0"/>
                    <a:pt x="336" y="0"/>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66"/>
            <p:cNvSpPr/>
            <p:nvPr/>
          </p:nvSpPr>
          <p:spPr>
            <a:xfrm>
              <a:off x="1098625" y="1858800"/>
              <a:ext cx="278950" cy="11825"/>
            </a:xfrm>
            <a:custGeom>
              <a:avLst/>
              <a:gdLst/>
              <a:ahLst/>
              <a:cxnLst/>
              <a:rect l="l" t="t" r="r" b="b"/>
              <a:pathLst>
                <a:path w="11158" h="473" extrusionOk="0">
                  <a:moveTo>
                    <a:pt x="10919" y="1"/>
                  </a:moveTo>
                  <a:cubicBezTo>
                    <a:pt x="10917" y="1"/>
                    <a:pt x="10914" y="1"/>
                    <a:pt x="10912" y="1"/>
                  </a:cubicBezTo>
                  <a:lnTo>
                    <a:pt x="238" y="1"/>
                  </a:lnTo>
                  <a:cubicBezTo>
                    <a:pt x="109" y="1"/>
                    <a:pt x="1" y="105"/>
                    <a:pt x="1" y="235"/>
                  </a:cubicBezTo>
                  <a:cubicBezTo>
                    <a:pt x="1" y="368"/>
                    <a:pt x="105" y="472"/>
                    <a:pt x="238" y="472"/>
                  </a:cubicBezTo>
                  <a:lnTo>
                    <a:pt x="11158" y="472"/>
                  </a:lnTo>
                  <a:lnTo>
                    <a:pt x="11158" y="447"/>
                  </a:lnTo>
                  <a:lnTo>
                    <a:pt x="11158" y="239"/>
                  </a:lnTo>
                  <a:cubicBezTo>
                    <a:pt x="11154" y="108"/>
                    <a:pt x="11049" y="1"/>
                    <a:pt x="109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10F10737-37A6-4FB2-AB1F-C8F2D4FBC734}"/>
              </a:ext>
            </a:extLst>
          </p:cNvPr>
          <p:cNvSpPr>
            <a:spLocks noGrp="1"/>
          </p:cNvSpPr>
          <p:nvPr>
            <p:ph type="title"/>
          </p:nvPr>
        </p:nvSpPr>
        <p:spPr>
          <a:xfrm>
            <a:off x="479567" y="307516"/>
            <a:ext cx="7692000" cy="572700"/>
          </a:xfrm>
        </p:spPr>
        <p:txBody>
          <a:bodyPr/>
          <a:lstStyle/>
          <a:p>
            <a:pPr eaLnBrk="1" hangingPunct="1"/>
            <a:r>
              <a:rPr lang="en-US" altLang="en-US" sz="2400" b="1" dirty="0" err="1">
                <a:solidFill>
                  <a:srgbClr val="0070C0"/>
                </a:solidFill>
                <a:latin typeface="Times New Roman" panose="02020603050405020304" pitchFamily="18" charset="0"/>
              </a:rPr>
              <a:t>Câu</a:t>
            </a:r>
            <a:r>
              <a:rPr lang="en-US" altLang="en-US" sz="2400" b="1" dirty="0">
                <a:solidFill>
                  <a:srgbClr val="0070C0"/>
                </a:solidFill>
                <a:latin typeface="Times New Roman" panose="02020603050405020304" pitchFamily="18" charset="0"/>
              </a:rPr>
              <a:t> 1: </a:t>
            </a:r>
            <a:r>
              <a:rPr lang="vi-VN" sz="2400" b="1" dirty="0">
                <a:solidFill>
                  <a:srgbClr val="0070C0"/>
                </a:solidFill>
                <a:latin typeface="+mj-lt"/>
              </a:rPr>
              <a:t>Các bạn nhỏ chơi đá bóng ở đâu?</a:t>
            </a:r>
            <a:endParaRPr lang="en-US" altLang="en-US" sz="2400" b="1" dirty="0">
              <a:solidFill>
                <a:srgbClr val="0070C0"/>
              </a:solidFill>
              <a:latin typeface="+mj-lt"/>
            </a:endParaRPr>
          </a:p>
        </p:txBody>
      </p:sp>
      <p:sp>
        <p:nvSpPr>
          <p:cNvPr id="78" name="TextBox 77">
            <a:extLst>
              <a:ext uri="{FF2B5EF4-FFF2-40B4-BE49-F238E27FC236}">
                <a16:creationId xmlns:a16="http://schemas.microsoft.com/office/drawing/2014/main" id="{A9F13FB0-A7C0-4A35-88D5-C8DFDC01A318}"/>
              </a:ext>
            </a:extLst>
          </p:cNvPr>
          <p:cNvSpPr txBox="1"/>
          <p:nvPr/>
        </p:nvSpPr>
        <p:spPr>
          <a:xfrm>
            <a:off x="53340" y="-74390"/>
            <a:ext cx="4774018" cy="523220"/>
          </a:xfrm>
          <a:prstGeom prst="rect">
            <a:avLst/>
          </a:prstGeom>
          <a:noFill/>
        </p:spPr>
        <p:txBody>
          <a:bodyPr wrap="square">
            <a:spAutoFit/>
          </a:bodyPr>
          <a:lstStyle/>
          <a:p>
            <a:pPr eaLnBrk="1" hangingPunct="1">
              <a:spcBef>
                <a:spcPct val="50000"/>
              </a:spcBef>
              <a:buFont typeface="Arial" panose="020B0604020202020204" pitchFamily="34" charset="0"/>
              <a:buNone/>
            </a:pPr>
            <a:r>
              <a:rPr lang="en-US" altLang="zh-CN" sz="2800" b="1" dirty="0">
                <a:solidFill>
                  <a:srgbClr val="1A0597"/>
                </a:solidFill>
                <a:latin typeface="Times New Roman" panose="02020603050405020304" pitchFamily="18" charset="0"/>
              </a:rPr>
              <a:t>4.Tìm </a:t>
            </a:r>
            <a:r>
              <a:rPr lang="en-US" altLang="zh-CN" sz="2800" b="1" dirty="0" err="1">
                <a:solidFill>
                  <a:srgbClr val="1A0597"/>
                </a:solidFill>
                <a:latin typeface="Times New Roman" panose="02020603050405020304" pitchFamily="18" charset="0"/>
              </a:rPr>
              <a:t>hiểu</a:t>
            </a:r>
            <a:r>
              <a:rPr lang="en-US" altLang="zh-CN" sz="2800" b="1" dirty="0">
                <a:solidFill>
                  <a:srgbClr val="1A0597"/>
                </a:solidFill>
                <a:latin typeface="Times New Roman" panose="02020603050405020304" pitchFamily="18" charset="0"/>
              </a:rPr>
              <a:t> </a:t>
            </a:r>
            <a:r>
              <a:rPr lang="en-US" altLang="zh-CN" sz="2800" b="1" dirty="0" err="1">
                <a:solidFill>
                  <a:srgbClr val="1A0597"/>
                </a:solidFill>
                <a:latin typeface="Times New Roman" panose="02020603050405020304" pitchFamily="18" charset="0"/>
              </a:rPr>
              <a:t>b</a:t>
            </a:r>
            <a:r>
              <a:rPr lang="en-US" altLang="zh-CN" sz="2800" b="1" dirty="0" err="1">
                <a:solidFill>
                  <a:srgbClr val="1A0597"/>
                </a:solidFill>
                <a:latin typeface="Times New Roman" panose="02020603050405020304" pitchFamily="18" charset="0"/>
                <a:cs typeface="Times New Roman" panose="02020603050405020304" pitchFamily="18" charset="0"/>
              </a:rPr>
              <a:t>à</a:t>
            </a:r>
            <a:r>
              <a:rPr lang="en-US" altLang="zh-CN" sz="2800" b="1" dirty="0" err="1">
                <a:solidFill>
                  <a:srgbClr val="1A0597"/>
                </a:solidFill>
                <a:latin typeface="Times New Roman" panose="02020603050405020304" pitchFamily="18" charset="0"/>
              </a:rPr>
              <a:t>i</a:t>
            </a:r>
            <a:endParaRPr lang="en-US" altLang="zh-CN" sz="2800" b="1" dirty="0">
              <a:solidFill>
                <a:srgbClr val="1A0597"/>
              </a:solidFill>
              <a:latin typeface="Times New Roman" panose="02020603050405020304" pitchFamily="18" charset="0"/>
            </a:endParaRPr>
          </a:p>
        </p:txBody>
      </p:sp>
      <p:sp>
        <p:nvSpPr>
          <p:cNvPr id="80" name="TextBox 79">
            <a:extLst>
              <a:ext uri="{FF2B5EF4-FFF2-40B4-BE49-F238E27FC236}">
                <a16:creationId xmlns:a16="http://schemas.microsoft.com/office/drawing/2014/main" id="{2331CB2B-4827-4DFE-88E1-1B813AB5BC75}"/>
              </a:ext>
            </a:extLst>
          </p:cNvPr>
          <p:cNvSpPr txBox="1"/>
          <p:nvPr/>
        </p:nvSpPr>
        <p:spPr>
          <a:xfrm>
            <a:off x="848244" y="718625"/>
            <a:ext cx="7325833" cy="2585323"/>
          </a:xfrm>
          <a:prstGeom prst="rect">
            <a:avLst/>
          </a:prstGeom>
          <a:noFill/>
        </p:spPr>
        <p:txBody>
          <a:bodyPr wrap="square">
            <a:spAutoFit/>
          </a:bodyPr>
          <a:lstStyle/>
          <a:p>
            <a:r>
              <a:rPr lang="en-US" sz="2400" b="0" i="0" dirty="0">
                <a:solidFill>
                  <a:srgbClr val="000000"/>
                </a:solidFill>
                <a:effectLst/>
                <a:latin typeface="OpenSans"/>
              </a:rPr>
              <a:t>                  </a:t>
            </a:r>
            <a:r>
              <a:rPr lang="en-US" sz="2400" dirty="0" err="1">
                <a:solidFill>
                  <a:schemeClr val="accent1">
                    <a:lumMod val="50000"/>
                  </a:schemeClr>
                </a:solidFill>
              </a:rPr>
              <a:t>Em</a:t>
            </a:r>
            <a:r>
              <a:rPr lang="en-US" sz="2400" dirty="0">
                <a:solidFill>
                  <a:schemeClr val="accent1">
                    <a:lumMod val="50000"/>
                  </a:schemeClr>
                </a:solidFill>
              </a:rPr>
              <a:t> </a:t>
            </a:r>
            <a:r>
              <a:rPr lang="en-US" sz="2400" dirty="0" err="1">
                <a:solidFill>
                  <a:schemeClr val="accent1">
                    <a:lumMod val="50000"/>
                  </a:schemeClr>
                </a:solidFill>
              </a:rPr>
              <a:t>hãy</a:t>
            </a:r>
            <a:r>
              <a:rPr lang="en-US" sz="2400" dirty="0">
                <a:solidFill>
                  <a:schemeClr val="accent1">
                    <a:lumMod val="50000"/>
                  </a:schemeClr>
                </a:solidFill>
              </a:rPr>
              <a:t> </a:t>
            </a:r>
            <a:r>
              <a:rPr lang="en-US" sz="2400" dirty="0" err="1">
                <a:solidFill>
                  <a:schemeClr val="accent1">
                    <a:lumMod val="50000"/>
                  </a:schemeClr>
                </a:solidFill>
              </a:rPr>
              <a:t>đọc</a:t>
            </a:r>
            <a:r>
              <a:rPr lang="en-US" sz="2400" dirty="0">
                <a:solidFill>
                  <a:schemeClr val="accent1">
                    <a:lumMod val="50000"/>
                  </a:schemeClr>
                </a:solidFill>
              </a:rPr>
              <a:t> </a:t>
            </a:r>
            <a:r>
              <a:rPr lang="en-US" sz="2400" dirty="0" err="1">
                <a:solidFill>
                  <a:schemeClr val="accent1">
                    <a:lumMod val="50000"/>
                  </a:schemeClr>
                </a:solidFill>
              </a:rPr>
              <a:t>đoạn</a:t>
            </a:r>
            <a:r>
              <a:rPr lang="en-US" sz="2400" dirty="0">
                <a:solidFill>
                  <a:schemeClr val="accent1">
                    <a:lumMod val="50000"/>
                  </a:schemeClr>
                </a:solidFill>
              </a:rPr>
              <a:t> 1 </a:t>
            </a:r>
            <a:r>
              <a:rPr lang="en-US" sz="2400" dirty="0" err="1">
                <a:solidFill>
                  <a:schemeClr val="accent1">
                    <a:lumMod val="50000"/>
                  </a:schemeClr>
                </a:solidFill>
              </a:rPr>
              <a:t>của</a:t>
            </a:r>
            <a:r>
              <a:rPr lang="en-US" sz="2400" dirty="0">
                <a:solidFill>
                  <a:schemeClr val="accent1">
                    <a:lumMod val="50000"/>
                  </a:schemeClr>
                </a:solidFill>
              </a:rPr>
              <a:t> </a:t>
            </a:r>
            <a:r>
              <a:rPr lang="en-US" sz="2400" dirty="0" err="1">
                <a:solidFill>
                  <a:schemeClr val="accent1">
                    <a:lumMod val="50000"/>
                  </a:schemeClr>
                </a:solidFill>
              </a:rPr>
              <a:t>truyện</a:t>
            </a:r>
            <a:r>
              <a:rPr lang="en-US" sz="2400" dirty="0">
                <a:solidFill>
                  <a:schemeClr val="accent1">
                    <a:lumMod val="50000"/>
                  </a:schemeClr>
                </a:solidFill>
              </a:rPr>
              <a:t>.</a:t>
            </a:r>
            <a:endParaRPr lang="en-US" sz="4000" b="0" i="0" dirty="0">
              <a:solidFill>
                <a:schemeClr val="accent1">
                  <a:lumMod val="50000"/>
                </a:schemeClr>
              </a:solidFill>
              <a:effectLst/>
              <a:latin typeface="OpenSans"/>
            </a:endParaRPr>
          </a:p>
          <a:p>
            <a:r>
              <a:rPr lang="en-US" sz="2400" b="0" i="0" dirty="0">
                <a:solidFill>
                  <a:srgbClr val="000000"/>
                </a:solidFill>
                <a:effectLst/>
                <a:latin typeface="OpenSans"/>
              </a:rPr>
              <a:t>  =&gt;</a:t>
            </a:r>
            <a:r>
              <a:rPr lang="en-US" altLang="en-US" sz="2400" b="1" dirty="0">
                <a:latin typeface="Times New Roman" panose="02020603050405020304" pitchFamily="18" charset="0"/>
              </a:rPr>
              <a:t> </a:t>
            </a:r>
            <a:r>
              <a:rPr lang="vi-VN" sz="2800" dirty="0">
                <a:latin typeface="+mj-lt"/>
              </a:rPr>
              <a:t>Các bạn nhỏ chơi bóng dưới lòng đường, nơi có nhiều người và xe cộ qua lại.</a:t>
            </a:r>
            <a:endParaRPr lang="en-US" sz="4400" b="0" i="0" dirty="0">
              <a:solidFill>
                <a:srgbClr val="000000"/>
              </a:solidFill>
              <a:effectLst/>
              <a:latin typeface="+mj-lt"/>
            </a:endParaRPr>
          </a:p>
          <a:p>
            <a:br>
              <a:rPr lang="vi-VN" sz="2400" b="0" i="0" dirty="0">
                <a:solidFill>
                  <a:srgbClr val="000000"/>
                </a:solidFill>
                <a:effectLst/>
                <a:latin typeface="OpenSans"/>
              </a:rPr>
            </a:br>
            <a:r>
              <a:rPr lang="en-US" sz="2000" dirty="0" err="1"/>
              <a:t>Em</a:t>
            </a:r>
            <a:r>
              <a:rPr lang="en-US" sz="2000" dirty="0"/>
              <a:t> </a:t>
            </a:r>
            <a:r>
              <a:rPr lang="en-US" sz="2000" dirty="0" err="1"/>
              <a:t>hãy</a:t>
            </a:r>
            <a:r>
              <a:rPr lang="en-US" sz="2000" dirty="0"/>
              <a:t> </a:t>
            </a:r>
            <a:r>
              <a:rPr lang="en-US" sz="2000" dirty="0" err="1"/>
              <a:t>đọc</a:t>
            </a:r>
            <a:r>
              <a:rPr lang="en-US" sz="2000" dirty="0"/>
              <a:t> </a:t>
            </a:r>
            <a:r>
              <a:rPr lang="en-US" sz="2000" dirty="0" err="1"/>
              <a:t>đoạn</a:t>
            </a:r>
            <a:r>
              <a:rPr lang="en-US" sz="2000" dirty="0"/>
              <a:t> 1 </a:t>
            </a:r>
            <a:r>
              <a:rPr lang="en-US" sz="2000" dirty="0" err="1"/>
              <a:t>của</a:t>
            </a:r>
            <a:r>
              <a:rPr lang="en-US" sz="2000" dirty="0"/>
              <a:t> </a:t>
            </a:r>
            <a:r>
              <a:rPr lang="en-US" sz="2000" dirty="0" err="1"/>
              <a:t>truyện</a:t>
            </a:r>
            <a:r>
              <a:rPr lang="en-US" sz="2000" dirty="0"/>
              <a:t> </a:t>
            </a:r>
            <a:r>
              <a:rPr lang="en-US" sz="2000" dirty="0" err="1"/>
              <a:t>và</a:t>
            </a:r>
            <a:r>
              <a:rPr lang="en-US" sz="2000" dirty="0"/>
              <a:t> </a:t>
            </a:r>
            <a:r>
              <a:rPr lang="en-US" sz="2000" dirty="0" err="1"/>
              <a:t>tìm</a:t>
            </a:r>
            <a:r>
              <a:rPr lang="en-US" sz="2000" dirty="0"/>
              <a:t> </a:t>
            </a:r>
            <a:r>
              <a:rPr lang="en-US" sz="2000" dirty="0" err="1"/>
              <a:t>nguyên</a:t>
            </a:r>
            <a:r>
              <a:rPr lang="en-US" sz="2000" dirty="0"/>
              <a:t> </a:t>
            </a:r>
            <a:r>
              <a:rPr lang="en-US" sz="2000" dirty="0" err="1"/>
              <a:t>nhân</a:t>
            </a:r>
            <a:r>
              <a:rPr lang="en-US" sz="2000" dirty="0"/>
              <a:t> </a:t>
            </a:r>
            <a:r>
              <a:rPr lang="en-US" sz="2000" dirty="0" err="1"/>
              <a:t>trận</a:t>
            </a:r>
            <a:r>
              <a:rPr lang="en-US" sz="2000" dirty="0"/>
              <a:t> </a:t>
            </a:r>
            <a:r>
              <a:rPr lang="en-US" sz="2000" dirty="0" err="1"/>
              <a:t>bóng</a:t>
            </a:r>
            <a:r>
              <a:rPr lang="en-US" sz="2000" dirty="0"/>
              <a:t> </a:t>
            </a:r>
            <a:r>
              <a:rPr lang="en-US" sz="2000" dirty="0" err="1"/>
              <a:t>phải</a:t>
            </a:r>
            <a:r>
              <a:rPr lang="en-US" sz="2000" dirty="0"/>
              <a:t> </a:t>
            </a:r>
            <a:r>
              <a:rPr lang="en-US" sz="2000" dirty="0" err="1"/>
              <a:t>dừng</a:t>
            </a:r>
            <a:r>
              <a:rPr lang="en-US" sz="2000" dirty="0"/>
              <a:t> </a:t>
            </a:r>
            <a:r>
              <a:rPr lang="en-US" sz="2000" dirty="0" err="1"/>
              <a:t>lại</a:t>
            </a:r>
            <a:r>
              <a:rPr lang="en-US" sz="2000" dirty="0"/>
              <a:t>.</a:t>
            </a:r>
            <a:br>
              <a:rPr lang="vi-VN" sz="3600" b="0" i="0" dirty="0">
                <a:solidFill>
                  <a:srgbClr val="000000"/>
                </a:solidFill>
                <a:effectLst/>
                <a:latin typeface="OpenSans"/>
              </a:rPr>
            </a:br>
            <a:endParaRPr lang="en-US" altLang="en-US" sz="1800" b="1" i="1" dirty="0">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317D8518-D547-4F84-8E42-412857FACFE6}"/>
              </a:ext>
            </a:extLst>
          </p:cNvPr>
          <p:cNvSpPr txBox="1"/>
          <p:nvPr/>
        </p:nvSpPr>
        <p:spPr>
          <a:xfrm>
            <a:off x="1019772" y="1888970"/>
            <a:ext cx="6754714" cy="461665"/>
          </a:xfrm>
          <a:prstGeom prst="rect">
            <a:avLst/>
          </a:prstGeom>
          <a:noFill/>
        </p:spPr>
        <p:txBody>
          <a:bodyPr wrap="square">
            <a:spAutoFit/>
          </a:bodyPr>
          <a:lstStyle/>
          <a:p>
            <a:pPr eaLnBrk="1" hangingPunct="1"/>
            <a:r>
              <a:rPr lang="en-US" altLang="en-US" sz="2400" b="1" dirty="0" err="1">
                <a:solidFill>
                  <a:srgbClr val="0070C0"/>
                </a:solidFill>
                <a:latin typeface="Times New Roman" panose="02020603050405020304" pitchFamily="18" charset="0"/>
                <a:cs typeface="Times New Roman" panose="02020603050405020304" pitchFamily="18" charset="0"/>
              </a:rPr>
              <a:t>Câu</a:t>
            </a:r>
            <a:r>
              <a:rPr lang="en-US" altLang="en-US" sz="2400" b="1" dirty="0">
                <a:solidFill>
                  <a:srgbClr val="0070C0"/>
                </a:solidFill>
                <a:latin typeface="Times New Roman" panose="02020603050405020304" pitchFamily="18" charset="0"/>
                <a:cs typeface="Times New Roman" panose="02020603050405020304" pitchFamily="18" charset="0"/>
              </a:rPr>
              <a:t> 2</a:t>
            </a:r>
            <a:r>
              <a:rPr lang="vi-VN" altLang="en-US" sz="2400" b="1" dirty="0">
                <a:solidFill>
                  <a:srgbClr val="0070C0"/>
                </a:solidFill>
                <a:latin typeface="Times New Roman" panose="02020603050405020304" pitchFamily="18" charset="0"/>
                <a:cs typeface="Times New Roman" panose="02020603050405020304" pitchFamily="18" charset="0"/>
              </a:rPr>
              <a:t>:</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trận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phải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dừng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lần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đầu</a:t>
            </a:r>
            <a:r>
              <a:rPr lang="en-US" sz="2400" b="1" dirty="0">
                <a:solidFill>
                  <a:srgbClr val="0070C0"/>
                </a:solidFill>
                <a:latin typeface="Times New Roman" panose="02020603050405020304" pitchFamily="18" charset="0"/>
                <a:cs typeface="Times New Roman" panose="02020603050405020304" pitchFamily="18" charset="0"/>
              </a:rPr>
              <a:t> ?</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DFD9AB7A-6AAD-4F4A-A71B-B76BE57EF4B0}"/>
              </a:ext>
            </a:extLst>
          </p:cNvPr>
          <p:cNvSpPr txBox="1"/>
          <p:nvPr/>
        </p:nvSpPr>
        <p:spPr>
          <a:xfrm>
            <a:off x="550919" y="3024908"/>
            <a:ext cx="7234792" cy="1200329"/>
          </a:xfrm>
          <a:prstGeom prst="rect">
            <a:avLst/>
          </a:prstGeom>
          <a:noFill/>
        </p:spPr>
        <p:txBody>
          <a:bodyPr wrap="square">
            <a:spAutoFit/>
          </a:bodyPr>
          <a:lstStyle/>
          <a:p>
            <a:pPr marL="342900" indent="-342900">
              <a:buFont typeface="Symbol" panose="05050102010706020507" pitchFamily="18" charset="2"/>
              <a:buChar char="Þ"/>
            </a:pPr>
            <a:r>
              <a:rPr lang="vi-VN" sz="2400" dirty="0">
                <a:latin typeface="+mj-lt"/>
              </a:rPr>
              <a:t>Trận bóng phải tạm dừng lần đầu vì Long mải đá bóng suýt tông phải một chiếc xe gắn máy đang chạy trên đường. </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31"/>
                                        </p:tgtEl>
                                        <p:attrNameLst>
                                          <p:attrName>style.visibility</p:attrName>
                                        </p:attrNameLst>
                                      </p:cBhvr>
                                      <p:to>
                                        <p:strVal val="visible"/>
                                      </p:to>
                                    </p:set>
                                    <p:animEffect transition="in" filter="fade">
                                      <p:cBhvr>
                                        <p:cTn id="7" dur="1000"/>
                                        <p:tgtEl>
                                          <p:spTgt spid="313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73"/>
                                        </p:tgtEl>
                                        <p:attrNameLst>
                                          <p:attrName>style.visibility</p:attrName>
                                        </p:attrNameLst>
                                      </p:cBhvr>
                                      <p:to>
                                        <p:strVal val="visible"/>
                                      </p:to>
                                    </p:set>
                                    <p:animEffect transition="in" filter="fade">
                                      <p:cBhvr>
                                        <p:cTn id="11" dur="1000"/>
                                        <p:tgtEl>
                                          <p:spTgt spid="31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61"/>
                                        </p:tgtEl>
                                        <p:attrNameLst>
                                          <p:attrName>style.visibility</p:attrName>
                                        </p:attrNameLst>
                                      </p:cBhvr>
                                      <p:to>
                                        <p:strVal val="visible"/>
                                      </p:to>
                                    </p:set>
                                    <p:animEffect transition="in" filter="fade">
                                      <p:cBhvr>
                                        <p:cTn id="15" dur="1000"/>
                                        <p:tgtEl>
                                          <p:spTgt spid="316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1000"/>
                                        <p:tgtEl>
                                          <p:spTgt spid="80"/>
                                        </p:tgtEl>
                                      </p:cBhvr>
                                    </p:animEffect>
                                    <p:anim calcmode="lin" valueType="num">
                                      <p:cBhvr>
                                        <p:cTn id="34" dur="1000" fill="hold"/>
                                        <p:tgtEl>
                                          <p:spTgt spid="80"/>
                                        </p:tgtEl>
                                        <p:attrNameLst>
                                          <p:attrName>ppt_x</p:attrName>
                                        </p:attrNameLst>
                                      </p:cBhvr>
                                      <p:tavLst>
                                        <p:tav tm="0">
                                          <p:val>
                                            <p:strVal val="#ppt_x"/>
                                          </p:val>
                                        </p:tav>
                                        <p:tav tm="100000">
                                          <p:val>
                                            <p:strVal val="#ppt_x"/>
                                          </p:val>
                                        </p:tav>
                                      </p:tavLst>
                                    </p:anim>
                                    <p:anim calcmode="lin" valueType="num">
                                      <p:cBhvr>
                                        <p:cTn id="3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0">
                                            <p:txEl>
                                              <p:pRg st="0" end="0"/>
                                            </p:txEl>
                                          </p:spTgt>
                                        </p:tgtEl>
                                        <p:attrNameLst>
                                          <p:attrName>style.visibility</p:attrName>
                                        </p:attrNameLst>
                                      </p:cBhvr>
                                      <p:to>
                                        <p:strVal val="visible"/>
                                      </p:to>
                                    </p:set>
                                    <p:animEffect transition="in" filter="barn(inVertical)">
                                      <p:cBhvr>
                                        <p:cTn id="40" dur="500"/>
                                        <p:tgtEl>
                                          <p:spTgt spid="8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0">
                                            <p:txEl>
                                              <p:pRg st="1" end="1"/>
                                            </p:txEl>
                                          </p:spTgt>
                                        </p:tgtEl>
                                        <p:attrNameLst>
                                          <p:attrName>style.visibility</p:attrName>
                                        </p:attrNameLst>
                                      </p:cBhvr>
                                      <p:to>
                                        <p:strVal val="visible"/>
                                      </p:to>
                                    </p:set>
                                    <p:animEffect transition="in" filter="fade">
                                      <p:cBhvr>
                                        <p:cTn id="45" dur="1000"/>
                                        <p:tgtEl>
                                          <p:spTgt spid="80">
                                            <p:txEl>
                                              <p:pRg st="1" end="1"/>
                                            </p:txEl>
                                          </p:spTgt>
                                        </p:tgtEl>
                                      </p:cBhvr>
                                    </p:animEffect>
                                    <p:anim calcmode="lin" valueType="num">
                                      <p:cBhvr>
                                        <p:cTn id="46" dur="1000" fill="hold"/>
                                        <p:tgtEl>
                                          <p:spTgt spid="80">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8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6">
                                            <p:txEl>
                                              <p:pRg st="0" end="0"/>
                                            </p:txEl>
                                          </p:spTgt>
                                        </p:tgtEl>
                                        <p:attrNameLst>
                                          <p:attrName>style.visibility</p:attrName>
                                        </p:attrNameLst>
                                      </p:cBhvr>
                                      <p:to>
                                        <p:strVal val="visible"/>
                                      </p:to>
                                    </p:set>
                                    <p:anim calcmode="lin" valueType="num">
                                      <p:cBhvr additive="base">
                                        <p:cTn id="52"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0">
                                            <p:txEl>
                                              <p:pRg st="2" end="2"/>
                                            </p:txEl>
                                          </p:spTgt>
                                        </p:tgtEl>
                                        <p:attrNameLst>
                                          <p:attrName>style.visibility</p:attrName>
                                        </p:attrNameLst>
                                      </p:cBhvr>
                                      <p:to>
                                        <p:strVal val="visible"/>
                                      </p:to>
                                    </p:set>
                                    <p:animEffect transition="in" filter="fade">
                                      <p:cBhvr>
                                        <p:cTn id="58" dur="1000"/>
                                        <p:tgtEl>
                                          <p:spTgt spid="80">
                                            <p:txEl>
                                              <p:pRg st="2" end="2"/>
                                            </p:txEl>
                                          </p:spTgt>
                                        </p:tgtEl>
                                      </p:cBhvr>
                                    </p:animEffect>
                                    <p:anim calcmode="lin" valueType="num">
                                      <p:cBhvr>
                                        <p:cTn id="59" dur="1000" fill="hold"/>
                                        <p:tgtEl>
                                          <p:spTgt spid="80">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8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8">
                                            <p:txEl>
                                              <p:pRg st="0" end="0"/>
                                            </p:txEl>
                                          </p:spTgt>
                                        </p:tgtEl>
                                        <p:attrNameLst>
                                          <p:attrName>style.visibility</p:attrName>
                                        </p:attrNameLst>
                                      </p:cBhvr>
                                      <p:to>
                                        <p:strVal val="visible"/>
                                      </p:to>
                                    </p:set>
                                    <p:animEffect transition="in" filter="fade">
                                      <p:cBhvr>
                                        <p:cTn id="65" dur="1000"/>
                                        <p:tgtEl>
                                          <p:spTgt spid="88">
                                            <p:txEl>
                                              <p:pRg st="0" end="0"/>
                                            </p:txEl>
                                          </p:spTgt>
                                        </p:tgtEl>
                                      </p:cBhvr>
                                    </p:animEffect>
                                    <p:anim calcmode="lin" valueType="num">
                                      <p:cBhvr>
                                        <p:cTn id="66" dur="10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8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8" grpId="0"/>
      <p:bldP spid="8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grpSp>
        <p:nvGrpSpPr>
          <p:cNvPr id="3131" name="Google Shape;3131;p66"/>
          <p:cNvGrpSpPr/>
          <p:nvPr/>
        </p:nvGrpSpPr>
        <p:grpSpPr>
          <a:xfrm>
            <a:off x="3818900" y="4376266"/>
            <a:ext cx="747100" cy="740653"/>
            <a:chOff x="1627275" y="2202800"/>
            <a:chExt cx="367975" cy="364800"/>
          </a:xfrm>
        </p:grpSpPr>
        <p:sp>
          <p:nvSpPr>
            <p:cNvPr id="3132" name="Google Shape;3132;p66"/>
            <p:cNvSpPr/>
            <p:nvPr/>
          </p:nvSpPr>
          <p:spPr>
            <a:xfrm>
              <a:off x="1864675" y="2321525"/>
              <a:ext cx="47500" cy="68050"/>
            </a:xfrm>
            <a:custGeom>
              <a:avLst/>
              <a:gdLst/>
              <a:ahLst/>
              <a:cxnLst/>
              <a:rect l="l" t="t" r="r" b="b"/>
              <a:pathLst>
                <a:path w="1900" h="2722" extrusionOk="0">
                  <a:moveTo>
                    <a:pt x="948" y="1"/>
                  </a:moveTo>
                  <a:cubicBezTo>
                    <a:pt x="889" y="1"/>
                    <a:pt x="829" y="27"/>
                    <a:pt x="789" y="79"/>
                  </a:cubicBezTo>
                  <a:cubicBezTo>
                    <a:pt x="522" y="455"/>
                    <a:pt x="1" y="1244"/>
                    <a:pt x="1" y="1769"/>
                  </a:cubicBezTo>
                  <a:cubicBezTo>
                    <a:pt x="1" y="2295"/>
                    <a:pt x="422" y="2721"/>
                    <a:pt x="948" y="2721"/>
                  </a:cubicBezTo>
                  <a:cubicBezTo>
                    <a:pt x="1474" y="2721"/>
                    <a:pt x="1900" y="2295"/>
                    <a:pt x="1900" y="1769"/>
                  </a:cubicBezTo>
                  <a:cubicBezTo>
                    <a:pt x="1900" y="1244"/>
                    <a:pt x="1378" y="455"/>
                    <a:pt x="1102" y="79"/>
                  </a:cubicBezTo>
                  <a:cubicBezTo>
                    <a:pt x="1065" y="27"/>
                    <a:pt x="1006"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6"/>
            <p:cNvSpPr/>
            <p:nvPr/>
          </p:nvSpPr>
          <p:spPr>
            <a:xfrm>
              <a:off x="1864575" y="2321525"/>
              <a:ext cx="47500" cy="47475"/>
            </a:xfrm>
            <a:custGeom>
              <a:avLst/>
              <a:gdLst/>
              <a:ahLst/>
              <a:cxnLst/>
              <a:rect l="l" t="t" r="r" b="b"/>
              <a:pathLst>
                <a:path w="1900" h="1899" extrusionOk="0">
                  <a:moveTo>
                    <a:pt x="952" y="1"/>
                  </a:moveTo>
                  <a:cubicBezTo>
                    <a:pt x="893" y="1"/>
                    <a:pt x="833" y="27"/>
                    <a:pt x="793" y="79"/>
                  </a:cubicBezTo>
                  <a:cubicBezTo>
                    <a:pt x="526" y="450"/>
                    <a:pt x="0" y="1244"/>
                    <a:pt x="0" y="1769"/>
                  </a:cubicBezTo>
                  <a:cubicBezTo>
                    <a:pt x="0" y="1815"/>
                    <a:pt x="5" y="1857"/>
                    <a:pt x="13" y="1899"/>
                  </a:cubicBezTo>
                  <a:cubicBezTo>
                    <a:pt x="75" y="1498"/>
                    <a:pt x="543" y="956"/>
                    <a:pt x="798" y="688"/>
                  </a:cubicBezTo>
                  <a:cubicBezTo>
                    <a:pt x="841" y="649"/>
                    <a:pt x="897" y="629"/>
                    <a:pt x="953" y="629"/>
                  </a:cubicBezTo>
                  <a:cubicBezTo>
                    <a:pt x="1008" y="629"/>
                    <a:pt x="1065" y="649"/>
                    <a:pt x="1111" y="688"/>
                  </a:cubicBezTo>
                  <a:cubicBezTo>
                    <a:pt x="1361" y="956"/>
                    <a:pt x="1829" y="1498"/>
                    <a:pt x="1891" y="1899"/>
                  </a:cubicBezTo>
                  <a:cubicBezTo>
                    <a:pt x="1895" y="1857"/>
                    <a:pt x="1900" y="1815"/>
                    <a:pt x="1900" y="1769"/>
                  </a:cubicBezTo>
                  <a:cubicBezTo>
                    <a:pt x="1900" y="1244"/>
                    <a:pt x="1378" y="450"/>
                    <a:pt x="1106" y="79"/>
                  </a:cubicBezTo>
                  <a:cubicBezTo>
                    <a:pt x="1069" y="27"/>
                    <a:pt x="1010" y="1"/>
                    <a:pt x="9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6"/>
            <p:cNvSpPr/>
            <p:nvPr/>
          </p:nvSpPr>
          <p:spPr>
            <a:xfrm>
              <a:off x="1872500" y="2359800"/>
              <a:ext cx="27775" cy="23800"/>
            </a:xfrm>
            <a:custGeom>
              <a:avLst/>
              <a:gdLst/>
              <a:ahLst/>
              <a:cxnLst/>
              <a:rect l="l" t="t" r="r" b="b"/>
              <a:pathLst>
                <a:path w="1111" h="952" extrusionOk="0">
                  <a:moveTo>
                    <a:pt x="635" y="1"/>
                  </a:moveTo>
                  <a:cubicBezTo>
                    <a:pt x="213" y="1"/>
                    <a:pt x="1" y="514"/>
                    <a:pt x="301" y="810"/>
                  </a:cubicBezTo>
                  <a:cubicBezTo>
                    <a:pt x="397" y="908"/>
                    <a:pt x="516" y="951"/>
                    <a:pt x="632" y="951"/>
                  </a:cubicBezTo>
                  <a:cubicBezTo>
                    <a:pt x="876" y="951"/>
                    <a:pt x="1111" y="761"/>
                    <a:pt x="1111" y="476"/>
                  </a:cubicBezTo>
                  <a:cubicBezTo>
                    <a:pt x="1111" y="213"/>
                    <a:pt x="898" y="1"/>
                    <a:pt x="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81"/>
                  </a:lnTo>
                  <a:cubicBezTo>
                    <a:pt x="5222" y="214"/>
                    <a:pt x="5009" y="1"/>
                    <a:pt x="4746" y="1"/>
                  </a:cubicBezTo>
                  <a:close/>
                </a:path>
              </a:pathLst>
            </a:custGeom>
            <a:solidFill>
              <a:srgbClr val="F2BF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747"/>
                  </a:lnTo>
                  <a:lnTo>
                    <a:pt x="1662" y="4747"/>
                  </a:lnTo>
                  <a:cubicBezTo>
                    <a:pt x="1269" y="4747"/>
                    <a:pt x="948" y="4429"/>
                    <a:pt x="948" y="4037"/>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6"/>
            <p:cNvSpPr/>
            <p:nvPr/>
          </p:nvSpPr>
          <p:spPr>
            <a:xfrm>
              <a:off x="1882425" y="2371700"/>
              <a:ext cx="11900" cy="53550"/>
            </a:xfrm>
            <a:custGeom>
              <a:avLst/>
              <a:gdLst/>
              <a:ahLst/>
              <a:cxnLst/>
              <a:rect l="l" t="t" r="r" b="b"/>
              <a:pathLst>
                <a:path w="476" h="2142" extrusionOk="0">
                  <a:moveTo>
                    <a:pt x="238" y="0"/>
                  </a:moveTo>
                  <a:cubicBezTo>
                    <a:pt x="119" y="0"/>
                    <a:pt x="0" y="80"/>
                    <a:pt x="0" y="238"/>
                  </a:cubicBezTo>
                  <a:lnTo>
                    <a:pt x="0" y="1904"/>
                  </a:lnTo>
                  <a:cubicBezTo>
                    <a:pt x="0" y="2033"/>
                    <a:pt x="109" y="2142"/>
                    <a:pt x="238" y="2142"/>
                  </a:cubicBezTo>
                  <a:cubicBezTo>
                    <a:pt x="372" y="2142"/>
                    <a:pt x="476" y="2033"/>
                    <a:pt x="476" y="1900"/>
                  </a:cubicBezTo>
                  <a:lnTo>
                    <a:pt x="476" y="238"/>
                  </a:lnTo>
                  <a:cubicBezTo>
                    <a:pt x="476" y="80"/>
                    <a:pt x="357"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6"/>
            <p:cNvSpPr/>
            <p:nvPr/>
          </p:nvSpPr>
          <p:spPr>
            <a:xfrm>
              <a:off x="1823150" y="2413225"/>
              <a:ext cx="130575" cy="71275"/>
            </a:xfrm>
            <a:custGeom>
              <a:avLst/>
              <a:gdLst/>
              <a:ahLst/>
              <a:cxnLst/>
              <a:rect l="l" t="t" r="r" b="b"/>
              <a:pathLst>
                <a:path w="5223" h="2851" extrusionOk="0">
                  <a:moveTo>
                    <a:pt x="472" y="1"/>
                  </a:moveTo>
                  <a:cubicBezTo>
                    <a:pt x="213" y="1"/>
                    <a:pt x="0" y="214"/>
                    <a:pt x="0" y="476"/>
                  </a:cubicBezTo>
                  <a:lnTo>
                    <a:pt x="0" y="952"/>
                  </a:lnTo>
                  <a:lnTo>
                    <a:pt x="948" y="952"/>
                  </a:lnTo>
                  <a:cubicBezTo>
                    <a:pt x="1211" y="952"/>
                    <a:pt x="1424" y="1165"/>
                    <a:pt x="1424" y="1424"/>
                  </a:cubicBezTo>
                  <a:lnTo>
                    <a:pt x="1424" y="1662"/>
                  </a:lnTo>
                  <a:cubicBezTo>
                    <a:pt x="1424" y="1925"/>
                    <a:pt x="1636" y="2138"/>
                    <a:pt x="1899" y="2138"/>
                  </a:cubicBezTo>
                  <a:cubicBezTo>
                    <a:pt x="2158" y="2138"/>
                    <a:pt x="2371" y="1925"/>
                    <a:pt x="2371" y="1662"/>
                  </a:cubicBezTo>
                  <a:lnTo>
                    <a:pt x="2371" y="1424"/>
                  </a:lnTo>
                  <a:cubicBezTo>
                    <a:pt x="2371" y="1165"/>
                    <a:pt x="2584" y="952"/>
                    <a:pt x="2847" y="952"/>
                  </a:cubicBezTo>
                  <a:cubicBezTo>
                    <a:pt x="3110" y="952"/>
                    <a:pt x="3323" y="1165"/>
                    <a:pt x="3323" y="1424"/>
                  </a:cubicBezTo>
                  <a:lnTo>
                    <a:pt x="3323" y="2351"/>
                  </a:lnTo>
                  <a:cubicBezTo>
                    <a:pt x="3323" y="2584"/>
                    <a:pt x="3486" y="2806"/>
                    <a:pt x="3719" y="2843"/>
                  </a:cubicBezTo>
                  <a:cubicBezTo>
                    <a:pt x="3746" y="2848"/>
                    <a:pt x="3773" y="2850"/>
                    <a:pt x="3800" y="2850"/>
                  </a:cubicBezTo>
                  <a:cubicBezTo>
                    <a:pt x="4055" y="2850"/>
                    <a:pt x="4274" y="2640"/>
                    <a:pt x="4270" y="2376"/>
                  </a:cubicBezTo>
                  <a:lnTo>
                    <a:pt x="4270" y="1424"/>
                  </a:lnTo>
                  <a:cubicBezTo>
                    <a:pt x="4270" y="1161"/>
                    <a:pt x="4483" y="948"/>
                    <a:pt x="4746" y="948"/>
                  </a:cubicBezTo>
                  <a:lnTo>
                    <a:pt x="5222" y="948"/>
                  </a:lnTo>
                  <a:lnTo>
                    <a:pt x="5222" y="481"/>
                  </a:lnTo>
                  <a:cubicBezTo>
                    <a:pt x="5222" y="214"/>
                    <a:pt x="5009" y="1"/>
                    <a:pt x="47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6"/>
            <p:cNvSpPr/>
            <p:nvPr/>
          </p:nvSpPr>
          <p:spPr>
            <a:xfrm>
              <a:off x="1823050" y="2413225"/>
              <a:ext cx="23800" cy="23825"/>
            </a:xfrm>
            <a:custGeom>
              <a:avLst/>
              <a:gdLst/>
              <a:ahLst/>
              <a:cxnLst/>
              <a:rect l="l" t="t" r="r" b="b"/>
              <a:pathLst>
                <a:path w="952" h="953" extrusionOk="0">
                  <a:moveTo>
                    <a:pt x="476" y="1"/>
                  </a:moveTo>
                  <a:cubicBezTo>
                    <a:pt x="213" y="1"/>
                    <a:pt x="0" y="214"/>
                    <a:pt x="4" y="481"/>
                  </a:cubicBezTo>
                  <a:lnTo>
                    <a:pt x="4" y="952"/>
                  </a:lnTo>
                  <a:lnTo>
                    <a:pt x="952" y="952"/>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6"/>
            <p:cNvSpPr/>
            <p:nvPr/>
          </p:nvSpPr>
          <p:spPr>
            <a:xfrm>
              <a:off x="1894300" y="2437025"/>
              <a:ext cx="23825" cy="47500"/>
            </a:xfrm>
            <a:custGeom>
              <a:avLst/>
              <a:gdLst/>
              <a:ahLst/>
              <a:cxnLst/>
              <a:rect l="l" t="t" r="r" b="b"/>
              <a:pathLst>
                <a:path w="953" h="1900" extrusionOk="0">
                  <a:moveTo>
                    <a:pt x="1" y="0"/>
                  </a:moveTo>
                  <a:cubicBezTo>
                    <a:pt x="264" y="0"/>
                    <a:pt x="477" y="213"/>
                    <a:pt x="477" y="472"/>
                  </a:cubicBezTo>
                  <a:lnTo>
                    <a:pt x="477" y="1424"/>
                  </a:lnTo>
                  <a:cubicBezTo>
                    <a:pt x="477" y="1687"/>
                    <a:pt x="690" y="1900"/>
                    <a:pt x="953" y="1900"/>
                  </a:cubicBezTo>
                  <a:lnTo>
                    <a:pt x="953" y="472"/>
                  </a:lnTo>
                  <a:cubicBezTo>
                    <a:pt x="953"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6"/>
            <p:cNvSpPr/>
            <p:nvPr/>
          </p:nvSpPr>
          <p:spPr>
            <a:xfrm>
              <a:off x="1846825" y="2437025"/>
              <a:ext cx="23825" cy="29650"/>
            </a:xfrm>
            <a:custGeom>
              <a:avLst/>
              <a:gdLst/>
              <a:ahLst/>
              <a:cxnLst/>
              <a:rect l="l" t="t" r="r" b="b"/>
              <a:pathLst>
                <a:path w="953" h="1186" extrusionOk="0">
                  <a:moveTo>
                    <a:pt x="1" y="0"/>
                  </a:moveTo>
                  <a:cubicBezTo>
                    <a:pt x="264" y="0"/>
                    <a:pt x="477" y="213"/>
                    <a:pt x="477" y="472"/>
                  </a:cubicBezTo>
                  <a:lnTo>
                    <a:pt x="477" y="710"/>
                  </a:lnTo>
                  <a:cubicBezTo>
                    <a:pt x="477" y="973"/>
                    <a:pt x="689" y="1186"/>
                    <a:pt x="952" y="1186"/>
                  </a:cubicBezTo>
                  <a:lnTo>
                    <a:pt x="952" y="472"/>
                  </a:lnTo>
                  <a:cubicBezTo>
                    <a:pt x="952"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6"/>
            <p:cNvSpPr/>
            <p:nvPr/>
          </p:nvSpPr>
          <p:spPr>
            <a:xfrm>
              <a:off x="1882425" y="2371700"/>
              <a:ext cx="11900" cy="17825"/>
            </a:xfrm>
            <a:custGeom>
              <a:avLst/>
              <a:gdLst/>
              <a:ahLst/>
              <a:cxnLst/>
              <a:rect l="l" t="t" r="r" b="b"/>
              <a:pathLst>
                <a:path w="476" h="713" extrusionOk="0">
                  <a:moveTo>
                    <a:pt x="238" y="0"/>
                  </a:moveTo>
                  <a:cubicBezTo>
                    <a:pt x="109" y="0"/>
                    <a:pt x="0" y="105"/>
                    <a:pt x="0" y="238"/>
                  </a:cubicBezTo>
                  <a:lnTo>
                    <a:pt x="0" y="681"/>
                  </a:lnTo>
                  <a:cubicBezTo>
                    <a:pt x="79" y="702"/>
                    <a:pt x="160" y="712"/>
                    <a:pt x="240" y="712"/>
                  </a:cubicBezTo>
                  <a:cubicBezTo>
                    <a:pt x="319" y="712"/>
                    <a:pt x="399" y="702"/>
                    <a:pt x="476" y="681"/>
                  </a:cubicBezTo>
                  <a:lnTo>
                    <a:pt x="476" y="238"/>
                  </a:lnTo>
                  <a:cubicBezTo>
                    <a:pt x="476" y="105"/>
                    <a:pt x="372"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6"/>
            <p:cNvSpPr/>
            <p:nvPr/>
          </p:nvSpPr>
          <p:spPr>
            <a:xfrm>
              <a:off x="1823250" y="2502250"/>
              <a:ext cx="130475" cy="53450"/>
            </a:xfrm>
            <a:custGeom>
              <a:avLst/>
              <a:gdLst/>
              <a:ahLst/>
              <a:cxnLst/>
              <a:rect l="l" t="t" r="r" b="b"/>
              <a:pathLst>
                <a:path w="5219" h="2138" extrusionOk="0">
                  <a:moveTo>
                    <a:pt x="0" y="0"/>
                  </a:moveTo>
                  <a:lnTo>
                    <a:pt x="0" y="2137"/>
                  </a:lnTo>
                  <a:lnTo>
                    <a:pt x="5218" y="2137"/>
                  </a:lnTo>
                  <a:lnTo>
                    <a:pt x="5218" y="0"/>
                  </a:lnTo>
                  <a:cubicBezTo>
                    <a:pt x="4563" y="0"/>
                    <a:pt x="4563" y="476"/>
                    <a:pt x="3912" y="476"/>
                  </a:cubicBezTo>
                  <a:cubicBezTo>
                    <a:pt x="3260" y="476"/>
                    <a:pt x="3260" y="0"/>
                    <a:pt x="2609" y="0"/>
                  </a:cubicBezTo>
                  <a:cubicBezTo>
                    <a:pt x="1958" y="0"/>
                    <a:pt x="1954" y="476"/>
                    <a:pt x="1303" y="476"/>
                  </a:cubicBezTo>
                  <a:cubicBezTo>
                    <a:pt x="652" y="476"/>
                    <a:pt x="652" y="0"/>
                    <a:pt x="0"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6"/>
            <p:cNvSpPr/>
            <p:nvPr/>
          </p:nvSpPr>
          <p:spPr>
            <a:xfrm>
              <a:off x="1823150" y="2502250"/>
              <a:ext cx="130575" cy="53450"/>
            </a:xfrm>
            <a:custGeom>
              <a:avLst/>
              <a:gdLst/>
              <a:ahLst/>
              <a:cxnLst/>
              <a:rect l="l" t="t" r="r" b="b"/>
              <a:pathLst>
                <a:path w="5223" h="2138" extrusionOk="0">
                  <a:moveTo>
                    <a:pt x="0" y="0"/>
                  </a:moveTo>
                  <a:lnTo>
                    <a:pt x="0" y="2137"/>
                  </a:lnTo>
                  <a:lnTo>
                    <a:pt x="5222" y="2137"/>
                  </a:lnTo>
                  <a:lnTo>
                    <a:pt x="5222" y="1186"/>
                  </a:lnTo>
                  <a:lnTo>
                    <a:pt x="1662" y="1186"/>
                  </a:lnTo>
                  <a:cubicBezTo>
                    <a:pt x="1269" y="1186"/>
                    <a:pt x="948" y="868"/>
                    <a:pt x="948" y="476"/>
                  </a:cubicBezTo>
                  <a:lnTo>
                    <a:pt x="948" y="413"/>
                  </a:lnTo>
                  <a:cubicBezTo>
                    <a:pt x="618" y="284"/>
                    <a:pt x="505"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6"/>
            <p:cNvSpPr/>
            <p:nvPr/>
          </p:nvSpPr>
          <p:spPr>
            <a:xfrm>
              <a:off x="1710350" y="2202875"/>
              <a:ext cx="47500" cy="67950"/>
            </a:xfrm>
            <a:custGeom>
              <a:avLst/>
              <a:gdLst/>
              <a:ahLst/>
              <a:cxnLst/>
              <a:rect l="l" t="t" r="r" b="b"/>
              <a:pathLst>
                <a:path w="1900" h="2718" extrusionOk="0">
                  <a:moveTo>
                    <a:pt x="948" y="1"/>
                  </a:moveTo>
                  <a:cubicBezTo>
                    <a:pt x="889" y="1"/>
                    <a:pt x="831" y="27"/>
                    <a:pt x="793" y="79"/>
                  </a:cubicBezTo>
                  <a:cubicBezTo>
                    <a:pt x="522" y="451"/>
                    <a:pt x="0" y="1239"/>
                    <a:pt x="0" y="1770"/>
                  </a:cubicBezTo>
                  <a:cubicBezTo>
                    <a:pt x="0" y="2295"/>
                    <a:pt x="426" y="2717"/>
                    <a:pt x="952" y="2717"/>
                  </a:cubicBezTo>
                  <a:cubicBezTo>
                    <a:pt x="1473" y="2717"/>
                    <a:pt x="1899" y="2295"/>
                    <a:pt x="1899" y="1770"/>
                  </a:cubicBezTo>
                  <a:cubicBezTo>
                    <a:pt x="1899" y="1239"/>
                    <a:pt x="1377" y="451"/>
                    <a:pt x="1106" y="79"/>
                  </a:cubicBezTo>
                  <a:cubicBezTo>
                    <a:pt x="1067" y="27"/>
                    <a:pt x="1007"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6"/>
            <p:cNvSpPr/>
            <p:nvPr/>
          </p:nvSpPr>
          <p:spPr>
            <a:xfrm>
              <a:off x="1718175" y="2241150"/>
              <a:ext cx="27775" cy="23800"/>
            </a:xfrm>
            <a:custGeom>
              <a:avLst/>
              <a:gdLst/>
              <a:ahLst/>
              <a:cxnLst/>
              <a:rect l="l" t="t" r="r" b="b"/>
              <a:pathLst>
                <a:path w="1111" h="952" extrusionOk="0">
                  <a:moveTo>
                    <a:pt x="639" y="1"/>
                  </a:moveTo>
                  <a:cubicBezTo>
                    <a:pt x="213" y="1"/>
                    <a:pt x="0" y="510"/>
                    <a:pt x="301" y="810"/>
                  </a:cubicBezTo>
                  <a:cubicBezTo>
                    <a:pt x="398" y="908"/>
                    <a:pt x="517" y="951"/>
                    <a:pt x="634" y="951"/>
                  </a:cubicBezTo>
                  <a:cubicBezTo>
                    <a:pt x="878" y="951"/>
                    <a:pt x="1110" y="762"/>
                    <a:pt x="1110" y="476"/>
                  </a:cubicBezTo>
                  <a:cubicBezTo>
                    <a:pt x="1110" y="213"/>
                    <a:pt x="898"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477"/>
                  </a:lnTo>
                  <a:cubicBezTo>
                    <a:pt x="5223" y="214"/>
                    <a:pt x="5010" y="1"/>
                    <a:pt x="4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9493"/>
                  </a:lnTo>
                  <a:lnTo>
                    <a:pt x="1662" y="9493"/>
                  </a:lnTo>
                  <a:cubicBezTo>
                    <a:pt x="1270" y="9493"/>
                    <a:pt x="952" y="9175"/>
                    <a:pt x="948" y="8783"/>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6"/>
            <p:cNvSpPr/>
            <p:nvPr/>
          </p:nvSpPr>
          <p:spPr>
            <a:xfrm>
              <a:off x="1728175" y="2253050"/>
              <a:ext cx="11925" cy="53450"/>
            </a:xfrm>
            <a:custGeom>
              <a:avLst/>
              <a:gdLst/>
              <a:ahLst/>
              <a:cxnLst/>
              <a:rect l="l" t="t" r="r" b="b"/>
              <a:pathLst>
                <a:path w="477" h="2138" extrusionOk="0">
                  <a:moveTo>
                    <a:pt x="237" y="0"/>
                  </a:moveTo>
                  <a:cubicBezTo>
                    <a:pt x="119" y="0"/>
                    <a:pt x="1" y="80"/>
                    <a:pt x="1" y="238"/>
                  </a:cubicBezTo>
                  <a:lnTo>
                    <a:pt x="1" y="1900"/>
                  </a:lnTo>
                  <a:cubicBezTo>
                    <a:pt x="1" y="2033"/>
                    <a:pt x="105" y="2138"/>
                    <a:pt x="239" y="2138"/>
                  </a:cubicBezTo>
                  <a:cubicBezTo>
                    <a:pt x="368" y="2138"/>
                    <a:pt x="477" y="2029"/>
                    <a:pt x="472" y="1900"/>
                  </a:cubicBezTo>
                  <a:lnTo>
                    <a:pt x="472" y="238"/>
                  </a:lnTo>
                  <a:cubicBezTo>
                    <a:pt x="472" y="80"/>
                    <a:pt x="355"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6"/>
            <p:cNvSpPr/>
            <p:nvPr/>
          </p:nvSpPr>
          <p:spPr>
            <a:xfrm>
              <a:off x="1668800" y="2294575"/>
              <a:ext cx="130575" cy="65250"/>
            </a:xfrm>
            <a:custGeom>
              <a:avLst/>
              <a:gdLst/>
              <a:ahLst/>
              <a:cxnLst/>
              <a:rect l="l" t="t" r="r" b="b"/>
              <a:pathLst>
                <a:path w="5223" h="2610" extrusionOk="0">
                  <a:moveTo>
                    <a:pt x="477" y="1"/>
                  </a:moveTo>
                  <a:cubicBezTo>
                    <a:pt x="214" y="1"/>
                    <a:pt x="1" y="214"/>
                    <a:pt x="1" y="477"/>
                  </a:cubicBezTo>
                  <a:lnTo>
                    <a:pt x="1" y="948"/>
                  </a:lnTo>
                  <a:lnTo>
                    <a:pt x="2847" y="948"/>
                  </a:lnTo>
                  <a:cubicBezTo>
                    <a:pt x="3110" y="948"/>
                    <a:pt x="3323" y="1161"/>
                    <a:pt x="3323" y="1424"/>
                  </a:cubicBezTo>
                  <a:lnTo>
                    <a:pt x="3323" y="2138"/>
                  </a:lnTo>
                  <a:cubicBezTo>
                    <a:pt x="3323" y="2397"/>
                    <a:pt x="3536" y="2610"/>
                    <a:pt x="3799" y="2610"/>
                  </a:cubicBezTo>
                  <a:cubicBezTo>
                    <a:pt x="4062" y="2610"/>
                    <a:pt x="4275" y="2397"/>
                    <a:pt x="4275" y="2138"/>
                  </a:cubicBezTo>
                  <a:lnTo>
                    <a:pt x="4275" y="1424"/>
                  </a:lnTo>
                  <a:cubicBezTo>
                    <a:pt x="4275" y="1161"/>
                    <a:pt x="4488" y="948"/>
                    <a:pt x="4747" y="948"/>
                  </a:cubicBezTo>
                  <a:lnTo>
                    <a:pt x="5223" y="948"/>
                  </a:lnTo>
                  <a:lnTo>
                    <a:pt x="5223" y="477"/>
                  </a:lnTo>
                  <a:cubicBezTo>
                    <a:pt x="5223" y="214"/>
                    <a:pt x="5010" y="1"/>
                    <a:pt x="474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6"/>
            <p:cNvSpPr/>
            <p:nvPr/>
          </p:nvSpPr>
          <p:spPr>
            <a:xfrm>
              <a:off x="1668900" y="2502250"/>
              <a:ext cx="130475" cy="53450"/>
            </a:xfrm>
            <a:custGeom>
              <a:avLst/>
              <a:gdLst/>
              <a:ahLst/>
              <a:cxnLst/>
              <a:rect l="l" t="t" r="r" b="b"/>
              <a:pathLst>
                <a:path w="5219" h="2138" extrusionOk="0">
                  <a:moveTo>
                    <a:pt x="1" y="0"/>
                  </a:moveTo>
                  <a:lnTo>
                    <a:pt x="1" y="2137"/>
                  </a:lnTo>
                  <a:lnTo>
                    <a:pt x="5219" y="2137"/>
                  </a:lnTo>
                  <a:lnTo>
                    <a:pt x="5219" y="0"/>
                  </a:lnTo>
                  <a:cubicBezTo>
                    <a:pt x="4567" y="0"/>
                    <a:pt x="4567" y="476"/>
                    <a:pt x="3916" y="476"/>
                  </a:cubicBezTo>
                  <a:cubicBezTo>
                    <a:pt x="3265" y="476"/>
                    <a:pt x="3261" y="0"/>
                    <a:pt x="2610" y="0"/>
                  </a:cubicBezTo>
                  <a:cubicBezTo>
                    <a:pt x="1959" y="0"/>
                    <a:pt x="1959" y="476"/>
                    <a:pt x="1307" y="476"/>
                  </a:cubicBezTo>
                  <a:cubicBezTo>
                    <a:pt x="656" y="476"/>
                    <a:pt x="652" y="0"/>
                    <a:pt x="1"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6"/>
            <p:cNvSpPr/>
            <p:nvPr/>
          </p:nvSpPr>
          <p:spPr>
            <a:xfrm>
              <a:off x="1668800" y="2502250"/>
              <a:ext cx="130575" cy="53450"/>
            </a:xfrm>
            <a:custGeom>
              <a:avLst/>
              <a:gdLst/>
              <a:ahLst/>
              <a:cxnLst/>
              <a:rect l="l" t="t" r="r" b="b"/>
              <a:pathLst>
                <a:path w="5223" h="2138" extrusionOk="0">
                  <a:moveTo>
                    <a:pt x="1" y="0"/>
                  </a:moveTo>
                  <a:lnTo>
                    <a:pt x="1" y="2137"/>
                  </a:lnTo>
                  <a:lnTo>
                    <a:pt x="5223" y="2137"/>
                  </a:lnTo>
                  <a:lnTo>
                    <a:pt x="5223" y="1186"/>
                  </a:lnTo>
                  <a:lnTo>
                    <a:pt x="1662" y="1186"/>
                  </a:lnTo>
                  <a:cubicBezTo>
                    <a:pt x="1270" y="1186"/>
                    <a:pt x="952" y="868"/>
                    <a:pt x="948" y="476"/>
                  </a:cubicBezTo>
                  <a:lnTo>
                    <a:pt x="948" y="413"/>
                  </a:lnTo>
                  <a:cubicBezTo>
                    <a:pt x="623" y="284"/>
                    <a:pt x="506"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6"/>
            <p:cNvSpPr/>
            <p:nvPr/>
          </p:nvSpPr>
          <p:spPr>
            <a:xfrm>
              <a:off x="1781500" y="2543775"/>
              <a:ext cx="213750" cy="23825"/>
            </a:xfrm>
            <a:custGeom>
              <a:avLst/>
              <a:gdLst/>
              <a:ahLst/>
              <a:cxnLst/>
              <a:rect l="l" t="t" r="r" b="b"/>
              <a:pathLst>
                <a:path w="8550" h="953" extrusionOk="0">
                  <a:moveTo>
                    <a:pt x="239" y="0"/>
                  </a:moveTo>
                  <a:cubicBezTo>
                    <a:pt x="109" y="0"/>
                    <a:pt x="1" y="109"/>
                    <a:pt x="1" y="238"/>
                  </a:cubicBezTo>
                  <a:lnTo>
                    <a:pt x="1" y="476"/>
                  </a:lnTo>
                  <a:cubicBezTo>
                    <a:pt x="1" y="739"/>
                    <a:pt x="214" y="952"/>
                    <a:pt x="477" y="952"/>
                  </a:cubicBezTo>
                  <a:lnTo>
                    <a:pt x="8073" y="952"/>
                  </a:lnTo>
                  <a:cubicBezTo>
                    <a:pt x="8336" y="948"/>
                    <a:pt x="8549" y="735"/>
                    <a:pt x="8545" y="476"/>
                  </a:cubicBezTo>
                  <a:lnTo>
                    <a:pt x="8545" y="238"/>
                  </a:lnTo>
                  <a:cubicBezTo>
                    <a:pt x="8545" y="109"/>
                    <a:pt x="8441" y="0"/>
                    <a:pt x="8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6"/>
            <p:cNvSpPr/>
            <p:nvPr/>
          </p:nvSpPr>
          <p:spPr>
            <a:xfrm>
              <a:off x="1781600" y="2543775"/>
              <a:ext cx="213650" cy="23700"/>
            </a:xfrm>
            <a:custGeom>
              <a:avLst/>
              <a:gdLst/>
              <a:ahLst/>
              <a:cxnLst/>
              <a:rect l="l" t="t" r="r" b="b"/>
              <a:pathLst>
                <a:path w="8546" h="948" extrusionOk="0">
                  <a:moveTo>
                    <a:pt x="239" y="0"/>
                  </a:moveTo>
                  <a:cubicBezTo>
                    <a:pt x="109" y="0"/>
                    <a:pt x="1" y="109"/>
                    <a:pt x="1" y="238"/>
                  </a:cubicBezTo>
                  <a:lnTo>
                    <a:pt x="1" y="476"/>
                  </a:lnTo>
                  <a:cubicBezTo>
                    <a:pt x="1" y="735"/>
                    <a:pt x="214" y="948"/>
                    <a:pt x="477" y="948"/>
                  </a:cubicBezTo>
                  <a:lnTo>
                    <a:pt x="8069" y="948"/>
                  </a:lnTo>
                  <a:cubicBezTo>
                    <a:pt x="8332" y="948"/>
                    <a:pt x="8545" y="735"/>
                    <a:pt x="8545" y="476"/>
                  </a:cubicBezTo>
                  <a:lnTo>
                    <a:pt x="3324" y="476"/>
                  </a:lnTo>
                  <a:cubicBezTo>
                    <a:pt x="3061" y="476"/>
                    <a:pt x="2848" y="263"/>
                    <a:pt x="2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6"/>
            <p:cNvSpPr/>
            <p:nvPr/>
          </p:nvSpPr>
          <p:spPr>
            <a:xfrm>
              <a:off x="1627275" y="2543775"/>
              <a:ext cx="213725" cy="23825"/>
            </a:xfrm>
            <a:custGeom>
              <a:avLst/>
              <a:gdLst/>
              <a:ahLst/>
              <a:cxnLst/>
              <a:rect l="l" t="t" r="r" b="b"/>
              <a:pathLst>
                <a:path w="8549" h="953" extrusionOk="0">
                  <a:moveTo>
                    <a:pt x="238" y="0"/>
                  </a:moveTo>
                  <a:cubicBezTo>
                    <a:pt x="105" y="0"/>
                    <a:pt x="0" y="109"/>
                    <a:pt x="0" y="238"/>
                  </a:cubicBezTo>
                  <a:lnTo>
                    <a:pt x="0" y="476"/>
                  </a:lnTo>
                  <a:cubicBezTo>
                    <a:pt x="0" y="739"/>
                    <a:pt x="213" y="952"/>
                    <a:pt x="476" y="952"/>
                  </a:cubicBezTo>
                  <a:lnTo>
                    <a:pt x="8073" y="952"/>
                  </a:lnTo>
                  <a:cubicBezTo>
                    <a:pt x="8336" y="952"/>
                    <a:pt x="8549" y="739"/>
                    <a:pt x="8545" y="476"/>
                  </a:cubicBezTo>
                  <a:lnTo>
                    <a:pt x="8545" y="238"/>
                  </a:lnTo>
                  <a:cubicBezTo>
                    <a:pt x="8545" y="109"/>
                    <a:pt x="8440" y="0"/>
                    <a:pt x="8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6"/>
            <p:cNvSpPr/>
            <p:nvPr/>
          </p:nvSpPr>
          <p:spPr>
            <a:xfrm>
              <a:off x="1627275" y="2543775"/>
              <a:ext cx="213625" cy="23700"/>
            </a:xfrm>
            <a:custGeom>
              <a:avLst/>
              <a:gdLst/>
              <a:ahLst/>
              <a:cxnLst/>
              <a:rect l="l" t="t" r="r" b="b"/>
              <a:pathLst>
                <a:path w="8545" h="948" extrusionOk="0">
                  <a:moveTo>
                    <a:pt x="238" y="0"/>
                  </a:moveTo>
                  <a:cubicBezTo>
                    <a:pt x="105" y="0"/>
                    <a:pt x="0" y="109"/>
                    <a:pt x="0" y="238"/>
                  </a:cubicBezTo>
                  <a:lnTo>
                    <a:pt x="0" y="476"/>
                  </a:lnTo>
                  <a:cubicBezTo>
                    <a:pt x="0" y="735"/>
                    <a:pt x="213" y="948"/>
                    <a:pt x="476" y="948"/>
                  </a:cubicBezTo>
                  <a:lnTo>
                    <a:pt x="8073" y="948"/>
                  </a:lnTo>
                  <a:cubicBezTo>
                    <a:pt x="8332" y="948"/>
                    <a:pt x="8545" y="735"/>
                    <a:pt x="8545" y="476"/>
                  </a:cubicBezTo>
                  <a:lnTo>
                    <a:pt x="2138" y="476"/>
                  </a:lnTo>
                  <a:cubicBezTo>
                    <a:pt x="1875" y="476"/>
                    <a:pt x="1662" y="263"/>
                    <a:pt x="1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6"/>
            <p:cNvSpPr/>
            <p:nvPr/>
          </p:nvSpPr>
          <p:spPr>
            <a:xfrm>
              <a:off x="1668800" y="2294575"/>
              <a:ext cx="23825" cy="23725"/>
            </a:xfrm>
            <a:custGeom>
              <a:avLst/>
              <a:gdLst/>
              <a:ahLst/>
              <a:cxnLst/>
              <a:rect l="l" t="t" r="r" b="b"/>
              <a:pathLst>
                <a:path w="953" h="949" extrusionOk="0">
                  <a:moveTo>
                    <a:pt x="477" y="1"/>
                  </a:moveTo>
                  <a:cubicBezTo>
                    <a:pt x="214" y="1"/>
                    <a:pt x="1" y="214"/>
                    <a:pt x="1" y="477"/>
                  </a:cubicBezTo>
                  <a:lnTo>
                    <a:pt x="1" y="948"/>
                  </a:lnTo>
                  <a:lnTo>
                    <a:pt x="952" y="948"/>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6"/>
            <p:cNvSpPr/>
            <p:nvPr/>
          </p:nvSpPr>
          <p:spPr>
            <a:xfrm>
              <a:off x="1740075" y="2318275"/>
              <a:ext cx="23825" cy="41550"/>
            </a:xfrm>
            <a:custGeom>
              <a:avLst/>
              <a:gdLst/>
              <a:ahLst/>
              <a:cxnLst/>
              <a:rect l="l" t="t" r="r" b="b"/>
              <a:pathLst>
                <a:path w="953" h="1662" extrusionOk="0">
                  <a:moveTo>
                    <a:pt x="1" y="0"/>
                  </a:moveTo>
                  <a:cubicBezTo>
                    <a:pt x="264" y="0"/>
                    <a:pt x="476" y="213"/>
                    <a:pt x="476" y="476"/>
                  </a:cubicBezTo>
                  <a:lnTo>
                    <a:pt x="476" y="1190"/>
                  </a:lnTo>
                  <a:cubicBezTo>
                    <a:pt x="476" y="1449"/>
                    <a:pt x="689" y="1662"/>
                    <a:pt x="952" y="1662"/>
                  </a:cubicBezTo>
                  <a:lnTo>
                    <a:pt x="952" y="476"/>
                  </a:lnTo>
                  <a:cubicBezTo>
                    <a:pt x="952" y="213"/>
                    <a:pt x="739" y="0"/>
                    <a:pt x="476"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6"/>
            <p:cNvSpPr/>
            <p:nvPr/>
          </p:nvSpPr>
          <p:spPr>
            <a:xfrm>
              <a:off x="1728175" y="2253050"/>
              <a:ext cx="11825" cy="17725"/>
            </a:xfrm>
            <a:custGeom>
              <a:avLst/>
              <a:gdLst/>
              <a:ahLst/>
              <a:cxnLst/>
              <a:rect l="l" t="t" r="r" b="b"/>
              <a:pathLst>
                <a:path w="473" h="709" extrusionOk="0">
                  <a:moveTo>
                    <a:pt x="246" y="0"/>
                  </a:moveTo>
                  <a:cubicBezTo>
                    <a:pt x="244" y="0"/>
                    <a:pt x="241" y="0"/>
                    <a:pt x="239" y="0"/>
                  </a:cubicBezTo>
                  <a:cubicBezTo>
                    <a:pt x="105" y="0"/>
                    <a:pt x="1" y="105"/>
                    <a:pt x="1" y="234"/>
                  </a:cubicBezTo>
                  <a:lnTo>
                    <a:pt x="1" y="681"/>
                  </a:lnTo>
                  <a:cubicBezTo>
                    <a:pt x="78" y="700"/>
                    <a:pt x="157" y="709"/>
                    <a:pt x="237" y="709"/>
                  </a:cubicBezTo>
                  <a:cubicBezTo>
                    <a:pt x="316" y="709"/>
                    <a:pt x="395" y="700"/>
                    <a:pt x="472" y="681"/>
                  </a:cubicBezTo>
                  <a:lnTo>
                    <a:pt x="472" y="234"/>
                  </a:lnTo>
                  <a:cubicBezTo>
                    <a:pt x="472" y="107"/>
                    <a:pt x="372"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6"/>
            <p:cNvSpPr/>
            <p:nvPr/>
          </p:nvSpPr>
          <p:spPr>
            <a:xfrm>
              <a:off x="1710350" y="2202800"/>
              <a:ext cx="47500" cy="47550"/>
            </a:xfrm>
            <a:custGeom>
              <a:avLst/>
              <a:gdLst/>
              <a:ahLst/>
              <a:cxnLst/>
              <a:rect l="l" t="t" r="r" b="b"/>
              <a:pathLst>
                <a:path w="1900" h="1902" extrusionOk="0">
                  <a:moveTo>
                    <a:pt x="948" y="1"/>
                  </a:moveTo>
                  <a:cubicBezTo>
                    <a:pt x="889" y="1"/>
                    <a:pt x="831" y="28"/>
                    <a:pt x="793" y="82"/>
                  </a:cubicBezTo>
                  <a:cubicBezTo>
                    <a:pt x="522" y="454"/>
                    <a:pt x="0" y="1242"/>
                    <a:pt x="0" y="1773"/>
                  </a:cubicBezTo>
                  <a:cubicBezTo>
                    <a:pt x="0" y="1814"/>
                    <a:pt x="4" y="1856"/>
                    <a:pt x="8" y="1898"/>
                  </a:cubicBezTo>
                  <a:cubicBezTo>
                    <a:pt x="75" y="1497"/>
                    <a:pt x="543" y="959"/>
                    <a:pt x="793" y="691"/>
                  </a:cubicBezTo>
                  <a:cubicBezTo>
                    <a:pt x="837" y="650"/>
                    <a:pt x="893" y="629"/>
                    <a:pt x="950" y="629"/>
                  </a:cubicBezTo>
                  <a:cubicBezTo>
                    <a:pt x="1006" y="629"/>
                    <a:pt x="1062" y="650"/>
                    <a:pt x="1106" y="691"/>
                  </a:cubicBezTo>
                  <a:cubicBezTo>
                    <a:pt x="1357" y="959"/>
                    <a:pt x="1824" y="1501"/>
                    <a:pt x="1887" y="1902"/>
                  </a:cubicBezTo>
                  <a:cubicBezTo>
                    <a:pt x="1895" y="1856"/>
                    <a:pt x="1899" y="1814"/>
                    <a:pt x="1895" y="1773"/>
                  </a:cubicBezTo>
                  <a:cubicBezTo>
                    <a:pt x="1895" y="1242"/>
                    <a:pt x="1373" y="454"/>
                    <a:pt x="1106" y="82"/>
                  </a:cubicBezTo>
                  <a:cubicBezTo>
                    <a:pt x="1067" y="28"/>
                    <a:pt x="1007"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1" name="Google Shape;3161;p66"/>
          <p:cNvGrpSpPr/>
          <p:nvPr/>
        </p:nvGrpSpPr>
        <p:grpSpPr>
          <a:xfrm>
            <a:off x="7708915" y="4345456"/>
            <a:ext cx="625688" cy="747150"/>
            <a:chOff x="6585675" y="2772075"/>
            <a:chExt cx="308175" cy="368000"/>
          </a:xfrm>
        </p:grpSpPr>
        <p:sp>
          <p:nvSpPr>
            <p:cNvPr id="3162" name="Google Shape;3162;p66"/>
            <p:cNvSpPr/>
            <p:nvPr/>
          </p:nvSpPr>
          <p:spPr>
            <a:xfrm>
              <a:off x="6647650" y="2821825"/>
              <a:ext cx="182225" cy="39725"/>
            </a:xfrm>
            <a:custGeom>
              <a:avLst/>
              <a:gdLst/>
              <a:ahLst/>
              <a:cxnLst/>
              <a:rect l="l" t="t" r="r" b="b"/>
              <a:pathLst>
                <a:path w="7289" h="1589" extrusionOk="0">
                  <a:moveTo>
                    <a:pt x="7020" y="0"/>
                  </a:moveTo>
                  <a:cubicBezTo>
                    <a:pt x="6993" y="0"/>
                    <a:pt x="6965" y="5"/>
                    <a:pt x="6938" y="15"/>
                  </a:cubicBezTo>
                  <a:lnTo>
                    <a:pt x="6938" y="19"/>
                  </a:lnTo>
                  <a:lnTo>
                    <a:pt x="3687" y="1104"/>
                  </a:lnTo>
                  <a:lnTo>
                    <a:pt x="431" y="19"/>
                  </a:lnTo>
                  <a:cubicBezTo>
                    <a:pt x="398" y="7"/>
                    <a:pt x="367" y="2"/>
                    <a:pt x="338" y="2"/>
                  </a:cubicBezTo>
                  <a:cubicBezTo>
                    <a:pt x="94" y="2"/>
                    <a:pt x="1" y="384"/>
                    <a:pt x="281" y="466"/>
                  </a:cubicBezTo>
                  <a:lnTo>
                    <a:pt x="3612" y="1576"/>
                  </a:lnTo>
                  <a:cubicBezTo>
                    <a:pt x="3635" y="1584"/>
                    <a:pt x="3660" y="1588"/>
                    <a:pt x="3685" y="1588"/>
                  </a:cubicBezTo>
                  <a:cubicBezTo>
                    <a:pt x="3710" y="1588"/>
                    <a:pt x="3735" y="1584"/>
                    <a:pt x="3758" y="1576"/>
                  </a:cubicBezTo>
                  <a:lnTo>
                    <a:pt x="7089" y="466"/>
                  </a:lnTo>
                  <a:cubicBezTo>
                    <a:pt x="7218" y="428"/>
                    <a:pt x="7289" y="290"/>
                    <a:pt x="7247" y="165"/>
                  </a:cubicBezTo>
                  <a:cubicBezTo>
                    <a:pt x="7214" y="63"/>
                    <a:pt x="7120" y="0"/>
                    <a:pt x="7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6"/>
            <p:cNvSpPr/>
            <p:nvPr/>
          </p:nvSpPr>
          <p:spPr>
            <a:xfrm>
              <a:off x="6667075" y="2772075"/>
              <a:ext cx="145500" cy="74350"/>
            </a:xfrm>
            <a:custGeom>
              <a:avLst/>
              <a:gdLst/>
              <a:ahLst/>
              <a:cxnLst/>
              <a:rect l="l" t="t" r="r" b="b"/>
              <a:pathLst>
                <a:path w="5820" h="2974" extrusionOk="0">
                  <a:moveTo>
                    <a:pt x="1103" y="0"/>
                  </a:moveTo>
                  <a:cubicBezTo>
                    <a:pt x="983" y="0"/>
                    <a:pt x="864" y="46"/>
                    <a:pt x="773" y="139"/>
                  </a:cubicBezTo>
                  <a:lnTo>
                    <a:pt x="205" y="707"/>
                  </a:lnTo>
                  <a:cubicBezTo>
                    <a:pt x="0" y="911"/>
                    <a:pt x="25" y="1249"/>
                    <a:pt x="255" y="1420"/>
                  </a:cubicBezTo>
                  <a:lnTo>
                    <a:pt x="2325" y="2973"/>
                  </a:lnTo>
                  <a:lnTo>
                    <a:pt x="3507" y="2965"/>
                  </a:lnTo>
                  <a:lnTo>
                    <a:pt x="5564" y="1420"/>
                  </a:lnTo>
                  <a:cubicBezTo>
                    <a:pt x="5794" y="1249"/>
                    <a:pt x="5819" y="911"/>
                    <a:pt x="5615" y="707"/>
                  </a:cubicBezTo>
                  <a:lnTo>
                    <a:pt x="5047" y="139"/>
                  </a:lnTo>
                  <a:cubicBezTo>
                    <a:pt x="4954" y="46"/>
                    <a:pt x="4833" y="0"/>
                    <a:pt x="4713" y="0"/>
                  </a:cubicBezTo>
                  <a:cubicBezTo>
                    <a:pt x="4569" y="0"/>
                    <a:pt x="4426" y="66"/>
                    <a:pt x="4333" y="193"/>
                  </a:cubicBezTo>
                  <a:lnTo>
                    <a:pt x="2910" y="2088"/>
                  </a:lnTo>
                  <a:lnTo>
                    <a:pt x="1486" y="193"/>
                  </a:lnTo>
                  <a:cubicBezTo>
                    <a:pt x="1391" y="66"/>
                    <a:pt x="1247" y="0"/>
                    <a:pt x="1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6"/>
            <p:cNvSpPr/>
            <p:nvPr/>
          </p:nvSpPr>
          <p:spPr>
            <a:xfrm>
              <a:off x="6678975" y="2772075"/>
              <a:ext cx="121600" cy="71725"/>
            </a:xfrm>
            <a:custGeom>
              <a:avLst/>
              <a:gdLst/>
              <a:ahLst/>
              <a:cxnLst/>
              <a:rect l="l" t="t" r="r" b="b"/>
              <a:pathLst>
                <a:path w="4864" h="2869" extrusionOk="0">
                  <a:moveTo>
                    <a:pt x="627" y="0"/>
                  </a:moveTo>
                  <a:cubicBezTo>
                    <a:pt x="507" y="0"/>
                    <a:pt x="388" y="46"/>
                    <a:pt x="297" y="139"/>
                  </a:cubicBezTo>
                  <a:lnTo>
                    <a:pt x="0" y="435"/>
                  </a:lnTo>
                  <a:lnTo>
                    <a:pt x="2434" y="2869"/>
                  </a:lnTo>
                  <a:lnTo>
                    <a:pt x="4863" y="435"/>
                  </a:lnTo>
                  <a:lnTo>
                    <a:pt x="4571" y="139"/>
                  </a:lnTo>
                  <a:cubicBezTo>
                    <a:pt x="4478" y="46"/>
                    <a:pt x="4357" y="0"/>
                    <a:pt x="4237" y="0"/>
                  </a:cubicBezTo>
                  <a:cubicBezTo>
                    <a:pt x="4093" y="0"/>
                    <a:pt x="3950" y="66"/>
                    <a:pt x="3857" y="193"/>
                  </a:cubicBezTo>
                  <a:lnTo>
                    <a:pt x="2434" y="2088"/>
                  </a:lnTo>
                  <a:lnTo>
                    <a:pt x="1010" y="193"/>
                  </a:lnTo>
                  <a:cubicBezTo>
                    <a:pt x="915" y="66"/>
                    <a:pt x="771"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6"/>
            <p:cNvSpPr/>
            <p:nvPr/>
          </p:nvSpPr>
          <p:spPr>
            <a:xfrm>
              <a:off x="6585775" y="2855675"/>
              <a:ext cx="308075" cy="71100"/>
            </a:xfrm>
            <a:custGeom>
              <a:avLst/>
              <a:gdLst/>
              <a:ahLst/>
              <a:cxnLst/>
              <a:rect l="l" t="t" r="r" b="b"/>
              <a:pathLst>
                <a:path w="12323" h="2844" extrusionOk="0">
                  <a:moveTo>
                    <a:pt x="11854" y="1"/>
                  </a:moveTo>
                  <a:cubicBezTo>
                    <a:pt x="11852" y="1"/>
                    <a:pt x="11849" y="1"/>
                    <a:pt x="11847" y="1"/>
                  </a:cubicBezTo>
                  <a:lnTo>
                    <a:pt x="472" y="1"/>
                  </a:lnTo>
                  <a:cubicBezTo>
                    <a:pt x="214" y="1"/>
                    <a:pt x="1" y="209"/>
                    <a:pt x="1" y="472"/>
                  </a:cubicBezTo>
                  <a:lnTo>
                    <a:pt x="1" y="2605"/>
                  </a:lnTo>
                  <a:cubicBezTo>
                    <a:pt x="1" y="2735"/>
                    <a:pt x="105" y="2843"/>
                    <a:pt x="235" y="2843"/>
                  </a:cubicBezTo>
                  <a:lnTo>
                    <a:pt x="12085" y="2843"/>
                  </a:lnTo>
                  <a:cubicBezTo>
                    <a:pt x="12218" y="2843"/>
                    <a:pt x="12323" y="2735"/>
                    <a:pt x="12323" y="2605"/>
                  </a:cubicBezTo>
                  <a:lnTo>
                    <a:pt x="12323" y="472"/>
                  </a:lnTo>
                  <a:cubicBezTo>
                    <a:pt x="12323" y="212"/>
                    <a:pt x="12114" y="1"/>
                    <a:pt x="1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11379" y="8532"/>
                  </a:lnTo>
                  <a:cubicBezTo>
                    <a:pt x="11642" y="8532"/>
                    <a:pt x="11851" y="8319"/>
                    <a:pt x="11851" y="8056"/>
                  </a:cubicBezTo>
                  <a:lnTo>
                    <a:pt x="118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948" y="8532"/>
                  </a:lnTo>
                  <a:lnTo>
                    <a:pt x="948" y="2843"/>
                  </a:lnTo>
                  <a:cubicBezTo>
                    <a:pt x="948" y="1532"/>
                    <a:pt x="2012" y="472"/>
                    <a:pt x="3323" y="472"/>
                  </a:cubicBezTo>
                  <a:lnTo>
                    <a:pt x="11851" y="472"/>
                  </a:lnTo>
                  <a:lnTo>
                    <a:pt x="11851" y="0"/>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6"/>
            <p:cNvSpPr/>
            <p:nvPr/>
          </p:nvSpPr>
          <p:spPr>
            <a:xfrm>
              <a:off x="6585675" y="2855675"/>
              <a:ext cx="308175" cy="71100"/>
            </a:xfrm>
            <a:custGeom>
              <a:avLst/>
              <a:gdLst/>
              <a:ahLst/>
              <a:cxnLst/>
              <a:rect l="l" t="t" r="r" b="b"/>
              <a:pathLst>
                <a:path w="12327" h="2844" extrusionOk="0">
                  <a:moveTo>
                    <a:pt x="476" y="1"/>
                  </a:moveTo>
                  <a:cubicBezTo>
                    <a:pt x="214" y="1"/>
                    <a:pt x="1" y="209"/>
                    <a:pt x="1" y="472"/>
                  </a:cubicBezTo>
                  <a:lnTo>
                    <a:pt x="1" y="2605"/>
                  </a:lnTo>
                  <a:cubicBezTo>
                    <a:pt x="1" y="2735"/>
                    <a:pt x="109" y="2843"/>
                    <a:pt x="239" y="2843"/>
                  </a:cubicBezTo>
                  <a:lnTo>
                    <a:pt x="12089" y="2843"/>
                  </a:lnTo>
                  <a:cubicBezTo>
                    <a:pt x="12218" y="2843"/>
                    <a:pt x="12327" y="2735"/>
                    <a:pt x="12327" y="2605"/>
                  </a:cubicBezTo>
                  <a:lnTo>
                    <a:pt x="12327" y="2367"/>
                  </a:lnTo>
                  <a:lnTo>
                    <a:pt x="1662" y="2367"/>
                  </a:lnTo>
                  <a:cubicBezTo>
                    <a:pt x="1399" y="2367"/>
                    <a:pt x="1186" y="2155"/>
                    <a:pt x="1186" y="1896"/>
                  </a:cubicBezTo>
                  <a:lnTo>
                    <a:pt x="1186" y="1"/>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6"/>
            <p:cNvSpPr/>
            <p:nvPr/>
          </p:nvSpPr>
          <p:spPr>
            <a:xfrm>
              <a:off x="6719875" y="2825950"/>
              <a:ext cx="34675" cy="29725"/>
            </a:xfrm>
            <a:custGeom>
              <a:avLst/>
              <a:gdLst/>
              <a:ahLst/>
              <a:cxnLst/>
              <a:rect l="l" t="t" r="r" b="b"/>
              <a:pathLst>
                <a:path w="1387" h="1189" extrusionOk="0">
                  <a:moveTo>
                    <a:pt x="798" y="0"/>
                  </a:moveTo>
                  <a:cubicBezTo>
                    <a:pt x="268" y="0"/>
                    <a:pt x="1" y="639"/>
                    <a:pt x="376" y="1014"/>
                  </a:cubicBezTo>
                  <a:cubicBezTo>
                    <a:pt x="496" y="1134"/>
                    <a:pt x="644" y="1188"/>
                    <a:pt x="789" y="1188"/>
                  </a:cubicBezTo>
                  <a:cubicBezTo>
                    <a:pt x="1094" y="1188"/>
                    <a:pt x="1386" y="952"/>
                    <a:pt x="1386" y="593"/>
                  </a:cubicBezTo>
                  <a:cubicBezTo>
                    <a:pt x="1386" y="267"/>
                    <a:pt x="1123"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6"/>
            <p:cNvSpPr/>
            <p:nvPr/>
          </p:nvSpPr>
          <p:spPr>
            <a:xfrm>
              <a:off x="6721950" y="2855675"/>
              <a:ext cx="35625" cy="284400"/>
            </a:xfrm>
            <a:custGeom>
              <a:avLst/>
              <a:gdLst/>
              <a:ahLst/>
              <a:cxnLst/>
              <a:rect l="l" t="t" r="r" b="b"/>
              <a:pathLst>
                <a:path w="1425" h="11376" extrusionOk="0">
                  <a:moveTo>
                    <a:pt x="1" y="1"/>
                  </a:moveTo>
                  <a:lnTo>
                    <a:pt x="1" y="11375"/>
                  </a:lnTo>
                  <a:lnTo>
                    <a:pt x="1424" y="11375"/>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6"/>
            <p:cNvSpPr/>
            <p:nvPr/>
          </p:nvSpPr>
          <p:spPr>
            <a:xfrm>
              <a:off x="6721950" y="2914850"/>
              <a:ext cx="35625" cy="23700"/>
            </a:xfrm>
            <a:custGeom>
              <a:avLst/>
              <a:gdLst/>
              <a:ahLst/>
              <a:cxnLst/>
              <a:rect l="l" t="t" r="r" b="b"/>
              <a:pathLst>
                <a:path w="1425" h="948" extrusionOk="0">
                  <a:moveTo>
                    <a:pt x="1" y="0"/>
                  </a:moveTo>
                  <a:lnTo>
                    <a:pt x="1" y="948"/>
                  </a:lnTo>
                  <a:lnTo>
                    <a:pt x="1424" y="948"/>
                  </a:lnTo>
                  <a:lnTo>
                    <a:pt x="1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6"/>
            <p:cNvSpPr/>
            <p:nvPr/>
          </p:nvSpPr>
          <p:spPr>
            <a:xfrm>
              <a:off x="6721850" y="2827300"/>
              <a:ext cx="31450" cy="28425"/>
            </a:xfrm>
            <a:custGeom>
              <a:avLst/>
              <a:gdLst/>
              <a:ahLst/>
              <a:cxnLst/>
              <a:rect l="l" t="t" r="r" b="b"/>
              <a:pathLst>
                <a:path w="1258" h="1137" extrusionOk="0">
                  <a:moveTo>
                    <a:pt x="472" y="0"/>
                  </a:moveTo>
                  <a:lnTo>
                    <a:pt x="472" y="0"/>
                  </a:lnTo>
                  <a:cubicBezTo>
                    <a:pt x="93" y="171"/>
                    <a:pt x="1" y="668"/>
                    <a:pt x="297" y="960"/>
                  </a:cubicBezTo>
                  <a:cubicBezTo>
                    <a:pt x="415" y="1080"/>
                    <a:pt x="566" y="1136"/>
                    <a:pt x="715" y="1136"/>
                  </a:cubicBezTo>
                  <a:cubicBezTo>
                    <a:pt x="937" y="1136"/>
                    <a:pt x="1155" y="1012"/>
                    <a:pt x="1257" y="785"/>
                  </a:cubicBezTo>
                  <a:lnTo>
                    <a:pt x="1257" y="785"/>
                  </a:lnTo>
                  <a:cubicBezTo>
                    <a:pt x="1178" y="818"/>
                    <a:pt x="1099" y="835"/>
                    <a:pt x="1015" y="835"/>
                  </a:cubicBezTo>
                  <a:cubicBezTo>
                    <a:pt x="585" y="835"/>
                    <a:pt x="297" y="393"/>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3" name="Google Shape;3173;p66"/>
          <p:cNvGrpSpPr/>
          <p:nvPr/>
        </p:nvGrpSpPr>
        <p:grpSpPr>
          <a:xfrm>
            <a:off x="479567" y="4698475"/>
            <a:ext cx="747303" cy="385655"/>
            <a:chOff x="1009500" y="1746000"/>
            <a:chExt cx="368075" cy="189950"/>
          </a:xfrm>
        </p:grpSpPr>
        <p:sp>
          <p:nvSpPr>
            <p:cNvPr id="3174" name="Google Shape;3174;p66"/>
            <p:cNvSpPr/>
            <p:nvPr/>
          </p:nvSpPr>
          <p:spPr>
            <a:xfrm>
              <a:off x="1173750" y="1746000"/>
              <a:ext cx="34675" cy="29725"/>
            </a:xfrm>
            <a:custGeom>
              <a:avLst/>
              <a:gdLst/>
              <a:ahLst/>
              <a:cxnLst/>
              <a:rect l="l" t="t" r="r" b="b"/>
              <a:pathLst>
                <a:path w="1387" h="1189" extrusionOk="0">
                  <a:moveTo>
                    <a:pt x="794" y="1"/>
                  </a:moveTo>
                  <a:cubicBezTo>
                    <a:pt x="264" y="1"/>
                    <a:pt x="1" y="639"/>
                    <a:pt x="377" y="1015"/>
                  </a:cubicBezTo>
                  <a:cubicBezTo>
                    <a:pt x="496" y="1135"/>
                    <a:pt x="644" y="1189"/>
                    <a:pt x="790" y="1189"/>
                  </a:cubicBezTo>
                  <a:cubicBezTo>
                    <a:pt x="1094" y="1189"/>
                    <a:pt x="1387" y="952"/>
                    <a:pt x="1387" y="593"/>
                  </a:cubicBezTo>
                  <a:cubicBezTo>
                    <a:pt x="1387" y="264"/>
                    <a:pt x="1120" y="1"/>
                    <a:pt x="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66"/>
            <p:cNvSpPr/>
            <p:nvPr/>
          </p:nvSpPr>
          <p:spPr>
            <a:xfrm>
              <a:off x="1173125" y="1748300"/>
              <a:ext cx="25075" cy="27375"/>
            </a:xfrm>
            <a:custGeom>
              <a:avLst/>
              <a:gdLst/>
              <a:ahLst/>
              <a:cxnLst/>
              <a:rect l="l" t="t" r="r" b="b"/>
              <a:pathLst>
                <a:path w="1003" h="1095" extrusionOk="0">
                  <a:moveTo>
                    <a:pt x="506" y="0"/>
                  </a:moveTo>
                  <a:cubicBezTo>
                    <a:pt x="1" y="314"/>
                    <a:pt x="222" y="1094"/>
                    <a:pt x="819" y="1094"/>
                  </a:cubicBezTo>
                  <a:lnTo>
                    <a:pt x="1003" y="910"/>
                  </a:lnTo>
                  <a:cubicBezTo>
                    <a:pt x="677" y="906"/>
                    <a:pt x="410" y="643"/>
                    <a:pt x="410" y="318"/>
                  </a:cubicBezTo>
                  <a:cubicBezTo>
                    <a:pt x="410" y="205"/>
                    <a:pt x="443" y="92"/>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66"/>
            <p:cNvSpPr/>
            <p:nvPr/>
          </p:nvSpPr>
          <p:spPr>
            <a:xfrm>
              <a:off x="1024125" y="1769700"/>
              <a:ext cx="339050" cy="89125"/>
            </a:xfrm>
            <a:custGeom>
              <a:avLst/>
              <a:gdLst/>
              <a:ahLst/>
              <a:cxnLst/>
              <a:rect l="l" t="t" r="r" b="b"/>
              <a:pathLst>
                <a:path w="13562" h="3565" extrusionOk="0">
                  <a:moveTo>
                    <a:pt x="6779" y="0"/>
                  </a:moveTo>
                  <a:cubicBezTo>
                    <a:pt x="3385" y="0"/>
                    <a:pt x="564" y="1540"/>
                    <a:pt x="0" y="3565"/>
                  </a:cubicBezTo>
                  <a:lnTo>
                    <a:pt x="13562" y="3565"/>
                  </a:lnTo>
                  <a:cubicBezTo>
                    <a:pt x="12994" y="1540"/>
                    <a:pt x="10177" y="0"/>
                    <a:pt x="67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66"/>
            <p:cNvSpPr/>
            <p:nvPr/>
          </p:nvSpPr>
          <p:spPr>
            <a:xfrm>
              <a:off x="1024025" y="1770225"/>
              <a:ext cx="339150" cy="88600"/>
            </a:xfrm>
            <a:custGeom>
              <a:avLst/>
              <a:gdLst/>
              <a:ahLst/>
              <a:cxnLst/>
              <a:rect l="l" t="t" r="r" b="b"/>
              <a:pathLst>
                <a:path w="13566" h="3544" extrusionOk="0">
                  <a:moveTo>
                    <a:pt x="6107" y="0"/>
                  </a:moveTo>
                  <a:cubicBezTo>
                    <a:pt x="3018" y="192"/>
                    <a:pt x="530" y="1657"/>
                    <a:pt x="0" y="3544"/>
                  </a:cubicBezTo>
                  <a:lnTo>
                    <a:pt x="13566" y="3544"/>
                  </a:lnTo>
                  <a:cubicBezTo>
                    <a:pt x="13520" y="3377"/>
                    <a:pt x="13457" y="3218"/>
                    <a:pt x="13386" y="3068"/>
                  </a:cubicBezTo>
                  <a:lnTo>
                    <a:pt x="4274" y="3068"/>
                  </a:lnTo>
                  <a:cubicBezTo>
                    <a:pt x="3711" y="3064"/>
                    <a:pt x="3373" y="2446"/>
                    <a:pt x="3669" y="1974"/>
                  </a:cubicBezTo>
                  <a:cubicBezTo>
                    <a:pt x="4187" y="1127"/>
                    <a:pt x="5047" y="434"/>
                    <a:pt x="6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66"/>
            <p:cNvSpPr/>
            <p:nvPr/>
          </p:nvSpPr>
          <p:spPr>
            <a:xfrm>
              <a:off x="1021500" y="1870600"/>
              <a:ext cx="344200" cy="65350"/>
            </a:xfrm>
            <a:custGeom>
              <a:avLst/>
              <a:gdLst/>
              <a:ahLst/>
              <a:cxnLst/>
              <a:rect l="l" t="t" r="r" b="b"/>
              <a:pathLst>
                <a:path w="13768" h="2614" extrusionOk="0">
                  <a:moveTo>
                    <a:pt x="1" y="0"/>
                  </a:moveTo>
                  <a:lnTo>
                    <a:pt x="836" y="2300"/>
                  </a:lnTo>
                  <a:cubicBezTo>
                    <a:pt x="902" y="2488"/>
                    <a:pt x="1082" y="2613"/>
                    <a:pt x="1282" y="2613"/>
                  </a:cubicBezTo>
                  <a:lnTo>
                    <a:pt x="12486" y="2613"/>
                  </a:lnTo>
                  <a:cubicBezTo>
                    <a:pt x="12686" y="2613"/>
                    <a:pt x="12865" y="2488"/>
                    <a:pt x="12932" y="2300"/>
                  </a:cubicBezTo>
                  <a:lnTo>
                    <a:pt x="13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6"/>
            <p:cNvSpPr/>
            <p:nvPr/>
          </p:nvSpPr>
          <p:spPr>
            <a:xfrm>
              <a:off x="1021500" y="1870600"/>
              <a:ext cx="344300" cy="65350"/>
            </a:xfrm>
            <a:custGeom>
              <a:avLst/>
              <a:gdLst/>
              <a:ahLst/>
              <a:cxnLst/>
              <a:rect l="l" t="t" r="r" b="b"/>
              <a:pathLst>
                <a:path w="13772" h="2614" extrusionOk="0">
                  <a:moveTo>
                    <a:pt x="1" y="0"/>
                  </a:moveTo>
                  <a:lnTo>
                    <a:pt x="836" y="2300"/>
                  </a:lnTo>
                  <a:cubicBezTo>
                    <a:pt x="902" y="2488"/>
                    <a:pt x="1082" y="2613"/>
                    <a:pt x="1282" y="2613"/>
                  </a:cubicBezTo>
                  <a:lnTo>
                    <a:pt x="4509" y="2613"/>
                  </a:lnTo>
                  <a:lnTo>
                    <a:pt x="4342" y="1595"/>
                  </a:lnTo>
                  <a:cubicBezTo>
                    <a:pt x="4304" y="1386"/>
                    <a:pt x="4463" y="1194"/>
                    <a:pt x="4672" y="1190"/>
                  </a:cubicBezTo>
                  <a:lnTo>
                    <a:pt x="4676" y="1190"/>
                  </a:lnTo>
                  <a:cubicBezTo>
                    <a:pt x="4943" y="1190"/>
                    <a:pt x="5198" y="1102"/>
                    <a:pt x="5410" y="944"/>
                  </a:cubicBezTo>
                  <a:cubicBezTo>
                    <a:pt x="5630" y="1107"/>
                    <a:pt x="5888" y="1188"/>
                    <a:pt x="6147" y="1188"/>
                  </a:cubicBezTo>
                  <a:cubicBezTo>
                    <a:pt x="6406" y="1188"/>
                    <a:pt x="6665" y="1107"/>
                    <a:pt x="6884" y="944"/>
                  </a:cubicBezTo>
                  <a:cubicBezTo>
                    <a:pt x="7103" y="1107"/>
                    <a:pt x="7362" y="1188"/>
                    <a:pt x="7621" y="1188"/>
                  </a:cubicBezTo>
                  <a:cubicBezTo>
                    <a:pt x="7879" y="1188"/>
                    <a:pt x="8138" y="1107"/>
                    <a:pt x="8357" y="944"/>
                  </a:cubicBezTo>
                  <a:cubicBezTo>
                    <a:pt x="8574" y="1107"/>
                    <a:pt x="8833" y="1188"/>
                    <a:pt x="9092" y="1188"/>
                  </a:cubicBezTo>
                  <a:cubicBezTo>
                    <a:pt x="9351" y="1188"/>
                    <a:pt x="9610" y="1107"/>
                    <a:pt x="9827" y="944"/>
                  </a:cubicBezTo>
                  <a:cubicBezTo>
                    <a:pt x="10046" y="1107"/>
                    <a:pt x="10305" y="1188"/>
                    <a:pt x="10563" y="1188"/>
                  </a:cubicBezTo>
                  <a:cubicBezTo>
                    <a:pt x="10822" y="1188"/>
                    <a:pt x="11081" y="1107"/>
                    <a:pt x="11300" y="944"/>
                  </a:cubicBezTo>
                  <a:cubicBezTo>
                    <a:pt x="11517" y="1107"/>
                    <a:pt x="11776" y="1188"/>
                    <a:pt x="12035" y="1188"/>
                  </a:cubicBezTo>
                  <a:cubicBezTo>
                    <a:pt x="12295" y="1188"/>
                    <a:pt x="12554" y="1107"/>
                    <a:pt x="12774" y="944"/>
                  </a:cubicBezTo>
                  <a:cubicBezTo>
                    <a:pt x="12941" y="1069"/>
                    <a:pt x="13137" y="1148"/>
                    <a:pt x="13341" y="1178"/>
                  </a:cubicBezTo>
                  <a:lnTo>
                    <a:pt x="13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6"/>
            <p:cNvSpPr/>
            <p:nvPr/>
          </p:nvSpPr>
          <p:spPr>
            <a:xfrm>
              <a:off x="1009500" y="1858800"/>
              <a:ext cx="367975" cy="29725"/>
            </a:xfrm>
            <a:custGeom>
              <a:avLst/>
              <a:gdLst/>
              <a:ahLst/>
              <a:cxnLst/>
              <a:rect l="l" t="t" r="r" b="b"/>
              <a:pathLst>
                <a:path w="14719" h="1189" extrusionOk="0">
                  <a:moveTo>
                    <a:pt x="244" y="1"/>
                  </a:moveTo>
                  <a:cubicBezTo>
                    <a:pt x="114" y="1"/>
                    <a:pt x="9" y="104"/>
                    <a:pt x="5" y="235"/>
                  </a:cubicBezTo>
                  <a:lnTo>
                    <a:pt x="5" y="443"/>
                  </a:lnTo>
                  <a:cubicBezTo>
                    <a:pt x="1" y="802"/>
                    <a:pt x="255" y="1107"/>
                    <a:pt x="606" y="1174"/>
                  </a:cubicBezTo>
                  <a:cubicBezTo>
                    <a:pt x="653" y="1183"/>
                    <a:pt x="700" y="1188"/>
                    <a:pt x="746" y="1188"/>
                  </a:cubicBezTo>
                  <a:cubicBezTo>
                    <a:pt x="951" y="1188"/>
                    <a:pt x="1152" y="1100"/>
                    <a:pt x="1295" y="944"/>
                  </a:cubicBezTo>
                  <a:cubicBezTo>
                    <a:pt x="1343" y="892"/>
                    <a:pt x="1410" y="866"/>
                    <a:pt x="1476" y="866"/>
                  </a:cubicBezTo>
                  <a:cubicBezTo>
                    <a:pt x="1543" y="866"/>
                    <a:pt x="1610" y="892"/>
                    <a:pt x="1658" y="944"/>
                  </a:cubicBezTo>
                  <a:cubicBezTo>
                    <a:pt x="1808" y="1107"/>
                    <a:pt x="2011" y="1188"/>
                    <a:pt x="2213" y="1188"/>
                  </a:cubicBezTo>
                  <a:cubicBezTo>
                    <a:pt x="2414" y="1188"/>
                    <a:pt x="2616" y="1107"/>
                    <a:pt x="2764" y="944"/>
                  </a:cubicBezTo>
                  <a:cubicBezTo>
                    <a:pt x="2814" y="892"/>
                    <a:pt x="2881" y="866"/>
                    <a:pt x="2948" y="866"/>
                  </a:cubicBezTo>
                  <a:cubicBezTo>
                    <a:pt x="3015" y="866"/>
                    <a:pt x="3081" y="892"/>
                    <a:pt x="3131" y="944"/>
                  </a:cubicBezTo>
                  <a:cubicBezTo>
                    <a:pt x="3280" y="1107"/>
                    <a:pt x="3481" y="1188"/>
                    <a:pt x="3683" y="1188"/>
                  </a:cubicBezTo>
                  <a:cubicBezTo>
                    <a:pt x="3885" y="1188"/>
                    <a:pt x="4087" y="1107"/>
                    <a:pt x="4238" y="944"/>
                  </a:cubicBezTo>
                  <a:cubicBezTo>
                    <a:pt x="4286" y="892"/>
                    <a:pt x="4351" y="866"/>
                    <a:pt x="4418" y="866"/>
                  </a:cubicBezTo>
                  <a:cubicBezTo>
                    <a:pt x="4484" y="866"/>
                    <a:pt x="4551" y="892"/>
                    <a:pt x="4601" y="944"/>
                  </a:cubicBezTo>
                  <a:cubicBezTo>
                    <a:pt x="4749" y="1107"/>
                    <a:pt x="4951" y="1188"/>
                    <a:pt x="5154" y="1188"/>
                  </a:cubicBezTo>
                  <a:cubicBezTo>
                    <a:pt x="5356" y="1188"/>
                    <a:pt x="5559" y="1107"/>
                    <a:pt x="5707" y="944"/>
                  </a:cubicBezTo>
                  <a:cubicBezTo>
                    <a:pt x="5755" y="892"/>
                    <a:pt x="5822" y="866"/>
                    <a:pt x="5888" y="866"/>
                  </a:cubicBezTo>
                  <a:cubicBezTo>
                    <a:pt x="5955" y="866"/>
                    <a:pt x="6022" y="892"/>
                    <a:pt x="6070" y="944"/>
                  </a:cubicBezTo>
                  <a:cubicBezTo>
                    <a:pt x="6220" y="1107"/>
                    <a:pt x="6423" y="1188"/>
                    <a:pt x="6625" y="1188"/>
                  </a:cubicBezTo>
                  <a:cubicBezTo>
                    <a:pt x="6827" y="1188"/>
                    <a:pt x="7028" y="1107"/>
                    <a:pt x="7176" y="944"/>
                  </a:cubicBezTo>
                  <a:cubicBezTo>
                    <a:pt x="7226" y="892"/>
                    <a:pt x="7293" y="866"/>
                    <a:pt x="7360" y="866"/>
                  </a:cubicBezTo>
                  <a:cubicBezTo>
                    <a:pt x="7427" y="866"/>
                    <a:pt x="7493" y="892"/>
                    <a:pt x="7543" y="944"/>
                  </a:cubicBezTo>
                  <a:cubicBezTo>
                    <a:pt x="7692" y="1107"/>
                    <a:pt x="7893" y="1188"/>
                    <a:pt x="8095" y="1188"/>
                  </a:cubicBezTo>
                  <a:cubicBezTo>
                    <a:pt x="8297" y="1188"/>
                    <a:pt x="8499" y="1107"/>
                    <a:pt x="8650" y="944"/>
                  </a:cubicBezTo>
                  <a:cubicBezTo>
                    <a:pt x="8698" y="892"/>
                    <a:pt x="8764" y="866"/>
                    <a:pt x="8831" y="866"/>
                  </a:cubicBezTo>
                  <a:cubicBezTo>
                    <a:pt x="8898" y="866"/>
                    <a:pt x="8965" y="892"/>
                    <a:pt x="9013" y="944"/>
                  </a:cubicBezTo>
                  <a:cubicBezTo>
                    <a:pt x="9161" y="1107"/>
                    <a:pt x="9363" y="1188"/>
                    <a:pt x="9566" y="1188"/>
                  </a:cubicBezTo>
                  <a:cubicBezTo>
                    <a:pt x="9768" y="1188"/>
                    <a:pt x="9971" y="1107"/>
                    <a:pt x="10119" y="944"/>
                  </a:cubicBezTo>
                  <a:cubicBezTo>
                    <a:pt x="10169" y="892"/>
                    <a:pt x="10236" y="866"/>
                    <a:pt x="10302" y="866"/>
                  </a:cubicBezTo>
                  <a:cubicBezTo>
                    <a:pt x="10369" y="866"/>
                    <a:pt x="10436" y="892"/>
                    <a:pt x="10486" y="944"/>
                  </a:cubicBezTo>
                  <a:cubicBezTo>
                    <a:pt x="10634" y="1107"/>
                    <a:pt x="10836" y="1188"/>
                    <a:pt x="11037" y="1188"/>
                  </a:cubicBezTo>
                  <a:cubicBezTo>
                    <a:pt x="11239" y="1188"/>
                    <a:pt x="11440" y="1107"/>
                    <a:pt x="11588" y="944"/>
                  </a:cubicBezTo>
                  <a:cubicBezTo>
                    <a:pt x="11638" y="892"/>
                    <a:pt x="11705" y="866"/>
                    <a:pt x="11772" y="866"/>
                  </a:cubicBezTo>
                  <a:cubicBezTo>
                    <a:pt x="11839" y="866"/>
                    <a:pt x="11905" y="892"/>
                    <a:pt x="11955" y="944"/>
                  </a:cubicBezTo>
                  <a:cubicBezTo>
                    <a:pt x="12104" y="1107"/>
                    <a:pt x="12305" y="1188"/>
                    <a:pt x="12507" y="1188"/>
                  </a:cubicBezTo>
                  <a:cubicBezTo>
                    <a:pt x="12709" y="1188"/>
                    <a:pt x="12911" y="1107"/>
                    <a:pt x="13062" y="944"/>
                  </a:cubicBezTo>
                  <a:cubicBezTo>
                    <a:pt x="13110" y="892"/>
                    <a:pt x="13176" y="866"/>
                    <a:pt x="13243" y="866"/>
                  </a:cubicBezTo>
                  <a:cubicBezTo>
                    <a:pt x="13310" y="866"/>
                    <a:pt x="13377" y="892"/>
                    <a:pt x="13425" y="944"/>
                  </a:cubicBezTo>
                  <a:cubicBezTo>
                    <a:pt x="13567" y="1100"/>
                    <a:pt x="13768" y="1188"/>
                    <a:pt x="13973" y="1188"/>
                  </a:cubicBezTo>
                  <a:cubicBezTo>
                    <a:pt x="14020" y="1188"/>
                    <a:pt x="14067" y="1183"/>
                    <a:pt x="14113" y="1174"/>
                  </a:cubicBezTo>
                  <a:cubicBezTo>
                    <a:pt x="14464" y="1107"/>
                    <a:pt x="14719" y="802"/>
                    <a:pt x="14715" y="443"/>
                  </a:cubicBezTo>
                  <a:lnTo>
                    <a:pt x="14715" y="235"/>
                  </a:lnTo>
                  <a:cubicBezTo>
                    <a:pt x="14710" y="105"/>
                    <a:pt x="14606" y="1"/>
                    <a:pt x="14477" y="1"/>
                  </a:cubicBezTo>
                  <a:lnTo>
                    <a:pt x="251" y="1"/>
                  </a:lnTo>
                  <a:cubicBezTo>
                    <a:pt x="249" y="1"/>
                    <a:pt x="246"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6"/>
            <p:cNvSpPr/>
            <p:nvPr/>
          </p:nvSpPr>
          <p:spPr>
            <a:xfrm>
              <a:off x="1187650" y="1787525"/>
              <a:ext cx="11800" cy="41575"/>
            </a:xfrm>
            <a:custGeom>
              <a:avLst/>
              <a:gdLst/>
              <a:ahLst/>
              <a:cxnLst/>
              <a:rect l="l" t="t" r="r" b="b"/>
              <a:pathLst>
                <a:path w="472" h="1663" extrusionOk="0">
                  <a:moveTo>
                    <a:pt x="236" y="1"/>
                  </a:moveTo>
                  <a:cubicBezTo>
                    <a:pt x="118" y="1"/>
                    <a:pt x="0" y="80"/>
                    <a:pt x="0" y="239"/>
                  </a:cubicBezTo>
                  <a:lnTo>
                    <a:pt x="0" y="1424"/>
                  </a:lnTo>
                  <a:cubicBezTo>
                    <a:pt x="0" y="1558"/>
                    <a:pt x="104" y="1662"/>
                    <a:pt x="238" y="1662"/>
                  </a:cubicBezTo>
                  <a:cubicBezTo>
                    <a:pt x="367" y="1662"/>
                    <a:pt x="472" y="1558"/>
                    <a:pt x="472" y="1424"/>
                  </a:cubicBezTo>
                  <a:lnTo>
                    <a:pt x="472" y="239"/>
                  </a:lnTo>
                  <a:cubicBezTo>
                    <a:pt x="472" y="80"/>
                    <a:pt x="354" y="1"/>
                    <a:pt x="236"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66"/>
            <p:cNvSpPr/>
            <p:nvPr/>
          </p:nvSpPr>
          <p:spPr>
            <a:xfrm>
              <a:off x="1144125" y="1787600"/>
              <a:ext cx="33925" cy="29600"/>
            </a:xfrm>
            <a:custGeom>
              <a:avLst/>
              <a:gdLst/>
              <a:ahLst/>
              <a:cxnLst/>
              <a:rect l="l" t="t" r="r" b="b"/>
              <a:pathLst>
                <a:path w="1357" h="1184" extrusionOk="0">
                  <a:moveTo>
                    <a:pt x="1022" y="1"/>
                  </a:moveTo>
                  <a:cubicBezTo>
                    <a:pt x="968" y="1"/>
                    <a:pt x="912" y="21"/>
                    <a:pt x="860" y="69"/>
                  </a:cubicBezTo>
                  <a:lnTo>
                    <a:pt x="151" y="778"/>
                  </a:lnTo>
                  <a:cubicBezTo>
                    <a:pt x="0" y="929"/>
                    <a:pt x="105" y="1183"/>
                    <a:pt x="318" y="1183"/>
                  </a:cubicBezTo>
                  <a:cubicBezTo>
                    <a:pt x="380" y="1183"/>
                    <a:pt x="439" y="1158"/>
                    <a:pt x="485" y="1117"/>
                  </a:cubicBezTo>
                  <a:lnTo>
                    <a:pt x="1198" y="403"/>
                  </a:lnTo>
                  <a:cubicBezTo>
                    <a:pt x="1356" y="229"/>
                    <a:pt x="1204" y="1"/>
                    <a:pt x="1022"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66"/>
            <p:cNvSpPr/>
            <p:nvPr/>
          </p:nvSpPr>
          <p:spPr>
            <a:xfrm>
              <a:off x="1209075" y="1787625"/>
              <a:ext cx="34000" cy="29675"/>
            </a:xfrm>
            <a:custGeom>
              <a:avLst/>
              <a:gdLst/>
              <a:ahLst/>
              <a:cxnLst/>
              <a:rect l="l" t="t" r="r" b="b"/>
              <a:pathLst>
                <a:path w="1360" h="1187" extrusionOk="0">
                  <a:moveTo>
                    <a:pt x="336" y="0"/>
                  </a:moveTo>
                  <a:cubicBezTo>
                    <a:pt x="155" y="0"/>
                    <a:pt x="0" y="231"/>
                    <a:pt x="161" y="402"/>
                  </a:cubicBezTo>
                  <a:lnTo>
                    <a:pt x="875" y="1116"/>
                  </a:lnTo>
                  <a:cubicBezTo>
                    <a:pt x="917" y="1157"/>
                    <a:pt x="980" y="1182"/>
                    <a:pt x="1042" y="1182"/>
                  </a:cubicBezTo>
                  <a:lnTo>
                    <a:pt x="1042" y="1187"/>
                  </a:lnTo>
                  <a:cubicBezTo>
                    <a:pt x="1251" y="1187"/>
                    <a:pt x="1359" y="928"/>
                    <a:pt x="1209" y="777"/>
                  </a:cubicBezTo>
                  <a:lnTo>
                    <a:pt x="495" y="68"/>
                  </a:lnTo>
                  <a:cubicBezTo>
                    <a:pt x="445" y="20"/>
                    <a:pt x="389" y="0"/>
                    <a:pt x="336" y="0"/>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66"/>
            <p:cNvSpPr/>
            <p:nvPr/>
          </p:nvSpPr>
          <p:spPr>
            <a:xfrm>
              <a:off x="1098625" y="1858800"/>
              <a:ext cx="278950" cy="11825"/>
            </a:xfrm>
            <a:custGeom>
              <a:avLst/>
              <a:gdLst/>
              <a:ahLst/>
              <a:cxnLst/>
              <a:rect l="l" t="t" r="r" b="b"/>
              <a:pathLst>
                <a:path w="11158" h="473" extrusionOk="0">
                  <a:moveTo>
                    <a:pt x="10919" y="1"/>
                  </a:moveTo>
                  <a:cubicBezTo>
                    <a:pt x="10917" y="1"/>
                    <a:pt x="10914" y="1"/>
                    <a:pt x="10912" y="1"/>
                  </a:cubicBezTo>
                  <a:lnTo>
                    <a:pt x="238" y="1"/>
                  </a:lnTo>
                  <a:cubicBezTo>
                    <a:pt x="109" y="1"/>
                    <a:pt x="1" y="105"/>
                    <a:pt x="1" y="235"/>
                  </a:cubicBezTo>
                  <a:cubicBezTo>
                    <a:pt x="1" y="368"/>
                    <a:pt x="105" y="472"/>
                    <a:pt x="238" y="472"/>
                  </a:cubicBezTo>
                  <a:lnTo>
                    <a:pt x="11158" y="472"/>
                  </a:lnTo>
                  <a:lnTo>
                    <a:pt x="11158" y="447"/>
                  </a:lnTo>
                  <a:lnTo>
                    <a:pt x="11158" y="239"/>
                  </a:lnTo>
                  <a:cubicBezTo>
                    <a:pt x="11154" y="108"/>
                    <a:pt x="11049" y="1"/>
                    <a:pt x="109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extBox 77">
            <a:extLst>
              <a:ext uri="{FF2B5EF4-FFF2-40B4-BE49-F238E27FC236}">
                <a16:creationId xmlns:a16="http://schemas.microsoft.com/office/drawing/2014/main" id="{A9F13FB0-A7C0-4A35-88D5-C8DFDC01A318}"/>
              </a:ext>
            </a:extLst>
          </p:cNvPr>
          <p:cNvSpPr txBox="1"/>
          <p:nvPr/>
        </p:nvSpPr>
        <p:spPr>
          <a:xfrm>
            <a:off x="213753" y="18426"/>
            <a:ext cx="4774018" cy="523220"/>
          </a:xfrm>
          <a:prstGeom prst="rect">
            <a:avLst/>
          </a:prstGeom>
          <a:noFill/>
        </p:spPr>
        <p:txBody>
          <a:bodyPr wrap="square">
            <a:spAutoFit/>
          </a:bodyPr>
          <a:lstStyle/>
          <a:p>
            <a:pPr eaLnBrk="1" hangingPunct="1">
              <a:spcBef>
                <a:spcPct val="50000"/>
              </a:spcBef>
              <a:buFont typeface="Arial" panose="020B0604020202020204" pitchFamily="34" charset="0"/>
              <a:buNone/>
            </a:pPr>
            <a:r>
              <a:rPr lang="en-US" altLang="zh-CN" sz="2800" b="1" dirty="0">
                <a:solidFill>
                  <a:srgbClr val="1A0597"/>
                </a:solidFill>
                <a:latin typeface="Times New Roman" panose="02020603050405020304" pitchFamily="18" charset="0"/>
              </a:rPr>
              <a:t>4.Tìm </a:t>
            </a:r>
            <a:r>
              <a:rPr lang="en-US" altLang="zh-CN" sz="2800" b="1" dirty="0" err="1">
                <a:solidFill>
                  <a:srgbClr val="1A0597"/>
                </a:solidFill>
                <a:latin typeface="Times New Roman" panose="02020603050405020304" pitchFamily="18" charset="0"/>
              </a:rPr>
              <a:t>hiểu</a:t>
            </a:r>
            <a:r>
              <a:rPr lang="en-US" altLang="zh-CN" sz="2800" b="1" dirty="0">
                <a:solidFill>
                  <a:srgbClr val="1A0597"/>
                </a:solidFill>
                <a:latin typeface="Times New Roman" panose="02020603050405020304" pitchFamily="18" charset="0"/>
              </a:rPr>
              <a:t> </a:t>
            </a:r>
            <a:r>
              <a:rPr lang="en-US" altLang="zh-CN" sz="2800" b="1" dirty="0" err="1">
                <a:solidFill>
                  <a:srgbClr val="1A0597"/>
                </a:solidFill>
                <a:latin typeface="Times New Roman" panose="02020603050405020304" pitchFamily="18" charset="0"/>
              </a:rPr>
              <a:t>b</a:t>
            </a:r>
            <a:r>
              <a:rPr lang="en-US" altLang="zh-CN" sz="2800" b="1" dirty="0" err="1">
                <a:solidFill>
                  <a:srgbClr val="1A0597"/>
                </a:solidFill>
                <a:latin typeface="Times New Roman" panose="02020603050405020304" pitchFamily="18" charset="0"/>
                <a:cs typeface="Times New Roman" panose="02020603050405020304" pitchFamily="18" charset="0"/>
              </a:rPr>
              <a:t>à</a:t>
            </a:r>
            <a:r>
              <a:rPr lang="en-US" altLang="zh-CN" sz="2800" b="1" dirty="0" err="1">
                <a:solidFill>
                  <a:srgbClr val="1A0597"/>
                </a:solidFill>
                <a:latin typeface="Times New Roman" panose="02020603050405020304" pitchFamily="18" charset="0"/>
              </a:rPr>
              <a:t>i</a:t>
            </a:r>
            <a:endParaRPr lang="en-US" altLang="zh-CN" sz="2800" b="1" dirty="0">
              <a:solidFill>
                <a:srgbClr val="1A0597"/>
              </a:solidFill>
              <a:latin typeface="Times New Roman" panose="02020603050405020304" pitchFamily="18" charset="0"/>
            </a:endParaRPr>
          </a:p>
        </p:txBody>
      </p:sp>
      <p:sp>
        <p:nvSpPr>
          <p:cNvPr id="82" name="TextBox 81">
            <a:extLst>
              <a:ext uri="{FF2B5EF4-FFF2-40B4-BE49-F238E27FC236}">
                <a16:creationId xmlns:a16="http://schemas.microsoft.com/office/drawing/2014/main" id="{D49E8ADF-78F0-4819-AC9E-81809C28559F}"/>
              </a:ext>
            </a:extLst>
          </p:cNvPr>
          <p:cNvSpPr txBox="1"/>
          <p:nvPr/>
        </p:nvSpPr>
        <p:spPr>
          <a:xfrm>
            <a:off x="737622" y="622794"/>
            <a:ext cx="7325833" cy="461665"/>
          </a:xfrm>
          <a:prstGeom prst="rect">
            <a:avLst/>
          </a:prstGeom>
          <a:noFill/>
        </p:spPr>
        <p:txBody>
          <a:bodyPr wrap="square">
            <a:spAutoFit/>
          </a:bodyPr>
          <a:lstStyle/>
          <a:p>
            <a:pPr eaLnBrk="1" hangingPunct="1"/>
            <a:r>
              <a:rPr lang="en-US" altLang="en-US" sz="2400" b="1" dirty="0" err="1">
                <a:solidFill>
                  <a:srgbClr val="0070C0"/>
                </a:solidFill>
                <a:latin typeface="Times New Roman" panose="02020603050405020304" pitchFamily="18" charset="0"/>
                <a:cs typeface="Times New Roman" panose="02020603050405020304" pitchFamily="18" charset="0"/>
              </a:rPr>
              <a:t>Câu</a:t>
            </a:r>
            <a:r>
              <a:rPr lang="en-US" altLang="en-US" sz="2400" b="1" dirty="0">
                <a:solidFill>
                  <a:srgbClr val="0070C0"/>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Chuyện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trận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phải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dừng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hẳn</a:t>
            </a:r>
            <a:r>
              <a:rPr lang="en-US" sz="2400" b="1" dirty="0">
                <a:solidFill>
                  <a:srgbClr val="0070C0"/>
                </a:solidFill>
                <a:latin typeface="Times New Roman" panose="02020603050405020304" pitchFamily="18" charset="0"/>
                <a:cs typeface="Times New Roman" panose="02020603050405020304" pitchFamily="18" charset="0"/>
              </a:rPr>
              <a:t>?</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ABB18F95-9BC3-483A-961E-A9B298A6A6A2}"/>
              </a:ext>
            </a:extLst>
          </p:cNvPr>
          <p:cNvSpPr txBox="1"/>
          <p:nvPr/>
        </p:nvSpPr>
        <p:spPr>
          <a:xfrm>
            <a:off x="340043" y="1989045"/>
            <a:ext cx="7583960"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=&gt;</a:t>
            </a:r>
            <a:r>
              <a:rPr lang="en-US" alt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Quang </a:t>
            </a:r>
            <a:r>
              <a:rPr lang="en-US" sz="2400" dirty="0" err="1">
                <a:latin typeface="Times New Roman" panose="02020603050405020304" pitchFamily="18" charset="0"/>
                <a:cs typeface="Times New Roman" panose="02020603050405020304" pitchFamily="18" charset="0"/>
              </a:rPr>
              <a:t>sút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chệch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vỉa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khuỵu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11831331-594E-413B-87AB-560B62EE47B8}"/>
              </a:ext>
            </a:extLst>
          </p:cNvPr>
          <p:cNvSpPr txBox="1"/>
          <p:nvPr/>
        </p:nvSpPr>
        <p:spPr>
          <a:xfrm>
            <a:off x="848244" y="1086485"/>
            <a:ext cx="6631822" cy="707886"/>
          </a:xfrm>
          <a:prstGeom prst="rect">
            <a:avLst/>
          </a:prstGeom>
          <a:noFill/>
        </p:spPr>
        <p:txBody>
          <a:bodyPr wrap="square">
            <a:spAutoFit/>
          </a:bodyPr>
          <a:lstStyle/>
          <a:p>
            <a:r>
              <a:rPr lang="en-US" sz="2000" b="0" i="0" dirty="0" err="1">
                <a:effectLst/>
                <a:latin typeface="Times New Roman" panose="02020603050405020304" pitchFamily="18" charset="0"/>
                <a:cs typeface="Times New Roman" panose="02020603050405020304" pitchFamily="18" charset="0"/>
              </a:rPr>
              <a:t>Em</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hãy</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đọc</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đoạn</a:t>
            </a:r>
            <a:r>
              <a:rPr lang="en-US" sz="2000" b="0" i="0" dirty="0">
                <a:effectLst/>
                <a:latin typeface="Times New Roman" panose="02020603050405020304" pitchFamily="18" charset="0"/>
                <a:cs typeface="Times New Roman" panose="02020603050405020304" pitchFamily="18" charset="0"/>
              </a:rPr>
              <a:t> 2 </a:t>
            </a:r>
            <a:r>
              <a:rPr lang="en-US" sz="2000" b="0" i="0" dirty="0" err="1">
                <a:effectLst/>
                <a:latin typeface="Times New Roman" panose="02020603050405020304" pitchFamily="18" charset="0"/>
                <a:cs typeface="Times New Roman" panose="02020603050405020304" pitchFamily="18" charset="0"/>
              </a:rPr>
              <a:t>của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truyện</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và</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cho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biết</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sự</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việc</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xảy</a:t>
            </a:r>
            <a:r>
              <a:rPr lang="en-US" sz="2000" b="0" i="0" dirty="0">
                <a:effectLst/>
                <a:latin typeface="Times New Roman" panose="02020603050405020304" pitchFamily="18" charset="0"/>
                <a:cs typeface="Times New Roman" panose="02020603050405020304" pitchFamily="18" charset="0"/>
              </a:rPr>
              <a:t> ra </a:t>
            </a:r>
            <a:r>
              <a:rPr lang="en-US" sz="2000" b="0" i="0" dirty="0" err="1">
                <a:effectLst/>
                <a:latin typeface="Times New Roman" panose="02020603050405020304" pitchFamily="18" charset="0"/>
                <a:cs typeface="Times New Roman" panose="02020603050405020304" pitchFamily="18" charset="0"/>
              </a:rPr>
              <a:t>khiến</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trận</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bóng</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phải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dừng</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hẳn</a:t>
            </a:r>
            <a:r>
              <a:rPr lang="en-US" sz="2000" b="0" i="0" dirty="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3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31"/>
                                        </p:tgtEl>
                                        <p:attrNameLst>
                                          <p:attrName>style.visibility</p:attrName>
                                        </p:attrNameLst>
                                      </p:cBhvr>
                                      <p:to>
                                        <p:strVal val="visible"/>
                                      </p:to>
                                    </p:set>
                                    <p:animEffect transition="in" filter="fade">
                                      <p:cBhvr>
                                        <p:cTn id="7" dur="1000"/>
                                        <p:tgtEl>
                                          <p:spTgt spid="313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73"/>
                                        </p:tgtEl>
                                        <p:attrNameLst>
                                          <p:attrName>style.visibility</p:attrName>
                                        </p:attrNameLst>
                                      </p:cBhvr>
                                      <p:to>
                                        <p:strVal val="visible"/>
                                      </p:to>
                                    </p:set>
                                    <p:animEffect transition="in" filter="fade">
                                      <p:cBhvr>
                                        <p:cTn id="11" dur="1000"/>
                                        <p:tgtEl>
                                          <p:spTgt spid="31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61"/>
                                        </p:tgtEl>
                                        <p:attrNameLst>
                                          <p:attrName>style.visibility</p:attrName>
                                        </p:attrNameLst>
                                      </p:cBhvr>
                                      <p:to>
                                        <p:strVal val="visible"/>
                                      </p:to>
                                    </p:set>
                                    <p:animEffect transition="in" filter="fade">
                                      <p:cBhvr>
                                        <p:cTn id="15" dur="1000"/>
                                        <p:tgtEl>
                                          <p:spTgt spid="316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2">
                                            <p:txEl>
                                              <p:pRg st="0" end="0"/>
                                            </p:txEl>
                                          </p:spTgt>
                                        </p:tgtEl>
                                        <p:attrNameLst>
                                          <p:attrName>style.visibility</p:attrName>
                                        </p:attrNameLst>
                                      </p:cBhvr>
                                      <p:to>
                                        <p:strVal val="visible"/>
                                      </p:to>
                                    </p:set>
                                    <p:animEffect transition="in" filter="fade">
                                      <p:cBhvr>
                                        <p:cTn id="26" dur="1000"/>
                                        <p:tgtEl>
                                          <p:spTgt spid="82">
                                            <p:txEl>
                                              <p:pRg st="0" end="0"/>
                                            </p:txEl>
                                          </p:spTgt>
                                        </p:tgtEl>
                                      </p:cBhvr>
                                    </p:animEffect>
                                    <p:anim calcmode="lin" valueType="num">
                                      <p:cBhvr>
                                        <p:cTn id="27" dur="10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0">
                                            <p:txEl>
                                              <p:pRg st="0" end="0"/>
                                            </p:txEl>
                                          </p:spTgt>
                                        </p:tgtEl>
                                        <p:attrNameLst>
                                          <p:attrName>style.visibility</p:attrName>
                                        </p:attrNameLst>
                                      </p:cBhvr>
                                      <p:to>
                                        <p:strVal val="visible"/>
                                      </p:to>
                                    </p:set>
                                    <p:animEffect transition="in" filter="fade">
                                      <p:cBhvr>
                                        <p:cTn id="33" dur="1000"/>
                                        <p:tgtEl>
                                          <p:spTgt spid="60">
                                            <p:txEl>
                                              <p:pRg st="0" end="0"/>
                                            </p:txEl>
                                          </p:spTgt>
                                        </p:tgtEl>
                                      </p:cBhvr>
                                    </p:animEffect>
                                    <p:anim calcmode="lin" valueType="num">
                                      <p:cBhvr>
                                        <p:cTn id="34"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4">
                                            <p:txEl>
                                              <p:pRg st="0" end="0"/>
                                            </p:txEl>
                                          </p:spTgt>
                                        </p:tgtEl>
                                        <p:attrNameLst>
                                          <p:attrName>style.visibility</p:attrName>
                                        </p:attrNameLst>
                                      </p:cBhvr>
                                      <p:to>
                                        <p:strVal val="visible"/>
                                      </p:to>
                                    </p:set>
                                    <p:animEffect transition="in" filter="fade">
                                      <p:cBhvr>
                                        <p:cTn id="40" dur="1000"/>
                                        <p:tgtEl>
                                          <p:spTgt spid="84">
                                            <p:txEl>
                                              <p:pRg st="0" end="0"/>
                                            </p:txEl>
                                          </p:spTgt>
                                        </p:tgtEl>
                                      </p:cBhvr>
                                    </p:animEffect>
                                    <p:anim calcmode="lin" valueType="num">
                                      <p:cBhvr>
                                        <p:cTn id="41" dur="1000" fill="hold"/>
                                        <p:tgtEl>
                                          <p:spTgt spid="8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1">
            <a:extLst>
              <a:ext uri="{FF2B5EF4-FFF2-40B4-BE49-F238E27FC236}">
                <a16:creationId xmlns:a16="http://schemas.microsoft.com/office/drawing/2014/main" id="{27EBFFBB-DFDF-4DF2-976D-0BFD978684B3}"/>
              </a:ext>
            </a:extLst>
          </p:cNvPr>
          <p:cNvSpPr>
            <a:spLocks noChangeArrowheads="1"/>
          </p:cNvSpPr>
          <p:nvPr/>
        </p:nvSpPr>
        <p:spPr bwMode="auto">
          <a:xfrm>
            <a:off x="691534" y="1148992"/>
            <a:ext cx="8452466"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lnSpc>
                <a:spcPct val="150000"/>
              </a:lnSpc>
              <a:spcBef>
                <a:spcPct val="0"/>
              </a:spcBef>
              <a:buClrTx/>
              <a:buNone/>
            </a:pP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Tìm</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những</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chi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tiết</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cho</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thấy</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Quang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rất</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ân</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hận</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trước</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tai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nạn</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do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mình</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B050"/>
                </a:solidFill>
                <a:latin typeface="Times New Roman" panose="02020603050405020304" pitchFamily="18" charset="0"/>
                <a:ea typeface="+mn-ea"/>
                <a:cs typeface="Times New Roman" panose="02020603050405020304" pitchFamily="18" charset="0"/>
              </a:rPr>
              <a:t>gây</a:t>
            </a:r>
            <a:r>
              <a:rPr lang="en-US" altLang="vi-VN" sz="2400" b="1" kern="1200" dirty="0">
                <a:solidFill>
                  <a:srgbClr val="00B050"/>
                </a:solidFill>
                <a:latin typeface="Times New Roman" panose="02020603050405020304" pitchFamily="18" charset="0"/>
                <a:ea typeface="+mn-ea"/>
                <a:cs typeface="Times New Roman" panose="02020603050405020304" pitchFamily="18" charset="0"/>
              </a:rPr>
              <a:t> ra.</a:t>
            </a:r>
          </a:p>
        </p:txBody>
      </p:sp>
      <p:sp>
        <p:nvSpPr>
          <p:cNvPr id="89095" name="TextBox 8">
            <a:extLst>
              <a:ext uri="{FF2B5EF4-FFF2-40B4-BE49-F238E27FC236}">
                <a16:creationId xmlns:a16="http://schemas.microsoft.com/office/drawing/2014/main" id="{4FB29442-55D7-4503-9D67-E964E79F63D4}"/>
              </a:ext>
            </a:extLst>
          </p:cNvPr>
          <p:cNvSpPr txBox="1">
            <a:spLocks noChangeArrowheads="1"/>
          </p:cNvSpPr>
          <p:nvPr/>
        </p:nvSpPr>
        <p:spPr bwMode="auto">
          <a:xfrm>
            <a:off x="532596" y="2329379"/>
            <a:ext cx="80597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85763" indent="-385763" defTabSz="685800">
              <a:spcBef>
                <a:spcPct val="0"/>
              </a:spcBef>
              <a:buClrTx/>
              <a:buFontTx/>
              <a:buAutoNum type="alphaUcPeriod"/>
            </a:pPr>
            <a:r>
              <a:rPr lang="en-US" altLang="vi-VN" sz="2700" b="1" kern="1200">
                <a:solidFill>
                  <a:prstClr val="black"/>
                </a:solidFill>
                <a:latin typeface="Times New Roman" panose="02020603050405020304" pitchFamily="18" charset="0"/>
                <a:ea typeface="+mn-ea"/>
                <a:cs typeface="+mn-cs"/>
              </a:rPr>
              <a:t>Quang nấp sau gốc cây và lén nhìn sang.</a:t>
            </a:r>
          </a:p>
        </p:txBody>
      </p:sp>
      <p:pic>
        <p:nvPicPr>
          <p:cNvPr id="46085" name="Picture 9" descr="1550182lt78y3wa73">
            <a:extLst>
              <a:ext uri="{FF2B5EF4-FFF2-40B4-BE49-F238E27FC236}">
                <a16:creationId xmlns:a16="http://schemas.microsoft.com/office/drawing/2014/main" id="{AC784EC0-8F81-4311-89B8-B8BD32D816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187" y="443710"/>
            <a:ext cx="561060" cy="210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descr="1550182lt78y3wa73">
            <a:extLst>
              <a:ext uri="{FF2B5EF4-FFF2-40B4-BE49-F238E27FC236}">
                <a16:creationId xmlns:a16="http://schemas.microsoft.com/office/drawing/2014/main" id="{45390023-121D-43ED-A3C6-BAAB04388FC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964077" y="-799110"/>
            <a:ext cx="499597" cy="204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descr="1550182lt78y3wa73">
            <a:extLst>
              <a:ext uri="{FF2B5EF4-FFF2-40B4-BE49-F238E27FC236}">
                <a16:creationId xmlns:a16="http://schemas.microsoft.com/office/drawing/2014/main" id="{C3AF380F-1613-47FF-8C20-A25CE4D6A3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7600144" y="3764981"/>
            <a:ext cx="530912" cy="22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9" descr="1550182lt78y3wa73">
            <a:extLst>
              <a:ext uri="{FF2B5EF4-FFF2-40B4-BE49-F238E27FC236}">
                <a16:creationId xmlns:a16="http://schemas.microsoft.com/office/drawing/2014/main" id="{09BD6073-1CFA-49CB-9575-00EC5B77223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23708" y="3177806"/>
            <a:ext cx="715841" cy="221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8">
            <a:extLst>
              <a:ext uri="{FF2B5EF4-FFF2-40B4-BE49-F238E27FC236}">
                <a16:creationId xmlns:a16="http://schemas.microsoft.com/office/drawing/2014/main" id="{7BD63673-3F5F-4BB7-B17E-E1D533DEB356}"/>
              </a:ext>
            </a:extLst>
          </p:cNvPr>
          <p:cNvSpPr txBox="1">
            <a:spLocks noChangeArrowheads="1"/>
          </p:cNvSpPr>
          <p:nvPr/>
        </p:nvSpPr>
        <p:spPr bwMode="auto">
          <a:xfrm>
            <a:off x="532594" y="2844428"/>
            <a:ext cx="6400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ClrTx/>
              <a:buNone/>
            </a:pPr>
            <a:r>
              <a:rPr lang="en-US" altLang="vi-VN" sz="2700" b="1" kern="1200">
                <a:solidFill>
                  <a:prstClr val="black"/>
                </a:solidFill>
                <a:latin typeface="Times New Roman" panose="02020603050405020304" pitchFamily="18" charset="0"/>
                <a:ea typeface="+mn-ea"/>
                <a:cs typeface="+mn-cs"/>
              </a:rPr>
              <a:t>B. Quang sợ tái cả người.</a:t>
            </a:r>
          </a:p>
        </p:txBody>
      </p:sp>
      <p:sp>
        <p:nvSpPr>
          <p:cNvPr id="11" name="TextBox 8">
            <a:hlinkClick r:id="rId3" action="ppaction://hlinkpres?slideindex=17&amp;slidetitle=PowerPoint Presentation"/>
            <a:extLst>
              <a:ext uri="{FF2B5EF4-FFF2-40B4-BE49-F238E27FC236}">
                <a16:creationId xmlns:a16="http://schemas.microsoft.com/office/drawing/2014/main" id="{149D574B-3255-4A63-91CE-69334623CA95}"/>
              </a:ext>
            </a:extLst>
          </p:cNvPr>
          <p:cNvSpPr txBox="1">
            <a:spLocks noChangeArrowheads="1"/>
          </p:cNvSpPr>
          <p:nvPr/>
        </p:nvSpPr>
        <p:spPr bwMode="auto">
          <a:xfrm>
            <a:off x="532594" y="3368418"/>
            <a:ext cx="82871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ClrTx/>
              <a:buNone/>
            </a:pPr>
            <a:r>
              <a:rPr lang="en-US" altLang="vi-VN" sz="2700" b="1" kern="1200" dirty="0">
                <a:solidFill>
                  <a:prstClr val="black"/>
                </a:solidFill>
                <a:latin typeface="Times New Roman" panose="02020603050405020304" pitchFamily="18" charset="0"/>
                <a:ea typeface="+mn-ea"/>
                <a:cs typeface="+mn-cs"/>
              </a:rPr>
              <a:t>C. Quang </a:t>
            </a:r>
            <a:r>
              <a:rPr lang="en-US" altLang="vi-VN" sz="2700" b="1" kern="1200" dirty="0" err="1">
                <a:solidFill>
                  <a:prstClr val="black"/>
                </a:solidFill>
                <a:latin typeface="Times New Roman" panose="02020603050405020304" pitchFamily="18" charset="0"/>
                <a:ea typeface="+mn-ea"/>
                <a:cs typeface="+mn-cs"/>
              </a:rPr>
              <a:t>thấy</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cái</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lưng</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còng</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của</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ông</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cụ</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giống</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lưng</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ông</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nội</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và</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mếu</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máo</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chạy</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theo</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chiếc</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srgbClr val="FF0000"/>
                </a:solidFill>
                <a:latin typeface="Times New Roman" panose="02020603050405020304" pitchFamily="18" charset="0"/>
                <a:ea typeface="+mn-ea"/>
                <a:cs typeface="+mn-cs"/>
              </a:rPr>
              <a:t>xích</a:t>
            </a:r>
            <a:r>
              <a:rPr lang="en-US" altLang="vi-VN" sz="2700" b="1" kern="1200" dirty="0">
                <a:solidFill>
                  <a:srgbClr val="FF0000"/>
                </a:solidFill>
                <a:latin typeface="Times New Roman" panose="02020603050405020304" pitchFamily="18" charset="0"/>
                <a:ea typeface="+mn-ea"/>
                <a:cs typeface="+mn-cs"/>
              </a:rPr>
              <a:t> </a:t>
            </a:r>
            <a:r>
              <a:rPr lang="en-US" altLang="vi-VN" sz="2700" b="1" kern="1200" dirty="0" err="1">
                <a:solidFill>
                  <a:srgbClr val="FF0000"/>
                </a:solidFill>
                <a:latin typeface="Times New Roman" panose="02020603050405020304" pitchFamily="18" charset="0"/>
                <a:ea typeface="+mn-ea"/>
                <a:cs typeface="+mn-cs"/>
              </a:rPr>
              <a:t>lô</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để</a:t>
            </a:r>
            <a:r>
              <a:rPr lang="en-US" altLang="vi-VN" sz="2700" b="1" kern="1200" dirty="0">
                <a:solidFill>
                  <a:prstClr val="black"/>
                </a:solidFill>
                <a:latin typeface="Times New Roman" panose="02020603050405020304" pitchFamily="18" charset="0"/>
                <a:ea typeface="+mn-ea"/>
                <a:cs typeface="+mn-cs"/>
              </a:rPr>
              <a:t> </a:t>
            </a:r>
            <a:r>
              <a:rPr lang="en-US" altLang="vi-VN" sz="2700" b="1" kern="1200" dirty="0" err="1">
                <a:solidFill>
                  <a:prstClr val="black"/>
                </a:solidFill>
                <a:latin typeface="Times New Roman" panose="02020603050405020304" pitchFamily="18" charset="0"/>
                <a:ea typeface="+mn-ea"/>
                <a:cs typeface="+mn-cs"/>
              </a:rPr>
              <a:t>xin</a:t>
            </a:r>
            <a:r>
              <a:rPr lang="en-US" altLang="vi-VN" sz="2700" b="1" kern="1200" dirty="0">
                <a:solidFill>
                  <a:prstClr val="black"/>
                </a:solidFill>
                <a:latin typeface="Times New Roman" panose="02020603050405020304" pitchFamily="18" charset="0"/>
                <a:ea typeface="+mn-ea"/>
                <a:cs typeface="+mn-cs"/>
              </a:rPr>
              <a:t> </a:t>
            </a:r>
            <a:r>
              <a:rPr lang="en-US" altLang="vi-VN" sz="2700" b="1" kern="1200" err="1">
                <a:solidFill>
                  <a:prstClr val="black"/>
                </a:solidFill>
                <a:latin typeface="Times New Roman" panose="02020603050405020304" pitchFamily="18" charset="0"/>
                <a:ea typeface="+mn-ea"/>
                <a:cs typeface="+mn-cs"/>
              </a:rPr>
              <a:t>lỗi</a:t>
            </a:r>
            <a:r>
              <a:rPr lang="en-US" altLang="vi-VN" sz="2700" b="1" kern="1200">
                <a:solidFill>
                  <a:prstClr val="black"/>
                </a:solidFill>
                <a:latin typeface="Times New Roman" panose="02020603050405020304" pitchFamily="18" charset="0"/>
                <a:ea typeface="+mn-ea"/>
                <a:cs typeface="+mn-cs"/>
              </a:rPr>
              <a:t>.</a:t>
            </a:r>
            <a:endParaRPr lang="en-US" altLang="vi-VN" sz="2700" b="1" kern="1200" dirty="0">
              <a:solidFill>
                <a:prstClr val="black"/>
              </a:solidFill>
              <a:latin typeface="Times New Roman" panose="02020603050405020304" pitchFamily="18" charset="0"/>
              <a:ea typeface="+mn-ea"/>
              <a:cs typeface="+mn-cs"/>
            </a:endParaRPr>
          </a:p>
        </p:txBody>
      </p:sp>
      <p:sp>
        <p:nvSpPr>
          <p:cNvPr id="12" name="TextBox 8">
            <a:extLst>
              <a:ext uri="{FF2B5EF4-FFF2-40B4-BE49-F238E27FC236}">
                <a16:creationId xmlns:a16="http://schemas.microsoft.com/office/drawing/2014/main" id="{DD447C9F-E27E-4BAE-94D8-F708BD7D4310}"/>
              </a:ext>
            </a:extLst>
          </p:cNvPr>
          <p:cNvSpPr txBox="1">
            <a:spLocks noChangeArrowheads="1"/>
          </p:cNvSpPr>
          <p:nvPr/>
        </p:nvSpPr>
        <p:spPr bwMode="auto">
          <a:xfrm>
            <a:off x="545692" y="4338211"/>
            <a:ext cx="31873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ClrTx/>
              <a:buNone/>
            </a:pPr>
            <a:r>
              <a:rPr lang="en-US" altLang="vi-VN" sz="2700" b="1" kern="1200" dirty="0">
                <a:solidFill>
                  <a:prstClr val="black"/>
                </a:solidFill>
                <a:latin typeface="Times New Roman" panose="02020603050405020304" pitchFamily="18" charset="0"/>
                <a:ea typeface="+mn-ea"/>
                <a:cs typeface="+mn-cs"/>
              </a:rPr>
              <a:t>D. </a:t>
            </a:r>
            <a:r>
              <a:rPr lang="en-US" altLang="vi-VN" sz="2700" b="1" kern="1200" dirty="0" err="1">
                <a:solidFill>
                  <a:prstClr val="black"/>
                </a:solidFill>
                <a:latin typeface="Times New Roman" panose="02020603050405020304" pitchFamily="18" charset="0"/>
                <a:ea typeface="+mn-ea"/>
                <a:cs typeface="+mn-cs"/>
              </a:rPr>
              <a:t>Cả</a:t>
            </a:r>
            <a:r>
              <a:rPr lang="en-US" altLang="vi-VN" sz="2700" b="1" kern="1200" dirty="0">
                <a:solidFill>
                  <a:prstClr val="black"/>
                </a:solidFill>
                <a:latin typeface="Times New Roman" panose="02020603050405020304" pitchFamily="18" charset="0"/>
                <a:ea typeface="+mn-ea"/>
                <a:cs typeface="+mn-cs"/>
              </a:rPr>
              <a:t> 3 ý </a:t>
            </a:r>
            <a:r>
              <a:rPr lang="en-US" altLang="vi-VN" sz="2700" b="1" kern="1200" dirty="0" err="1">
                <a:solidFill>
                  <a:prstClr val="black"/>
                </a:solidFill>
                <a:latin typeface="Times New Roman" panose="02020603050405020304" pitchFamily="18" charset="0"/>
                <a:ea typeface="+mn-ea"/>
                <a:cs typeface="+mn-cs"/>
              </a:rPr>
              <a:t>trên</a:t>
            </a:r>
            <a:r>
              <a:rPr lang="en-US" altLang="vi-VN" sz="2700" b="1" kern="1200" dirty="0">
                <a:solidFill>
                  <a:prstClr val="black"/>
                </a:solidFill>
                <a:latin typeface="Times New Roman" panose="02020603050405020304" pitchFamily="18"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plus(in)">
                                      <p:cBhvr>
                                        <p:cTn id="7" dur="1000"/>
                                        <p:tgtEl>
                                          <p:spTgt spid="89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9095"/>
                                        </p:tgtEl>
                                        <p:attrNameLst>
                                          <p:attrName>style.visibility</p:attrName>
                                        </p:attrNameLst>
                                      </p:cBhvr>
                                      <p:to>
                                        <p:strVal val="visible"/>
                                      </p:to>
                                    </p:set>
                                    <p:animEffect transition="in" filter="fade">
                                      <p:cBhvr>
                                        <p:cTn id="12" dur="1000"/>
                                        <p:tgtEl>
                                          <p:spTgt spid="89095"/>
                                        </p:tgtEl>
                                      </p:cBhvr>
                                    </p:animEffect>
                                    <p:anim calcmode="lin" valueType="num">
                                      <p:cBhvr>
                                        <p:cTn id="13" dur="1000" fill="hold"/>
                                        <p:tgtEl>
                                          <p:spTgt spid="89095"/>
                                        </p:tgtEl>
                                        <p:attrNameLst>
                                          <p:attrName>ppt_x</p:attrName>
                                        </p:attrNameLst>
                                      </p:cBhvr>
                                      <p:tavLst>
                                        <p:tav tm="0">
                                          <p:val>
                                            <p:strVal val="#ppt_x"/>
                                          </p:val>
                                        </p:tav>
                                        <p:tav tm="100000">
                                          <p:val>
                                            <p:strVal val="#ppt_x"/>
                                          </p:val>
                                        </p:tav>
                                      </p:tavLst>
                                    </p:anim>
                                    <p:anim calcmode="lin" valueType="num">
                                      <p:cBhvr>
                                        <p:cTn id="14" dur="1000" fill="hold"/>
                                        <p:tgtEl>
                                          <p:spTgt spid="89095"/>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2"/>
                                        </p:tgtEl>
                                        <p:attrNameLst>
                                          <p:attrName>fillcolor</p:attrName>
                                        </p:attrNameLst>
                                      </p:cBhvr>
                                      <p:to>
                                        <a:schemeClr val="accent2"/>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5"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grpSp>
        <p:nvGrpSpPr>
          <p:cNvPr id="3131" name="Google Shape;3131;p66"/>
          <p:cNvGrpSpPr/>
          <p:nvPr/>
        </p:nvGrpSpPr>
        <p:grpSpPr>
          <a:xfrm>
            <a:off x="3818900" y="4376266"/>
            <a:ext cx="747100" cy="740653"/>
            <a:chOff x="1627275" y="2202800"/>
            <a:chExt cx="367975" cy="364800"/>
          </a:xfrm>
        </p:grpSpPr>
        <p:sp>
          <p:nvSpPr>
            <p:cNvPr id="3132" name="Google Shape;3132;p66"/>
            <p:cNvSpPr/>
            <p:nvPr/>
          </p:nvSpPr>
          <p:spPr>
            <a:xfrm>
              <a:off x="1864675" y="2321525"/>
              <a:ext cx="47500" cy="68050"/>
            </a:xfrm>
            <a:custGeom>
              <a:avLst/>
              <a:gdLst/>
              <a:ahLst/>
              <a:cxnLst/>
              <a:rect l="l" t="t" r="r" b="b"/>
              <a:pathLst>
                <a:path w="1900" h="2722" extrusionOk="0">
                  <a:moveTo>
                    <a:pt x="948" y="1"/>
                  </a:moveTo>
                  <a:cubicBezTo>
                    <a:pt x="889" y="1"/>
                    <a:pt x="829" y="27"/>
                    <a:pt x="789" y="79"/>
                  </a:cubicBezTo>
                  <a:cubicBezTo>
                    <a:pt x="522" y="455"/>
                    <a:pt x="1" y="1244"/>
                    <a:pt x="1" y="1769"/>
                  </a:cubicBezTo>
                  <a:cubicBezTo>
                    <a:pt x="1" y="2295"/>
                    <a:pt x="422" y="2721"/>
                    <a:pt x="948" y="2721"/>
                  </a:cubicBezTo>
                  <a:cubicBezTo>
                    <a:pt x="1474" y="2721"/>
                    <a:pt x="1900" y="2295"/>
                    <a:pt x="1900" y="1769"/>
                  </a:cubicBezTo>
                  <a:cubicBezTo>
                    <a:pt x="1900" y="1244"/>
                    <a:pt x="1378" y="455"/>
                    <a:pt x="1102" y="79"/>
                  </a:cubicBezTo>
                  <a:cubicBezTo>
                    <a:pt x="1065" y="27"/>
                    <a:pt x="1006"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6"/>
            <p:cNvSpPr/>
            <p:nvPr/>
          </p:nvSpPr>
          <p:spPr>
            <a:xfrm>
              <a:off x="1864575" y="2321525"/>
              <a:ext cx="47500" cy="47475"/>
            </a:xfrm>
            <a:custGeom>
              <a:avLst/>
              <a:gdLst/>
              <a:ahLst/>
              <a:cxnLst/>
              <a:rect l="l" t="t" r="r" b="b"/>
              <a:pathLst>
                <a:path w="1900" h="1899" extrusionOk="0">
                  <a:moveTo>
                    <a:pt x="952" y="1"/>
                  </a:moveTo>
                  <a:cubicBezTo>
                    <a:pt x="893" y="1"/>
                    <a:pt x="833" y="27"/>
                    <a:pt x="793" y="79"/>
                  </a:cubicBezTo>
                  <a:cubicBezTo>
                    <a:pt x="526" y="450"/>
                    <a:pt x="0" y="1244"/>
                    <a:pt x="0" y="1769"/>
                  </a:cubicBezTo>
                  <a:cubicBezTo>
                    <a:pt x="0" y="1815"/>
                    <a:pt x="5" y="1857"/>
                    <a:pt x="13" y="1899"/>
                  </a:cubicBezTo>
                  <a:cubicBezTo>
                    <a:pt x="75" y="1498"/>
                    <a:pt x="543" y="956"/>
                    <a:pt x="798" y="688"/>
                  </a:cubicBezTo>
                  <a:cubicBezTo>
                    <a:pt x="841" y="649"/>
                    <a:pt x="897" y="629"/>
                    <a:pt x="953" y="629"/>
                  </a:cubicBezTo>
                  <a:cubicBezTo>
                    <a:pt x="1008" y="629"/>
                    <a:pt x="1065" y="649"/>
                    <a:pt x="1111" y="688"/>
                  </a:cubicBezTo>
                  <a:cubicBezTo>
                    <a:pt x="1361" y="956"/>
                    <a:pt x="1829" y="1498"/>
                    <a:pt x="1891" y="1899"/>
                  </a:cubicBezTo>
                  <a:cubicBezTo>
                    <a:pt x="1895" y="1857"/>
                    <a:pt x="1900" y="1815"/>
                    <a:pt x="1900" y="1769"/>
                  </a:cubicBezTo>
                  <a:cubicBezTo>
                    <a:pt x="1900" y="1244"/>
                    <a:pt x="1378" y="450"/>
                    <a:pt x="1106" y="79"/>
                  </a:cubicBezTo>
                  <a:cubicBezTo>
                    <a:pt x="1069" y="27"/>
                    <a:pt x="1010" y="1"/>
                    <a:pt x="9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6"/>
            <p:cNvSpPr/>
            <p:nvPr/>
          </p:nvSpPr>
          <p:spPr>
            <a:xfrm>
              <a:off x="1872500" y="2359800"/>
              <a:ext cx="27775" cy="23800"/>
            </a:xfrm>
            <a:custGeom>
              <a:avLst/>
              <a:gdLst/>
              <a:ahLst/>
              <a:cxnLst/>
              <a:rect l="l" t="t" r="r" b="b"/>
              <a:pathLst>
                <a:path w="1111" h="952" extrusionOk="0">
                  <a:moveTo>
                    <a:pt x="635" y="1"/>
                  </a:moveTo>
                  <a:cubicBezTo>
                    <a:pt x="213" y="1"/>
                    <a:pt x="1" y="514"/>
                    <a:pt x="301" y="810"/>
                  </a:cubicBezTo>
                  <a:cubicBezTo>
                    <a:pt x="397" y="908"/>
                    <a:pt x="516" y="951"/>
                    <a:pt x="632" y="951"/>
                  </a:cubicBezTo>
                  <a:cubicBezTo>
                    <a:pt x="876" y="951"/>
                    <a:pt x="1111" y="761"/>
                    <a:pt x="1111" y="476"/>
                  </a:cubicBezTo>
                  <a:cubicBezTo>
                    <a:pt x="1111" y="213"/>
                    <a:pt x="898" y="1"/>
                    <a:pt x="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81"/>
                  </a:lnTo>
                  <a:cubicBezTo>
                    <a:pt x="5222" y="214"/>
                    <a:pt x="5009" y="1"/>
                    <a:pt x="4746" y="1"/>
                  </a:cubicBezTo>
                  <a:close/>
                </a:path>
              </a:pathLst>
            </a:custGeom>
            <a:solidFill>
              <a:srgbClr val="F2BF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747"/>
                  </a:lnTo>
                  <a:lnTo>
                    <a:pt x="1662" y="4747"/>
                  </a:lnTo>
                  <a:cubicBezTo>
                    <a:pt x="1269" y="4747"/>
                    <a:pt x="948" y="4429"/>
                    <a:pt x="948" y="4037"/>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6"/>
            <p:cNvSpPr/>
            <p:nvPr/>
          </p:nvSpPr>
          <p:spPr>
            <a:xfrm>
              <a:off x="1882425" y="2371700"/>
              <a:ext cx="11900" cy="53550"/>
            </a:xfrm>
            <a:custGeom>
              <a:avLst/>
              <a:gdLst/>
              <a:ahLst/>
              <a:cxnLst/>
              <a:rect l="l" t="t" r="r" b="b"/>
              <a:pathLst>
                <a:path w="476" h="2142" extrusionOk="0">
                  <a:moveTo>
                    <a:pt x="238" y="0"/>
                  </a:moveTo>
                  <a:cubicBezTo>
                    <a:pt x="119" y="0"/>
                    <a:pt x="0" y="80"/>
                    <a:pt x="0" y="238"/>
                  </a:cubicBezTo>
                  <a:lnTo>
                    <a:pt x="0" y="1904"/>
                  </a:lnTo>
                  <a:cubicBezTo>
                    <a:pt x="0" y="2033"/>
                    <a:pt x="109" y="2142"/>
                    <a:pt x="238" y="2142"/>
                  </a:cubicBezTo>
                  <a:cubicBezTo>
                    <a:pt x="372" y="2142"/>
                    <a:pt x="476" y="2033"/>
                    <a:pt x="476" y="1900"/>
                  </a:cubicBezTo>
                  <a:lnTo>
                    <a:pt x="476" y="238"/>
                  </a:lnTo>
                  <a:cubicBezTo>
                    <a:pt x="476" y="80"/>
                    <a:pt x="357"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6"/>
            <p:cNvSpPr/>
            <p:nvPr/>
          </p:nvSpPr>
          <p:spPr>
            <a:xfrm>
              <a:off x="1823150" y="2413225"/>
              <a:ext cx="130575" cy="71275"/>
            </a:xfrm>
            <a:custGeom>
              <a:avLst/>
              <a:gdLst/>
              <a:ahLst/>
              <a:cxnLst/>
              <a:rect l="l" t="t" r="r" b="b"/>
              <a:pathLst>
                <a:path w="5223" h="2851" extrusionOk="0">
                  <a:moveTo>
                    <a:pt x="472" y="1"/>
                  </a:moveTo>
                  <a:cubicBezTo>
                    <a:pt x="213" y="1"/>
                    <a:pt x="0" y="214"/>
                    <a:pt x="0" y="476"/>
                  </a:cubicBezTo>
                  <a:lnTo>
                    <a:pt x="0" y="952"/>
                  </a:lnTo>
                  <a:lnTo>
                    <a:pt x="948" y="952"/>
                  </a:lnTo>
                  <a:cubicBezTo>
                    <a:pt x="1211" y="952"/>
                    <a:pt x="1424" y="1165"/>
                    <a:pt x="1424" y="1424"/>
                  </a:cubicBezTo>
                  <a:lnTo>
                    <a:pt x="1424" y="1662"/>
                  </a:lnTo>
                  <a:cubicBezTo>
                    <a:pt x="1424" y="1925"/>
                    <a:pt x="1636" y="2138"/>
                    <a:pt x="1899" y="2138"/>
                  </a:cubicBezTo>
                  <a:cubicBezTo>
                    <a:pt x="2158" y="2138"/>
                    <a:pt x="2371" y="1925"/>
                    <a:pt x="2371" y="1662"/>
                  </a:cubicBezTo>
                  <a:lnTo>
                    <a:pt x="2371" y="1424"/>
                  </a:lnTo>
                  <a:cubicBezTo>
                    <a:pt x="2371" y="1165"/>
                    <a:pt x="2584" y="952"/>
                    <a:pt x="2847" y="952"/>
                  </a:cubicBezTo>
                  <a:cubicBezTo>
                    <a:pt x="3110" y="952"/>
                    <a:pt x="3323" y="1165"/>
                    <a:pt x="3323" y="1424"/>
                  </a:cubicBezTo>
                  <a:lnTo>
                    <a:pt x="3323" y="2351"/>
                  </a:lnTo>
                  <a:cubicBezTo>
                    <a:pt x="3323" y="2584"/>
                    <a:pt x="3486" y="2806"/>
                    <a:pt x="3719" y="2843"/>
                  </a:cubicBezTo>
                  <a:cubicBezTo>
                    <a:pt x="3746" y="2848"/>
                    <a:pt x="3773" y="2850"/>
                    <a:pt x="3800" y="2850"/>
                  </a:cubicBezTo>
                  <a:cubicBezTo>
                    <a:pt x="4055" y="2850"/>
                    <a:pt x="4274" y="2640"/>
                    <a:pt x="4270" y="2376"/>
                  </a:cubicBezTo>
                  <a:lnTo>
                    <a:pt x="4270" y="1424"/>
                  </a:lnTo>
                  <a:cubicBezTo>
                    <a:pt x="4270" y="1161"/>
                    <a:pt x="4483" y="948"/>
                    <a:pt x="4746" y="948"/>
                  </a:cubicBezTo>
                  <a:lnTo>
                    <a:pt x="5222" y="948"/>
                  </a:lnTo>
                  <a:lnTo>
                    <a:pt x="5222" y="481"/>
                  </a:lnTo>
                  <a:cubicBezTo>
                    <a:pt x="5222" y="214"/>
                    <a:pt x="5009" y="1"/>
                    <a:pt x="47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6"/>
            <p:cNvSpPr/>
            <p:nvPr/>
          </p:nvSpPr>
          <p:spPr>
            <a:xfrm>
              <a:off x="1823050" y="2413225"/>
              <a:ext cx="23800" cy="23825"/>
            </a:xfrm>
            <a:custGeom>
              <a:avLst/>
              <a:gdLst/>
              <a:ahLst/>
              <a:cxnLst/>
              <a:rect l="l" t="t" r="r" b="b"/>
              <a:pathLst>
                <a:path w="952" h="953" extrusionOk="0">
                  <a:moveTo>
                    <a:pt x="476" y="1"/>
                  </a:moveTo>
                  <a:cubicBezTo>
                    <a:pt x="213" y="1"/>
                    <a:pt x="0" y="214"/>
                    <a:pt x="4" y="481"/>
                  </a:cubicBezTo>
                  <a:lnTo>
                    <a:pt x="4" y="952"/>
                  </a:lnTo>
                  <a:lnTo>
                    <a:pt x="952" y="952"/>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6"/>
            <p:cNvSpPr/>
            <p:nvPr/>
          </p:nvSpPr>
          <p:spPr>
            <a:xfrm>
              <a:off x="1894300" y="2437025"/>
              <a:ext cx="23825" cy="47500"/>
            </a:xfrm>
            <a:custGeom>
              <a:avLst/>
              <a:gdLst/>
              <a:ahLst/>
              <a:cxnLst/>
              <a:rect l="l" t="t" r="r" b="b"/>
              <a:pathLst>
                <a:path w="953" h="1900" extrusionOk="0">
                  <a:moveTo>
                    <a:pt x="1" y="0"/>
                  </a:moveTo>
                  <a:cubicBezTo>
                    <a:pt x="264" y="0"/>
                    <a:pt x="477" y="213"/>
                    <a:pt x="477" y="472"/>
                  </a:cubicBezTo>
                  <a:lnTo>
                    <a:pt x="477" y="1424"/>
                  </a:lnTo>
                  <a:cubicBezTo>
                    <a:pt x="477" y="1687"/>
                    <a:pt x="690" y="1900"/>
                    <a:pt x="953" y="1900"/>
                  </a:cubicBezTo>
                  <a:lnTo>
                    <a:pt x="953" y="472"/>
                  </a:lnTo>
                  <a:cubicBezTo>
                    <a:pt x="953"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6"/>
            <p:cNvSpPr/>
            <p:nvPr/>
          </p:nvSpPr>
          <p:spPr>
            <a:xfrm>
              <a:off x="1846825" y="2437025"/>
              <a:ext cx="23825" cy="29650"/>
            </a:xfrm>
            <a:custGeom>
              <a:avLst/>
              <a:gdLst/>
              <a:ahLst/>
              <a:cxnLst/>
              <a:rect l="l" t="t" r="r" b="b"/>
              <a:pathLst>
                <a:path w="953" h="1186" extrusionOk="0">
                  <a:moveTo>
                    <a:pt x="1" y="0"/>
                  </a:moveTo>
                  <a:cubicBezTo>
                    <a:pt x="264" y="0"/>
                    <a:pt x="477" y="213"/>
                    <a:pt x="477" y="472"/>
                  </a:cubicBezTo>
                  <a:lnTo>
                    <a:pt x="477" y="710"/>
                  </a:lnTo>
                  <a:cubicBezTo>
                    <a:pt x="477" y="973"/>
                    <a:pt x="689" y="1186"/>
                    <a:pt x="952" y="1186"/>
                  </a:cubicBezTo>
                  <a:lnTo>
                    <a:pt x="952" y="472"/>
                  </a:lnTo>
                  <a:cubicBezTo>
                    <a:pt x="952"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6"/>
            <p:cNvSpPr/>
            <p:nvPr/>
          </p:nvSpPr>
          <p:spPr>
            <a:xfrm>
              <a:off x="1882425" y="2371700"/>
              <a:ext cx="11900" cy="17825"/>
            </a:xfrm>
            <a:custGeom>
              <a:avLst/>
              <a:gdLst/>
              <a:ahLst/>
              <a:cxnLst/>
              <a:rect l="l" t="t" r="r" b="b"/>
              <a:pathLst>
                <a:path w="476" h="713" extrusionOk="0">
                  <a:moveTo>
                    <a:pt x="238" y="0"/>
                  </a:moveTo>
                  <a:cubicBezTo>
                    <a:pt x="109" y="0"/>
                    <a:pt x="0" y="105"/>
                    <a:pt x="0" y="238"/>
                  </a:cubicBezTo>
                  <a:lnTo>
                    <a:pt x="0" y="681"/>
                  </a:lnTo>
                  <a:cubicBezTo>
                    <a:pt x="79" y="702"/>
                    <a:pt x="160" y="712"/>
                    <a:pt x="240" y="712"/>
                  </a:cubicBezTo>
                  <a:cubicBezTo>
                    <a:pt x="319" y="712"/>
                    <a:pt x="399" y="702"/>
                    <a:pt x="476" y="681"/>
                  </a:cubicBezTo>
                  <a:lnTo>
                    <a:pt x="476" y="238"/>
                  </a:lnTo>
                  <a:cubicBezTo>
                    <a:pt x="476" y="105"/>
                    <a:pt x="372"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6"/>
            <p:cNvSpPr/>
            <p:nvPr/>
          </p:nvSpPr>
          <p:spPr>
            <a:xfrm>
              <a:off x="1823250" y="2502250"/>
              <a:ext cx="130475" cy="53450"/>
            </a:xfrm>
            <a:custGeom>
              <a:avLst/>
              <a:gdLst/>
              <a:ahLst/>
              <a:cxnLst/>
              <a:rect l="l" t="t" r="r" b="b"/>
              <a:pathLst>
                <a:path w="5219" h="2138" extrusionOk="0">
                  <a:moveTo>
                    <a:pt x="0" y="0"/>
                  </a:moveTo>
                  <a:lnTo>
                    <a:pt x="0" y="2137"/>
                  </a:lnTo>
                  <a:lnTo>
                    <a:pt x="5218" y="2137"/>
                  </a:lnTo>
                  <a:lnTo>
                    <a:pt x="5218" y="0"/>
                  </a:lnTo>
                  <a:cubicBezTo>
                    <a:pt x="4563" y="0"/>
                    <a:pt x="4563" y="476"/>
                    <a:pt x="3912" y="476"/>
                  </a:cubicBezTo>
                  <a:cubicBezTo>
                    <a:pt x="3260" y="476"/>
                    <a:pt x="3260" y="0"/>
                    <a:pt x="2609" y="0"/>
                  </a:cubicBezTo>
                  <a:cubicBezTo>
                    <a:pt x="1958" y="0"/>
                    <a:pt x="1954" y="476"/>
                    <a:pt x="1303" y="476"/>
                  </a:cubicBezTo>
                  <a:cubicBezTo>
                    <a:pt x="652" y="476"/>
                    <a:pt x="652" y="0"/>
                    <a:pt x="0"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6"/>
            <p:cNvSpPr/>
            <p:nvPr/>
          </p:nvSpPr>
          <p:spPr>
            <a:xfrm>
              <a:off x="1823150" y="2502250"/>
              <a:ext cx="130575" cy="53450"/>
            </a:xfrm>
            <a:custGeom>
              <a:avLst/>
              <a:gdLst/>
              <a:ahLst/>
              <a:cxnLst/>
              <a:rect l="l" t="t" r="r" b="b"/>
              <a:pathLst>
                <a:path w="5223" h="2138" extrusionOk="0">
                  <a:moveTo>
                    <a:pt x="0" y="0"/>
                  </a:moveTo>
                  <a:lnTo>
                    <a:pt x="0" y="2137"/>
                  </a:lnTo>
                  <a:lnTo>
                    <a:pt x="5222" y="2137"/>
                  </a:lnTo>
                  <a:lnTo>
                    <a:pt x="5222" y="1186"/>
                  </a:lnTo>
                  <a:lnTo>
                    <a:pt x="1662" y="1186"/>
                  </a:lnTo>
                  <a:cubicBezTo>
                    <a:pt x="1269" y="1186"/>
                    <a:pt x="948" y="868"/>
                    <a:pt x="948" y="476"/>
                  </a:cubicBezTo>
                  <a:lnTo>
                    <a:pt x="948" y="413"/>
                  </a:lnTo>
                  <a:cubicBezTo>
                    <a:pt x="618" y="284"/>
                    <a:pt x="505"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6"/>
            <p:cNvSpPr/>
            <p:nvPr/>
          </p:nvSpPr>
          <p:spPr>
            <a:xfrm>
              <a:off x="1710350" y="2202875"/>
              <a:ext cx="47500" cy="67950"/>
            </a:xfrm>
            <a:custGeom>
              <a:avLst/>
              <a:gdLst/>
              <a:ahLst/>
              <a:cxnLst/>
              <a:rect l="l" t="t" r="r" b="b"/>
              <a:pathLst>
                <a:path w="1900" h="2718" extrusionOk="0">
                  <a:moveTo>
                    <a:pt x="948" y="1"/>
                  </a:moveTo>
                  <a:cubicBezTo>
                    <a:pt x="889" y="1"/>
                    <a:pt x="831" y="27"/>
                    <a:pt x="793" y="79"/>
                  </a:cubicBezTo>
                  <a:cubicBezTo>
                    <a:pt x="522" y="451"/>
                    <a:pt x="0" y="1239"/>
                    <a:pt x="0" y="1770"/>
                  </a:cubicBezTo>
                  <a:cubicBezTo>
                    <a:pt x="0" y="2295"/>
                    <a:pt x="426" y="2717"/>
                    <a:pt x="952" y="2717"/>
                  </a:cubicBezTo>
                  <a:cubicBezTo>
                    <a:pt x="1473" y="2717"/>
                    <a:pt x="1899" y="2295"/>
                    <a:pt x="1899" y="1770"/>
                  </a:cubicBezTo>
                  <a:cubicBezTo>
                    <a:pt x="1899" y="1239"/>
                    <a:pt x="1377" y="451"/>
                    <a:pt x="1106" y="79"/>
                  </a:cubicBezTo>
                  <a:cubicBezTo>
                    <a:pt x="1067" y="27"/>
                    <a:pt x="1007"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6"/>
            <p:cNvSpPr/>
            <p:nvPr/>
          </p:nvSpPr>
          <p:spPr>
            <a:xfrm>
              <a:off x="1718175" y="2241150"/>
              <a:ext cx="27775" cy="23800"/>
            </a:xfrm>
            <a:custGeom>
              <a:avLst/>
              <a:gdLst/>
              <a:ahLst/>
              <a:cxnLst/>
              <a:rect l="l" t="t" r="r" b="b"/>
              <a:pathLst>
                <a:path w="1111" h="952" extrusionOk="0">
                  <a:moveTo>
                    <a:pt x="639" y="1"/>
                  </a:moveTo>
                  <a:cubicBezTo>
                    <a:pt x="213" y="1"/>
                    <a:pt x="0" y="510"/>
                    <a:pt x="301" y="810"/>
                  </a:cubicBezTo>
                  <a:cubicBezTo>
                    <a:pt x="398" y="908"/>
                    <a:pt x="517" y="951"/>
                    <a:pt x="634" y="951"/>
                  </a:cubicBezTo>
                  <a:cubicBezTo>
                    <a:pt x="878" y="951"/>
                    <a:pt x="1110" y="762"/>
                    <a:pt x="1110" y="476"/>
                  </a:cubicBezTo>
                  <a:cubicBezTo>
                    <a:pt x="1110" y="213"/>
                    <a:pt x="898"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477"/>
                  </a:lnTo>
                  <a:cubicBezTo>
                    <a:pt x="5223" y="214"/>
                    <a:pt x="5010" y="1"/>
                    <a:pt x="4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9493"/>
                  </a:lnTo>
                  <a:lnTo>
                    <a:pt x="1662" y="9493"/>
                  </a:lnTo>
                  <a:cubicBezTo>
                    <a:pt x="1270" y="9493"/>
                    <a:pt x="952" y="9175"/>
                    <a:pt x="948" y="8783"/>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6"/>
            <p:cNvSpPr/>
            <p:nvPr/>
          </p:nvSpPr>
          <p:spPr>
            <a:xfrm>
              <a:off x="1728175" y="2253050"/>
              <a:ext cx="11925" cy="53450"/>
            </a:xfrm>
            <a:custGeom>
              <a:avLst/>
              <a:gdLst/>
              <a:ahLst/>
              <a:cxnLst/>
              <a:rect l="l" t="t" r="r" b="b"/>
              <a:pathLst>
                <a:path w="477" h="2138" extrusionOk="0">
                  <a:moveTo>
                    <a:pt x="237" y="0"/>
                  </a:moveTo>
                  <a:cubicBezTo>
                    <a:pt x="119" y="0"/>
                    <a:pt x="1" y="80"/>
                    <a:pt x="1" y="238"/>
                  </a:cubicBezTo>
                  <a:lnTo>
                    <a:pt x="1" y="1900"/>
                  </a:lnTo>
                  <a:cubicBezTo>
                    <a:pt x="1" y="2033"/>
                    <a:pt x="105" y="2138"/>
                    <a:pt x="239" y="2138"/>
                  </a:cubicBezTo>
                  <a:cubicBezTo>
                    <a:pt x="368" y="2138"/>
                    <a:pt x="477" y="2029"/>
                    <a:pt x="472" y="1900"/>
                  </a:cubicBezTo>
                  <a:lnTo>
                    <a:pt x="472" y="238"/>
                  </a:lnTo>
                  <a:cubicBezTo>
                    <a:pt x="472" y="80"/>
                    <a:pt x="355"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6"/>
            <p:cNvSpPr/>
            <p:nvPr/>
          </p:nvSpPr>
          <p:spPr>
            <a:xfrm>
              <a:off x="1668800" y="2294575"/>
              <a:ext cx="130575" cy="65250"/>
            </a:xfrm>
            <a:custGeom>
              <a:avLst/>
              <a:gdLst/>
              <a:ahLst/>
              <a:cxnLst/>
              <a:rect l="l" t="t" r="r" b="b"/>
              <a:pathLst>
                <a:path w="5223" h="2610" extrusionOk="0">
                  <a:moveTo>
                    <a:pt x="477" y="1"/>
                  </a:moveTo>
                  <a:cubicBezTo>
                    <a:pt x="214" y="1"/>
                    <a:pt x="1" y="214"/>
                    <a:pt x="1" y="477"/>
                  </a:cubicBezTo>
                  <a:lnTo>
                    <a:pt x="1" y="948"/>
                  </a:lnTo>
                  <a:lnTo>
                    <a:pt x="2847" y="948"/>
                  </a:lnTo>
                  <a:cubicBezTo>
                    <a:pt x="3110" y="948"/>
                    <a:pt x="3323" y="1161"/>
                    <a:pt x="3323" y="1424"/>
                  </a:cubicBezTo>
                  <a:lnTo>
                    <a:pt x="3323" y="2138"/>
                  </a:lnTo>
                  <a:cubicBezTo>
                    <a:pt x="3323" y="2397"/>
                    <a:pt x="3536" y="2610"/>
                    <a:pt x="3799" y="2610"/>
                  </a:cubicBezTo>
                  <a:cubicBezTo>
                    <a:pt x="4062" y="2610"/>
                    <a:pt x="4275" y="2397"/>
                    <a:pt x="4275" y="2138"/>
                  </a:cubicBezTo>
                  <a:lnTo>
                    <a:pt x="4275" y="1424"/>
                  </a:lnTo>
                  <a:cubicBezTo>
                    <a:pt x="4275" y="1161"/>
                    <a:pt x="4488" y="948"/>
                    <a:pt x="4747" y="948"/>
                  </a:cubicBezTo>
                  <a:lnTo>
                    <a:pt x="5223" y="948"/>
                  </a:lnTo>
                  <a:lnTo>
                    <a:pt x="5223" y="477"/>
                  </a:lnTo>
                  <a:cubicBezTo>
                    <a:pt x="5223" y="214"/>
                    <a:pt x="5010" y="1"/>
                    <a:pt x="474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6"/>
            <p:cNvSpPr/>
            <p:nvPr/>
          </p:nvSpPr>
          <p:spPr>
            <a:xfrm>
              <a:off x="1668900" y="2502250"/>
              <a:ext cx="130475" cy="53450"/>
            </a:xfrm>
            <a:custGeom>
              <a:avLst/>
              <a:gdLst/>
              <a:ahLst/>
              <a:cxnLst/>
              <a:rect l="l" t="t" r="r" b="b"/>
              <a:pathLst>
                <a:path w="5219" h="2138" extrusionOk="0">
                  <a:moveTo>
                    <a:pt x="1" y="0"/>
                  </a:moveTo>
                  <a:lnTo>
                    <a:pt x="1" y="2137"/>
                  </a:lnTo>
                  <a:lnTo>
                    <a:pt x="5219" y="2137"/>
                  </a:lnTo>
                  <a:lnTo>
                    <a:pt x="5219" y="0"/>
                  </a:lnTo>
                  <a:cubicBezTo>
                    <a:pt x="4567" y="0"/>
                    <a:pt x="4567" y="476"/>
                    <a:pt x="3916" y="476"/>
                  </a:cubicBezTo>
                  <a:cubicBezTo>
                    <a:pt x="3265" y="476"/>
                    <a:pt x="3261" y="0"/>
                    <a:pt x="2610" y="0"/>
                  </a:cubicBezTo>
                  <a:cubicBezTo>
                    <a:pt x="1959" y="0"/>
                    <a:pt x="1959" y="476"/>
                    <a:pt x="1307" y="476"/>
                  </a:cubicBezTo>
                  <a:cubicBezTo>
                    <a:pt x="656" y="476"/>
                    <a:pt x="652" y="0"/>
                    <a:pt x="1"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6"/>
            <p:cNvSpPr/>
            <p:nvPr/>
          </p:nvSpPr>
          <p:spPr>
            <a:xfrm>
              <a:off x="1668800" y="2502250"/>
              <a:ext cx="130575" cy="53450"/>
            </a:xfrm>
            <a:custGeom>
              <a:avLst/>
              <a:gdLst/>
              <a:ahLst/>
              <a:cxnLst/>
              <a:rect l="l" t="t" r="r" b="b"/>
              <a:pathLst>
                <a:path w="5223" h="2138" extrusionOk="0">
                  <a:moveTo>
                    <a:pt x="1" y="0"/>
                  </a:moveTo>
                  <a:lnTo>
                    <a:pt x="1" y="2137"/>
                  </a:lnTo>
                  <a:lnTo>
                    <a:pt x="5223" y="2137"/>
                  </a:lnTo>
                  <a:lnTo>
                    <a:pt x="5223" y="1186"/>
                  </a:lnTo>
                  <a:lnTo>
                    <a:pt x="1662" y="1186"/>
                  </a:lnTo>
                  <a:cubicBezTo>
                    <a:pt x="1270" y="1186"/>
                    <a:pt x="952" y="868"/>
                    <a:pt x="948" y="476"/>
                  </a:cubicBezTo>
                  <a:lnTo>
                    <a:pt x="948" y="413"/>
                  </a:lnTo>
                  <a:cubicBezTo>
                    <a:pt x="623" y="284"/>
                    <a:pt x="506"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6"/>
            <p:cNvSpPr/>
            <p:nvPr/>
          </p:nvSpPr>
          <p:spPr>
            <a:xfrm>
              <a:off x="1781500" y="2543775"/>
              <a:ext cx="213750" cy="23825"/>
            </a:xfrm>
            <a:custGeom>
              <a:avLst/>
              <a:gdLst/>
              <a:ahLst/>
              <a:cxnLst/>
              <a:rect l="l" t="t" r="r" b="b"/>
              <a:pathLst>
                <a:path w="8550" h="953" extrusionOk="0">
                  <a:moveTo>
                    <a:pt x="239" y="0"/>
                  </a:moveTo>
                  <a:cubicBezTo>
                    <a:pt x="109" y="0"/>
                    <a:pt x="1" y="109"/>
                    <a:pt x="1" y="238"/>
                  </a:cubicBezTo>
                  <a:lnTo>
                    <a:pt x="1" y="476"/>
                  </a:lnTo>
                  <a:cubicBezTo>
                    <a:pt x="1" y="739"/>
                    <a:pt x="214" y="952"/>
                    <a:pt x="477" y="952"/>
                  </a:cubicBezTo>
                  <a:lnTo>
                    <a:pt x="8073" y="952"/>
                  </a:lnTo>
                  <a:cubicBezTo>
                    <a:pt x="8336" y="948"/>
                    <a:pt x="8549" y="735"/>
                    <a:pt x="8545" y="476"/>
                  </a:cubicBezTo>
                  <a:lnTo>
                    <a:pt x="8545" y="238"/>
                  </a:lnTo>
                  <a:cubicBezTo>
                    <a:pt x="8545" y="109"/>
                    <a:pt x="8441" y="0"/>
                    <a:pt x="8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6"/>
            <p:cNvSpPr/>
            <p:nvPr/>
          </p:nvSpPr>
          <p:spPr>
            <a:xfrm>
              <a:off x="1781600" y="2543775"/>
              <a:ext cx="213650" cy="23700"/>
            </a:xfrm>
            <a:custGeom>
              <a:avLst/>
              <a:gdLst/>
              <a:ahLst/>
              <a:cxnLst/>
              <a:rect l="l" t="t" r="r" b="b"/>
              <a:pathLst>
                <a:path w="8546" h="948" extrusionOk="0">
                  <a:moveTo>
                    <a:pt x="239" y="0"/>
                  </a:moveTo>
                  <a:cubicBezTo>
                    <a:pt x="109" y="0"/>
                    <a:pt x="1" y="109"/>
                    <a:pt x="1" y="238"/>
                  </a:cubicBezTo>
                  <a:lnTo>
                    <a:pt x="1" y="476"/>
                  </a:lnTo>
                  <a:cubicBezTo>
                    <a:pt x="1" y="735"/>
                    <a:pt x="214" y="948"/>
                    <a:pt x="477" y="948"/>
                  </a:cubicBezTo>
                  <a:lnTo>
                    <a:pt x="8069" y="948"/>
                  </a:lnTo>
                  <a:cubicBezTo>
                    <a:pt x="8332" y="948"/>
                    <a:pt x="8545" y="735"/>
                    <a:pt x="8545" y="476"/>
                  </a:cubicBezTo>
                  <a:lnTo>
                    <a:pt x="3324" y="476"/>
                  </a:lnTo>
                  <a:cubicBezTo>
                    <a:pt x="3061" y="476"/>
                    <a:pt x="2848" y="263"/>
                    <a:pt x="2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6"/>
            <p:cNvSpPr/>
            <p:nvPr/>
          </p:nvSpPr>
          <p:spPr>
            <a:xfrm>
              <a:off x="1627275" y="2543775"/>
              <a:ext cx="213725" cy="23825"/>
            </a:xfrm>
            <a:custGeom>
              <a:avLst/>
              <a:gdLst/>
              <a:ahLst/>
              <a:cxnLst/>
              <a:rect l="l" t="t" r="r" b="b"/>
              <a:pathLst>
                <a:path w="8549" h="953" extrusionOk="0">
                  <a:moveTo>
                    <a:pt x="238" y="0"/>
                  </a:moveTo>
                  <a:cubicBezTo>
                    <a:pt x="105" y="0"/>
                    <a:pt x="0" y="109"/>
                    <a:pt x="0" y="238"/>
                  </a:cubicBezTo>
                  <a:lnTo>
                    <a:pt x="0" y="476"/>
                  </a:lnTo>
                  <a:cubicBezTo>
                    <a:pt x="0" y="739"/>
                    <a:pt x="213" y="952"/>
                    <a:pt x="476" y="952"/>
                  </a:cubicBezTo>
                  <a:lnTo>
                    <a:pt x="8073" y="952"/>
                  </a:lnTo>
                  <a:cubicBezTo>
                    <a:pt x="8336" y="952"/>
                    <a:pt x="8549" y="739"/>
                    <a:pt x="8545" y="476"/>
                  </a:cubicBezTo>
                  <a:lnTo>
                    <a:pt x="8545" y="238"/>
                  </a:lnTo>
                  <a:cubicBezTo>
                    <a:pt x="8545" y="109"/>
                    <a:pt x="8440" y="0"/>
                    <a:pt x="8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6"/>
            <p:cNvSpPr/>
            <p:nvPr/>
          </p:nvSpPr>
          <p:spPr>
            <a:xfrm>
              <a:off x="1627275" y="2543775"/>
              <a:ext cx="213625" cy="23700"/>
            </a:xfrm>
            <a:custGeom>
              <a:avLst/>
              <a:gdLst/>
              <a:ahLst/>
              <a:cxnLst/>
              <a:rect l="l" t="t" r="r" b="b"/>
              <a:pathLst>
                <a:path w="8545" h="948" extrusionOk="0">
                  <a:moveTo>
                    <a:pt x="238" y="0"/>
                  </a:moveTo>
                  <a:cubicBezTo>
                    <a:pt x="105" y="0"/>
                    <a:pt x="0" y="109"/>
                    <a:pt x="0" y="238"/>
                  </a:cubicBezTo>
                  <a:lnTo>
                    <a:pt x="0" y="476"/>
                  </a:lnTo>
                  <a:cubicBezTo>
                    <a:pt x="0" y="735"/>
                    <a:pt x="213" y="948"/>
                    <a:pt x="476" y="948"/>
                  </a:cubicBezTo>
                  <a:lnTo>
                    <a:pt x="8073" y="948"/>
                  </a:lnTo>
                  <a:cubicBezTo>
                    <a:pt x="8332" y="948"/>
                    <a:pt x="8545" y="735"/>
                    <a:pt x="8545" y="476"/>
                  </a:cubicBezTo>
                  <a:lnTo>
                    <a:pt x="2138" y="476"/>
                  </a:lnTo>
                  <a:cubicBezTo>
                    <a:pt x="1875" y="476"/>
                    <a:pt x="1662" y="263"/>
                    <a:pt x="1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6"/>
            <p:cNvSpPr/>
            <p:nvPr/>
          </p:nvSpPr>
          <p:spPr>
            <a:xfrm>
              <a:off x="1668800" y="2294575"/>
              <a:ext cx="23825" cy="23725"/>
            </a:xfrm>
            <a:custGeom>
              <a:avLst/>
              <a:gdLst/>
              <a:ahLst/>
              <a:cxnLst/>
              <a:rect l="l" t="t" r="r" b="b"/>
              <a:pathLst>
                <a:path w="953" h="949" extrusionOk="0">
                  <a:moveTo>
                    <a:pt x="477" y="1"/>
                  </a:moveTo>
                  <a:cubicBezTo>
                    <a:pt x="214" y="1"/>
                    <a:pt x="1" y="214"/>
                    <a:pt x="1" y="477"/>
                  </a:cubicBezTo>
                  <a:lnTo>
                    <a:pt x="1" y="948"/>
                  </a:lnTo>
                  <a:lnTo>
                    <a:pt x="952" y="948"/>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6"/>
            <p:cNvSpPr/>
            <p:nvPr/>
          </p:nvSpPr>
          <p:spPr>
            <a:xfrm>
              <a:off x="1740075" y="2318275"/>
              <a:ext cx="23825" cy="41550"/>
            </a:xfrm>
            <a:custGeom>
              <a:avLst/>
              <a:gdLst/>
              <a:ahLst/>
              <a:cxnLst/>
              <a:rect l="l" t="t" r="r" b="b"/>
              <a:pathLst>
                <a:path w="953" h="1662" extrusionOk="0">
                  <a:moveTo>
                    <a:pt x="1" y="0"/>
                  </a:moveTo>
                  <a:cubicBezTo>
                    <a:pt x="264" y="0"/>
                    <a:pt x="476" y="213"/>
                    <a:pt x="476" y="476"/>
                  </a:cubicBezTo>
                  <a:lnTo>
                    <a:pt x="476" y="1190"/>
                  </a:lnTo>
                  <a:cubicBezTo>
                    <a:pt x="476" y="1449"/>
                    <a:pt x="689" y="1662"/>
                    <a:pt x="952" y="1662"/>
                  </a:cubicBezTo>
                  <a:lnTo>
                    <a:pt x="952" y="476"/>
                  </a:lnTo>
                  <a:cubicBezTo>
                    <a:pt x="952" y="213"/>
                    <a:pt x="739" y="0"/>
                    <a:pt x="476"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6"/>
            <p:cNvSpPr/>
            <p:nvPr/>
          </p:nvSpPr>
          <p:spPr>
            <a:xfrm>
              <a:off x="1728175" y="2253050"/>
              <a:ext cx="11825" cy="17725"/>
            </a:xfrm>
            <a:custGeom>
              <a:avLst/>
              <a:gdLst/>
              <a:ahLst/>
              <a:cxnLst/>
              <a:rect l="l" t="t" r="r" b="b"/>
              <a:pathLst>
                <a:path w="473" h="709" extrusionOk="0">
                  <a:moveTo>
                    <a:pt x="246" y="0"/>
                  </a:moveTo>
                  <a:cubicBezTo>
                    <a:pt x="244" y="0"/>
                    <a:pt x="241" y="0"/>
                    <a:pt x="239" y="0"/>
                  </a:cubicBezTo>
                  <a:cubicBezTo>
                    <a:pt x="105" y="0"/>
                    <a:pt x="1" y="105"/>
                    <a:pt x="1" y="234"/>
                  </a:cubicBezTo>
                  <a:lnTo>
                    <a:pt x="1" y="681"/>
                  </a:lnTo>
                  <a:cubicBezTo>
                    <a:pt x="78" y="700"/>
                    <a:pt x="157" y="709"/>
                    <a:pt x="237" y="709"/>
                  </a:cubicBezTo>
                  <a:cubicBezTo>
                    <a:pt x="316" y="709"/>
                    <a:pt x="395" y="700"/>
                    <a:pt x="472" y="681"/>
                  </a:cubicBezTo>
                  <a:lnTo>
                    <a:pt x="472" y="234"/>
                  </a:lnTo>
                  <a:cubicBezTo>
                    <a:pt x="472" y="107"/>
                    <a:pt x="372"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6"/>
            <p:cNvSpPr/>
            <p:nvPr/>
          </p:nvSpPr>
          <p:spPr>
            <a:xfrm>
              <a:off x="1710350" y="2202800"/>
              <a:ext cx="47500" cy="47550"/>
            </a:xfrm>
            <a:custGeom>
              <a:avLst/>
              <a:gdLst/>
              <a:ahLst/>
              <a:cxnLst/>
              <a:rect l="l" t="t" r="r" b="b"/>
              <a:pathLst>
                <a:path w="1900" h="1902" extrusionOk="0">
                  <a:moveTo>
                    <a:pt x="948" y="1"/>
                  </a:moveTo>
                  <a:cubicBezTo>
                    <a:pt x="889" y="1"/>
                    <a:pt x="831" y="28"/>
                    <a:pt x="793" y="82"/>
                  </a:cubicBezTo>
                  <a:cubicBezTo>
                    <a:pt x="522" y="454"/>
                    <a:pt x="0" y="1242"/>
                    <a:pt x="0" y="1773"/>
                  </a:cubicBezTo>
                  <a:cubicBezTo>
                    <a:pt x="0" y="1814"/>
                    <a:pt x="4" y="1856"/>
                    <a:pt x="8" y="1898"/>
                  </a:cubicBezTo>
                  <a:cubicBezTo>
                    <a:pt x="75" y="1497"/>
                    <a:pt x="543" y="959"/>
                    <a:pt x="793" y="691"/>
                  </a:cubicBezTo>
                  <a:cubicBezTo>
                    <a:pt x="837" y="650"/>
                    <a:pt x="893" y="629"/>
                    <a:pt x="950" y="629"/>
                  </a:cubicBezTo>
                  <a:cubicBezTo>
                    <a:pt x="1006" y="629"/>
                    <a:pt x="1062" y="650"/>
                    <a:pt x="1106" y="691"/>
                  </a:cubicBezTo>
                  <a:cubicBezTo>
                    <a:pt x="1357" y="959"/>
                    <a:pt x="1824" y="1501"/>
                    <a:pt x="1887" y="1902"/>
                  </a:cubicBezTo>
                  <a:cubicBezTo>
                    <a:pt x="1895" y="1856"/>
                    <a:pt x="1899" y="1814"/>
                    <a:pt x="1895" y="1773"/>
                  </a:cubicBezTo>
                  <a:cubicBezTo>
                    <a:pt x="1895" y="1242"/>
                    <a:pt x="1373" y="454"/>
                    <a:pt x="1106" y="82"/>
                  </a:cubicBezTo>
                  <a:cubicBezTo>
                    <a:pt x="1067" y="28"/>
                    <a:pt x="1007"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1" name="Google Shape;3161;p66"/>
          <p:cNvGrpSpPr/>
          <p:nvPr/>
        </p:nvGrpSpPr>
        <p:grpSpPr>
          <a:xfrm>
            <a:off x="7708915" y="4345456"/>
            <a:ext cx="625688" cy="747150"/>
            <a:chOff x="6585675" y="2772075"/>
            <a:chExt cx="308175" cy="368000"/>
          </a:xfrm>
        </p:grpSpPr>
        <p:sp>
          <p:nvSpPr>
            <p:cNvPr id="3162" name="Google Shape;3162;p66"/>
            <p:cNvSpPr/>
            <p:nvPr/>
          </p:nvSpPr>
          <p:spPr>
            <a:xfrm>
              <a:off x="6647650" y="2821825"/>
              <a:ext cx="182225" cy="39725"/>
            </a:xfrm>
            <a:custGeom>
              <a:avLst/>
              <a:gdLst/>
              <a:ahLst/>
              <a:cxnLst/>
              <a:rect l="l" t="t" r="r" b="b"/>
              <a:pathLst>
                <a:path w="7289" h="1589" extrusionOk="0">
                  <a:moveTo>
                    <a:pt x="7020" y="0"/>
                  </a:moveTo>
                  <a:cubicBezTo>
                    <a:pt x="6993" y="0"/>
                    <a:pt x="6965" y="5"/>
                    <a:pt x="6938" y="15"/>
                  </a:cubicBezTo>
                  <a:lnTo>
                    <a:pt x="6938" y="19"/>
                  </a:lnTo>
                  <a:lnTo>
                    <a:pt x="3687" y="1104"/>
                  </a:lnTo>
                  <a:lnTo>
                    <a:pt x="431" y="19"/>
                  </a:lnTo>
                  <a:cubicBezTo>
                    <a:pt x="398" y="7"/>
                    <a:pt x="367" y="2"/>
                    <a:pt x="338" y="2"/>
                  </a:cubicBezTo>
                  <a:cubicBezTo>
                    <a:pt x="94" y="2"/>
                    <a:pt x="1" y="384"/>
                    <a:pt x="281" y="466"/>
                  </a:cubicBezTo>
                  <a:lnTo>
                    <a:pt x="3612" y="1576"/>
                  </a:lnTo>
                  <a:cubicBezTo>
                    <a:pt x="3635" y="1584"/>
                    <a:pt x="3660" y="1588"/>
                    <a:pt x="3685" y="1588"/>
                  </a:cubicBezTo>
                  <a:cubicBezTo>
                    <a:pt x="3710" y="1588"/>
                    <a:pt x="3735" y="1584"/>
                    <a:pt x="3758" y="1576"/>
                  </a:cubicBezTo>
                  <a:lnTo>
                    <a:pt x="7089" y="466"/>
                  </a:lnTo>
                  <a:cubicBezTo>
                    <a:pt x="7218" y="428"/>
                    <a:pt x="7289" y="290"/>
                    <a:pt x="7247" y="165"/>
                  </a:cubicBezTo>
                  <a:cubicBezTo>
                    <a:pt x="7214" y="63"/>
                    <a:pt x="7120" y="0"/>
                    <a:pt x="7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6"/>
            <p:cNvSpPr/>
            <p:nvPr/>
          </p:nvSpPr>
          <p:spPr>
            <a:xfrm>
              <a:off x="6667075" y="2772075"/>
              <a:ext cx="145500" cy="74350"/>
            </a:xfrm>
            <a:custGeom>
              <a:avLst/>
              <a:gdLst/>
              <a:ahLst/>
              <a:cxnLst/>
              <a:rect l="l" t="t" r="r" b="b"/>
              <a:pathLst>
                <a:path w="5820" h="2974" extrusionOk="0">
                  <a:moveTo>
                    <a:pt x="1103" y="0"/>
                  </a:moveTo>
                  <a:cubicBezTo>
                    <a:pt x="983" y="0"/>
                    <a:pt x="864" y="46"/>
                    <a:pt x="773" y="139"/>
                  </a:cubicBezTo>
                  <a:lnTo>
                    <a:pt x="205" y="707"/>
                  </a:lnTo>
                  <a:cubicBezTo>
                    <a:pt x="0" y="911"/>
                    <a:pt x="25" y="1249"/>
                    <a:pt x="255" y="1420"/>
                  </a:cubicBezTo>
                  <a:lnTo>
                    <a:pt x="2325" y="2973"/>
                  </a:lnTo>
                  <a:lnTo>
                    <a:pt x="3507" y="2965"/>
                  </a:lnTo>
                  <a:lnTo>
                    <a:pt x="5564" y="1420"/>
                  </a:lnTo>
                  <a:cubicBezTo>
                    <a:pt x="5794" y="1249"/>
                    <a:pt x="5819" y="911"/>
                    <a:pt x="5615" y="707"/>
                  </a:cubicBezTo>
                  <a:lnTo>
                    <a:pt x="5047" y="139"/>
                  </a:lnTo>
                  <a:cubicBezTo>
                    <a:pt x="4954" y="46"/>
                    <a:pt x="4833" y="0"/>
                    <a:pt x="4713" y="0"/>
                  </a:cubicBezTo>
                  <a:cubicBezTo>
                    <a:pt x="4569" y="0"/>
                    <a:pt x="4426" y="66"/>
                    <a:pt x="4333" y="193"/>
                  </a:cubicBezTo>
                  <a:lnTo>
                    <a:pt x="2910" y="2088"/>
                  </a:lnTo>
                  <a:lnTo>
                    <a:pt x="1486" y="193"/>
                  </a:lnTo>
                  <a:cubicBezTo>
                    <a:pt x="1391" y="66"/>
                    <a:pt x="1247" y="0"/>
                    <a:pt x="1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6"/>
            <p:cNvSpPr/>
            <p:nvPr/>
          </p:nvSpPr>
          <p:spPr>
            <a:xfrm>
              <a:off x="6678975" y="2772075"/>
              <a:ext cx="121600" cy="71725"/>
            </a:xfrm>
            <a:custGeom>
              <a:avLst/>
              <a:gdLst/>
              <a:ahLst/>
              <a:cxnLst/>
              <a:rect l="l" t="t" r="r" b="b"/>
              <a:pathLst>
                <a:path w="4864" h="2869" extrusionOk="0">
                  <a:moveTo>
                    <a:pt x="627" y="0"/>
                  </a:moveTo>
                  <a:cubicBezTo>
                    <a:pt x="507" y="0"/>
                    <a:pt x="388" y="46"/>
                    <a:pt x="297" y="139"/>
                  </a:cubicBezTo>
                  <a:lnTo>
                    <a:pt x="0" y="435"/>
                  </a:lnTo>
                  <a:lnTo>
                    <a:pt x="2434" y="2869"/>
                  </a:lnTo>
                  <a:lnTo>
                    <a:pt x="4863" y="435"/>
                  </a:lnTo>
                  <a:lnTo>
                    <a:pt x="4571" y="139"/>
                  </a:lnTo>
                  <a:cubicBezTo>
                    <a:pt x="4478" y="46"/>
                    <a:pt x="4357" y="0"/>
                    <a:pt x="4237" y="0"/>
                  </a:cubicBezTo>
                  <a:cubicBezTo>
                    <a:pt x="4093" y="0"/>
                    <a:pt x="3950" y="66"/>
                    <a:pt x="3857" y="193"/>
                  </a:cubicBezTo>
                  <a:lnTo>
                    <a:pt x="2434" y="2088"/>
                  </a:lnTo>
                  <a:lnTo>
                    <a:pt x="1010" y="193"/>
                  </a:lnTo>
                  <a:cubicBezTo>
                    <a:pt x="915" y="66"/>
                    <a:pt x="771"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6"/>
            <p:cNvSpPr/>
            <p:nvPr/>
          </p:nvSpPr>
          <p:spPr>
            <a:xfrm>
              <a:off x="6585775" y="2855675"/>
              <a:ext cx="308075" cy="71100"/>
            </a:xfrm>
            <a:custGeom>
              <a:avLst/>
              <a:gdLst/>
              <a:ahLst/>
              <a:cxnLst/>
              <a:rect l="l" t="t" r="r" b="b"/>
              <a:pathLst>
                <a:path w="12323" h="2844" extrusionOk="0">
                  <a:moveTo>
                    <a:pt x="11854" y="1"/>
                  </a:moveTo>
                  <a:cubicBezTo>
                    <a:pt x="11852" y="1"/>
                    <a:pt x="11849" y="1"/>
                    <a:pt x="11847" y="1"/>
                  </a:cubicBezTo>
                  <a:lnTo>
                    <a:pt x="472" y="1"/>
                  </a:lnTo>
                  <a:cubicBezTo>
                    <a:pt x="214" y="1"/>
                    <a:pt x="1" y="209"/>
                    <a:pt x="1" y="472"/>
                  </a:cubicBezTo>
                  <a:lnTo>
                    <a:pt x="1" y="2605"/>
                  </a:lnTo>
                  <a:cubicBezTo>
                    <a:pt x="1" y="2735"/>
                    <a:pt x="105" y="2843"/>
                    <a:pt x="235" y="2843"/>
                  </a:cubicBezTo>
                  <a:lnTo>
                    <a:pt x="12085" y="2843"/>
                  </a:lnTo>
                  <a:cubicBezTo>
                    <a:pt x="12218" y="2843"/>
                    <a:pt x="12323" y="2735"/>
                    <a:pt x="12323" y="2605"/>
                  </a:cubicBezTo>
                  <a:lnTo>
                    <a:pt x="12323" y="472"/>
                  </a:lnTo>
                  <a:cubicBezTo>
                    <a:pt x="12323" y="212"/>
                    <a:pt x="12114" y="1"/>
                    <a:pt x="1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11379" y="8532"/>
                  </a:lnTo>
                  <a:cubicBezTo>
                    <a:pt x="11642" y="8532"/>
                    <a:pt x="11851" y="8319"/>
                    <a:pt x="11851" y="8056"/>
                  </a:cubicBezTo>
                  <a:lnTo>
                    <a:pt x="118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948" y="8532"/>
                  </a:lnTo>
                  <a:lnTo>
                    <a:pt x="948" y="2843"/>
                  </a:lnTo>
                  <a:cubicBezTo>
                    <a:pt x="948" y="1532"/>
                    <a:pt x="2012" y="472"/>
                    <a:pt x="3323" y="472"/>
                  </a:cubicBezTo>
                  <a:lnTo>
                    <a:pt x="11851" y="472"/>
                  </a:lnTo>
                  <a:lnTo>
                    <a:pt x="11851" y="0"/>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6"/>
            <p:cNvSpPr/>
            <p:nvPr/>
          </p:nvSpPr>
          <p:spPr>
            <a:xfrm>
              <a:off x="6585675" y="2855675"/>
              <a:ext cx="308175" cy="71100"/>
            </a:xfrm>
            <a:custGeom>
              <a:avLst/>
              <a:gdLst/>
              <a:ahLst/>
              <a:cxnLst/>
              <a:rect l="l" t="t" r="r" b="b"/>
              <a:pathLst>
                <a:path w="12327" h="2844" extrusionOk="0">
                  <a:moveTo>
                    <a:pt x="476" y="1"/>
                  </a:moveTo>
                  <a:cubicBezTo>
                    <a:pt x="214" y="1"/>
                    <a:pt x="1" y="209"/>
                    <a:pt x="1" y="472"/>
                  </a:cubicBezTo>
                  <a:lnTo>
                    <a:pt x="1" y="2605"/>
                  </a:lnTo>
                  <a:cubicBezTo>
                    <a:pt x="1" y="2735"/>
                    <a:pt x="109" y="2843"/>
                    <a:pt x="239" y="2843"/>
                  </a:cubicBezTo>
                  <a:lnTo>
                    <a:pt x="12089" y="2843"/>
                  </a:lnTo>
                  <a:cubicBezTo>
                    <a:pt x="12218" y="2843"/>
                    <a:pt x="12327" y="2735"/>
                    <a:pt x="12327" y="2605"/>
                  </a:cubicBezTo>
                  <a:lnTo>
                    <a:pt x="12327" y="2367"/>
                  </a:lnTo>
                  <a:lnTo>
                    <a:pt x="1662" y="2367"/>
                  </a:lnTo>
                  <a:cubicBezTo>
                    <a:pt x="1399" y="2367"/>
                    <a:pt x="1186" y="2155"/>
                    <a:pt x="1186" y="1896"/>
                  </a:cubicBezTo>
                  <a:lnTo>
                    <a:pt x="1186" y="1"/>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6"/>
            <p:cNvSpPr/>
            <p:nvPr/>
          </p:nvSpPr>
          <p:spPr>
            <a:xfrm>
              <a:off x="6719875" y="2825950"/>
              <a:ext cx="34675" cy="29725"/>
            </a:xfrm>
            <a:custGeom>
              <a:avLst/>
              <a:gdLst/>
              <a:ahLst/>
              <a:cxnLst/>
              <a:rect l="l" t="t" r="r" b="b"/>
              <a:pathLst>
                <a:path w="1387" h="1189" extrusionOk="0">
                  <a:moveTo>
                    <a:pt x="798" y="0"/>
                  </a:moveTo>
                  <a:cubicBezTo>
                    <a:pt x="268" y="0"/>
                    <a:pt x="1" y="639"/>
                    <a:pt x="376" y="1014"/>
                  </a:cubicBezTo>
                  <a:cubicBezTo>
                    <a:pt x="496" y="1134"/>
                    <a:pt x="644" y="1188"/>
                    <a:pt x="789" y="1188"/>
                  </a:cubicBezTo>
                  <a:cubicBezTo>
                    <a:pt x="1094" y="1188"/>
                    <a:pt x="1386" y="952"/>
                    <a:pt x="1386" y="593"/>
                  </a:cubicBezTo>
                  <a:cubicBezTo>
                    <a:pt x="1386" y="267"/>
                    <a:pt x="1123"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6"/>
            <p:cNvSpPr/>
            <p:nvPr/>
          </p:nvSpPr>
          <p:spPr>
            <a:xfrm>
              <a:off x="6721950" y="2855675"/>
              <a:ext cx="35625" cy="284400"/>
            </a:xfrm>
            <a:custGeom>
              <a:avLst/>
              <a:gdLst/>
              <a:ahLst/>
              <a:cxnLst/>
              <a:rect l="l" t="t" r="r" b="b"/>
              <a:pathLst>
                <a:path w="1425" h="11376" extrusionOk="0">
                  <a:moveTo>
                    <a:pt x="1" y="1"/>
                  </a:moveTo>
                  <a:lnTo>
                    <a:pt x="1" y="11375"/>
                  </a:lnTo>
                  <a:lnTo>
                    <a:pt x="1424" y="11375"/>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6"/>
            <p:cNvSpPr/>
            <p:nvPr/>
          </p:nvSpPr>
          <p:spPr>
            <a:xfrm>
              <a:off x="6721950" y="2914850"/>
              <a:ext cx="35625" cy="23700"/>
            </a:xfrm>
            <a:custGeom>
              <a:avLst/>
              <a:gdLst/>
              <a:ahLst/>
              <a:cxnLst/>
              <a:rect l="l" t="t" r="r" b="b"/>
              <a:pathLst>
                <a:path w="1425" h="948" extrusionOk="0">
                  <a:moveTo>
                    <a:pt x="1" y="0"/>
                  </a:moveTo>
                  <a:lnTo>
                    <a:pt x="1" y="948"/>
                  </a:lnTo>
                  <a:lnTo>
                    <a:pt x="1424" y="948"/>
                  </a:lnTo>
                  <a:lnTo>
                    <a:pt x="1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6"/>
            <p:cNvSpPr/>
            <p:nvPr/>
          </p:nvSpPr>
          <p:spPr>
            <a:xfrm>
              <a:off x="6721850" y="2827300"/>
              <a:ext cx="31450" cy="28425"/>
            </a:xfrm>
            <a:custGeom>
              <a:avLst/>
              <a:gdLst/>
              <a:ahLst/>
              <a:cxnLst/>
              <a:rect l="l" t="t" r="r" b="b"/>
              <a:pathLst>
                <a:path w="1258" h="1137" extrusionOk="0">
                  <a:moveTo>
                    <a:pt x="472" y="0"/>
                  </a:moveTo>
                  <a:lnTo>
                    <a:pt x="472" y="0"/>
                  </a:lnTo>
                  <a:cubicBezTo>
                    <a:pt x="93" y="171"/>
                    <a:pt x="1" y="668"/>
                    <a:pt x="297" y="960"/>
                  </a:cubicBezTo>
                  <a:cubicBezTo>
                    <a:pt x="415" y="1080"/>
                    <a:pt x="566" y="1136"/>
                    <a:pt x="715" y="1136"/>
                  </a:cubicBezTo>
                  <a:cubicBezTo>
                    <a:pt x="937" y="1136"/>
                    <a:pt x="1155" y="1012"/>
                    <a:pt x="1257" y="785"/>
                  </a:cubicBezTo>
                  <a:lnTo>
                    <a:pt x="1257" y="785"/>
                  </a:lnTo>
                  <a:cubicBezTo>
                    <a:pt x="1178" y="818"/>
                    <a:pt x="1099" y="835"/>
                    <a:pt x="1015" y="835"/>
                  </a:cubicBezTo>
                  <a:cubicBezTo>
                    <a:pt x="585" y="835"/>
                    <a:pt x="297" y="393"/>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3" name="Google Shape;3173;p66"/>
          <p:cNvGrpSpPr/>
          <p:nvPr/>
        </p:nvGrpSpPr>
        <p:grpSpPr>
          <a:xfrm>
            <a:off x="479567" y="4698475"/>
            <a:ext cx="747303" cy="385655"/>
            <a:chOff x="1009500" y="1746000"/>
            <a:chExt cx="368075" cy="189950"/>
          </a:xfrm>
        </p:grpSpPr>
        <p:sp>
          <p:nvSpPr>
            <p:cNvPr id="3174" name="Google Shape;3174;p66"/>
            <p:cNvSpPr/>
            <p:nvPr/>
          </p:nvSpPr>
          <p:spPr>
            <a:xfrm>
              <a:off x="1173750" y="1746000"/>
              <a:ext cx="34675" cy="29725"/>
            </a:xfrm>
            <a:custGeom>
              <a:avLst/>
              <a:gdLst/>
              <a:ahLst/>
              <a:cxnLst/>
              <a:rect l="l" t="t" r="r" b="b"/>
              <a:pathLst>
                <a:path w="1387" h="1189" extrusionOk="0">
                  <a:moveTo>
                    <a:pt x="794" y="1"/>
                  </a:moveTo>
                  <a:cubicBezTo>
                    <a:pt x="264" y="1"/>
                    <a:pt x="1" y="639"/>
                    <a:pt x="377" y="1015"/>
                  </a:cubicBezTo>
                  <a:cubicBezTo>
                    <a:pt x="496" y="1135"/>
                    <a:pt x="644" y="1189"/>
                    <a:pt x="790" y="1189"/>
                  </a:cubicBezTo>
                  <a:cubicBezTo>
                    <a:pt x="1094" y="1189"/>
                    <a:pt x="1387" y="952"/>
                    <a:pt x="1387" y="593"/>
                  </a:cubicBezTo>
                  <a:cubicBezTo>
                    <a:pt x="1387" y="264"/>
                    <a:pt x="1120" y="1"/>
                    <a:pt x="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66"/>
            <p:cNvSpPr/>
            <p:nvPr/>
          </p:nvSpPr>
          <p:spPr>
            <a:xfrm>
              <a:off x="1173125" y="1748300"/>
              <a:ext cx="25075" cy="27375"/>
            </a:xfrm>
            <a:custGeom>
              <a:avLst/>
              <a:gdLst/>
              <a:ahLst/>
              <a:cxnLst/>
              <a:rect l="l" t="t" r="r" b="b"/>
              <a:pathLst>
                <a:path w="1003" h="1095" extrusionOk="0">
                  <a:moveTo>
                    <a:pt x="506" y="0"/>
                  </a:moveTo>
                  <a:cubicBezTo>
                    <a:pt x="1" y="314"/>
                    <a:pt x="222" y="1094"/>
                    <a:pt x="819" y="1094"/>
                  </a:cubicBezTo>
                  <a:lnTo>
                    <a:pt x="1003" y="910"/>
                  </a:lnTo>
                  <a:cubicBezTo>
                    <a:pt x="677" y="906"/>
                    <a:pt x="410" y="643"/>
                    <a:pt x="410" y="318"/>
                  </a:cubicBezTo>
                  <a:cubicBezTo>
                    <a:pt x="410" y="205"/>
                    <a:pt x="443" y="92"/>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66"/>
            <p:cNvSpPr/>
            <p:nvPr/>
          </p:nvSpPr>
          <p:spPr>
            <a:xfrm>
              <a:off x="1024125" y="1769700"/>
              <a:ext cx="339050" cy="89125"/>
            </a:xfrm>
            <a:custGeom>
              <a:avLst/>
              <a:gdLst/>
              <a:ahLst/>
              <a:cxnLst/>
              <a:rect l="l" t="t" r="r" b="b"/>
              <a:pathLst>
                <a:path w="13562" h="3565" extrusionOk="0">
                  <a:moveTo>
                    <a:pt x="6779" y="0"/>
                  </a:moveTo>
                  <a:cubicBezTo>
                    <a:pt x="3385" y="0"/>
                    <a:pt x="564" y="1540"/>
                    <a:pt x="0" y="3565"/>
                  </a:cubicBezTo>
                  <a:lnTo>
                    <a:pt x="13562" y="3565"/>
                  </a:lnTo>
                  <a:cubicBezTo>
                    <a:pt x="12994" y="1540"/>
                    <a:pt x="10177" y="0"/>
                    <a:pt x="67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66"/>
            <p:cNvSpPr/>
            <p:nvPr/>
          </p:nvSpPr>
          <p:spPr>
            <a:xfrm>
              <a:off x="1024025" y="1770225"/>
              <a:ext cx="339150" cy="88600"/>
            </a:xfrm>
            <a:custGeom>
              <a:avLst/>
              <a:gdLst/>
              <a:ahLst/>
              <a:cxnLst/>
              <a:rect l="l" t="t" r="r" b="b"/>
              <a:pathLst>
                <a:path w="13566" h="3544" extrusionOk="0">
                  <a:moveTo>
                    <a:pt x="6107" y="0"/>
                  </a:moveTo>
                  <a:cubicBezTo>
                    <a:pt x="3018" y="192"/>
                    <a:pt x="530" y="1657"/>
                    <a:pt x="0" y="3544"/>
                  </a:cubicBezTo>
                  <a:lnTo>
                    <a:pt x="13566" y="3544"/>
                  </a:lnTo>
                  <a:cubicBezTo>
                    <a:pt x="13520" y="3377"/>
                    <a:pt x="13457" y="3218"/>
                    <a:pt x="13386" y="3068"/>
                  </a:cubicBezTo>
                  <a:lnTo>
                    <a:pt x="4274" y="3068"/>
                  </a:lnTo>
                  <a:cubicBezTo>
                    <a:pt x="3711" y="3064"/>
                    <a:pt x="3373" y="2446"/>
                    <a:pt x="3669" y="1974"/>
                  </a:cubicBezTo>
                  <a:cubicBezTo>
                    <a:pt x="4187" y="1127"/>
                    <a:pt x="5047" y="434"/>
                    <a:pt x="6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66"/>
            <p:cNvSpPr/>
            <p:nvPr/>
          </p:nvSpPr>
          <p:spPr>
            <a:xfrm>
              <a:off x="1021500" y="1870600"/>
              <a:ext cx="344200" cy="65350"/>
            </a:xfrm>
            <a:custGeom>
              <a:avLst/>
              <a:gdLst/>
              <a:ahLst/>
              <a:cxnLst/>
              <a:rect l="l" t="t" r="r" b="b"/>
              <a:pathLst>
                <a:path w="13768" h="2614" extrusionOk="0">
                  <a:moveTo>
                    <a:pt x="1" y="0"/>
                  </a:moveTo>
                  <a:lnTo>
                    <a:pt x="836" y="2300"/>
                  </a:lnTo>
                  <a:cubicBezTo>
                    <a:pt x="902" y="2488"/>
                    <a:pt x="1082" y="2613"/>
                    <a:pt x="1282" y="2613"/>
                  </a:cubicBezTo>
                  <a:lnTo>
                    <a:pt x="12486" y="2613"/>
                  </a:lnTo>
                  <a:cubicBezTo>
                    <a:pt x="12686" y="2613"/>
                    <a:pt x="12865" y="2488"/>
                    <a:pt x="12932" y="2300"/>
                  </a:cubicBezTo>
                  <a:lnTo>
                    <a:pt x="13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6"/>
            <p:cNvSpPr/>
            <p:nvPr/>
          </p:nvSpPr>
          <p:spPr>
            <a:xfrm>
              <a:off x="1021500" y="1870600"/>
              <a:ext cx="344300" cy="65350"/>
            </a:xfrm>
            <a:custGeom>
              <a:avLst/>
              <a:gdLst/>
              <a:ahLst/>
              <a:cxnLst/>
              <a:rect l="l" t="t" r="r" b="b"/>
              <a:pathLst>
                <a:path w="13772" h="2614" extrusionOk="0">
                  <a:moveTo>
                    <a:pt x="1" y="0"/>
                  </a:moveTo>
                  <a:lnTo>
                    <a:pt x="836" y="2300"/>
                  </a:lnTo>
                  <a:cubicBezTo>
                    <a:pt x="902" y="2488"/>
                    <a:pt x="1082" y="2613"/>
                    <a:pt x="1282" y="2613"/>
                  </a:cubicBezTo>
                  <a:lnTo>
                    <a:pt x="4509" y="2613"/>
                  </a:lnTo>
                  <a:lnTo>
                    <a:pt x="4342" y="1595"/>
                  </a:lnTo>
                  <a:cubicBezTo>
                    <a:pt x="4304" y="1386"/>
                    <a:pt x="4463" y="1194"/>
                    <a:pt x="4672" y="1190"/>
                  </a:cubicBezTo>
                  <a:lnTo>
                    <a:pt x="4676" y="1190"/>
                  </a:lnTo>
                  <a:cubicBezTo>
                    <a:pt x="4943" y="1190"/>
                    <a:pt x="5198" y="1102"/>
                    <a:pt x="5410" y="944"/>
                  </a:cubicBezTo>
                  <a:cubicBezTo>
                    <a:pt x="5630" y="1107"/>
                    <a:pt x="5888" y="1188"/>
                    <a:pt x="6147" y="1188"/>
                  </a:cubicBezTo>
                  <a:cubicBezTo>
                    <a:pt x="6406" y="1188"/>
                    <a:pt x="6665" y="1107"/>
                    <a:pt x="6884" y="944"/>
                  </a:cubicBezTo>
                  <a:cubicBezTo>
                    <a:pt x="7103" y="1107"/>
                    <a:pt x="7362" y="1188"/>
                    <a:pt x="7621" y="1188"/>
                  </a:cubicBezTo>
                  <a:cubicBezTo>
                    <a:pt x="7879" y="1188"/>
                    <a:pt x="8138" y="1107"/>
                    <a:pt x="8357" y="944"/>
                  </a:cubicBezTo>
                  <a:cubicBezTo>
                    <a:pt x="8574" y="1107"/>
                    <a:pt x="8833" y="1188"/>
                    <a:pt x="9092" y="1188"/>
                  </a:cubicBezTo>
                  <a:cubicBezTo>
                    <a:pt x="9351" y="1188"/>
                    <a:pt x="9610" y="1107"/>
                    <a:pt x="9827" y="944"/>
                  </a:cubicBezTo>
                  <a:cubicBezTo>
                    <a:pt x="10046" y="1107"/>
                    <a:pt x="10305" y="1188"/>
                    <a:pt x="10563" y="1188"/>
                  </a:cubicBezTo>
                  <a:cubicBezTo>
                    <a:pt x="10822" y="1188"/>
                    <a:pt x="11081" y="1107"/>
                    <a:pt x="11300" y="944"/>
                  </a:cubicBezTo>
                  <a:cubicBezTo>
                    <a:pt x="11517" y="1107"/>
                    <a:pt x="11776" y="1188"/>
                    <a:pt x="12035" y="1188"/>
                  </a:cubicBezTo>
                  <a:cubicBezTo>
                    <a:pt x="12295" y="1188"/>
                    <a:pt x="12554" y="1107"/>
                    <a:pt x="12774" y="944"/>
                  </a:cubicBezTo>
                  <a:cubicBezTo>
                    <a:pt x="12941" y="1069"/>
                    <a:pt x="13137" y="1148"/>
                    <a:pt x="13341" y="1178"/>
                  </a:cubicBezTo>
                  <a:lnTo>
                    <a:pt x="13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6"/>
            <p:cNvSpPr/>
            <p:nvPr/>
          </p:nvSpPr>
          <p:spPr>
            <a:xfrm>
              <a:off x="1009500" y="1858800"/>
              <a:ext cx="367975" cy="29725"/>
            </a:xfrm>
            <a:custGeom>
              <a:avLst/>
              <a:gdLst/>
              <a:ahLst/>
              <a:cxnLst/>
              <a:rect l="l" t="t" r="r" b="b"/>
              <a:pathLst>
                <a:path w="14719" h="1189" extrusionOk="0">
                  <a:moveTo>
                    <a:pt x="244" y="1"/>
                  </a:moveTo>
                  <a:cubicBezTo>
                    <a:pt x="114" y="1"/>
                    <a:pt x="9" y="104"/>
                    <a:pt x="5" y="235"/>
                  </a:cubicBezTo>
                  <a:lnTo>
                    <a:pt x="5" y="443"/>
                  </a:lnTo>
                  <a:cubicBezTo>
                    <a:pt x="1" y="802"/>
                    <a:pt x="255" y="1107"/>
                    <a:pt x="606" y="1174"/>
                  </a:cubicBezTo>
                  <a:cubicBezTo>
                    <a:pt x="653" y="1183"/>
                    <a:pt x="700" y="1188"/>
                    <a:pt x="746" y="1188"/>
                  </a:cubicBezTo>
                  <a:cubicBezTo>
                    <a:pt x="951" y="1188"/>
                    <a:pt x="1152" y="1100"/>
                    <a:pt x="1295" y="944"/>
                  </a:cubicBezTo>
                  <a:cubicBezTo>
                    <a:pt x="1343" y="892"/>
                    <a:pt x="1410" y="866"/>
                    <a:pt x="1476" y="866"/>
                  </a:cubicBezTo>
                  <a:cubicBezTo>
                    <a:pt x="1543" y="866"/>
                    <a:pt x="1610" y="892"/>
                    <a:pt x="1658" y="944"/>
                  </a:cubicBezTo>
                  <a:cubicBezTo>
                    <a:pt x="1808" y="1107"/>
                    <a:pt x="2011" y="1188"/>
                    <a:pt x="2213" y="1188"/>
                  </a:cubicBezTo>
                  <a:cubicBezTo>
                    <a:pt x="2414" y="1188"/>
                    <a:pt x="2616" y="1107"/>
                    <a:pt x="2764" y="944"/>
                  </a:cubicBezTo>
                  <a:cubicBezTo>
                    <a:pt x="2814" y="892"/>
                    <a:pt x="2881" y="866"/>
                    <a:pt x="2948" y="866"/>
                  </a:cubicBezTo>
                  <a:cubicBezTo>
                    <a:pt x="3015" y="866"/>
                    <a:pt x="3081" y="892"/>
                    <a:pt x="3131" y="944"/>
                  </a:cubicBezTo>
                  <a:cubicBezTo>
                    <a:pt x="3280" y="1107"/>
                    <a:pt x="3481" y="1188"/>
                    <a:pt x="3683" y="1188"/>
                  </a:cubicBezTo>
                  <a:cubicBezTo>
                    <a:pt x="3885" y="1188"/>
                    <a:pt x="4087" y="1107"/>
                    <a:pt x="4238" y="944"/>
                  </a:cubicBezTo>
                  <a:cubicBezTo>
                    <a:pt x="4286" y="892"/>
                    <a:pt x="4351" y="866"/>
                    <a:pt x="4418" y="866"/>
                  </a:cubicBezTo>
                  <a:cubicBezTo>
                    <a:pt x="4484" y="866"/>
                    <a:pt x="4551" y="892"/>
                    <a:pt x="4601" y="944"/>
                  </a:cubicBezTo>
                  <a:cubicBezTo>
                    <a:pt x="4749" y="1107"/>
                    <a:pt x="4951" y="1188"/>
                    <a:pt x="5154" y="1188"/>
                  </a:cubicBezTo>
                  <a:cubicBezTo>
                    <a:pt x="5356" y="1188"/>
                    <a:pt x="5559" y="1107"/>
                    <a:pt x="5707" y="944"/>
                  </a:cubicBezTo>
                  <a:cubicBezTo>
                    <a:pt x="5755" y="892"/>
                    <a:pt x="5822" y="866"/>
                    <a:pt x="5888" y="866"/>
                  </a:cubicBezTo>
                  <a:cubicBezTo>
                    <a:pt x="5955" y="866"/>
                    <a:pt x="6022" y="892"/>
                    <a:pt x="6070" y="944"/>
                  </a:cubicBezTo>
                  <a:cubicBezTo>
                    <a:pt x="6220" y="1107"/>
                    <a:pt x="6423" y="1188"/>
                    <a:pt x="6625" y="1188"/>
                  </a:cubicBezTo>
                  <a:cubicBezTo>
                    <a:pt x="6827" y="1188"/>
                    <a:pt x="7028" y="1107"/>
                    <a:pt x="7176" y="944"/>
                  </a:cubicBezTo>
                  <a:cubicBezTo>
                    <a:pt x="7226" y="892"/>
                    <a:pt x="7293" y="866"/>
                    <a:pt x="7360" y="866"/>
                  </a:cubicBezTo>
                  <a:cubicBezTo>
                    <a:pt x="7427" y="866"/>
                    <a:pt x="7493" y="892"/>
                    <a:pt x="7543" y="944"/>
                  </a:cubicBezTo>
                  <a:cubicBezTo>
                    <a:pt x="7692" y="1107"/>
                    <a:pt x="7893" y="1188"/>
                    <a:pt x="8095" y="1188"/>
                  </a:cubicBezTo>
                  <a:cubicBezTo>
                    <a:pt x="8297" y="1188"/>
                    <a:pt x="8499" y="1107"/>
                    <a:pt x="8650" y="944"/>
                  </a:cubicBezTo>
                  <a:cubicBezTo>
                    <a:pt x="8698" y="892"/>
                    <a:pt x="8764" y="866"/>
                    <a:pt x="8831" y="866"/>
                  </a:cubicBezTo>
                  <a:cubicBezTo>
                    <a:pt x="8898" y="866"/>
                    <a:pt x="8965" y="892"/>
                    <a:pt x="9013" y="944"/>
                  </a:cubicBezTo>
                  <a:cubicBezTo>
                    <a:pt x="9161" y="1107"/>
                    <a:pt x="9363" y="1188"/>
                    <a:pt x="9566" y="1188"/>
                  </a:cubicBezTo>
                  <a:cubicBezTo>
                    <a:pt x="9768" y="1188"/>
                    <a:pt x="9971" y="1107"/>
                    <a:pt x="10119" y="944"/>
                  </a:cubicBezTo>
                  <a:cubicBezTo>
                    <a:pt x="10169" y="892"/>
                    <a:pt x="10236" y="866"/>
                    <a:pt x="10302" y="866"/>
                  </a:cubicBezTo>
                  <a:cubicBezTo>
                    <a:pt x="10369" y="866"/>
                    <a:pt x="10436" y="892"/>
                    <a:pt x="10486" y="944"/>
                  </a:cubicBezTo>
                  <a:cubicBezTo>
                    <a:pt x="10634" y="1107"/>
                    <a:pt x="10836" y="1188"/>
                    <a:pt x="11037" y="1188"/>
                  </a:cubicBezTo>
                  <a:cubicBezTo>
                    <a:pt x="11239" y="1188"/>
                    <a:pt x="11440" y="1107"/>
                    <a:pt x="11588" y="944"/>
                  </a:cubicBezTo>
                  <a:cubicBezTo>
                    <a:pt x="11638" y="892"/>
                    <a:pt x="11705" y="866"/>
                    <a:pt x="11772" y="866"/>
                  </a:cubicBezTo>
                  <a:cubicBezTo>
                    <a:pt x="11839" y="866"/>
                    <a:pt x="11905" y="892"/>
                    <a:pt x="11955" y="944"/>
                  </a:cubicBezTo>
                  <a:cubicBezTo>
                    <a:pt x="12104" y="1107"/>
                    <a:pt x="12305" y="1188"/>
                    <a:pt x="12507" y="1188"/>
                  </a:cubicBezTo>
                  <a:cubicBezTo>
                    <a:pt x="12709" y="1188"/>
                    <a:pt x="12911" y="1107"/>
                    <a:pt x="13062" y="944"/>
                  </a:cubicBezTo>
                  <a:cubicBezTo>
                    <a:pt x="13110" y="892"/>
                    <a:pt x="13176" y="866"/>
                    <a:pt x="13243" y="866"/>
                  </a:cubicBezTo>
                  <a:cubicBezTo>
                    <a:pt x="13310" y="866"/>
                    <a:pt x="13377" y="892"/>
                    <a:pt x="13425" y="944"/>
                  </a:cubicBezTo>
                  <a:cubicBezTo>
                    <a:pt x="13567" y="1100"/>
                    <a:pt x="13768" y="1188"/>
                    <a:pt x="13973" y="1188"/>
                  </a:cubicBezTo>
                  <a:cubicBezTo>
                    <a:pt x="14020" y="1188"/>
                    <a:pt x="14067" y="1183"/>
                    <a:pt x="14113" y="1174"/>
                  </a:cubicBezTo>
                  <a:cubicBezTo>
                    <a:pt x="14464" y="1107"/>
                    <a:pt x="14719" y="802"/>
                    <a:pt x="14715" y="443"/>
                  </a:cubicBezTo>
                  <a:lnTo>
                    <a:pt x="14715" y="235"/>
                  </a:lnTo>
                  <a:cubicBezTo>
                    <a:pt x="14710" y="105"/>
                    <a:pt x="14606" y="1"/>
                    <a:pt x="14477" y="1"/>
                  </a:cubicBezTo>
                  <a:lnTo>
                    <a:pt x="251" y="1"/>
                  </a:lnTo>
                  <a:cubicBezTo>
                    <a:pt x="249" y="1"/>
                    <a:pt x="246"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6"/>
            <p:cNvSpPr/>
            <p:nvPr/>
          </p:nvSpPr>
          <p:spPr>
            <a:xfrm>
              <a:off x="1187650" y="1787525"/>
              <a:ext cx="11800" cy="41575"/>
            </a:xfrm>
            <a:custGeom>
              <a:avLst/>
              <a:gdLst/>
              <a:ahLst/>
              <a:cxnLst/>
              <a:rect l="l" t="t" r="r" b="b"/>
              <a:pathLst>
                <a:path w="472" h="1663" extrusionOk="0">
                  <a:moveTo>
                    <a:pt x="236" y="1"/>
                  </a:moveTo>
                  <a:cubicBezTo>
                    <a:pt x="118" y="1"/>
                    <a:pt x="0" y="80"/>
                    <a:pt x="0" y="239"/>
                  </a:cubicBezTo>
                  <a:lnTo>
                    <a:pt x="0" y="1424"/>
                  </a:lnTo>
                  <a:cubicBezTo>
                    <a:pt x="0" y="1558"/>
                    <a:pt x="104" y="1662"/>
                    <a:pt x="238" y="1662"/>
                  </a:cubicBezTo>
                  <a:cubicBezTo>
                    <a:pt x="367" y="1662"/>
                    <a:pt x="472" y="1558"/>
                    <a:pt x="472" y="1424"/>
                  </a:cubicBezTo>
                  <a:lnTo>
                    <a:pt x="472" y="239"/>
                  </a:lnTo>
                  <a:cubicBezTo>
                    <a:pt x="472" y="80"/>
                    <a:pt x="354" y="1"/>
                    <a:pt x="236"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66"/>
            <p:cNvSpPr/>
            <p:nvPr/>
          </p:nvSpPr>
          <p:spPr>
            <a:xfrm>
              <a:off x="1144125" y="1787600"/>
              <a:ext cx="33925" cy="29600"/>
            </a:xfrm>
            <a:custGeom>
              <a:avLst/>
              <a:gdLst/>
              <a:ahLst/>
              <a:cxnLst/>
              <a:rect l="l" t="t" r="r" b="b"/>
              <a:pathLst>
                <a:path w="1357" h="1184" extrusionOk="0">
                  <a:moveTo>
                    <a:pt x="1022" y="1"/>
                  </a:moveTo>
                  <a:cubicBezTo>
                    <a:pt x="968" y="1"/>
                    <a:pt x="912" y="21"/>
                    <a:pt x="860" y="69"/>
                  </a:cubicBezTo>
                  <a:lnTo>
                    <a:pt x="151" y="778"/>
                  </a:lnTo>
                  <a:cubicBezTo>
                    <a:pt x="0" y="929"/>
                    <a:pt x="105" y="1183"/>
                    <a:pt x="318" y="1183"/>
                  </a:cubicBezTo>
                  <a:cubicBezTo>
                    <a:pt x="380" y="1183"/>
                    <a:pt x="439" y="1158"/>
                    <a:pt x="485" y="1117"/>
                  </a:cubicBezTo>
                  <a:lnTo>
                    <a:pt x="1198" y="403"/>
                  </a:lnTo>
                  <a:cubicBezTo>
                    <a:pt x="1356" y="229"/>
                    <a:pt x="1204" y="1"/>
                    <a:pt x="1022"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66"/>
            <p:cNvSpPr/>
            <p:nvPr/>
          </p:nvSpPr>
          <p:spPr>
            <a:xfrm>
              <a:off x="1209075" y="1787625"/>
              <a:ext cx="34000" cy="29675"/>
            </a:xfrm>
            <a:custGeom>
              <a:avLst/>
              <a:gdLst/>
              <a:ahLst/>
              <a:cxnLst/>
              <a:rect l="l" t="t" r="r" b="b"/>
              <a:pathLst>
                <a:path w="1360" h="1187" extrusionOk="0">
                  <a:moveTo>
                    <a:pt x="336" y="0"/>
                  </a:moveTo>
                  <a:cubicBezTo>
                    <a:pt x="155" y="0"/>
                    <a:pt x="0" y="231"/>
                    <a:pt x="161" y="402"/>
                  </a:cubicBezTo>
                  <a:lnTo>
                    <a:pt x="875" y="1116"/>
                  </a:lnTo>
                  <a:cubicBezTo>
                    <a:pt x="917" y="1157"/>
                    <a:pt x="980" y="1182"/>
                    <a:pt x="1042" y="1182"/>
                  </a:cubicBezTo>
                  <a:lnTo>
                    <a:pt x="1042" y="1187"/>
                  </a:lnTo>
                  <a:cubicBezTo>
                    <a:pt x="1251" y="1187"/>
                    <a:pt x="1359" y="928"/>
                    <a:pt x="1209" y="777"/>
                  </a:cubicBezTo>
                  <a:lnTo>
                    <a:pt x="495" y="68"/>
                  </a:lnTo>
                  <a:cubicBezTo>
                    <a:pt x="445" y="20"/>
                    <a:pt x="389" y="0"/>
                    <a:pt x="336" y="0"/>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66"/>
            <p:cNvSpPr/>
            <p:nvPr/>
          </p:nvSpPr>
          <p:spPr>
            <a:xfrm>
              <a:off x="1098625" y="1858800"/>
              <a:ext cx="278950" cy="11825"/>
            </a:xfrm>
            <a:custGeom>
              <a:avLst/>
              <a:gdLst/>
              <a:ahLst/>
              <a:cxnLst/>
              <a:rect l="l" t="t" r="r" b="b"/>
              <a:pathLst>
                <a:path w="11158" h="473" extrusionOk="0">
                  <a:moveTo>
                    <a:pt x="10919" y="1"/>
                  </a:moveTo>
                  <a:cubicBezTo>
                    <a:pt x="10917" y="1"/>
                    <a:pt x="10914" y="1"/>
                    <a:pt x="10912" y="1"/>
                  </a:cubicBezTo>
                  <a:lnTo>
                    <a:pt x="238" y="1"/>
                  </a:lnTo>
                  <a:cubicBezTo>
                    <a:pt x="109" y="1"/>
                    <a:pt x="1" y="105"/>
                    <a:pt x="1" y="235"/>
                  </a:cubicBezTo>
                  <a:cubicBezTo>
                    <a:pt x="1" y="368"/>
                    <a:pt x="105" y="472"/>
                    <a:pt x="238" y="472"/>
                  </a:cubicBezTo>
                  <a:lnTo>
                    <a:pt x="11158" y="472"/>
                  </a:lnTo>
                  <a:lnTo>
                    <a:pt x="11158" y="447"/>
                  </a:lnTo>
                  <a:lnTo>
                    <a:pt x="11158" y="239"/>
                  </a:lnTo>
                  <a:cubicBezTo>
                    <a:pt x="11154" y="108"/>
                    <a:pt x="11049" y="1"/>
                    <a:pt x="109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extBox 77">
            <a:extLst>
              <a:ext uri="{FF2B5EF4-FFF2-40B4-BE49-F238E27FC236}">
                <a16:creationId xmlns:a16="http://schemas.microsoft.com/office/drawing/2014/main" id="{A9F13FB0-A7C0-4A35-88D5-C8DFDC01A318}"/>
              </a:ext>
            </a:extLst>
          </p:cNvPr>
          <p:cNvSpPr txBox="1"/>
          <p:nvPr/>
        </p:nvSpPr>
        <p:spPr>
          <a:xfrm>
            <a:off x="213753" y="18426"/>
            <a:ext cx="4774018" cy="523220"/>
          </a:xfrm>
          <a:prstGeom prst="rect">
            <a:avLst/>
          </a:prstGeom>
          <a:noFill/>
        </p:spPr>
        <p:txBody>
          <a:bodyPr wrap="square">
            <a:spAutoFit/>
          </a:bodyPr>
          <a:lstStyle/>
          <a:p>
            <a:pPr eaLnBrk="1" hangingPunct="1">
              <a:spcBef>
                <a:spcPct val="50000"/>
              </a:spcBef>
              <a:buFont typeface="Arial" panose="020B0604020202020204" pitchFamily="34" charset="0"/>
              <a:buNone/>
            </a:pPr>
            <a:r>
              <a:rPr lang="en-US" altLang="zh-CN" sz="2800" b="1" dirty="0">
                <a:solidFill>
                  <a:srgbClr val="1A0597"/>
                </a:solidFill>
                <a:latin typeface="Times New Roman" panose="02020603050405020304" pitchFamily="18" charset="0"/>
              </a:rPr>
              <a:t>4.Tìm </a:t>
            </a:r>
            <a:r>
              <a:rPr lang="en-US" altLang="zh-CN" sz="2800" b="1" dirty="0" err="1">
                <a:solidFill>
                  <a:srgbClr val="1A0597"/>
                </a:solidFill>
                <a:latin typeface="Times New Roman" panose="02020603050405020304" pitchFamily="18" charset="0"/>
              </a:rPr>
              <a:t>hiểu</a:t>
            </a:r>
            <a:r>
              <a:rPr lang="en-US" altLang="zh-CN" sz="2800" b="1" dirty="0">
                <a:solidFill>
                  <a:srgbClr val="1A0597"/>
                </a:solidFill>
                <a:latin typeface="Times New Roman" panose="02020603050405020304" pitchFamily="18" charset="0"/>
              </a:rPr>
              <a:t> </a:t>
            </a:r>
            <a:r>
              <a:rPr lang="en-US" altLang="zh-CN" sz="2800" b="1" dirty="0" err="1">
                <a:solidFill>
                  <a:srgbClr val="1A0597"/>
                </a:solidFill>
                <a:latin typeface="Times New Roman" panose="02020603050405020304" pitchFamily="18" charset="0"/>
              </a:rPr>
              <a:t>b</a:t>
            </a:r>
            <a:r>
              <a:rPr lang="en-US" altLang="zh-CN" sz="2800" b="1" dirty="0" err="1">
                <a:solidFill>
                  <a:srgbClr val="1A0597"/>
                </a:solidFill>
                <a:latin typeface="Times New Roman" panose="02020603050405020304" pitchFamily="18" charset="0"/>
                <a:cs typeface="Times New Roman" panose="02020603050405020304" pitchFamily="18" charset="0"/>
              </a:rPr>
              <a:t>à</a:t>
            </a:r>
            <a:r>
              <a:rPr lang="en-US" altLang="zh-CN" sz="2800" b="1" dirty="0" err="1">
                <a:solidFill>
                  <a:srgbClr val="1A0597"/>
                </a:solidFill>
                <a:latin typeface="Times New Roman" panose="02020603050405020304" pitchFamily="18" charset="0"/>
              </a:rPr>
              <a:t>i</a:t>
            </a:r>
            <a:endParaRPr lang="en-US" altLang="zh-CN" sz="2800" b="1" dirty="0">
              <a:solidFill>
                <a:srgbClr val="1A0597"/>
              </a:solidFill>
              <a:latin typeface="Times New Roman" panose="02020603050405020304" pitchFamily="18" charset="0"/>
            </a:endParaRPr>
          </a:p>
        </p:txBody>
      </p:sp>
      <p:sp>
        <p:nvSpPr>
          <p:cNvPr id="82" name="TextBox 81">
            <a:extLst>
              <a:ext uri="{FF2B5EF4-FFF2-40B4-BE49-F238E27FC236}">
                <a16:creationId xmlns:a16="http://schemas.microsoft.com/office/drawing/2014/main" id="{D49E8ADF-78F0-4819-AC9E-81809C28559F}"/>
              </a:ext>
            </a:extLst>
          </p:cNvPr>
          <p:cNvSpPr txBox="1"/>
          <p:nvPr/>
        </p:nvSpPr>
        <p:spPr>
          <a:xfrm>
            <a:off x="819394" y="396817"/>
            <a:ext cx="7325833" cy="830997"/>
          </a:xfrm>
          <a:prstGeom prst="rect">
            <a:avLst/>
          </a:prstGeom>
          <a:noFill/>
        </p:spPr>
        <p:txBody>
          <a:bodyPr wrap="square">
            <a:spAutoFit/>
          </a:bodyPr>
          <a:lstStyle/>
          <a:p>
            <a:pPr eaLnBrk="1" hangingPunct="1"/>
            <a:r>
              <a:rPr lang="en-US" altLang="en-US" sz="2400" b="1" dirty="0" err="1">
                <a:solidFill>
                  <a:srgbClr val="0070C0"/>
                </a:solidFill>
                <a:latin typeface="Times New Roman" panose="02020603050405020304" pitchFamily="18" charset="0"/>
                <a:cs typeface="Times New Roman" panose="02020603050405020304" pitchFamily="18" charset="0"/>
              </a:rPr>
              <a:t>Câu</a:t>
            </a:r>
            <a:r>
              <a:rPr lang="en-US" altLang="en-US" sz="2400" b="1" dirty="0">
                <a:solidFill>
                  <a:srgbClr val="0070C0"/>
                </a:solidFill>
                <a:latin typeface="Times New Roman" panose="02020603050405020304" pitchFamily="18" charset="0"/>
                <a:cs typeface="Times New Roman" panose="02020603050405020304" pitchFamily="18" charset="0"/>
              </a:rPr>
              <a:t> 4: </a:t>
            </a:r>
            <a:r>
              <a:rPr lang="vi-VN" sz="2400" b="1" dirty="0">
                <a:solidFill>
                  <a:srgbClr val="0070C0"/>
                </a:solidFill>
                <a:latin typeface="Times New Roman" panose="02020603050405020304" pitchFamily="18" charset="0"/>
                <a:cs typeface="Times New Roman" panose="02020603050405020304" pitchFamily="18" charset="0"/>
              </a:rPr>
              <a:t>Tìm những chi tiết cho thấy Quang rất ân hận trước tai nạn do mình gây ra?</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ABB18F95-9BC3-483A-961E-A9B298A6A6A2}"/>
              </a:ext>
            </a:extLst>
          </p:cNvPr>
          <p:cNvSpPr txBox="1"/>
          <p:nvPr/>
        </p:nvSpPr>
        <p:spPr>
          <a:xfrm>
            <a:off x="1" y="1725058"/>
            <a:ext cx="8827912" cy="1815882"/>
          </a:xfrm>
          <a:prstGeom prst="rect">
            <a:avLst/>
          </a:prstGeom>
          <a:noFill/>
        </p:spPr>
        <p:txBody>
          <a:bodyPr wrap="square">
            <a:spAutoFit/>
          </a:bodyPr>
          <a:lstStyle/>
          <a:p>
            <a:r>
              <a:rPr lang="en-US" sz="4000" b="0" i="0" dirty="0">
                <a:solidFill>
                  <a:srgbClr val="000000"/>
                </a:solidFill>
                <a:effectLst/>
                <a:latin typeface="OpenSans"/>
              </a:rPr>
              <a:t>  </a:t>
            </a:r>
            <a:r>
              <a:rPr lang="en-US" sz="2000" b="0" i="0" dirty="0">
                <a:solidFill>
                  <a:srgbClr val="000000"/>
                </a:solidFill>
                <a:effectLst/>
                <a:latin typeface="OpenSans"/>
              </a:rPr>
              <a:t>=&gt;</a:t>
            </a:r>
            <a:r>
              <a:rPr lang="en-US" altLang="en-US" sz="2000" b="1" dirty="0">
                <a:latin typeface="Times New Roman" panose="02020603050405020304" pitchFamily="18" charset="0"/>
              </a:rPr>
              <a:t> </a:t>
            </a:r>
            <a:r>
              <a:rPr lang="vi-VN" sz="2400" dirty="0">
                <a:latin typeface="+mj-lt"/>
              </a:rPr>
              <a:t>Chi tiết sau đây cho thấy Quang rất ân hận trước tai nạn do mình gây ra: cậu thấy cái lưng còng của ông cụ sao giống lưng ông nội thế. Quang chạy theo chiếc xích lô chở ông cụ và mếu máo: "Ông ơi... cụ ơi! Cháu xin lỗi cụ."</a:t>
            </a:r>
            <a:endParaRPr lang="en-US" sz="2400" dirty="0">
              <a:latin typeface="+mj-lt"/>
            </a:endParaRPr>
          </a:p>
        </p:txBody>
      </p:sp>
      <p:sp>
        <p:nvSpPr>
          <p:cNvPr id="62" name="TextBox 61">
            <a:extLst>
              <a:ext uri="{FF2B5EF4-FFF2-40B4-BE49-F238E27FC236}">
                <a16:creationId xmlns:a16="http://schemas.microsoft.com/office/drawing/2014/main" id="{BFF6B6DD-B749-4368-8504-DD5F6761299D}"/>
              </a:ext>
            </a:extLst>
          </p:cNvPr>
          <p:cNvSpPr txBox="1"/>
          <p:nvPr/>
        </p:nvSpPr>
        <p:spPr>
          <a:xfrm>
            <a:off x="883445" y="1182887"/>
            <a:ext cx="7097936" cy="707886"/>
          </a:xfrm>
          <a:prstGeom prst="rect">
            <a:avLst/>
          </a:prstGeom>
          <a:noFill/>
        </p:spPr>
        <p:txBody>
          <a:bodyPr wrap="square">
            <a:spAutoFit/>
          </a:bodyPr>
          <a:lstStyle/>
          <a:p>
            <a:r>
              <a:rPr lang="en-US" sz="2000" b="0" i="0" dirty="0" err="1">
                <a:effectLst/>
                <a:latin typeface="Arial" panose="020B0604020202020204" pitchFamily="34" charset="0"/>
              </a:rPr>
              <a:t>Em</a:t>
            </a:r>
            <a:r>
              <a:rPr lang="en-US" sz="2000" b="0" i="0" dirty="0">
                <a:effectLst/>
                <a:latin typeface="Arial" panose="020B0604020202020204" pitchFamily="34" charset="0"/>
              </a:rPr>
              <a:t> </a:t>
            </a:r>
            <a:r>
              <a:rPr lang="en-US" sz="2000" b="0" i="0" dirty="0" err="1">
                <a:effectLst/>
                <a:latin typeface="Arial" panose="020B0604020202020204" pitchFamily="34" charset="0"/>
              </a:rPr>
              <a:t>hãy</a:t>
            </a:r>
            <a:r>
              <a:rPr lang="en-US" sz="2000" b="0" i="0" dirty="0">
                <a:effectLst/>
                <a:latin typeface="Arial" panose="020B0604020202020204" pitchFamily="34" charset="0"/>
              </a:rPr>
              <a:t> </a:t>
            </a:r>
            <a:r>
              <a:rPr lang="en-US" sz="2000" b="0" i="0" dirty="0" err="1">
                <a:effectLst/>
                <a:latin typeface="Arial" panose="020B0604020202020204" pitchFamily="34" charset="0"/>
              </a:rPr>
              <a:t>đọc</a:t>
            </a:r>
            <a:r>
              <a:rPr lang="en-US" sz="2000" b="0" i="0" dirty="0">
                <a:effectLst/>
                <a:latin typeface="Arial" panose="020B0604020202020204" pitchFamily="34" charset="0"/>
              </a:rPr>
              <a:t> </a:t>
            </a:r>
            <a:r>
              <a:rPr lang="en-US" sz="2000" b="0" i="0" dirty="0" err="1">
                <a:effectLst/>
                <a:latin typeface="Arial" panose="020B0604020202020204" pitchFamily="34" charset="0"/>
              </a:rPr>
              <a:t>đoạn</a:t>
            </a:r>
            <a:r>
              <a:rPr lang="en-US" sz="2000" b="0" i="0" dirty="0">
                <a:effectLst/>
                <a:latin typeface="Arial" panose="020B0604020202020204" pitchFamily="34" charset="0"/>
              </a:rPr>
              <a:t> 3, </a:t>
            </a:r>
            <a:r>
              <a:rPr lang="en-US" sz="2000" b="0" i="0" dirty="0" err="1">
                <a:effectLst/>
                <a:latin typeface="Arial" panose="020B0604020202020204" pitchFamily="34" charset="0"/>
              </a:rPr>
              <a:t>chú</a:t>
            </a:r>
            <a:r>
              <a:rPr lang="en-US" sz="2000" b="0" i="0" dirty="0">
                <a:effectLst/>
                <a:latin typeface="Arial" panose="020B0604020202020204" pitchFamily="34" charset="0"/>
              </a:rPr>
              <a:t> ý </a:t>
            </a:r>
            <a:r>
              <a:rPr lang="en-US" sz="2000" b="0" i="0" dirty="0" err="1">
                <a:effectLst/>
                <a:latin typeface="Arial" panose="020B0604020202020204" pitchFamily="34" charset="0"/>
              </a:rPr>
              <a:t>tới</a:t>
            </a:r>
            <a:r>
              <a:rPr lang="en-US" sz="2000" b="0" i="0" dirty="0">
                <a:effectLst/>
                <a:latin typeface="Arial" panose="020B0604020202020204" pitchFamily="34" charset="0"/>
              </a:rPr>
              <a:t> </a:t>
            </a:r>
            <a:r>
              <a:rPr lang="en-US" sz="2000" b="0" i="0" dirty="0" err="1">
                <a:effectLst/>
                <a:latin typeface="Arial" panose="020B0604020202020204" pitchFamily="34" charset="0"/>
              </a:rPr>
              <a:t>thái</a:t>
            </a:r>
            <a:r>
              <a:rPr lang="en-US" sz="2000" b="0" i="0" dirty="0">
                <a:effectLst/>
                <a:latin typeface="Arial" panose="020B0604020202020204" pitchFamily="34" charset="0"/>
              </a:rPr>
              <a:t> </a:t>
            </a:r>
            <a:r>
              <a:rPr lang="en-US" sz="2000" b="0" i="0" dirty="0" err="1">
                <a:effectLst/>
                <a:latin typeface="Arial" panose="020B0604020202020204" pitchFamily="34" charset="0"/>
              </a:rPr>
              <a:t>độ</a:t>
            </a:r>
            <a:r>
              <a:rPr lang="en-US" sz="2000" b="0" i="0" dirty="0">
                <a:effectLst/>
                <a:latin typeface="Arial" panose="020B0604020202020204" pitchFamily="34" charset="0"/>
              </a:rPr>
              <a:t>, </a:t>
            </a:r>
            <a:r>
              <a:rPr lang="en-US" sz="2000" b="0" i="0" dirty="0" err="1">
                <a:effectLst/>
                <a:latin typeface="Arial" panose="020B0604020202020204" pitchFamily="34" charset="0"/>
              </a:rPr>
              <a:t>lời</a:t>
            </a:r>
            <a:r>
              <a:rPr lang="en-US" sz="2000" b="0" i="0" dirty="0">
                <a:effectLst/>
                <a:latin typeface="Arial" panose="020B0604020202020204" pitchFamily="34" charset="0"/>
              </a:rPr>
              <a:t> </a:t>
            </a:r>
            <a:r>
              <a:rPr lang="en-US" sz="2000" b="0" i="0" dirty="0" err="1">
                <a:effectLst/>
                <a:latin typeface="Arial" panose="020B0604020202020204" pitchFamily="34" charset="0"/>
              </a:rPr>
              <a:t>mếu</a:t>
            </a:r>
            <a:r>
              <a:rPr lang="en-US" sz="2000" b="0" i="0" dirty="0">
                <a:effectLst/>
                <a:latin typeface="Arial" panose="020B0604020202020204" pitchFamily="34" charset="0"/>
              </a:rPr>
              <a:t> </a:t>
            </a:r>
            <a:r>
              <a:rPr lang="en-US" sz="2000" b="0" i="0" dirty="0" err="1">
                <a:effectLst/>
                <a:latin typeface="Arial" panose="020B0604020202020204" pitchFamily="34" charset="0"/>
              </a:rPr>
              <a:t>máo</a:t>
            </a:r>
            <a:r>
              <a:rPr lang="en-US" sz="2000" b="0" i="0" dirty="0">
                <a:effectLst/>
                <a:latin typeface="Arial" panose="020B0604020202020204" pitchFamily="34" charset="0"/>
              </a:rPr>
              <a:t> </a:t>
            </a:r>
            <a:r>
              <a:rPr lang="en-US" sz="2000" b="0" i="0" dirty="0" err="1">
                <a:effectLst/>
                <a:latin typeface="Arial" panose="020B0604020202020204" pitchFamily="34" charset="0"/>
              </a:rPr>
              <a:t>của</a:t>
            </a:r>
            <a:r>
              <a:rPr lang="en-US" sz="2000" b="0" i="0" dirty="0">
                <a:effectLst/>
                <a:latin typeface="Arial" panose="020B0604020202020204" pitchFamily="34" charset="0"/>
              </a:rPr>
              <a:t> </a:t>
            </a:r>
            <a:r>
              <a:rPr lang="en-US" sz="2000" b="0" i="0" dirty="0" err="1">
                <a:effectLst/>
                <a:latin typeface="Arial" panose="020B0604020202020204" pitchFamily="34" charset="0"/>
              </a:rPr>
              <a:t>bạn</a:t>
            </a:r>
            <a:r>
              <a:rPr lang="en-US" sz="2000" b="0" i="0" dirty="0">
                <a:effectLst/>
                <a:latin typeface="Arial" panose="020B0604020202020204" pitchFamily="34" charset="0"/>
              </a:rPr>
              <a:t> </a:t>
            </a:r>
            <a:r>
              <a:rPr lang="en-US" sz="2000" b="0" i="0" dirty="0" err="1">
                <a:effectLst/>
                <a:latin typeface="Arial" panose="020B0604020202020204" pitchFamily="34" charset="0"/>
              </a:rPr>
              <a:t>với</a:t>
            </a:r>
            <a:r>
              <a:rPr lang="en-US" sz="2000" b="0" i="0" dirty="0">
                <a:effectLst/>
                <a:latin typeface="Arial" panose="020B0604020202020204" pitchFamily="34" charset="0"/>
              </a:rPr>
              <a:t> </a:t>
            </a:r>
            <a:r>
              <a:rPr lang="en-US" sz="2000" b="0" i="0" dirty="0" err="1">
                <a:effectLst/>
                <a:latin typeface="Arial" panose="020B0604020202020204" pitchFamily="34" charset="0"/>
              </a:rPr>
              <a:t>ông</a:t>
            </a:r>
            <a:r>
              <a:rPr lang="en-US" sz="2000" b="0" i="0" dirty="0">
                <a:effectLst/>
                <a:latin typeface="Arial" panose="020B0604020202020204" pitchFamily="34" charset="0"/>
              </a:rPr>
              <a:t> </a:t>
            </a:r>
            <a:r>
              <a:rPr lang="en-US" sz="2000" b="0" i="0" dirty="0" err="1">
                <a:effectLst/>
                <a:latin typeface="Arial" panose="020B0604020202020204" pitchFamily="34" charset="0"/>
              </a:rPr>
              <a:t>cụ</a:t>
            </a:r>
            <a:r>
              <a:rPr lang="en-US" sz="2000" b="0" i="0" dirty="0">
                <a:effectLst/>
                <a:latin typeface="Arial" panose="020B0604020202020204" pitchFamily="34" charset="0"/>
              </a:rPr>
              <a:t>.</a:t>
            </a:r>
            <a:endParaRPr lang="en-US" sz="2000" dirty="0"/>
          </a:p>
        </p:txBody>
      </p:sp>
    </p:spTree>
    <p:extLst>
      <p:ext uri="{BB962C8B-B14F-4D97-AF65-F5344CB8AC3E}">
        <p14:creationId xmlns:p14="http://schemas.microsoft.com/office/powerpoint/2010/main" val="36216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31"/>
                                        </p:tgtEl>
                                        <p:attrNameLst>
                                          <p:attrName>style.visibility</p:attrName>
                                        </p:attrNameLst>
                                      </p:cBhvr>
                                      <p:to>
                                        <p:strVal val="visible"/>
                                      </p:to>
                                    </p:set>
                                    <p:animEffect transition="in" filter="fade">
                                      <p:cBhvr>
                                        <p:cTn id="7" dur="1000"/>
                                        <p:tgtEl>
                                          <p:spTgt spid="313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73"/>
                                        </p:tgtEl>
                                        <p:attrNameLst>
                                          <p:attrName>style.visibility</p:attrName>
                                        </p:attrNameLst>
                                      </p:cBhvr>
                                      <p:to>
                                        <p:strVal val="visible"/>
                                      </p:to>
                                    </p:set>
                                    <p:animEffect transition="in" filter="fade">
                                      <p:cBhvr>
                                        <p:cTn id="11" dur="1000"/>
                                        <p:tgtEl>
                                          <p:spTgt spid="31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61"/>
                                        </p:tgtEl>
                                        <p:attrNameLst>
                                          <p:attrName>style.visibility</p:attrName>
                                        </p:attrNameLst>
                                      </p:cBhvr>
                                      <p:to>
                                        <p:strVal val="visible"/>
                                      </p:to>
                                    </p:set>
                                    <p:animEffect transition="in" filter="fade">
                                      <p:cBhvr>
                                        <p:cTn id="15" dur="1000"/>
                                        <p:tgtEl>
                                          <p:spTgt spid="316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2">
                                            <p:txEl>
                                              <p:pRg st="0" end="0"/>
                                            </p:txEl>
                                          </p:spTgt>
                                        </p:tgtEl>
                                        <p:attrNameLst>
                                          <p:attrName>style.visibility</p:attrName>
                                        </p:attrNameLst>
                                      </p:cBhvr>
                                      <p:to>
                                        <p:strVal val="visible"/>
                                      </p:to>
                                    </p:set>
                                    <p:animEffect transition="in" filter="fade">
                                      <p:cBhvr>
                                        <p:cTn id="26" dur="1000"/>
                                        <p:tgtEl>
                                          <p:spTgt spid="82">
                                            <p:txEl>
                                              <p:pRg st="0" end="0"/>
                                            </p:txEl>
                                          </p:spTgt>
                                        </p:tgtEl>
                                      </p:cBhvr>
                                    </p:animEffect>
                                    <p:anim calcmode="lin" valueType="num">
                                      <p:cBhvr>
                                        <p:cTn id="27" dur="10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Effect transition="in" filter="fade">
                                      <p:cBhvr>
                                        <p:cTn id="33" dur="1000"/>
                                        <p:tgtEl>
                                          <p:spTgt spid="62">
                                            <p:txEl>
                                              <p:pRg st="0" end="0"/>
                                            </p:txEl>
                                          </p:spTgt>
                                        </p:tgtEl>
                                      </p:cBhvr>
                                    </p:animEffect>
                                    <p:anim calcmode="lin" valueType="num">
                                      <p:cBhvr>
                                        <p:cTn id="34"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4">
                                            <p:txEl>
                                              <p:pRg st="0" end="0"/>
                                            </p:txEl>
                                          </p:spTgt>
                                        </p:tgtEl>
                                        <p:attrNameLst>
                                          <p:attrName>style.visibility</p:attrName>
                                        </p:attrNameLst>
                                      </p:cBhvr>
                                      <p:to>
                                        <p:strVal val="visible"/>
                                      </p:to>
                                    </p:set>
                                    <p:animEffect transition="in" filter="fade">
                                      <p:cBhvr>
                                        <p:cTn id="40" dur="1000"/>
                                        <p:tgtEl>
                                          <p:spTgt spid="84">
                                            <p:txEl>
                                              <p:pRg st="0" end="0"/>
                                            </p:txEl>
                                          </p:spTgt>
                                        </p:tgtEl>
                                      </p:cBhvr>
                                    </p:animEffect>
                                    <p:anim calcmode="lin" valueType="num">
                                      <p:cBhvr>
                                        <p:cTn id="41" dur="1000" fill="hold"/>
                                        <p:tgtEl>
                                          <p:spTgt spid="8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grpSp>
        <p:nvGrpSpPr>
          <p:cNvPr id="3131" name="Google Shape;3131;p66"/>
          <p:cNvGrpSpPr/>
          <p:nvPr/>
        </p:nvGrpSpPr>
        <p:grpSpPr>
          <a:xfrm>
            <a:off x="3818900" y="4376266"/>
            <a:ext cx="747100" cy="740653"/>
            <a:chOff x="1627275" y="2202800"/>
            <a:chExt cx="367975" cy="364800"/>
          </a:xfrm>
        </p:grpSpPr>
        <p:sp>
          <p:nvSpPr>
            <p:cNvPr id="3132" name="Google Shape;3132;p66"/>
            <p:cNvSpPr/>
            <p:nvPr/>
          </p:nvSpPr>
          <p:spPr>
            <a:xfrm>
              <a:off x="1864675" y="2321525"/>
              <a:ext cx="47500" cy="68050"/>
            </a:xfrm>
            <a:custGeom>
              <a:avLst/>
              <a:gdLst/>
              <a:ahLst/>
              <a:cxnLst/>
              <a:rect l="l" t="t" r="r" b="b"/>
              <a:pathLst>
                <a:path w="1900" h="2722" extrusionOk="0">
                  <a:moveTo>
                    <a:pt x="948" y="1"/>
                  </a:moveTo>
                  <a:cubicBezTo>
                    <a:pt x="889" y="1"/>
                    <a:pt x="829" y="27"/>
                    <a:pt x="789" y="79"/>
                  </a:cubicBezTo>
                  <a:cubicBezTo>
                    <a:pt x="522" y="455"/>
                    <a:pt x="1" y="1244"/>
                    <a:pt x="1" y="1769"/>
                  </a:cubicBezTo>
                  <a:cubicBezTo>
                    <a:pt x="1" y="2295"/>
                    <a:pt x="422" y="2721"/>
                    <a:pt x="948" y="2721"/>
                  </a:cubicBezTo>
                  <a:cubicBezTo>
                    <a:pt x="1474" y="2721"/>
                    <a:pt x="1900" y="2295"/>
                    <a:pt x="1900" y="1769"/>
                  </a:cubicBezTo>
                  <a:cubicBezTo>
                    <a:pt x="1900" y="1244"/>
                    <a:pt x="1378" y="455"/>
                    <a:pt x="1102" y="79"/>
                  </a:cubicBezTo>
                  <a:cubicBezTo>
                    <a:pt x="1065" y="27"/>
                    <a:pt x="1006"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6"/>
            <p:cNvSpPr/>
            <p:nvPr/>
          </p:nvSpPr>
          <p:spPr>
            <a:xfrm>
              <a:off x="1864575" y="2321525"/>
              <a:ext cx="47500" cy="47475"/>
            </a:xfrm>
            <a:custGeom>
              <a:avLst/>
              <a:gdLst/>
              <a:ahLst/>
              <a:cxnLst/>
              <a:rect l="l" t="t" r="r" b="b"/>
              <a:pathLst>
                <a:path w="1900" h="1899" extrusionOk="0">
                  <a:moveTo>
                    <a:pt x="952" y="1"/>
                  </a:moveTo>
                  <a:cubicBezTo>
                    <a:pt x="893" y="1"/>
                    <a:pt x="833" y="27"/>
                    <a:pt x="793" y="79"/>
                  </a:cubicBezTo>
                  <a:cubicBezTo>
                    <a:pt x="526" y="450"/>
                    <a:pt x="0" y="1244"/>
                    <a:pt x="0" y="1769"/>
                  </a:cubicBezTo>
                  <a:cubicBezTo>
                    <a:pt x="0" y="1815"/>
                    <a:pt x="5" y="1857"/>
                    <a:pt x="13" y="1899"/>
                  </a:cubicBezTo>
                  <a:cubicBezTo>
                    <a:pt x="75" y="1498"/>
                    <a:pt x="543" y="956"/>
                    <a:pt x="798" y="688"/>
                  </a:cubicBezTo>
                  <a:cubicBezTo>
                    <a:pt x="841" y="649"/>
                    <a:pt x="897" y="629"/>
                    <a:pt x="953" y="629"/>
                  </a:cubicBezTo>
                  <a:cubicBezTo>
                    <a:pt x="1008" y="629"/>
                    <a:pt x="1065" y="649"/>
                    <a:pt x="1111" y="688"/>
                  </a:cubicBezTo>
                  <a:cubicBezTo>
                    <a:pt x="1361" y="956"/>
                    <a:pt x="1829" y="1498"/>
                    <a:pt x="1891" y="1899"/>
                  </a:cubicBezTo>
                  <a:cubicBezTo>
                    <a:pt x="1895" y="1857"/>
                    <a:pt x="1900" y="1815"/>
                    <a:pt x="1900" y="1769"/>
                  </a:cubicBezTo>
                  <a:cubicBezTo>
                    <a:pt x="1900" y="1244"/>
                    <a:pt x="1378" y="450"/>
                    <a:pt x="1106" y="79"/>
                  </a:cubicBezTo>
                  <a:cubicBezTo>
                    <a:pt x="1069" y="27"/>
                    <a:pt x="1010" y="1"/>
                    <a:pt x="9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6"/>
            <p:cNvSpPr/>
            <p:nvPr/>
          </p:nvSpPr>
          <p:spPr>
            <a:xfrm>
              <a:off x="1872500" y="2359800"/>
              <a:ext cx="27775" cy="23800"/>
            </a:xfrm>
            <a:custGeom>
              <a:avLst/>
              <a:gdLst/>
              <a:ahLst/>
              <a:cxnLst/>
              <a:rect l="l" t="t" r="r" b="b"/>
              <a:pathLst>
                <a:path w="1111" h="952" extrusionOk="0">
                  <a:moveTo>
                    <a:pt x="635" y="1"/>
                  </a:moveTo>
                  <a:cubicBezTo>
                    <a:pt x="213" y="1"/>
                    <a:pt x="1" y="514"/>
                    <a:pt x="301" y="810"/>
                  </a:cubicBezTo>
                  <a:cubicBezTo>
                    <a:pt x="397" y="908"/>
                    <a:pt x="516" y="951"/>
                    <a:pt x="632" y="951"/>
                  </a:cubicBezTo>
                  <a:cubicBezTo>
                    <a:pt x="876" y="951"/>
                    <a:pt x="1111" y="761"/>
                    <a:pt x="1111" y="476"/>
                  </a:cubicBezTo>
                  <a:cubicBezTo>
                    <a:pt x="1111" y="213"/>
                    <a:pt x="898" y="1"/>
                    <a:pt x="6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81"/>
                  </a:lnTo>
                  <a:cubicBezTo>
                    <a:pt x="5222" y="214"/>
                    <a:pt x="5009" y="1"/>
                    <a:pt x="4746" y="1"/>
                  </a:cubicBezTo>
                  <a:close/>
                </a:path>
              </a:pathLst>
            </a:custGeom>
            <a:solidFill>
              <a:srgbClr val="F2BF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6"/>
            <p:cNvSpPr/>
            <p:nvPr/>
          </p:nvSpPr>
          <p:spPr>
            <a:xfrm>
              <a:off x="1823150" y="2413225"/>
              <a:ext cx="130575" cy="142475"/>
            </a:xfrm>
            <a:custGeom>
              <a:avLst/>
              <a:gdLst/>
              <a:ahLst/>
              <a:cxnLst/>
              <a:rect l="l" t="t" r="r" b="b"/>
              <a:pathLst>
                <a:path w="5223" h="5699" extrusionOk="0">
                  <a:moveTo>
                    <a:pt x="472" y="1"/>
                  </a:moveTo>
                  <a:cubicBezTo>
                    <a:pt x="213" y="1"/>
                    <a:pt x="0" y="214"/>
                    <a:pt x="0" y="476"/>
                  </a:cubicBezTo>
                  <a:lnTo>
                    <a:pt x="0" y="5698"/>
                  </a:lnTo>
                  <a:lnTo>
                    <a:pt x="5222" y="5698"/>
                  </a:lnTo>
                  <a:lnTo>
                    <a:pt x="5222" y="4747"/>
                  </a:lnTo>
                  <a:lnTo>
                    <a:pt x="1662" y="4747"/>
                  </a:lnTo>
                  <a:cubicBezTo>
                    <a:pt x="1269" y="4747"/>
                    <a:pt x="948" y="4429"/>
                    <a:pt x="948" y="4037"/>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6"/>
            <p:cNvSpPr/>
            <p:nvPr/>
          </p:nvSpPr>
          <p:spPr>
            <a:xfrm>
              <a:off x="1882425" y="2371700"/>
              <a:ext cx="11900" cy="53550"/>
            </a:xfrm>
            <a:custGeom>
              <a:avLst/>
              <a:gdLst/>
              <a:ahLst/>
              <a:cxnLst/>
              <a:rect l="l" t="t" r="r" b="b"/>
              <a:pathLst>
                <a:path w="476" h="2142" extrusionOk="0">
                  <a:moveTo>
                    <a:pt x="238" y="0"/>
                  </a:moveTo>
                  <a:cubicBezTo>
                    <a:pt x="119" y="0"/>
                    <a:pt x="0" y="80"/>
                    <a:pt x="0" y="238"/>
                  </a:cubicBezTo>
                  <a:lnTo>
                    <a:pt x="0" y="1904"/>
                  </a:lnTo>
                  <a:cubicBezTo>
                    <a:pt x="0" y="2033"/>
                    <a:pt x="109" y="2142"/>
                    <a:pt x="238" y="2142"/>
                  </a:cubicBezTo>
                  <a:cubicBezTo>
                    <a:pt x="372" y="2142"/>
                    <a:pt x="476" y="2033"/>
                    <a:pt x="476" y="1900"/>
                  </a:cubicBezTo>
                  <a:lnTo>
                    <a:pt x="476" y="238"/>
                  </a:lnTo>
                  <a:cubicBezTo>
                    <a:pt x="476" y="80"/>
                    <a:pt x="357"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6"/>
            <p:cNvSpPr/>
            <p:nvPr/>
          </p:nvSpPr>
          <p:spPr>
            <a:xfrm>
              <a:off x="1823150" y="2413225"/>
              <a:ext cx="130575" cy="71275"/>
            </a:xfrm>
            <a:custGeom>
              <a:avLst/>
              <a:gdLst/>
              <a:ahLst/>
              <a:cxnLst/>
              <a:rect l="l" t="t" r="r" b="b"/>
              <a:pathLst>
                <a:path w="5223" h="2851" extrusionOk="0">
                  <a:moveTo>
                    <a:pt x="472" y="1"/>
                  </a:moveTo>
                  <a:cubicBezTo>
                    <a:pt x="213" y="1"/>
                    <a:pt x="0" y="214"/>
                    <a:pt x="0" y="476"/>
                  </a:cubicBezTo>
                  <a:lnTo>
                    <a:pt x="0" y="952"/>
                  </a:lnTo>
                  <a:lnTo>
                    <a:pt x="948" y="952"/>
                  </a:lnTo>
                  <a:cubicBezTo>
                    <a:pt x="1211" y="952"/>
                    <a:pt x="1424" y="1165"/>
                    <a:pt x="1424" y="1424"/>
                  </a:cubicBezTo>
                  <a:lnTo>
                    <a:pt x="1424" y="1662"/>
                  </a:lnTo>
                  <a:cubicBezTo>
                    <a:pt x="1424" y="1925"/>
                    <a:pt x="1636" y="2138"/>
                    <a:pt x="1899" y="2138"/>
                  </a:cubicBezTo>
                  <a:cubicBezTo>
                    <a:pt x="2158" y="2138"/>
                    <a:pt x="2371" y="1925"/>
                    <a:pt x="2371" y="1662"/>
                  </a:cubicBezTo>
                  <a:lnTo>
                    <a:pt x="2371" y="1424"/>
                  </a:lnTo>
                  <a:cubicBezTo>
                    <a:pt x="2371" y="1165"/>
                    <a:pt x="2584" y="952"/>
                    <a:pt x="2847" y="952"/>
                  </a:cubicBezTo>
                  <a:cubicBezTo>
                    <a:pt x="3110" y="952"/>
                    <a:pt x="3323" y="1165"/>
                    <a:pt x="3323" y="1424"/>
                  </a:cubicBezTo>
                  <a:lnTo>
                    <a:pt x="3323" y="2351"/>
                  </a:lnTo>
                  <a:cubicBezTo>
                    <a:pt x="3323" y="2584"/>
                    <a:pt x="3486" y="2806"/>
                    <a:pt x="3719" y="2843"/>
                  </a:cubicBezTo>
                  <a:cubicBezTo>
                    <a:pt x="3746" y="2848"/>
                    <a:pt x="3773" y="2850"/>
                    <a:pt x="3800" y="2850"/>
                  </a:cubicBezTo>
                  <a:cubicBezTo>
                    <a:pt x="4055" y="2850"/>
                    <a:pt x="4274" y="2640"/>
                    <a:pt x="4270" y="2376"/>
                  </a:cubicBezTo>
                  <a:lnTo>
                    <a:pt x="4270" y="1424"/>
                  </a:lnTo>
                  <a:cubicBezTo>
                    <a:pt x="4270" y="1161"/>
                    <a:pt x="4483" y="948"/>
                    <a:pt x="4746" y="948"/>
                  </a:cubicBezTo>
                  <a:lnTo>
                    <a:pt x="5222" y="948"/>
                  </a:lnTo>
                  <a:lnTo>
                    <a:pt x="5222" y="481"/>
                  </a:lnTo>
                  <a:cubicBezTo>
                    <a:pt x="5222" y="214"/>
                    <a:pt x="5009" y="1"/>
                    <a:pt x="47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6"/>
            <p:cNvSpPr/>
            <p:nvPr/>
          </p:nvSpPr>
          <p:spPr>
            <a:xfrm>
              <a:off x="1823050" y="2413225"/>
              <a:ext cx="23800" cy="23825"/>
            </a:xfrm>
            <a:custGeom>
              <a:avLst/>
              <a:gdLst/>
              <a:ahLst/>
              <a:cxnLst/>
              <a:rect l="l" t="t" r="r" b="b"/>
              <a:pathLst>
                <a:path w="952" h="953" extrusionOk="0">
                  <a:moveTo>
                    <a:pt x="476" y="1"/>
                  </a:moveTo>
                  <a:cubicBezTo>
                    <a:pt x="213" y="1"/>
                    <a:pt x="0" y="214"/>
                    <a:pt x="4" y="481"/>
                  </a:cubicBezTo>
                  <a:lnTo>
                    <a:pt x="4" y="952"/>
                  </a:lnTo>
                  <a:lnTo>
                    <a:pt x="952" y="952"/>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6"/>
            <p:cNvSpPr/>
            <p:nvPr/>
          </p:nvSpPr>
          <p:spPr>
            <a:xfrm>
              <a:off x="1894300" y="2437025"/>
              <a:ext cx="23825" cy="47500"/>
            </a:xfrm>
            <a:custGeom>
              <a:avLst/>
              <a:gdLst/>
              <a:ahLst/>
              <a:cxnLst/>
              <a:rect l="l" t="t" r="r" b="b"/>
              <a:pathLst>
                <a:path w="953" h="1900" extrusionOk="0">
                  <a:moveTo>
                    <a:pt x="1" y="0"/>
                  </a:moveTo>
                  <a:cubicBezTo>
                    <a:pt x="264" y="0"/>
                    <a:pt x="477" y="213"/>
                    <a:pt x="477" y="472"/>
                  </a:cubicBezTo>
                  <a:lnTo>
                    <a:pt x="477" y="1424"/>
                  </a:lnTo>
                  <a:cubicBezTo>
                    <a:pt x="477" y="1687"/>
                    <a:pt x="690" y="1900"/>
                    <a:pt x="953" y="1900"/>
                  </a:cubicBezTo>
                  <a:lnTo>
                    <a:pt x="953" y="472"/>
                  </a:lnTo>
                  <a:cubicBezTo>
                    <a:pt x="953"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6"/>
            <p:cNvSpPr/>
            <p:nvPr/>
          </p:nvSpPr>
          <p:spPr>
            <a:xfrm>
              <a:off x="1846825" y="2437025"/>
              <a:ext cx="23825" cy="29650"/>
            </a:xfrm>
            <a:custGeom>
              <a:avLst/>
              <a:gdLst/>
              <a:ahLst/>
              <a:cxnLst/>
              <a:rect l="l" t="t" r="r" b="b"/>
              <a:pathLst>
                <a:path w="953" h="1186" extrusionOk="0">
                  <a:moveTo>
                    <a:pt x="1" y="0"/>
                  </a:moveTo>
                  <a:cubicBezTo>
                    <a:pt x="264" y="0"/>
                    <a:pt x="477" y="213"/>
                    <a:pt x="477" y="472"/>
                  </a:cubicBezTo>
                  <a:lnTo>
                    <a:pt x="477" y="710"/>
                  </a:lnTo>
                  <a:cubicBezTo>
                    <a:pt x="477" y="973"/>
                    <a:pt x="689" y="1186"/>
                    <a:pt x="952" y="1186"/>
                  </a:cubicBezTo>
                  <a:lnTo>
                    <a:pt x="952" y="472"/>
                  </a:lnTo>
                  <a:cubicBezTo>
                    <a:pt x="952" y="213"/>
                    <a:pt x="740" y="0"/>
                    <a:pt x="477"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6"/>
            <p:cNvSpPr/>
            <p:nvPr/>
          </p:nvSpPr>
          <p:spPr>
            <a:xfrm>
              <a:off x="1882425" y="2371700"/>
              <a:ext cx="11900" cy="17825"/>
            </a:xfrm>
            <a:custGeom>
              <a:avLst/>
              <a:gdLst/>
              <a:ahLst/>
              <a:cxnLst/>
              <a:rect l="l" t="t" r="r" b="b"/>
              <a:pathLst>
                <a:path w="476" h="713" extrusionOk="0">
                  <a:moveTo>
                    <a:pt x="238" y="0"/>
                  </a:moveTo>
                  <a:cubicBezTo>
                    <a:pt x="109" y="0"/>
                    <a:pt x="0" y="105"/>
                    <a:pt x="0" y="238"/>
                  </a:cubicBezTo>
                  <a:lnTo>
                    <a:pt x="0" y="681"/>
                  </a:lnTo>
                  <a:cubicBezTo>
                    <a:pt x="79" y="702"/>
                    <a:pt x="160" y="712"/>
                    <a:pt x="240" y="712"/>
                  </a:cubicBezTo>
                  <a:cubicBezTo>
                    <a:pt x="319" y="712"/>
                    <a:pt x="399" y="702"/>
                    <a:pt x="476" y="681"/>
                  </a:cubicBezTo>
                  <a:lnTo>
                    <a:pt x="476" y="238"/>
                  </a:lnTo>
                  <a:cubicBezTo>
                    <a:pt x="476" y="105"/>
                    <a:pt x="372"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6"/>
            <p:cNvSpPr/>
            <p:nvPr/>
          </p:nvSpPr>
          <p:spPr>
            <a:xfrm>
              <a:off x="1823250" y="2502250"/>
              <a:ext cx="130475" cy="53450"/>
            </a:xfrm>
            <a:custGeom>
              <a:avLst/>
              <a:gdLst/>
              <a:ahLst/>
              <a:cxnLst/>
              <a:rect l="l" t="t" r="r" b="b"/>
              <a:pathLst>
                <a:path w="5219" h="2138" extrusionOk="0">
                  <a:moveTo>
                    <a:pt x="0" y="0"/>
                  </a:moveTo>
                  <a:lnTo>
                    <a:pt x="0" y="2137"/>
                  </a:lnTo>
                  <a:lnTo>
                    <a:pt x="5218" y="2137"/>
                  </a:lnTo>
                  <a:lnTo>
                    <a:pt x="5218" y="0"/>
                  </a:lnTo>
                  <a:cubicBezTo>
                    <a:pt x="4563" y="0"/>
                    <a:pt x="4563" y="476"/>
                    <a:pt x="3912" y="476"/>
                  </a:cubicBezTo>
                  <a:cubicBezTo>
                    <a:pt x="3260" y="476"/>
                    <a:pt x="3260" y="0"/>
                    <a:pt x="2609" y="0"/>
                  </a:cubicBezTo>
                  <a:cubicBezTo>
                    <a:pt x="1958" y="0"/>
                    <a:pt x="1954" y="476"/>
                    <a:pt x="1303" y="476"/>
                  </a:cubicBezTo>
                  <a:cubicBezTo>
                    <a:pt x="652" y="476"/>
                    <a:pt x="652" y="0"/>
                    <a:pt x="0"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6"/>
            <p:cNvSpPr/>
            <p:nvPr/>
          </p:nvSpPr>
          <p:spPr>
            <a:xfrm>
              <a:off x="1823150" y="2502250"/>
              <a:ext cx="130575" cy="53450"/>
            </a:xfrm>
            <a:custGeom>
              <a:avLst/>
              <a:gdLst/>
              <a:ahLst/>
              <a:cxnLst/>
              <a:rect l="l" t="t" r="r" b="b"/>
              <a:pathLst>
                <a:path w="5223" h="2138" extrusionOk="0">
                  <a:moveTo>
                    <a:pt x="0" y="0"/>
                  </a:moveTo>
                  <a:lnTo>
                    <a:pt x="0" y="2137"/>
                  </a:lnTo>
                  <a:lnTo>
                    <a:pt x="5222" y="2137"/>
                  </a:lnTo>
                  <a:lnTo>
                    <a:pt x="5222" y="1186"/>
                  </a:lnTo>
                  <a:lnTo>
                    <a:pt x="1662" y="1186"/>
                  </a:lnTo>
                  <a:cubicBezTo>
                    <a:pt x="1269" y="1186"/>
                    <a:pt x="948" y="868"/>
                    <a:pt x="948" y="476"/>
                  </a:cubicBezTo>
                  <a:lnTo>
                    <a:pt x="948" y="413"/>
                  </a:lnTo>
                  <a:cubicBezTo>
                    <a:pt x="618" y="284"/>
                    <a:pt x="505"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6"/>
            <p:cNvSpPr/>
            <p:nvPr/>
          </p:nvSpPr>
          <p:spPr>
            <a:xfrm>
              <a:off x="1710350" y="2202875"/>
              <a:ext cx="47500" cy="67950"/>
            </a:xfrm>
            <a:custGeom>
              <a:avLst/>
              <a:gdLst/>
              <a:ahLst/>
              <a:cxnLst/>
              <a:rect l="l" t="t" r="r" b="b"/>
              <a:pathLst>
                <a:path w="1900" h="2718" extrusionOk="0">
                  <a:moveTo>
                    <a:pt x="948" y="1"/>
                  </a:moveTo>
                  <a:cubicBezTo>
                    <a:pt x="889" y="1"/>
                    <a:pt x="831" y="27"/>
                    <a:pt x="793" y="79"/>
                  </a:cubicBezTo>
                  <a:cubicBezTo>
                    <a:pt x="522" y="451"/>
                    <a:pt x="0" y="1239"/>
                    <a:pt x="0" y="1770"/>
                  </a:cubicBezTo>
                  <a:cubicBezTo>
                    <a:pt x="0" y="2295"/>
                    <a:pt x="426" y="2717"/>
                    <a:pt x="952" y="2717"/>
                  </a:cubicBezTo>
                  <a:cubicBezTo>
                    <a:pt x="1473" y="2717"/>
                    <a:pt x="1899" y="2295"/>
                    <a:pt x="1899" y="1770"/>
                  </a:cubicBezTo>
                  <a:cubicBezTo>
                    <a:pt x="1899" y="1239"/>
                    <a:pt x="1377" y="451"/>
                    <a:pt x="1106" y="79"/>
                  </a:cubicBezTo>
                  <a:cubicBezTo>
                    <a:pt x="1067" y="27"/>
                    <a:pt x="1007"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6"/>
            <p:cNvSpPr/>
            <p:nvPr/>
          </p:nvSpPr>
          <p:spPr>
            <a:xfrm>
              <a:off x="1718175" y="2241150"/>
              <a:ext cx="27775" cy="23800"/>
            </a:xfrm>
            <a:custGeom>
              <a:avLst/>
              <a:gdLst/>
              <a:ahLst/>
              <a:cxnLst/>
              <a:rect l="l" t="t" r="r" b="b"/>
              <a:pathLst>
                <a:path w="1111" h="952" extrusionOk="0">
                  <a:moveTo>
                    <a:pt x="639" y="1"/>
                  </a:moveTo>
                  <a:cubicBezTo>
                    <a:pt x="213" y="1"/>
                    <a:pt x="0" y="510"/>
                    <a:pt x="301" y="810"/>
                  </a:cubicBezTo>
                  <a:cubicBezTo>
                    <a:pt x="398" y="908"/>
                    <a:pt x="517" y="951"/>
                    <a:pt x="634" y="951"/>
                  </a:cubicBezTo>
                  <a:cubicBezTo>
                    <a:pt x="878" y="951"/>
                    <a:pt x="1110" y="762"/>
                    <a:pt x="1110" y="476"/>
                  </a:cubicBezTo>
                  <a:cubicBezTo>
                    <a:pt x="1110" y="213"/>
                    <a:pt x="898"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477"/>
                  </a:lnTo>
                  <a:cubicBezTo>
                    <a:pt x="5223" y="214"/>
                    <a:pt x="5010" y="1"/>
                    <a:pt x="47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6"/>
            <p:cNvSpPr/>
            <p:nvPr/>
          </p:nvSpPr>
          <p:spPr>
            <a:xfrm>
              <a:off x="1668800" y="2294575"/>
              <a:ext cx="130575" cy="261125"/>
            </a:xfrm>
            <a:custGeom>
              <a:avLst/>
              <a:gdLst/>
              <a:ahLst/>
              <a:cxnLst/>
              <a:rect l="l" t="t" r="r" b="b"/>
              <a:pathLst>
                <a:path w="5223" h="10445" extrusionOk="0">
                  <a:moveTo>
                    <a:pt x="477" y="1"/>
                  </a:moveTo>
                  <a:cubicBezTo>
                    <a:pt x="214" y="1"/>
                    <a:pt x="1" y="214"/>
                    <a:pt x="1" y="477"/>
                  </a:cubicBezTo>
                  <a:lnTo>
                    <a:pt x="1" y="10444"/>
                  </a:lnTo>
                  <a:lnTo>
                    <a:pt x="5223" y="10444"/>
                  </a:lnTo>
                  <a:lnTo>
                    <a:pt x="5223" y="9493"/>
                  </a:lnTo>
                  <a:lnTo>
                    <a:pt x="1662" y="9493"/>
                  </a:lnTo>
                  <a:cubicBezTo>
                    <a:pt x="1270" y="9493"/>
                    <a:pt x="952" y="9175"/>
                    <a:pt x="948" y="8783"/>
                  </a:cubicBez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6"/>
            <p:cNvSpPr/>
            <p:nvPr/>
          </p:nvSpPr>
          <p:spPr>
            <a:xfrm>
              <a:off x="1728175" y="2253050"/>
              <a:ext cx="11925" cy="53450"/>
            </a:xfrm>
            <a:custGeom>
              <a:avLst/>
              <a:gdLst/>
              <a:ahLst/>
              <a:cxnLst/>
              <a:rect l="l" t="t" r="r" b="b"/>
              <a:pathLst>
                <a:path w="477" h="2138" extrusionOk="0">
                  <a:moveTo>
                    <a:pt x="237" y="0"/>
                  </a:moveTo>
                  <a:cubicBezTo>
                    <a:pt x="119" y="0"/>
                    <a:pt x="1" y="80"/>
                    <a:pt x="1" y="238"/>
                  </a:cubicBezTo>
                  <a:lnTo>
                    <a:pt x="1" y="1900"/>
                  </a:lnTo>
                  <a:cubicBezTo>
                    <a:pt x="1" y="2033"/>
                    <a:pt x="105" y="2138"/>
                    <a:pt x="239" y="2138"/>
                  </a:cubicBezTo>
                  <a:cubicBezTo>
                    <a:pt x="368" y="2138"/>
                    <a:pt x="477" y="2029"/>
                    <a:pt x="472" y="1900"/>
                  </a:cubicBezTo>
                  <a:lnTo>
                    <a:pt x="472" y="238"/>
                  </a:lnTo>
                  <a:cubicBezTo>
                    <a:pt x="472" y="80"/>
                    <a:pt x="355"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6"/>
            <p:cNvSpPr/>
            <p:nvPr/>
          </p:nvSpPr>
          <p:spPr>
            <a:xfrm>
              <a:off x="1668800" y="2294575"/>
              <a:ext cx="130575" cy="65250"/>
            </a:xfrm>
            <a:custGeom>
              <a:avLst/>
              <a:gdLst/>
              <a:ahLst/>
              <a:cxnLst/>
              <a:rect l="l" t="t" r="r" b="b"/>
              <a:pathLst>
                <a:path w="5223" h="2610" extrusionOk="0">
                  <a:moveTo>
                    <a:pt x="477" y="1"/>
                  </a:moveTo>
                  <a:cubicBezTo>
                    <a:pt x="214" y="1"/>
                    <a:pt x="1" y="214"/>
                    <a:pt x="1" y="477"/>
                  </a:cubicBezTo>
                  <a:lnTo>
                    <a:pt x="1" y="948"/>
                  </a:lnTo>
                  <a:lnTo>
                    <a:pt x="2847" y="948"/>
                  </a:lnTo>
                  <a:cubicBezTo>
                    <a:pt x="3110" y="948"/>
                    <a:pt x="3323" y="1161"/>
                    <a:pt x="3323" y="1424"/>
                  </a:cubicBezTo>
                  <a:lnTo>
                    <a:pt x="3323" y="2138"/>
                  </a:lnTo>
                  <a:cubicBezTo>
                    <a:pt x="3323" y="2397"/>
                    <a:pt x="3536" y="2610"/>
                    <a:pt x="3799" y="2610"/>
                  </a:cubicBezTo>
                  <a:cubicBezTo>
                    <a:pt x="4062" y="2610"/>
                    <a:pt x="4275" y="2397"/>
                    <a:pt x="4275" y="2138"/>
                  </a:cubicBezTo>
                  <a:lnTo>
                    <a:pt x="4275" y="1424"/>
                  </a:lnTo>
                  <a:cubicBezTo>
                    <a:pt x="4275" y="1161"/>
                    <a:pt x="4488" y="948"/>
                    <a:pt x="4747" y="948"/>
                  </a:cubicBezTo>
                  <a:lnTo>
                    <a:pt x="5223" y="948"/>
                  </a:lnTo>
                  <a:lnTo>
                    <a:pt x="5223" y="477"/>
                  </a:lnTo>
                  <a:cubicBezTo>
                    <a:pt x="5223" y="214"/>
                    <a:pt x="5010" y="1"/>
                    <a:pt x="474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6"/>
            <p:cNvSpPr/>
            <p:nvPr/>
          </p:nvSpPr>
          <p:spPr>
            <a:xfrm>
              <a:off x="1668900" y="2502250"/>
              <a:ext cx="130475" cy="53450"/>
            </a:xfrm>
            <a:custGeom>
              <a:avLst/>
              <a:gdLst/>
              <a:ahLst/>
              <a:cxnLst/>
              <a:rect l="l" t="t" r="r" b="b"/>
              <a:pathLst>
                <a:path w="5219" h="2138" extrusionOk="0">
                  <a:moveTo>
                    <a:pt x="1" y="0"/>
                  </a:moveTo>
                  <a:lnTo>
                    <a:pt x="1" y="2137"/>
                  </a:lnTo>
                  <a:lnTo>
                    <a:pt x="5219" y="2137"/>
                  </a:lnTo>
                  <a:lnTo>
                    <a:pt x="5219" y="0"/>
                  </a:lnTo>
                  <a:cubicBezTo>
                    <a:pt x="4567" y="0"/>
                    <a:pt x="4567" y="476"/>
                    <a:pt x="3916" y="476"/>
                  </a:cubicBezTo>
                  <a:cubicBezTo>
                    <a:pt x="3265" y="476"/>
                    <a:pt x="3261" y="0"/>
                    <a:pt x="2610" y="0"/>
                  </a:cubicBezTo>
                  <a:cubicBezTo>
                    <a:pt x="1959" y="0"/>
                    <a:pt x="1959" y="476"/>
                    <a:pt x="1307" y="476"/>
                  </a:cubicBezTo>
                  <a:cubicBezTo>
                    <a:pt x="656" y="476"/>
                    <a:pt x="652" y="0"/>
                    <a:pt x="1" y="0"/>
                  </a:cubicBezTo>
                  <a:close/>
                </a:path>
              </a:pathLst>
            </a:custGeom>
            <a:solidFill>
              <a:srgbClr val="E9A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6"/>
            <p:cNvSpPr/>
            <p:nvPr/>
          </p:nvSpPr>
          <p:spPr>
            <a:xfrm>
              <a:off x="1668800" y="2502250"/>
              <a:ext cx="130575" cy="53450"/>
            </a:xfrm>
            <a:custGeom>
              <a:avLst/>
              <a:gdLst/>
              <a:ahLst/>
              <a:cxnLst/>
              <a:rect l="l" t="t" r="r" b="b"/>
              <a:pathLst>
                <a:path w="5223" h="2138" extrusionOk="0">
                  <a:moveTo>
                    <a:pt x="1" y="0"/>
                  </a:moveTo>
                  <a:lnTo>
                    <a:pt x="1" y="2137"/>
                  </a:lnTo>
                  <a:lnTo>
                    <a:pt x="5223" y="2137"/>
                  </a:lnTo>
                  <a:lnTo>
                    <a:pt x="5223" y="1186"/>
                  </a:lnTo>
                  <a:lnTo>
                    <a:pt x="1662" y="1186"/>
                  </a:lnTo>
                  <a:cubicBezTo>
                    <a:pt x="1270" y="1186"/>
                    <a:pt x="952" y="868"/>
                    <a:pt x="948" y="476"/>
                  </a:cubicBezTo>
                  <a:lnTo>
                    <a:pt x="948" y="413"/>
                  </a:lnTo>
                  <a:cubicBezTo>
                    <a:pt x="623" y="284"/>
                    <a:pt x="506"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6"/>
            <p:cNvSpPr/>
            <p:nvPr/>
          </p:nvSpPr>
          <p:spPr>
            <a:xfrm>
              <a:off x="1781500" y="2543775"/>
              <a:ext cx="213750" cy="23825"/>
            </a:xfrm>
            <a:custGeom>
              <a:avLst/>
              <a:gdLst/>
              <a:ahLst/>
              <a:cxnLst/>
              <a:rect l="l" t="t" r="r" b="b"/>
              <a:pathLst>
                <a:path w="8550" h="953" extrusionOk="0">
                  <a:moveTo>
                    <a:pt x="239" y="0"/>
                  </a:moveTo>
                  <a:cubicBezTo>
                    <a:pt x="109" y="0"/>
                    <a:pt x="1" y="109"/>
                    <a:pt x="1" y="238"/>
                  </a:cubicBezTo>
                  <a:lnTo>
                    <a:pt x="1" y="476"/>
                  </a:lnTo>
                  <a:cubicBezTo>
                    <a:pt x="1" y="739"/>
                    <a:pt x="214" y="952"/>
                    <a:pt x="477" y="952"/>
                  </a:cubicBezTo>
                  <a:lnTo>
                    <a:pt x="8073" y="952"/>
                  </a:lnTo>
                  <a:cubicBezTo>
                    <a:pt x="8336" y="948"/>
                    <a:pt x="8549" y="735"/>
                    <a:pt x="8545" y="476"/>
                  </a:cubicBezTo>
                  <a:lnTo>
                    <a:pt x="8545" y="238"/>
                  </a:lnTo>
                  <a:cubicBezTo>
                    <a:pt x="8545" y="109"/>
                    <a:pt x="8441" y="0"/>
                    <a:pt x="8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6"/>
            <p:cNvSpPr/>
            <p:nvPr/>
          </p:nvSpPr>
          <p:spPr>
            <a:xfrm>
              <a:off x="1781600" y="2543775"/>
              <a:ext cx="213650" cy="23700"/>
            </a:xfrm>
            <a:custGeom>
              <a:avLst/>
              <a:gdLst/>
              <a:ahLst/>
              <a:cxnLst/>
              <a:rect l="l" t="t" r="r" b="b"/>
              <a:pathLst>
                <a:path w="8546" h="948" extrusionOk="0">
                  <a:moveTo>
                    <a:pt x="239" y="0"/>
                  </a:moveTo>
                  <a:cubicBezTo>
                    <a:pt x="109" y="0"/>
                    <a:pt x="1" y="109"/>
                    <a:pt x="1" y="238"/>
                  </a:cubicBezTo>
                  <a:lnTo>
                    <a:pt x="1" y="476"/>
                  </a:lnTo>
                  <a:cubicBezTo>
                    <a:pt x="1" y="735"/>
                    <a:pt x="214" y="948"/>
                    <a:pt x="477" y="948"/>
                  </a:cubicBezTo>
                  <a:lnTo>
                    <a:pt x="8069" y="948"/>
                  </a:lnTo>
                  <a:cubicBezTo>
                    <a:pt x="8332" y="948"/>
                    <a:pt x="8545" y="735"/>
                    <a:pt x="8545" y="476"/>
                  </a:cubicBezTo>
                  <a:lnTo>
                    <a:pt x="3324" y="476"/>
                  </a:lnTo>
                  <a:cubicBezTo>
                    <a:pt x="3061" y="476"/>
                    <a:pt x="2848" y="263"/>
                    <a:pt x="2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6"/>
            <p:cNvSpPr/>
            <p:nvPr/>
          </p:nvSpPr>
          <p:spPr>
            <a:xfrm>
              <a:off x="1627275" y="2543775"/>
              <a:ext cx="213725" cy="23825"/>
            </a:xfrm>
            <a:custGeom>
              <a:avLst/>
              <a:gdLst/>
              <a:ahLst/>
              <a:cxnLst/>
              <a:rect l="l" t="t" r="r" b="b"/>
              <a:pathLst>
                <a:path w="8549" h="953" extrusionOk="0">
                  <a:moveTo>
                    <a:pt x="238" y="0"/>
                  </a:moveTo>
                  <a:cubicBezTo>
                    <a:pt x="105" y="0"/>
                    <a:pt x="0" y="109"/>
                    <a:pt x="0" y="238"/>
                  </a:cubicBezTo>
                  <a:lnTo>
                    <a:pt x="0" y="476"/>
                  </a:lnTo>
                  <a:cubicBezTo>
                    <a:pt x="0" y="739"/>
                    <a:pt x="213" y="952"/>
                    <a:pt x="476" y="952"/>
                  </a:cubicBezTo>
                  <a:lnTo>
                    <a:pt x="8073" y="952"/>
                  </a:lnTo>
                  <a:cubicBezTo>
                    <a:pt x="8336" y="952"/>
                    <a:pt x="8549" y="739"/>
                    <a:pt x="8545" y="476"/>
                  </a:cubicBezTo>
                  <a:lnTo>
                    <a:pt x="8545" y="238"/>
                  </a:lnTo>
                  <a:cubicBezTo>
                    <a:pt x="8545" y="109"/>
                    <a:pt x="8440" y="0"/>
                    <a:pt x="8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6"/>
            <p:cNvSpPr/>
            <p:nvPr/>
          </p:nvSpPr>
          <p:spPr>
            <a:xfrm>
              <a:off x="1627275" y="2543775"/>
              <a:ext cx="213625" cy="23700"/>
            </a:xfrm>
            <a:custGeom>
              <a:avLst/>
              <a:gdLst/>
              <a:ahLst/>
              <a:cxnLst/>
              <a:rect l="l" t="t" r="r" b="b"/>
              <a:pathLst>
                <a:path w="8545" h="948" extrusionOk="0">
                  <a:moveTo>
                    <a:pt x="238" y="0"/>
                  </a:moveTo>
                  <a:cubicBezTo>
                    <a:pt x="105" y="0"/>
                    <a:pt x="0" y="109"/>
                    <a:pt x="0" y="238"/>
                  </a:cubicBezTo>
                  <a:lnTo>
                    <a:pt x="0" y="476"/>
                  </a:lnTo>
                  <a:cubicBezTo>
                    <a:pt x="0" y="735"/>
                    <a:pt x="213" y="948"/>
                    <a:pt x="476" y="948"/>
                  </a:cubicBezTo>
                  <a:lnTo>
                    <a:pt x="8073" y="948"/>
                  </a:lnTo>
                  <a:cubicBezTo>
                    <a:pt x="8332" y="948"/>
                    <a:pt x="8545" y="735"/>
                    <a:pt x="8545" y="476"/>
                  </a:cubicBezTo>
                  <a:lnTo>
                    <a:pt x="2138" y="476"/>
                  </a:lnTo>
                  <a:cubicBezTo>
                    <a:pt x="1875" y="476"/>
                    <a:pt x="1662" y="263"/>
                    <a:pt x="1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6"/>
            <p:cNvSpPr/>
            <p:nvPr/>
          </p:nvSpPr>
          <p:spPr>
            <a:xfrm>
              <a:off x="1668800" y="2294575"/>
              <a:ext cx="23825" cy="23725"/>
            </a:xfrm>
            <a:custGeom>
              <a:avLst/>
              <a:gdLst/>
              <a:ahLst/>
              <a:cxnLst/>
              <a:rect l="l" t="t" r="r" b="b"/>
              <a:pathLst>
                <a:path w="953" h="949" extrusionOk="0">
                  <a:moveTo>
                    <a:pt x="477" y="1"/>
                  </a:moveTo>
                  <a:cubicBezTo>
                    <a:pt x="214" y="1"/>
                    <a:pt x="1" y="214"/>
                    <a:pt x="1" y="477"/>
                  </a:cubicBezTo>
                  <a:lnTo>
                    <a:pt x="1" y="948"/>
                  </a:lnTo>
                  <a:lnTo>
                    <a:pt x="952" y="948"/>
                  </a:lnTo>
                  <a:lnTo>
                    <a:pt x="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6"/>
            <p:cNvSpPr/>
            <p:nvPr/>
          </p:nvSpPr>
          <p:spPr>
            <a:xfrm>
              <a:off x="1740075" y="2318275"/>
              <a:ext cx="23825" cy="41550"/>
            </a:xfrm>
            <a:custGeom>
              <a:avLst/>
              <a:gdLst/>
              <a:ahLst/>
              <a:cxnLst/>
              <a:rect l="l" t="t" r="r" b="b"/>
              <a:pathLst>
                <a:path w="953" h="1662" extrusionOk="0">
                  <a:moveTo>
                    <a:pt x="1" y="0"/>
                  </a:moveTo>
                  <a:cubicBezTo>
                    <a:pt x="264" y="0"/>
                    <a:pt x="476" y="213"/>
                    <a:pt x="476" y="476"/>
                  </a:cubicBezTo>
                  <a:lnTo>
                    <a:pt x="476" y="1190"/>
                  </a:lnTo>
                  <a:cubicBezTo>
                    <a:pt x="476" y="1449"/>
                    <a:pt x="689" y="1662"/>
                    <a:pt x="952" y="1662"/>
                  </a:cubicBezTo>
                  <a:lnTo>
                    <a:pt x="952" y="476"/>
                  </a:lnTo>
                  <a:cubicBezTo>
                    <a:pt x="952" y="213"/>
                    <a:pt x="739" y="0"/>
                    <a:pt x="476" y="0"/>
                  </a:cubicBezTo>
                  <a:close/>
                </a:path>
              </a:pathLst>
            </a:cu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6"/>
            <p:cNvSpPr/>
            <p:nvPr/>
          </p:nvSpPr>
          <p:spPr>
            <a:xfrm>
              <a:off x="1728175" y="2253050"/>
              <a:ext cx="11825" cy="17725"/>
            </a:xfrm>
            <a:custGeom>
              <a:avLst/>
              <a:gdLst/>
              <a:ahLst/>
              <a:cxnLst/>
              <a:rect l="l" t="t" r="r" b="b"/>
              <a:pathLst>
                <a:path w="473" h="709" extrusionOk="0">
                  <a:moveTo>
                    <a:pt x="246" y="0"/>
                  </a:moveTo>
                  <a:cubicBezTo>
                    <a:pt x="244" y="0"/>
                    <a:pt x="241" y="0"/>
                    <a:pt x="239" y="0"/>
                  </a:cubicBezTo>
                  <a:cubicBezTo>
                    <a:pt x="105" y="0"/>
                    <a:pt x="1" y="105"/>
                    <a:pt x="1" y="234"/>
                  </a:cubicBezTo>
                  <a:lnTo>
                    <a:pt x="1" y="681"/>
                  </a:lnTo>
                  <a:cubicBezTo>
                    <a:pt x="78" y="700"/>
                    <a:pt x="157" y="709"/>
                    <a:pt x="237" y="709"/>
                  </a:cubicBezTo>
                  <a:cubicBezTo>
                    <a:pt x="316" y="709"/>
                    <a:pt x="395" y="700"/>
                    <a:pt x="472" y="681"/>
                  </a:cubicBezTo>
                  <a:lnTo>
                    <a:pt x="472" y="234"/>
                  </a:lnTo>
                  <a:cubicBezTo>
                    <a:pt x="472" y="107"/>
                    <a:pt x="372"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6"/>
            <p:cNvSpPr/>
            <p:nvPr/>
          </p:nvSpPr>
          <p:spPr>
            <a:xfrm>
              <a:off x="1710350" y="2202800"/>
              <a:ext cx="47500" cy="47550"/>
            </a:xfrm>
            <a:custGeom>
              <a:avLst/>
              <a:gdLst/>
              <a:ahLst/>
              <a:cxnLst/>
              <a:rect l="l" t="t" r="r" b="b"/>
              <a:pathLst>
                <a:path w="1900" h="1902" extrusionOk="0">
                  <a:moveTo>
                    <a:pt x="948" y="1"/>
                  </a:moveTo>
                  <a:cubicBezTo>
                    <a:pt x="889" y="1"/>
                    <a:pt x="831" y="28"/>
                    <a:pt x="793" y="82"/>
                  </a:cubicBezTo>
                  <a:cubicBezTo>
                    <a:pt x="522" y="454"/>
                    <a:pt x="0" y="1242"/>
                    <a:pt x="0" y="1773"/>
                  </a:cubicBezTo>
                  <a:cubicBezTo>
                    <a:pt x="0" y="1814"/>
                    <a:pt x="4" y="1856"/>
                    <a:pt x="8" y="1898"/>
                  </a:cubicBezTo>
                  <a:cubicBezTo>
                    <a:pt x="75" y="1497"/>
                    <a:pt x="543" y="959"/>
                    <a:pt x="793" y="691"/>
                  </a:cubicBezTo>
                  <a:cubicBezTo>
                    <a:pt x="837" y="650"/>
                    <a:pt x="893" y="629"/>
                    <a:pt x="950" y="629"/>
                  </a:cubicBezTo>
                  <a:cubicBezTo>
                    <a:pt x="1006" y="629"/>
                    <a:pt x="1062" y="650"/>
                    <a:pt x="1106" y="691"/>
                  </a:cubicBezTo>
                  <a:cubicBezTo>
                    <a:pt x="1357" y="959"/>
                    <a:pt x="1824" y="1501"/>
                    <a:pt x="1887" y="1902"/>
                  </a:cubicBezTo>
                  <a:cubicBezTo>
                    <a:pt x="1895" y="1856"/>
                    <a:pt x="1899" y="1814"/>
                    <a:pt x="1895" y="1773"/>
                  </a:cubicBezTo>
                  <a:cubicBezTo>
                    <a:pt x="1895" y="1242"/>
                    <a:pt x="1373" y="454"/>
                    <a:pt x="1106" y="82"/>
                  </a:cubicBezTo>
                  <a:cubicBezTo>
                    <a:pt x="1067" y="28"/>
                    <a:pt x="1007"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1" name="Google Shape;3161;p66"/>
          <p:cNvGrpSpPr/>
          <p:nvPr/>
        </p:nvGrpSpPr>
        <p:grpSpPr>
          <a:xfrm>
            <a:off x="7708915" y="4345456"/>
            <a:ext cx="625688" cy="747150"/>
            <a:chOff x="6585675" y="2772075"/>
            <a:chExt cx="308175" cy="368000"/>
          </a:xfrm>
        </p:grpSpPr>
        <p:sp>
          <p:nvSpPr>
            <p:cNvPr id="3162" name="Google Shape;3162;p66"/>
            <p:cNvSpPr/>
            <p:nvPr/>
          </p:nvSpPr>
          <p:spPr>
            <a:xfrm>
              <a:off x="6647650" y="2821825"/>
              <a:ext cx="182225" cy="39725"/>
            </a:xfrm>
            <a:custGeom>
              <a:avLst/>
              <a:gdLst/>
              <a:ahLst/>
              <a:cxnLst/>
              <a:rect l="l" t="t" r="r" b="b"/>
              <a:pathLst>
                <a:path w="7289" h="1589" extrusionOk="0">
                  <a:moveTo>
                    <a:pt x="7020" y="0"/>
                  </a:moveTo>
                  <a:cubicBezTo>
                    <a:pt x="6993" y="0"/>
                    <a:pt x="6965" y="5"/>
                    <a:pt x="6938" y="15"/>
                  </a:cubicBezTo>
                  <a:lnTo>
                    <a:pt x="6938" y="19"/>
                  </a:lnTo>
                  <a:lnTo>
                    <a:pt x="3687" y="1104"/>
                  </a:lnTo>
                  <a:lnTo>
                    <a:pt x="431" y="19"/>
                  </a:lnTo>
                  <a:cubicBezTo>
                    <a:pt x="398" y="7"/>
                    <a:pt x="367" y="2"/>
                    <a:pt x="338" y="2"/>
                  </a:cubicBezTo>
                  <a:cubicBezTo>
                    <a:pt x="94" y="2"/>
                    <a:pt x="1" y="384"/>
                    <a:pt x="281" y="466"/>
                  </a:cubicBezTo>
                  <a:lnTo>
                    <a:pt x="3612" y="1576"/>
                  </a:lnTo>
                  <a:cubicBezTo>
                    <a:pt x="3635" y="1584"/>
                    <a:pt x="3660" y="1588"/>
                    <a:pt x="3685" y="1588"/>
                  </a:cubicBezTo>
                  <a:cubicBezTo>
                    <a:pt x="3710" y="1588"/>
                    <a:pt x="3735" y="1584"/>
                    <a:pt x="3758" y="1576"/>
                  </a:cubicBezTo>
                  <a:lnTo>
                    <a:pt x="7089" y="466"/>
                  </a:lnTo>
                  <a:cubicBezTo>
                    <a:pt x="7218" y="428"/>
                    <a:pt x="7289" y="290"/>
                    <a:pt x="7247" y="165"/>
                  </a:cubicBezTo>
                  <a:cubicBezTo>
                    <a:pt x="7214" y="63"/>
                    <a:pt x="7120" y="0"/>
                    <a:pt x="7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6"/>
            <p:cNvSpPr/>
            <p:nvPr/>
          </p:nvSpPr>
          <p:spPr>
            <a:xfrm>
              <a:off x="6667075" y="2772075"/>
              <a:ext cx="145500" cy="74350"/>
            </a:xfrm>
            <a:custGeom>
              <a:avLst/>
              <a:gdLst/>
              <a:ahLst/>
              <a:cxnLst/>
              <a:rect l="l" t="t" r="r" b="b"/>
              <a:pathLst>
                <a:path w="5820" h="2974" extrusionOk="0">
                  <a:moveTo>
                    <a:pt x="1103" y="0"/>
                  </a:moveTo>
                  <a:cubicBezTo>
                    <a:pt x="983" y="0"/>
                    <a:pt x="864" y="46"/>
                    <a:pt x="773" y="139"/>
                  </a:cubicBezTo>
                  <a:lnTo>
                    <a:pt x="205" y="707"/>
                  </a:lnTo>
                  <a:cubicBezTo>
                    <a:pt x="0" y="911"/>
                    <a:pt x="25" y="1249"/>
                    <a:pt x="255" y="1420"/>
                  </a:cubicBezTo>
                  <a:lnTo>
                    <a:pt x="2325" y="2973"/>
                  </a:lnTo>
                  <a:lnTo>
                    <a:pt x="3507" y="2965"/>
                  </a:lnTo>
                  <a:lnTo>
                    <a:pt x="5564" y="1420"/>
                  </a:lnTo>
                  <a:cubicBezTo>
                    <a:pt x="5794" y="1249"/>
                    <a:pt x="5819" y="911"/>
                    <a:pt x="5615" y="707"/>
                  </a:cubicBezTo>
                  <a:lnTo>
                    <a:pt x="5047" y="139"/>
                  </a:lnTo>
                  <a:cubicBezTo>
                    <a:pt x="4954" y="46"/>
                    <a:pt x="4833" y="0"/>
                    <a:pt x="4713" y="0"/>
                  </a:cubicBezTo>
                  <a:cubicBezTo>
                    <a:pt x="4569" y="0"/>
                    <a:pt x="4426" y="66"/>
                    <a:pt x="4333" y="193"/>
                  </a:cubicBezTo>
                  <a:lnTo>
                    <a:pt x="2910" y="2088"/>
                  </a:lnTo>
                  <a:lnTo>
                    <a:pt x="1486" y="193"/>
                  </a:lnTo>
                  <a:cubicBezTo>
                    <a:pt x="1391" y="66"/>
                    <a:pt x="1247" y="0"/>
                    <a:pt x="1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6"/>
            <p:cNvSpPr/>
            <p:nvPr/>
          </p:nvSpPr>
          <p:spPr>
            <a:xfrm>
              <a:off x="6678975" y="2772075"/>
              <a:ext cx="121600" cy="71725"/>
            </a:xfrm>
            <a:custGeom>
              <a:avLst/>
              <a:gdLst/>
              <a:ahLst/>
              <a:cxnLst/>
              <a:rect l="l" t="t" r="r" b="b"/>
              <a:pathLst>
                <a:path w="4864" h="2869" extrusionOk="0">
                  <a:moveTo>
                    <a:pt x="627" y="0"/>
                  </a:moveTo>
                  <a:cubicBezTo>
                    <a:pt x="507" y="0"/>
                    <a:pt x="388" y="46"/>
                    <a:pt x="297" y="139"/>
                  </a:cubicBezTo>
                  <a:lnTo>
                    <a:pt x="0" y="435"/>
                  </a:lnTo>
                  <a:lnTo>
                    <a:pt x="2434" y="2869"/>
                  </a:lnTo>
                  <a:lnTo>
                    <a:pt x="4863" y="435"/>
                  </a:lnTo>
                  <a:lnTo>
                    <a:pt x="4571" y="139"/>
                  </a:lnTo>
                  <a:cubicBezTo>
                    <a:pt x="4478" y="46"/>
                    <a:pt x="4357" y="0"/>
                    <a:pt x="4237" y="0"/>
                  </a:cubicBezTo>
                  <a:cubicBezTo>
                    <a:pt x="4093" y="0"/>
                    <a:pt x="3950" y="66"/>
                    <a:pt x="3857" y="193"/>
                  </a:cubicBezTo>
                  <a:lnTo>
                    <a:pt x="2434" y="2088"/>
                  </a:lnTo>
                  <a:lnTo>
                    <a:pt x="1010" y="193"/>
                  </a:lnTo>
                  <a:cubicBezTo>
                    <a:pt x="915" y="66"/>
                    <a:pt x="771"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6"/>
            <p:cNvSpPr/>
            <p:nvPr/>
          </p:nvSpPr>
          <p:spPr>
            <a:xfrm>
              <a:off x="6585775" y="2855675"/>
              <a:ext cx="308075" cy="71100"/>
            </a:xfrm>
            <a:custGeom>
              <a:avLst/>
              <a:gdLst/>
              <a:ahLst/>
              <a:cxnLst/>
              <a:rect l="l" t="t" r="r" b="b"/>
              <a:pathLst>
                <a:path w="12323" h="2844" extrusionOk="0">
                  <a:moveTo>
                    <a:pt x="11854" y="1"/>
                  </a:moveTo>
                  <a:cubicBezTo>
                    <a:pt x="11852" y="1"/>
                    <a:pt x="11849" y="1"/>
                    <a:pt x="11847" y="1"/>
                  </a:cubicBezTo>
                  <a:lnTo>
                    <a:pt x="472" y="1"/>
                  </a:lnTo>
                  <a:cubicBezTo>
                    <a:pt x="214" y="1"/>
                    <a:pt x="1" y="209"/>
                    <a:pt x="1" y="472"/>
                  </a:cubicBezTo>
                  <a:lnTo>
                    <a:pt x="1" y="2605"/>
                  </a:lnTo>
                  <a:cubicBezTo>
                    <a:pt x="1" y="2735"/>
                    <a:pt x="105" y="2843"/>
                    <a:pt x="235" y="2843"/>
                  </a:cubicBezTo>
                  <a:lnTo>
                    <a:pt x="12085" y="2843"/>
                  </a:lnTo>
                  <a:cubicBezTo>
                    <a:pt x="12218" y="2843"/>
                    <a:pt x="12323" y="2735"/>
                    <a:pt x="12323" y="2605"/>
                  </a:cubicBezTo>
                  <a:lnTo>
                    <a:pt x="12323" y="472"/>
                  </a:lnTo>
                  <a:cubicBezTo>
                    <a:pt x="12323" y="212"/>
                    <a:pt x="12114" y="1"/>
                    <a:pt x="1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11379" y="8532"/>
                  </a:lnTo>
                  <a:cubicBezTo>
                    <a:pt x="11642" y="8532"/>
                    <a:pt x="11851" y="8319"/>
                    <a:pt x="11851" y="8056"/>
                  </a:cubicBezTo>
                  <a:lnTo>
                    <a:pt x="118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6"/>
            <p:cNvSpPr/>
            <p:nvPr/>
          </p:nvSpPr>
          <p:spPr>
            <a:xfrm>
              <a:off x="6591625" y="2926750"/>
              <a:ext cx="296275" cy="213325"/>
            </a:xfrm>
            <a:custGeom>
              <a:avLst/>
              <a:gdLst/>
              <a:ahLst/>
              <a:cxnLst/>
              <a:rect l="l" t="t" r="r" b="b"/>
              <a:pathLst>
                <a:path w="11851" h="8533" extrusionOk="0">
                  <a:moveTo>
                    <a:pt x="1" y="0"/>
                  </a:moveTo>
                  <a:lnTo>
                    <a:pt x="1" y="8056"/>
                  </a:lnTo>
                  <a:cubicBezTo>
                    <a:pt x="1" y="8319"/>
                    <a:pt x="213" y="8532"/>
                    <a:pt x="472" y="8532"/>
                  </a:cubicBezTo>
                  <a:lnTo>
                    <a:pt x="948" y="8532"/>
                  </a:lnTo>
                  <a:lnTo>
                    <a:pt x="948" y="2843"/>
                  </a:lnTo>
                  <a:cubicBezTo>
                    <a:pt x="948" y="1532"/>
                    <a:pt x="2012" y="472"/>
                    <a:pt x="3323" y="472"/>
                  </a:cubicBezTo>
                  <a:lnTo>
                    <a:pt x="11851" y="472"/>
                  </a:lnTo>
                  <a:lnTo>
                    <a:pt x="11851" y="0"/>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6"/>
            <p:cNvSpPr/>
            <p:nvPr/>
          </p:nvSpPr>
          <p:spPr>
            <a:xfrm>
              <a:off x="6585675" y="2855675"/>
              <a:ext cx="308175" cy="71100"/>
            </a:xfrm>
            <a:custGeom>
              <a:avLst/>
              <a:gdLst/>
              <a:ahLst/>
              <a:cxnLst/>
              <a:rect l="l" t="t" r="r" b="b"/>
              <a:pathLst>
                <a:path w="12327" h="2844" extrusionOk="0">
                  <a:moveTo>
                    <a:pt x="476" y="1"/>
                  </a:moveTo>
                  <a:cubicBezTo>
                    <a:pt x="214" y="1"/>
                    <a:pt x="1" y="209"/>
                    <a:pt x="1" y="472"/>
                  </a:cubicBezTo>
                  <a:lnTo>
                    <a:pt x="1" y="2605"/>
                  </a:lnTo>
                  <a:cubicBezTo>
                    <a:pt x="1" y="2735"/>
                    <a:pt x="109" y="2843"/>
                    <a:pt x="239" y="2843"/>
                  </a:cubicBezTo>
                  <a:lnTo>
                    <a:pt x="12089" y="2843"/>
                  </a:lnTo>
                  <a:cubicBezTo>
                    <a:pt x="12218" y="2843"/>
                    <a:pt x="12327" y="2735"/>
                    <a:pt x="12327" y="2605"/>
                  </a:cubicBezTo>
                  <a:lnTo>
                    <a:pt x="12327" y="2367"/>
                  </a:lnTo>
                  <a:lnTo>
                    <a:pt x="1662" y="2367"/>
                  </a:lnTo>
                  <a:cubicBezTo>
                    <a:pt x="1399" y="2367"/>
                    <a:pt x="1186" y="2155"/>
                    <a:pt x="1186" y="1896"/>
                  </a:cubicBezTo>
                  <a:lnTo>
                    <a:pt x="1186" y="1"/>
                  </a:lnTo>
                  <a:close/>
                </a:path>
              </a:pathLst>
            </a:custGeom>
            <a:solidFill>
              <a:schemeClr val="lt1">
                <a:alpha val="5267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6"/>
            <p:cNvSpPr/>
            <p:nvPr/>
          </p:nvSpPr>
          <p:spPr>
            <a:xfrm>
              <a:off x="6719875" y="2825950"/>
              <a:ext cx="34675" cy="29725"/>
            </a:xfrm>
            <a:custGeom>
              <a:avLst/>
              <a:gdLst/>
              <a:ahLst/>
              <a:cxnLst/>
              <a:rect l="l" t="t" r="r" b="b"/>
              <a:pathLst>
                <a:path w="1387" h="1189" extrusionOk="0">
                  <a:moveTo>
                    <a:pt x="798" y="0"/>
                  </a:moveTo>
                  <a:cubicBezTo>
                    <a:pt x="268" y="0"/>
                    <a:pt x="1" y="639"/>
                    <a:pt x="376" y="1014"/>
                  </a:cubicBezTo>
                  <a:cubicBezTo>
                    <a:pt x="496" y="1134"/>
                    <a:pt x="644" y="1188"/>
                    <a:pt x="789" y="1188"/>
                  </a:cubicBezTo>
                  <a:cubicBezTo>
                    <a:pt x="1094" y="1188"/>
                    <a:pt x="1386" y="952"/>
                    <a:pt x="1386" y="593"/>
                  </a:cubicBezTo>
                  <a:cubicBezTo>
                    <a:pt x="1386" y="267"/>
                    <a:pt x="1123"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6"/>
            <p:cNvSpPr/>
            <p:nvPr/>
          </p:nvSpPr>
          <p:spPr>
            <a:xfrm>
              <a:off x="6721950" y="2855675"/>
              <a:ext cx="35625" cy="284400"/>
            </a:xfrm>
            <a:custGeom>
              <a:avLst/>
              <a:gdLst/>
              <a:ahLst/>
              <a:cxnLst/>
              <a:rect l="l" t="t" r="r" b="b"/>
              <a:pathLst>
                <a:path w="1425" h="11376" extrusionOk="0">
                  <a:moveTo>
                    <a:pt x="1" y="1"/>
                  </a:moveTo>
                  <a:lnTo>
                    <a:pt x="1" y="11375"/>
                  </a:lnTo>
                  <a:lnTo>
                    <a:pt x="1424" y="11375"/>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6"/>
            <p:cNvSpPr/>
            <p:nvPr/>
          </p:nvSpPr>
          <p:spPr>
            <a:xfrm>
              <a:off x="6721950" y="2914850"/>
              <a:ext cx="35625" cy="23700"/>
            </a:xfrm>
            <a:custGeom>
              <a:avLst/>
              <a:gdLst/>
              <a:ahLst/>
              <a:cxnLst/>
              <a:rect l="l" t="t" r="r" b="b"/>
              <a:pathLst>
                <a:path w="1425" h="948" extrusionOk="0">
                  <a:moveTo>
                    <a:pt x="1" y="0"/>
                  </a:moveTo>
                  <a:lnTo>
                    <a:pt x="1" y="948"/>
                  </a:lnTo>
                  <a:lnTo>
                    <a:pt x="1424" y="948"/>
                  </a:lnTo>
                  <a:lnTo>
                    <a:pt x="1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6"/>
            <p:cNvSpPr/>
            <p:nvPr/>
          </p:nvSpPr>
          <p:spPr>
            <a:xfrm>
              <a:off x="6721850" y="2827300"/>
              <a:ext cx="31450" cy="28425"/>
            </a:xfrm>
            <a:custGeom>
              <a:avLst/>
              <a:gdLst/>
              <a:ahLst/>
              <a:cxnLst/>
              <a:rect l="l" t="t" r="r" b="b"/>
              <a:pathLst>
                <a:path w="1258" h="1137" extrusionOk="0">
                  <a:moveTo>
                    <a:pt x="472" y="0"/>
                  </a:moveTo>
                  <a:lnTo>
                    <a:pt x="472" y="0"/>
                  </a:lnTo>
                  <a:cubicBezTo>
                    <a:pt x="93" y="171"/>
                    <a:pt x="1" y="668"/>
                    <a:pt x="297" y="960"/>
                  </a:cubicBezTo>
                  <a:cubicBezTo>
                    <a:pt x="415" y="1080"/>
                    <a:pt x="566" y="1136"/>
                    <a:pt x="715" y="1136"/>
                  </a:cubicBezTo>
                  <a:cubicBezTo>
                    <a:pt x="937" y="1136"/>
                    <a:pt x="1155" y="1012"/>
                    <a:pt x="1257" y="785"/>
                  </a:cubicBezTo>
                  <a:lnTo>
                    <a:pt x="1257" y="785"/>
                  </a:lnTo>
                  <a:cubicBezTo>
                    <a:pt x="1178" y="818"/>
                    <a:pt x="1099" y="835"/>
                    <a:pt x="1015" y="835"/>
                  </a:cubicBezTo>
                  <a:cubicBezTo>
                    <a:pt x="585" y="835"/>
                    <a:pt x="297" y="393"/>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3" name="Google Shape;3173;p66"/>
          <p:cNvGrpSpPr/>
          <p:nvPr/>
        </p:nvGrpSpPr>
        <p:grpSpPr>
          <a:xfrm>
            <a:off x="479567" y="4698475"/>
            <a:ext cx="747303" cy="385655"/>
            <a:chOff x="1009500" y="1746000"/>
            <a:chExt cx="368075" cy="189950"/>
          </a:xfrm>
        </p:grpSpPr>
        <p:sp>
          <p:nvSpPr>
            <p:cNvPr id="3174" name="Google Shape;3174;p66"/>
            <p:cNvSpPr/>
            <p:nvPr/>
          </p:nvSpPr>
          <p:spPr>
            <a:xfrm>
              <a:off x="1173750" y="1746000"/>
              <a:ext cx="34675" cy="29725"/>
            </a:xfrm>
            <a:custGeom>
              <a:avLst/>
              <a:gdLst/>
              <a:ahLst/>
              <a:cxnLst/>
              <a:rect l="l" t="t" r="r" b="b"/>
              <a:pathLst>
                <a:path w="1387" h="1189" extrusionOk="0">
                  <a:moveTo>
                    <a:pt x="794" y="1"/>
                  </a:moveTo>
                  <a:cubicBezTo>
                    <a:pt x="264" y="1"/>
                    <a:pt x="1" y="639"/>
                    <a:pt x="377" y="1015"/>
                  </a:cubicBezTo>
                  <a:cubicBezTo>
                    <a:pt x="496" y="1135"/>
                    <a:pt x="644" y="1189"/>
                    <a:pt x="790" y="1189"/>
                  </a:cubicBezTo>
                  <a:cubicBezTo>
                    <a:pt x="1094" y="1189"/>
                    <a:pt x="1387" y="952"/>
                    <a:pt x="1387" y="593"/>
                  </a:cubicBezTo>
                  <a:cubicBezTo>
                    <a:pt x="1387" y="264"/>
                    <a:pt x="1120" y="1"/>
                    <a:pt x="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66"/>
            <p:cNvSpPr/>
            <p:nvPr/>
          </p:nvSpPr>
          <p:spPr>
            <a:xfrm>
              <a:off x="1173125" y="1748300"/>
              <a:ext cx="25075" cy="27375"/>
            </a:xfrm>
            <a:custGeom>
              <a:avLst/>
              <a:gdLst/>
              <a:ahLst/>
              <a:cxnLst/>
              <a:rect l="l" t="t" r="r" b="b"/>
              <a:pathLst>
                <a:path w="1003" h="1095" extrusionOk="0">
                  <a:moveTo>
                    <a:pt x="506" y="0"/>
                  </a:moveTo>
                  <a:cubicBezTo>
                    <a:pt x="1" y="314"/>
                    <a:pt x="222" y="1094"/>
                    <a:pt x="819" y="1094"/>
                  </a:cubicBezTo>
                  <a:lnTo>
                    <a:pt x="1003" y="910"/>
                  </a:lnTo>
                  <a:cubicBezTo>
                    <a:pt x="677" y="906"/>
                    <a:pt x="410" y="643"/>
                    <a:pt x="410" y="318"/>
                  </a:cubicBezTo>
                  <a:cubicBezTo>
                    <a:pt x="410" y="205"/>
                    <a:pt x="443" y="92"/>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66"/>
            <p:cNvSpPr/>
            <p:nvPr/>
          </p:nvSpPr>
          <p:spPr>
            <a:xfrm>
              <a:off x="1024125" y="1769700"/>
              <a:ext cx="339050" cy="89125"/>
            </a:xfrm>
            <a:custGeom>
              <a:avLst/>
              <a:gdLst/>
              <a:ahLst/>
              <a:cxnLst/>
              <a:rect l="l" t="t" r="r" b="b"/>
              <a:pathLst>
                <a:path w="13562" h="3565" extrusionOk="0">
                  <a:moveTo>
                    <a:pt x="6779" y="0"/>
                  </a:moveTo>
                  <a:cubicBezTo>
                    <a:pt x="3385" y="0"/>
                    <a:pt x="564" y="1540"/>
                    <a:pt x="0" y="3565"/>
                  </a:cubicBezTo>
                  <a:lnTo>
                    <a:pt x="13562" y="3565"/>
                  </a:lnTo>
                  <a:cubicBezTo>
                    <a:pt x="12994" y="1540"/>
                    <a:pt x="10177" y="0"/>
                    <a:pt x="67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66"/>
            <p:cNvSpPr/>
            <p:nvPr/>
          </p:nvSpPr>
          <p:spPr>
            <a:xfrm>
              <a:off x="1024025" y="1770225"/>
              <a:ext cx="339150" cy="88600"/>
            </a:xfrm>
            <a:custGeom>
              <a:avLst/>
              <a:gdLst/>
              <a:ahLst/>
              <a:cxnLst/>
              <a:rect l="l" t="t" r="r" b="b"/>
              <a:pathLst>
                <a:path w="13566" h="3544" extrusionOk="0">
                  <a:moveTo>
                    <a:pt x="6107" y="0"/>
                  </a:moveTo>
                  <a:cubicBezTo>
                    <a:pt x="3018" y="192"/>
                    <a:pt x="530" y="1657"/>
                    <a:pt x="0" y="3544"/>
                  </a:cubicBezTo>
                  <a:lnTo>
                    <a:pt x="13566" y="3544"/>
                  </a:lnTo>
                  <a:cubicBezTo>
                    <a:pt x="13520" y="3377"/>
                    <a:pt x="13457" y="3218"/>
                    <a:pt x="13386" y="3068"/>
                  </a:cubicBezTo>
                  <a:lnTo>
                    <a:pt x="4274" y="3068"/>
                  </a:lnTo>
                  <a:cubicBezTo>
                    <a:pt x="3711" y="3064"/>
                    <a:pt x="3373" y="2446"/>
                    <a:pt x="3669" y="1974"/>
                  </a:cubicBezTo>
                  <a:cubicBezTo>
                    <a:pt x="4187" y="1127"/>
                    <a:pt x="5047" y="434"/>
                    <a:pt x="6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66"/>
            <p:cNvSpPr/>
            <p:nvPr/>
          </p:nvSpPr>
          <p:spPr>
            <a:xfrm>
              <a:off x="1021500" y="1870600"/>
              <a:ext cx="344200" cy="65350"/>
            </a:xfrm>
            <a:custGeom>
              <a:avLst/>
              <a:gdLst/>
              <a:ahLst/>
              <a:cxnLst/>
              <a:rect l="l" t="t" r="r" b="b"/>
              <a:pathLst>
                <a:path w="13768" h="2614" extrusionOk="0">
                  <a:moveTo>
                    <a:pt x="1" y="0"/>
                  </a:moveTo>
                  <a:lnTo>
                    <a:pt x="836" y="2300"/>
                  </a:lnTo>
                  <a:cubicBezTo>
                    <a:pt x="902" y="2488"/>
                    <a:pt x="1082" y="2613"/>
                    <a:pt x="1282" y="2613"/>
                  </a:cubicBezTo>
                  <a:lnTo>
                    <a:pt x="12486" y="2613"/>
                  </a:lnTo>
                  <a:cubicBezTo>
                    <a:pt x="12686" y="2613"/>
                    <a:pt x="12865" y="2488"/>
                    <a:pt x="12932" y="2300"/>
                  </a:cubicBezTo>
                  <a:lnTo>
                    <a:pt x="13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6"/>
            <p:cNvSpPr/>
            <p:nvPr/>
          </p:nvSpPr>
          <p:spPr>
            <a:xfrm>
              <a:off x="1021500" y="1870600"/>
              <a:ext cx="344300" cy="65350"/>
            </a:xfrm>
            <a:custGeom>
              <a:avLst/>
              <a:gdLst/>
              <a:ahLst/>
              <a:cxnLst/>
              <a:rect l="l" t="t" r="r" b="b"/>
              <a:pathLst>
                <a:path w="13772" h="2614" extrusionOk="0">
                  <a:moveTo>
                    <a:pt x="1" y="0"/>
                  </a:moveTo>
                  <a:lnTo>
                    <a:pt x="836" y="2300"/>
                  </a:lnTo>
                  <a:cubicBezTo>
                    <a:pt x="902" y="2488"/>
                    <a:pt x="1082" y="2613"/>
                    <a:pt x="1282" y="2613"/>
                  </a:cubicBezTo>
                  <a:lnTo>
                    <a:pt x="4509" y="2613"/>
                  </a:lnTo>
                  <a:lnTo>
                    <a:pt x="4342" y="1595"/>
                  </a:lnTo>
                  <a:cubicBezTo>
                    <a:pt x="4304" y="1386"/>
                    <a:pt x="4463" y="1194"/>
                    <a:pt x="4672" y="1190"/>
                  </a:cubicBezTo>
                  <a:lnTo>
                    <a:pt x="4676" y="1190"/>
                  </a:lnTo>
                  <a:cubicBezTo>
                    <a:pt x="4943" y="1190"/>
                    <a:pt x="5198" y="1102"/>
                    <a:pt x="5410" y="944"/>
                  </a:cubicBezTo>
                  <a:cubicBezTo>
                    <a:pt x="5630" y="1107"/>
                    <a:pt x="5888" y="1188"/>
                    <a:pt x="6147" y="1188"/>
                  </a:cubicBezTo>
                  <a:cubicBezTo>
                    <a:pt x="6406" y="1188"/>
                    <a:pt x="6665" y="1107"/>
                    <a:pt x="6884" y="944"/>
                  </a:cubicBezTo>
                  <a:cubicBezTo>
                    <a:pt x="7103" y="1107"/>
                    <a:pt x="7362" y="1188"/>
                    <a:pt x="7621" y="1188"/>
                  </a:cubicBezTo>
                  <a:cubicBezTo>
                    <a:pt x="7879" y="1188"/>
                    <a:pt x="8138" y="1107"/>
                    <a:pt x="8357" y="944"/>
                  </a:cubicBezTo>
                  <a:cubicBezTo>
                    <a:pt x="8574" y="1107"/>
                    <a:pt x="8833" y="1188"/>
                    <a:pt x="9092" y="1188"/>
                  </a:cubicBezTo>
                  <a:cubicBezTo>
                    <a:pt x="9351" y="1188"/>
                    <a:pt x="9610" y="1107"/>
                    <a:pt x="9827" y="944"/>
                  </a:cubicBezTo>
                  <a:cubicBezTo>
                    <a:pt x="10046" y="1107"/>
                    <a:pt x="10305" y="1188"/>
                    <a:pt x="10563" y="1188"/>
                  </a:cubicBezTo>
                  <a:cubicBezTo>
                    <a:pt x="10822" y="1188"/>
                    <a:pt x="11081" y="1107"/>
                    <a:pt x="11300" y="944"/>
                  </a:cubicBezTo>
                  <a:cubicBezTo>
                    <a:pt x="11517" y="1107"/>
                    <a:pt x="11776" y="1188"/>
                    <a:pt x="12035" y="1188"/>
                  </a:cubicBezTo>
                  <a:cubicBezTo>
                    <a:pt x="12295" y="1188"/>
                    <a:pt x="12554" y="1107"/>
                    <a:pt x="12774" y="944"/>
                  </a:cubicBezTo>
                  <a:cubicBezTo>
                    <a:pt x="12941" y="1069"/>
                    <a:pt x="13137" y="1148"/>
                    <a:pt x="13341" y="1178"/>
                  </a:cubicBezTo>
                  <a:lnTo>
                    <a:pt x="13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6"/>
            <p:cNvSpPr/>
            <p:nvPr/>
          </p:nvSpPr>
          <p:spPr>
            <a:xfrm>
              <a:off x="1009500" y="1858800"/>
              <a:ext cx="367975" cy="29725"/>
            </a:xfrm>
            <a:custGeom>
              <a:avLst/>
              <a:gdLst/>
              <a:ahLst/>
              <a:cxnLst/>
              <a:rect l="l" t="t" r="r" b="b"/>
              <a:pathLst>
                <a:path w="14719" h="1189" extrusionOk="0">
                  <a:moveTo>
                    <a:pt x="244" y="1"/>
                  </a:moveTo>
                  <a:cubicBezTo>
                    <a:pt x="114" y="1"/>
                    <a:pt x="9" y="104"/>
                    <a:pt x="5" y="235"/>
                  </a:cubicBezTo>
                  <a:lnTo>
                    <a:pt x="5" y="443"/>
                  </a:lnTo>
                  <a:cubicBezTo>
                    <a:pt x="1" y="802"/>
                    <a:pt x="255" y="1107"/>
                    <a:pt x="606" y="1174"/>
                  </a:cubicBezTo>
                  <a:cubicBezTo>
                    <a:pt x="653" y="1183"/>
                    <a:pt x="700" y="1188"/>
                    <a:pt x="746" y="1188"/>
                  </a:cubicBezTo>
                  <a:cubicBezTo>
                    <a:pt x="951" y="1188"/>
                    <a:pt x="1152" y="1100"/>
                    <a:pt x="1295" y="944"/>
                  </a:cubicBezTo>
                  <a:cubicBezTo>
                    <a:pt x="1343" y="892"/>
                    <a:pt x="1410" y="866"/>
                    <a:pt x="1476" y="866"/>
                  </a:cubicBezTo>
                  <a:cubicBezTo>
                    <a:pt x="1543" y="866"/>
                    <a:pt x="1610" y="892"/>
                    <a:pt x="1658" y="944"/>
                  </a:cubicBezTo>
                  <a:cubicBezTo>
                    <a:pt x="1808" y="1107"/>
                    <a:pt x="2011" y="1188"/>
                    <a:pt x="2213" y="1188"/>
                  </a:cubicBezTo>
                  <a:cubicBezTo>
                    <a:pt x="2414" y="1188"/>
                    <a:pt x="2616" y="1107"/>
                    <a:pt x="2764" y="944"/>
                  </a:cubicBezTo>
                  <a:cubicBezTo>
                    <a:pt x="2814" y="892"/>
                    <a:pt x="2881" y="866"/>
                    <a:pt x="2948" y="866"/>
                  </a:cubicBezTo>
                  <a:cubicBezTo>
                    <a:pt x="3015" y="866"/>
                    <a:pt x="3081" y="892"/>
                    <a:pt x="3131" y="944"/>
                  </a:cubicBezTo>
                  <a:cubicBezTo>
                    <a:pt x="3280" y="1107"/>
                    <a:pt x="3481" y="1188"/>
                    <a:pt x="3683" y="1188"/>
                  </a:cubicBezTo>
                  <a:cubicBezTo>
                    <a:pt x="3885" y="1188"/>
                    <a:pt x="4087" y="1107"/>
                    <a:pt x="4238" y="944"/>
                  </a:cubicBezTo>
                  <a:cubicBezTo>
                    <a:pt x="4286" y="892"/>
                    <a:pt x="4351" y="866"/>
                    <a:pt x="4418" y="866"/>
                  </a:cubicBezTo>
                  <a:cubicBezTo>
                    <a:pt x="4484" y="866"/>
                    <a:pt x="4551" y="892"/>
                    <a:pt x="4601" y="944"/>
                  </a:cubicBezTo>
                  <a:cubicBezTo>
                    <a:pt x="4749" y="1107"/>
                    <a:pt x="4951" y="1188"/>
                    <a:pt x="5154" y="1188"/>
                  </a:cubicBezTo>
                  <a:cubicBezTo>
                    <a:pt x="5356" y="1188"/>
                    <a:pt x="5559" y="1107"/>
                    <a:pt x="5707" y="944"/>
                  </a:cubicBezTo>
                  <a:cubicBezTo>
                    <a:pt x="5755" y="892"/>
                    <a:pt x="5822" y="866"/>
                    <a:pt x="5888" y="866"/>
                  </a:cubicBezTo>
                  <a:cubicBezTo>
                    <a:pt x="5955" y="866"/>
                    <a:pt x="6022" y="892"/>
                    <a:pt x="6070" y="944"/>
                  </a:cubicBezTo>
                  <a:cubicBezTo>
                    <a:pt x="6220" y="1107"/>
                    <a:pt x="6423" y="1188"/>
                    <a:pt x="6625" y="1188"/>
                  </a:cubicBezTo>
                  <a:cubicBezTo>
                    <a:pt x="6827" y="1188"/>
                    <a:pt x="7028" y="1107"/>
                    <a:pt x="7176" y="944"/>
                  </a:cubicBezTo>
                  <a:cubicBezTo>
                    <a:pt x="7226" y="892"/>
                    <a:pt x="7293" y="866"/>
                    <a:pt x="7360" y="866"/>
                  </a:cubicBezTo>
                  <a:cubicBezTo>
                    <a:pt x="7427" y="866"/>
                    <a:pt x="7493" y="892"/>
                    <a:pt x="7543" y="944"/>
                  </a:cubicBezTo>
                  <a:cubicBezTo>
                    <a:pt x="7692" y="1107"/>
                    <a:pt x="7893" y="1188"/>
                    <a:pt x="8095" y="1188"/>
                  </a:cubicBezTo>
                  <a:cubicBezTo>
                    <a:pt x="8297" y="1188"/>
                    <a:pt x="8499" y="1107"/>
                    <a:pt x="8650" y="944"/>
                  </a:cubicBezTo>
                  <a:cubicBezTo>
                    <a:pt x="8698" y="892"/>
                    <a:pt x="8764" y="866"/>
                    <a:pt x="8831" y="866"/>
                  </a:cubicBezTo>
                  <a:cubicBezTo>
                    <a:pt x="8898" y="866"/>
                    <a:pt x="8965" y="892"/>
                    <a:pt x="9013" y="944"/>
                  </a:cubicBezTo>
                  <a:cubicBezTo>
                    <a:pt x="9161" y="1107"/>
                    <a:pt x="9363" y="1188"/>
                    <a:pt x="9566" y="1188"/>
                  </a:cubicBezTo>
                  <a:cubicBezTo>
                    <a:pt x="9768" y="1188"/>
                    <a:pt x="9971" y="1107"/>
                    <a:pt x="10119" y="944"/>
                  </a:cubicBezTo>
                  <a:cubicBezTo>
                    <a:pt x="10169" y="892"/>
                    <a:pt x="10236" y="866"/>
                    <a:pt x="10302" y="866"/>
                  </a:cubicBezTo>
                  <a:cubicBezTo>
                    <a:pt x="10369" y="866"/>
                    <a:pt x="10436" y="892"/>
                    <a:pt x="10486" y="944"/>
                  </a:cubicBezTo>
                  <a:cubicBezTo>
                    <a:pt x="10634" y="1107"/>
                    <a:pt x="10836" y="1188"/>
                    <a:pt x="11037" y="1188"/>
                  </a:cubicBezTo>
                  <a:cubicBezTo>
                    <a:pt x="11239" y="1188"/>
                    <a:pt x="11440" y="1107"/>
                    <a:pt x="11588" y="944"/>
                  </a:cubicBezTo>
                  <a:cubicBezTo>
                    <a:pt x="11638" y="892"/>
                    <a:pt x="11705" y="866"/>
                    <a:pt x="11772" y="866"/>
                  </a:cubicBezTo>
                  <a:cubicBezTo>
                    <a:pt x="11839" y="866"/>
                    <a:pt x="11905" y="892"/>
                    <a:pt x="11955" y="944"/>
                  </a:cubicBezTo>
                  <a:cubicBezTo>
                    <a:pt x="12104" y="1107"/>
                    <a:pt x="12305" y="1188"/>
                    <a:pt x="12507" y="1188"/>
                  </a:cubicBezTo>
                  <a:cubicBezTo>
                    <a:pt x="12709" y="1188"/>
                    <a:pt x="12911" y="1107"/>
                    <a:pt x="13062" y="944"/>
                  </a:cubicBezTo>
                  <a:cubicBezTo>
                    <a:pt x="13110" y="892"/>
                    <a:pt x="13176" y="866"/>
                    <a:pt x="13243" y="866"/>
                  </a:cubicBezTo>
                  <a:cubicBezTo>
                    <a:pt x="13310" y="866"/>
                    <a:pt x="13377" y="892"/>
                    <a:pt x="13425" y="944"/>
                  </a:cubicBezTo>
                  <a:cubicBezTo>
                    <a:pt x="13567" y="1100"/>
                    <a:pt x="13768" y="1188"/>
                    <a:pt x="13973" y="1188"/>
                  </a:cubicBezTo>
                  <a:cubicBezTo>
                    <a:pt x="14020" y="1188"/>
                    <a:pt x="14067" y="1183"/>
                    <a:pt x="14113" y="1174"/>
                  </a:cubicBezTo>
                  <a:cubicBezTo>
                    <a:pt x="14464" y="1107"/>
                    <a:pt x="14719" y="802"/>
                    <a:pt x="14715" y="443"/>
                  </a:cubicBezTo>
                  <a:lnTo>
                    <a:pt x="14715" y="235"/>
                  </a:lnTo>
                  <a:cubicBezTo>
                    <a:pt x="14710" y="105"/>
                    <a:pt x="14606" y="1"/>
                    <a:pt x="14477" y="1"/>
                  </a:cubicBezTo>
                  <a:lnTo>
                    <a:pt x="251" y="1"/>
                  </a:lnTo>
                  <a:cubicBezTo>
                    <a:pt x="249" y="1"/>
                    <a:pt x="246"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6"/>
            <p:cNvSpPr/>
            <p:nvPr/>
          </p:nvSpPr>
          <p:spPr>
            <a:xfrm>
              <a:off x="1187650" y="1787525"/>
              <a:ext cx="11800" cy="41575"/>
            </a:xfrm>
            <a:custGeom>
              <a:avLst/>
              <a:gdLst/>
              <a:ahLst/>
              <a:cxnLst/>
              <a:rect l="l" t="t" r="r" b="b"/>
              <a:pathLst>
                <a:path w="472" h="1663" extrusionOk="0">
                  <a:moveTo>
                    <a:pt x="236" y="1"/>
                  </a:moveTo>
                  <a:cubicBezTo>
                    <a:pt x="118" y="1"/>
                    <a:pt x="0" y="80"/>
                    <a:pt x="0" y="239"/>
                  </a:cubicBezTo>
                  <a:lnTo>
                    <a:pt x="0" y="1424"/>
                  </a:lnTo>
                  <a:cubicBezTo>
                    <a:pt x="0" y="1558"/>
                    <a:pt x="104" y="1662"/>
                    <a:pt x="238" y="1662"/>
                  </a:cubicBezTo>
                  <a:cubicBezTo>
                    <a:pt x="367" y="1662"/>
                    <a:pt x="472" y="1558"/>
                    <a:pt x="472" y="1424"/>
                  </a:cubicBezTo>
                  <a:lnTo>
                    <a:pt x="472" y="239"/>
                  </a:lnTo>
                  <a:cubicBezTo>
                    <a:pt x="472" y="80"/>
                    <a:pt x="354" y="1"/>
                    <a:pt x="236"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66"/>
            <p:cNvSpPr/>
            <p:nvPr/>
          </p:nvSpPr>
          <p:spPr>
            <a:xfrm>
              <a:off x="1144125" y="1787600"/>
              <a:ext cx="33925" cy="29600"/>
            </a:xfrm>
            <a:custGeom>
              <a:avLst/>
              <a:gdLst/>
              <a:ahLst/>
              <a:cxnLst/>
              <a:rect l="l" t="t" r="r" b="b"/>
              <a:pathLst>
                <a:path w="1357" h="1184" extrusionOk="0">
                  <a:moveTo>
                    <a:pt x="1022" y="1"/>
                  </a:moveTo>
                  <a:cubicBezTo>
                    <a:pt x="968" y="1"/>
                    <a:pt x="912" y="21"/>
                    <a:pt x="860" y="69"/>
                  </a:cubicBezTo>
                  <a:lnTo>
                    <a:pt x="151" y="778"/>
                  </a:lnTo>
                  <a:cubicBezTo>
                    <a:pt x="0" y="929"/>
                    <a:pt x="105" y="1183"/>
                    <a:pt x="318" y="1183"/>
                  </a:cubicBezTo>
                  <a:cubicBezTo>
                    <a:pt x="380" y="1183"/>
                    <a:pt x="439" y="1158"/>
                    <a:pt x="485" y="1117"/>
                  </a:cubicBezTo>
                  <a:lnTo>
                    <a:pt x="1198" y="403"/>
                  </a:lnTo>
                  <a:cubicBezTo>
                    <a:pt x="1356" y="229"/>
                    <a:pt x="1204" y="1"/>
                    <a:pt x="1022" y="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66"/>
            <p:cNvSpPr/>
            <p:nvPr/>
          </p:nvSpPr>
          <p:spPr>
            <a:xfrm>
              <a:off x="1209075" y="1787625"/>
              <a:ext cx="34000" cy="29675"/>
            </a:xfrm>
            <a:custGeom>
              <a:avLst/>
              <a:gdLst/>
              <a:ahLst/>
              <a:cxnLst/>
              <a:rect l="l" t="t" r="r" b="b"/>
              <a:pathLst>
                <a:path w="1360" h="1187" extrusionOk="0">
                  <a:moveTo>
                    <a:pt x="336" y="0"/>
                  </a:moveTo>
                  <a:cubicBezTo>
                    <a:pt x="155" y="0"/>
                    <a:pt x="0" y="231"/>
                    <a:pt x="161" y="402"/>
                  </a:cubicBezTo>
                  <a:lnTo>
                    <a:pt x="875" y="1116"/>
                  </a:lnTo>
                  <a:cubicBezTo>
                    <a:pt x="917" y="1157"/>
                    <a:pt x="980" y="1182"/>
                    <a:pt x="1042" y="1182"/>
                  </a:cubicBezTo>
                  <a:lnTo>
                    <a:pt x="1042" y="1187"/>
                  </a:lnTo>
                  <a:cubicBezTo>
                    <a:pt x="1251" y="1187"/>
                    <a:pt x="1359" y="928"/>
                    <a:pt x="1209" y="777"/>
                  </a:cubicBezTo>
                  <a:lnTo>
                    <a:pt x="495" y="68"/>
                  </a:lnTo>
                  <a:cubicBezTo>
                    <a:pt x="445" y="20"/>
                    <a:pt x="389" y="0"/>
                    <a:pt x="336" y="0"/>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66"/>
            <p:cNvSpPr/>
            <p:nvPr/>
          </p:nvSpPr>
          <p:spPr>
            <a:xfrm>
              <a:off x="1098625" y="1858800"/>
              <a:ext cx="278950" cy="11825"/>
            </a:xfrm>
            <a:custGeom>
              <a:avLst/>
              <a:gdLst/>
              <a:ahLst/>
              <a:cxnLst/>
              <a:rect l="l" t="t" r="r" b="b"/>
              <a:pathLst>
                <a:path w="11158" h="473" extrusionOk="0">
                  <a:moveTo>
                    <a:pt x="10919" y="1"/>
                  </a:moveTo>
                  <a:cubicBezTo>
                    <a:pt x="10917" y="1"/>
                    <a:pt x="10914" y="1"/>
                    <a:pt x="10912" y="1"/>
                  </a:cubicBezTo>
                  <a:lnTo>
                    <a:pt x="238" y="1"/>
                  </a:lnTo>
                  <a:cubicBezTo>
                    <a:pt x="109" y="1"/>
                    <a:pt x="1" y="105"/>
                    <a:pt x="1" y="235"/>
                  </a:cubicBezTo>
                  <a:cubicBezTo>
                    <a:pt x="1" y="368"/>
                    <a:pt x="105" y="472"/>
                    <a:pt x="238" y="472"/>
                  </a:cubicBezTo>
                  <a:lnTo>
                    <a:pt x="11158" y="472"/>
                  </a:lnTo>
                  <a:lnTo>
                    <a:pt x="11158" y="447"/>
                  </a:lnTo>
                  <a:lnTo>
                    <a:pt x="11158" y="239"/>
                  </a:lnTo>
                  <a:cubicBezTo>
                    <a:pt x="11154" y="108"/>
                    <a:pt x="11049" y="1"/>
                    <a:pt x="109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extBox 77">
            <a:extLst>
              <a:ext uri="{FF2B5EF4-FFF2-40B4-BE49-F238E27FC236}">
                <a16:creationId xmlns:a16="http://schemas.microsoft.com/office/drawing/2014/main" id="{A9F13FB0-A7C0-4A35-88D5-C8DFDC01A318}"/>
              </a:ext>
            </a:extLst>
          </p:cNvPr>
          <p:cNvSpPr txBox="1"/>
          <p:nvPr/>
        </p:nvSpPr>
        <p:spPr>
          <a:xfrm>
            <a:off x="213753" y="18426"/>
            <a:ext cx="4774018" cy="523220"/>
          </a:xfrm>
          <a:prstGeom prst="rect">
            <a:avLst/>
          </a:prstGeom>
          <a:noFill/>
        </p:spPr>
        <p:txBody>
          <a:bodyPr wrap="square">
            <a:spAutoFit/>
          </a:bodyPr>
          <a:lstStyle/>
          <a:p>
            <a:pPr eaLnBrk="1" hangingPunct="1">
              <a:spcBef>
                <a:spcPct val="50000"/>
              </a:spcBef>
              <a:buFont typeface="Arial" panose="020B0604020202020204" pitchFamily="34" charset="0"/>
              <a:buNone/>
            </a:pPr>
            <a:r>
              <a:rPr lang="en-US" altLang="zh-CN" sz="2800" b="1" dirty="0">
                <a:solidFill>
                  <a:srgbClr val="1A0597"/>
                </a:solidFill>
                <a:latin typeface="Times New Roman" panose="02020603050405020304" pitchFamily="18" charset="0"/>
              </a:rPr>
              <a:t>4.Tìm </a:t>
            </a:r>
            <a:r>
              <a:rPr lang="en-US" altLang="zh-CN" sz="2800" b="1" dirty="0" err="1">
                <a:solidFill>
                  <a:srgbClr val="1A0597"/>
                </a:solidFill>
                <a:latin typeface="Times New Roman" panose="02020603050405020304" pitchFamily="18" charset="0"/>
              </a:rPr>
              <a:t>hiểu</a:t>
            </a:r>
            <a:r>
              <a:rPr lang="en-US" altLang="zh-CN" sz="2800" b="1" dirty="0">
                <a:solidFill>
                  <a:srgbClr val="1A0597"/>
                </a:solidFill>
                <a:latin typeface="Times New Roman" panose="02020603050405020304" pitchFamily="18" charset="0"/>
              </a:rPr>
              <a:t> </a:t>
            </a:r>
            <a:r>
              <a:rPr lang="en-US" altLang="zh-CN" sz="2800" b="1" dirty="0" err="1">
                <a:solidFill>
                  <a:srgbClr val="1A0597"/>
                </a:solidFill>
                <a:latin typeface="Times New Roman" panose="02020603050405020304" pitchFamily="18" charset="0"/>
              </a:rPr>
              <a:t>b</a:t>
            </a:r>
            <a:r>
              <a:rPr lang="en-US" altLang="zh-CN" sz="2800" b="1" dirty="0" err="1">
                <a:solidFill>
                  <a:srgbClr val="1A0597"/>
                </a:solidFill>
                <a:latin typeface="Times New Roman" panose="02020603050405020304" pitchFamily="18" charset="0"/>
                <a:cs typeface="Times New Roman" panose="02020603050405020304" pitchFamily="18" charset="0"/>
              </a:rPr>
              <a:t>à</a:t>
            </a:r>
            <a:r>
              <a:rPr lang="en-US" altLang="zh-CN" sz="2800" b="1" dirty="0" err="1">
                <a:solidFill>
                  <a:srgbClr val="1A0597"/>
                </a:solidFill>
                <a:latin typeface="Times New Roman" panose="02020603050405020304" pitchFamily="18" charset="0"/>
              </a:rPr>
              <a:t>i</a:t>
            </a:r>
            <a:endParaRPr lang="en-US" altLang="zh-CN" sz="2800" b="1" dirty="0">
              <a:solidFill>
                <a:srgbClr val="1A0597"/>
              </a:solidFill>
              <a:latin typeface="Times New Roman" panose="02020603050405020304" pitchFamily="18" charset="0"/>
            </a:endParaRPr>
          </a:p>
        </p:txBody>
      </p:sp>
      <p:sp>
        <p:nvSpPr>
          <p:cNvPr id="82" name="TextBox 81">
            <a:extLst>
              <a:ext uri="{FF2B5EF4-FFF2-40B4-BE49-F238E27FC236}">
                <a16:creationId xmlns:a16="http://schemas.microsoft.com/office/drawing/2014/main" id="{D49E8ADF-78F0-4819-AC9E-81809C28559F}"/>
              </a:ext>
            </a:extLst>
          </p:cNvPr>
          <p:cNvSpPr txBox="1"/>
          <p:nvPr/>
        </p:nvSpPr>
        <p:spPr>
          <a:xfrm>
            <a:off x="819394" y="396817"/>
            <a:ext cx="7325833" cy="461665"/>
          </a:xfrm>
          <a:prstGeom prst="rect">
            <a:avLst/>
          </a:prstGeom>
          <a:noFill/>
        </p:spPr>
        <p:txBody>
          <a:bodyPr wrap="square">
            <a:spAutoFit/>
          </a:bodyPr>
          <a:lstStyle/>
          <a:p>
            <a:pPr eaLnBrk="1" hangingPunct="1"/>
            <a:r>
              <a:rPr lang="en-US" altLang="en-US" sz="2400" b="1" dirty="0" err="1">
                <a:solidFill>
                  <a:srgbClr val="0070C0"/>
                </a:solidFill>
                <a:latin typeface="Times New Roman" panose="02020603050405020304" pitchFamily="18" charset="0"/>
                <a:cs typeface="Times New Roman" panose="02020603050405020304" pitchFamily="18" charset="0"/>
              </a:rPr>
              <a:t>Câu</a:t>
            </a:r>
            <a:r>
              <a:rPr lang="en-US" altLang="en-US" sz="2400" b="1" dirty="0">
                <a:solidFill>
                  <a:srgbClr val="0070C0"/>
                </a:solidFill>
                <a:latin typeface="Times New Roman" panose="02020603050405020304" pitchFamily="18" charset="0"/>
                <a:cs typeface="Times New Roman" panose="02020603050405020304" pitchFamily="18" charset="0"/>
              </a:rPr>
              <a:t> </a:t>
            </a:r>
            <a:r>
              <a:rPr lang="vi-VN" altLang="en-US" sz="2400" b="1" dirty="0">
                <a:solidFill>
                  <a:srgbClr val="0070C0"/>
                </a:solidFill>
                <a:latin typeface="Times New Roman" panose="02020603050405020304" pitchFamily="18" charset="0"/>
                <a:cs typeface="Times New Roman" panose="02020603050405020304" pitchFamily="18" charset="0"/>
              </a:rPr>
              <a:t>5</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chuyện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muốn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nói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em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gì</a:t>
            </a:r>
            <a:r>
              <a:rPr lang="en-US" sz="2400" b="1" dirty="0">
                <a:solidFill>
                  <a:srgbClr val="0070C0"/>
                </a:solidFill>
                <a:latin typeface="Times New Roman" panose="02020603050405020304" pitchFamily="18" charset="0"/>
                <a:cs typeface="Times New Roman" panose="02020603050405020304" pitchFamily="18" charset="0"/>
              </a:rPr>
              <a:t>?</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ABB18F95-9BC3-483A-961E-A9B298A6A6A2}"/>
              </a:ext>
            </a:extLst>
          </p:cNvPr>
          <p:cNvSpPr txBox="1"/>
          <p:nvPr/>
        </p:nvSpPr>
        <p:spPr>
          <a:xfrm>
            <a:off x="-16827" y="1490427"/>
            <a:ext cx="8827912" cy="2554545"/>
          </a:xfrm>
          <a:prstGeom prst="rect">
            <a:avLst/>
          </a:prstGeom>
          <a:noFill/>
        </p:spPr>
        <p:txBody>
          <a:bodyPr wrap="square">
            <a:spAutoFit/>
          </a:bodyPr>
          <a:lstStyle/>
          <a:p>
            <a:r>
              <a:rPr lang="en-US" sz="4000" b="0" i="0" dirty="0">
                <a:solidFill>
                  <a:srgbClr val="000000"/>
                </a:solidFill>
                <a:effectLst/>
                <a:latin typeface="OpenSans"/>
              </a:rPr>
              <a:t>  </a:t>
            </a:r>
            <a:r>
              <a:rPr lang="en-US" sz="2000" b="0" i="0" dirty="0">
                <a:solidFill>
                  <a:srgbClr val="000000"/>
                </a:solidFill>
                <a:effectLst/>
                <a:latin typeface="OpenSans"/>
              </a:rPr>
              <a:t>=&gt;</a:t>
            </a:r>
            <a:r>
              <a:rPr lang="en-US" altLang="en-US" sz="2000" b="1" dirty="0">
                <a:latin typeface="Times New Roman" panose="02020603050405020304" pitchFamily="18" charset="0"/>
              </a:rPr>
              <a:t> </a:t>
            </a:r>
            <a:r>
              <a:rPr lang="vi-VN" sz="2400" dirty="0">
                <a:latin typeface="+mj-lt"/>
              </a:rPr>
              <a:t>Câu chuyện muốn nói với em : đá bóng là niềm đam mê chính đáng của nhiều học sinh nhưng phải tìm sân thích hợp để chơi bóng, tuyệt đối không được đá bóng dưới lòng đường vì rất dễ gây ra tai nạn cho chính người đá bóng cũng như cho những người đi đường. Đá bóng dưới lòng đường là vi phạm luật lệ giao thông, rất đáng trách phạt.</a:t>
            </a:r>
            <a:endParaRPr lang="en-US" sz="2400" dirty="0">
              <a:latin typeface="+mj-lt"/>
            </a:endParaRPr>
          </a:p>
        </p:txBody>
      </p:sp>
      <p:sp>
        <p:nvSpPr>
          <p:cNvPr id="62" name="TextBox 61">
            <a:extLst>
              <a:ext uri="{FF2B5EF4-FFF2-40B4-BE49-F238E27FC236}">
                <a16:creationId xmlns:a16="http://schemas.microsoft.com/office/drawing/2014/main" id="{BFF6B6DD-B749-4368-8504-DD5F6761299D}"/>
              </a:ext>
            </a:extLst>
          </p:cNvPr>
          <p:cNvSpPr txBox="1"/>
          <p:nvPr/>
        </p:nvSpPr>
        <p:spPr>
          <a:xfrm>
            <a:off x="883445" y="749134"/>
            <a:ext cx="7133136" cy="830997"/>
          </a:xfrm>
          <a:prstGeom prst="rect">
            <a:avLst/>
          </a:prstGeom>
          <a:noFill/>
        </p:spPr>
        <p:txBody>
          <a:bodyPr wrap="square">
            <a:spAutoFit/>
          </a:bodyPr>
          <a:lstStyle/>
          <a:p>
            <a:r>
              <a:rPr lang="vi-VN" sz="2400" dirty="0">
                <a:latin typeface="+mj-lt"/>
              </a:rPr>
              <a:t>Em nhận xét địa điểm chơi bóng của các bạn trong truyện, sau đó rút ra bài học.</a:t>
            </a:r>
            <a:endParaRPr lang="en-US" sz="2400" dirty="0">
              <a:latin typeface="+mj-lt"/>
            </a:endParaRPr>
          </a:p>
        </p:txBody>
      </p:sp>
    </p:spTree>
    <p:extLst>
      <p:ext uri="{BB962C8B-B14F-4D97-AF65-F5344CB8AC3E}">
        <p14:creationId xmlns:p14="http://schemas.microsoft.com/office/powerpoint/2010/main" val="21112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31"/>
                                        </p:tgtEl>
                                        <p:attrNameLst>
                                          <p:attrName>style.visibility</p:attrName>
                                        </p:attrNameLst>
                                      </p:cBhvr>
                                      <p:to>
                                        <p:strVal val="visible"/>
                                      </p:to>
                                    </p:set>
                                    <p:animEffect transition="in" filter="fade">
                                      <p:cBhvr>
                                        <p:cTn id="7" dur="1000"/>
                                        <p:tgtEl>
                                          <p:spTgt spid="313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73"/>
                                        </p:tgtEl>
                                        <p:attrNameLst>
                                          <p:attrName>style.visibility</p:attrName>
                                        </p:attrNameLst>
                                      </p:cBhvr>
                                      <p:to>
                                        <p:strVal val="visible"/>
                                      </p:to>
                                    </p:set>
                                    <p:animEffect transition="in" filter="fade">
                                      <p:cBhvr>
                                        <p:cTn id="11" dur="1000"/>
                                        <p:tgtEl>
                                          <p:spTgt spid="31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61"/>
                                        </p:tgtEl>
                                        <p:attrNameLst>
                                          <p:attrName>style.visibility</p:attrName>
                                        </p:attrNameLst>
                                      </p:cBhvr>
                                      <p:to>
                                        <p:strVal val="visible"/>
                                      </p:to>
                                    </p:set>
                                    <p:animEffect transition="in" filter="fade">
                                      <p:cBhvr>
                                        <p:cTn id="15" dur="1000"/>
                                        <p:tgtEl>
                                          <p:spTgt spid="316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2">
                                            <p:txEl>
                                              <p:pRg st="0" end="0"/>
                                            </p:txEl>
                                          </p:spTgt>
                                        </p:tgtEl>
                                        <p:attrNameLst>
                                          <p:attrName>style.visibility</p:attrName>
                                        </p:attrNameLst>
                                      </p:cBhvr>
                                      <p:to>
                                        <p:strVal val="visible"/>
                                      </p:to>
                                    </p:set>
                                    <p:animEffect transition="in" filter="fade">
                                      <p:cBhvr>
                                        <p:cTn id="26" dur="1000"/>
                                        <p:tgtEl>
                                          <p:spTgt spid="82">
                                            <p:txEl>
                                              <p:pRg st="0" end="0"/>
                                            </p:txEl>
                                          </p:spTgt>
                                        </p:tgtEl>
                                      </p:cBhvr>
                                    </p:animEffect>
                                    <p:anim calcmode="lin" valueType="num">
                                      <p:cBhvr>
                                        <p:cTn id="27" dur="10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Effect transition="in" filter="fade">
                                      <p:cBhvr>
                                        <p:cTn id="33" dur="1000"/>
                                        <p:tgtEl>
                                          <p:spTgt spid="62">
                                            <p:txEl>
                                              <p:pRg st="0" end="0"/>
                                            </p:txEl>
                                          </p:spTgt>
                                        </p:tgtEl>
                                      </p:cBhvr>
                                    </p:animEffect>
                                    <p:anim calcmode="lin" valueType="num">
                                      <p:cBhvr>
                                        <p:cTn id="34"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4">
                                            <p:txEl>
                                              <p:pRg st="0" end="0"/>
                                            </p:txEl>
                                          </p:spTgt>
                                        </p:tgtEl>
                                        <p:attrNameLst>
                                          <p:attrName>style.visibility</p:attrName>
                                        </p:attrNameLst>
                                      </p:cBhvr>
                                      <p:to>
                                        <p:strVal val="visible"/>
                                      </p:to>
                                    </p:set>
                                    <p:animEffect transition="in" filter="fade">
                                      <p:cBhvr>
                                        <p:cTn id="40" dur="1000"/>
                                        <p:tgtEl>
                                          <p:spTgt spid="84">
                                            <p:txEl>
                                              <p:pRg st="0" end="0"/>
                                            </p:txEl>
                                          </p:spTgt>
                                        </p:tgtEl>
                                      </p:cBhvr>
                                    </p:animEffect>
                                    <p:anim calcmode="lin" valueType="num">
                                      <p:cBhvr>
                                        <p:cTn id="41" dur="1000" fill="hold"/>
                                        <p:tgtEl>
                                          <p:spTgt spid="8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50"/>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0"/>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0"/>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0"/>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0"/>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0"/>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0"/>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0"/>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0"/>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0"/>
          <p:cNvSpPr txBox="1">
            <a:spLocks noGrp="1"/>
          </p:cNvSpPr>
          <p:nvPr>
            <p:ph type="title"/>
          </p:nvPr>
        </p:nvSpPr>
        <p:spPr>
          <a:xfrm>
            <a:off x="1525619" y="238989"/>
            <a:ext cx="6277200" cy="1578028"/>
          </a:xfrm>
          <a:prstGeom prst="rect">
            <a:avLst/>
          </a:prstGeom>
        </p:spPr>
        <p:txBody>
          <a:bodyPr spcFirstLastPara="1" wrap="square" lIns="91425" tIns="91425" rIns="91425" bIns="91425" anchor="t" anchorCtr="0">
            <a:noAutofit/>
          </a:bodyPr>
          <a:lstStyle/>
          <a:p>
            <a:r>
              <a:rPr lang="en-US" sz="2400" b="1" dirty="0" err="1">
                <a:latin typeface="HP001 4 hàng" panose="020B0603050302020204" pitchFamily="34" charset="0"/>
              </a:rPr>
              <a:t>Thứ</a:t>
            </a:r>
            <a:r>
              <a:rPr lang="en-US" sz="2400" b="1" dirty="0">
                <a:latin typeface="HP001 4 hàng" panose="020B0603050302020204" pitchFamily="34" charset="0"/>
              </a:rPr>
              <a:t> </a:t>
            </a:r>
            <a:r>
              <a:rPr lang="en-US" sz="2400" b="1">
                <a:latin typeface="HP001 4 hàng" panose="020B0603050302020204" pitchFamily="34" charset="0"/>
              </a:rPr>
              <a:t>hai</a:t>
            </a:r>
            <a:r>
              <a:rPr lang="en-US" sz="2400" b="1" dirty="0">
                <a:latin typeface="HP001 4 hàng" panose="020B0603050302020204" pitchFamily="34" charset="0"/>
              </a:rPr>
              <a:t> </a:t>
            </a:r>
            <a:r>
              <a:rPr lang="en-US" sz="2400" b="1" dirty="0" err="1">
                <a:latin typeface="HP001 4 hàng" panose="020B0603050302020204" pitchFamily="34" charset="0"/>
              </a:rPr>
              <a:t>ngày</a:t>
            </a:r>
            <a:r>
              <a:rPr lang="en-US" sz="2400" b="1" dirty="0">
                <a:latin typeface="HP001 4 hàng" panose="020B0603050302020204" pitchFamily="34" charset="0"/>
              </a:rPr>
              <a:t> 1</a:t>
            </a:r>
            <a:r>
              <a:rPr lang="vi-VN" sz="2400" b="1" dirty="0">
                <a:latin typeface="HP001 4 hàng" panose="020B0603050302020204" pitchFamily="34" charset="0"/>
              </a:rPr>
              <a:t>8</a:t>
            </a:r>
            <a:r>
              <a:rPr lang="en-US" sz="2400" b="1" dirty="0">
                <a:latin typeface="HP001 4 hàng" panose="020B0603050302020204" pitchFamily="34" charset="0"/>
              </a:rPr>
              <a:t> </a:t>
            </a:r>
            <a:r>
              <a:rPr lang="en-US" sz="2400" b="1" dirty="0" err="1">
                <a:latin typeface="HP001 4 hàng" panose="020B0603050302020204" pitchFamily="34" charset="0"/>
              </a:rPr>
              <a:t>tháng</a:t>
            </a:r>
            <a:r>
              <a:rPr lang="en-US" sz="2400" b="1" dirty="0">
                <a:latin typeface="HP001 4 hàng" panose="020B0603050302020204" pitchFamily="34" charset="0"/>
              </a:rPr>
              <a:t> 10 </a:t>
            </a:r>
            <a:r>
              <a:rPr lang="en-US" sz="2400" b="1" dirty="0" err="1">
                <a:latin typeface="HP001 4 hàng" panose="020B0603050302020204" pitchFamily="34" charset="0"/>
              </a:rPr>
              <a:t>năm</a:t>
            </a:r>
            <a:r>
              <a:rPr lang="en-US" sz="2400" b="1" dirty="0">
                <a:latin typeface="HP001 4 hàng" panose="020B0603050302020204" pitchFamily="34" charset="0"/>
              </a:rPr>
              <a:t> 2021</a:t>
            </a:r>
            <a:br>
              <a:rPr lang="en-US" sz="2400" b="1" dirty="0">
                <a:latin typeface="HP001 4 hàng" panose="020B0603050302020204" pitchFamily="34" charset="0"/>
              </a:rPr>
            </a:br>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đọc</a:t>
            </a:r>
            <a:br>
              <a:rPr lang="en-US" sz="2400" b="1" dirty="0">
                <a:latin typeface="HP001 4 hàng" panose="020B0603050302020204" pitchFamily="34" charset="0"/>
              </a:rPr>
            </a:br>
            <a:r>
              <a:rPr lang="en-US" altLang="en-US" sz="2400" b="1" dirty="0" err="1">
                <a:solidFill>
                  <a:srgbClr val="990000"/>
                </a:solidFill>
                <a:latin typeface="HP001 4 hàng" panose="020B0604020202020204" charset="0"/>
              </a:rPr>
              <a:t>Trận</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bóng</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dưới</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lòng</a:t>
            </a:r>
            <a:r>
              <a:rPr lang="en-US" altLang="en-US" sz="2400" b="1" dirty="0">
                <a:solidFill>
                  <a:srgbClr val="990000"/>
                </a:solidFill>
                <a:latin typeface="HP001 4 hàng" panose="020B0604020202020204" charset="0"/>
              </a:rPr>
              <a:t> </a:t>
            </a:r>
            <a:r>
              <a:rPr lang="en-US" altLang="en-US" sz="2400" b="1" dirty="0" err="1">
                <a:solidFill>
                  <a:srgbClr val="990000"/>
                </a:solidFill>
                <a:latin typeface="HP001 4 hàng" panose="020B0604020202020204" charset="0"/>
              </a:rPr>
              <a:t>đường</a:t>
            </a:r>
            <a:br>
              <a:rPr lang="en-US" sz="2400" b="1" dirty="0">
                <a:latin typeface="HP001 4 hàng" panose="020B0603050302020204" pitchFamily="34" charset="0"/>
              </a:rPr>
            </a:br>
            <a:br>
              <a:rPr lang="en-US" altLang="en-US" sz="2400" b="1" dirty="0">
                <a:latin typeface="HP001 4 hàng" panose="020B0603050302020204" pitchFamily="34" charset="0"/>
                <a:cs typeface="Arial" panose="020B0604020202020204" pitchFamily="34" charset="0"/>
              </a:rPr>
            </a:br>
            <a:endParaRPr lang="en-US" sz="1400" dirty="0"/>
          </a:p>
        </p:txBody>
      </p:sp>
      <p:sp>
        <p:nvSpPr>
          <p:cNvPr id="1675" name="Google Shape;1675;p50"/>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0"/>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0"/>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0"/>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0"/>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0"/>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0"/>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0"/>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0"/>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0"/>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0"/>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0"/>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0"/>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50"/>
          <p:cNvGrpSpPr/>
          <p:nvPr/>
        </p:nvGrpSpPr>
        <p:grpSpPr>
          <a:xfrm flipH="1">
            <a:off x="-1276749" y="-1097411"/>
            <a:ext cx="3064003" cy="3451103"/>
            <a:chOff x="7332556" y="-811841"/>
            <a:chExt cx="2345379" cy="2641690"/>
          </a:xfrm>
        </p:grpSpPr>
        <p:sp>
          <p:nvSpPr>
            <p:cNvPr id="1689" name="Google Shape;1689;p50"/>
            <p:cNvSpPr/>
            <p:nvPr/>
          </p:nvSpPr>
          <p:spPr>
            <a:xfrm rot="1528130">
              <a:off x="8718271" y="1430796"/>
              <a:ext cx="470101" cy="313195"/>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0" name="Google Shape;1690;p50"/>
            <p:cNvGrpSpPr/>
            <p:nvPr/>
          </p:nvGrpSpPr>
          <p:grpSpPr>
            <a:xfrm rot="-8085144">
              <a:off x="8199179" y="264147"/>
              <a:ext cx="1178400" cy="1167966"/>
              <a:chOff x="1251211" y="136340"/>
              <a:chExt cx="1107967" cy="1098157"/>
            </a:xfrm>
          </p:grpSpPr>
          <p:sp>
            <p:nvSpPr>
              <p:cNvPr id="1691" name="Google Shape;1691;p50"/>
              <p:cNvSpPr/>
              <p:nvPr/>
            </p:nvSpPr>
            <p:spPr>
              <a:xfrm rot="-5807687">
                <a:off x="1311700" y="186317"/>
                <a:ext cx="986988" cy="998204"/>
              </a:xfrm>
              <a:custGeom>
                <a:avLst/>
                <a:gdLst/>
                <a:ahLst/>
                <a:cxnLst/>
                <a:rect l="l" t="t" r="r" b="b"/>
                <a:pathLst>
                  <a:path w="15136" h="15308" extrusionOk="0">
                    <a:moveTo>
                      <a:pt x="14355" y="12170"/>
                    </a:moveTo>
                    <a:cubicBezTo>
                      <a:pt x="12291" y="12332"/>
                      <a:pt x="10187" y="11952"/>
                      <a:pt x="8308" y="11076"/>
                    </a:cubicBezTo>
                    <a:cubicBezTo>
                      <a:pt x="8648" y="12480"/>
                      <a:pt x="8510" y="13992"/>
                      <a:pt x="7921" y="15308"/>
                    </a:cubicBezTo>
                    <a:cubicBezTo>
                      <a:pt x="6948" y="14590"/>
                      <a:pt x="6023" y="13762"/>
                      <a:pt x="5403" y="12723"/>
                    </a:cubicBezTo>
                    <a:cubicBezTo>
                      <a:pt x="4784" y="11682"/>
                      <a:pt x="4494" y="10400"/>
                      <a:pt x="4841" y="9238"/>
                    </a:cubicBezTo>
                    <a:cubicBezTo>
                      <a:pt x="3420" y="9107"/>
                      <a:pt x="2148" y="8191"/>
                      <a:pt x="1347" y="7006"/>
                    </a:cubicBezTo>
                    <a:cubicBezTo>
                      <a:pt x="546" y="5821"/>
                      <a:pt x="172" y="4398"/>
                      <a:pt x="0" y="2980"/>
                    </a:cubicBezTo>
                    <a:cubicBezTo>
                      <a:pt x="1411" y="3132"/>
                      <a:pt x="3572" y="3842"/>
                      <a:pt x="4357" y="5020"/>
                    </a:cubicBezTo>
                    <a:cubicBezTo>
                      <a:pt x="4753" y="2919"/>
                      <a:pt x="5235" y="1109"/>
                      <a:pt x="7066" y="1"/>
                    </a:cubicBezTo>
                    <a:cubicBezTo>
                      <a:pt x="7907" y="1169"/>
                      <a:pt x="8305" y="2653"/>
                      <a:pt x="8157" y="4087"/>
                    </a:cubicBezTo>
                    <a:cubicBezTo>
                      <a:pt x="10059" y="2543"/>
                      <a:pt x="12584" y="1795"/>
                      <a:pt x="15021" y="2051"/>
                    </a:cubicBezTo>
                    <a:cubicBezTo>
                      <a:pt x="15135" y="2064"/>
                      <a:pt x="14196" y="4317"/>
                      <a:pt x="14088" y="4508"/>
                    </a:cubicBezTo>
                    <a:cubicBezTo>
                      <a:pt x="13284" y="5916"/>
                      <a:pt x="12072" y="7084"/>
                      <a:pt x="10628" y="7861"/>
                    </a:cubicBezTo>
                    <a:cubicBezTo>
                      <a:pt x="10766" y="7787"/>
                      <a:pt x="11644" y="8430"/>
                      <a:pt x="11773" y="8521"/>
                    </a:cubicBezTo>
                    <a:cubicBezTo>
                      <a:pt x="12375" y="8952"/>
                      <a:pt x="12873" y="9531"/>
                      <a:pt x="13334" y="10110"/>
                    </a:cubicBezTo>
                    <a:cubicBezTo>
                      <a:pt x="13456" y="10265"/>
                      <a:pt x="14469" y="12163"/>
                      <a:pt x="14355" y="121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0"/>
              <p:cNvSpPr/>
              <p:nvPr/>
            </p:nvSpPr>
            <p:spPr>
              <a:xfrm rot="-5807687">
                <a:off x="1385401" y="370103"/>
                <a:ext cx="565288" cy="389944"/>
              </a:xfrm>
              <a:custGeom>
                <a:avLst/>
                <a:gdLst/>
                <a:ahLst/>
                <a:cxnLst/>
                <a:rect l="l" t="t" r="r" b="b"/>
                <a:pathLst>
                  <a:path w="8669" h="5980" extrusionOk="0">
                    <a:moveTo>
                      <a:pt x="8669" y="1"/>
                    </a:moveTo>
                    <a:cubicBezTo>
                      <a:pt x="7306" y="627"/>
                      <a:pt x="5976" y="1337"/>
                      <a:pt x="4707" y="2149"/>
                    </a:cubicBezTo>
                    <a:cubicBezTo>
                      <a:pt x="3599" y="2852"/>
                      <a:pt x="2536" y="3623"/>
                      <a:pt x="1506" y="4438"/>
                    </a:cubicBezTo>
                    <a:cubicBezTo>
                      <a:pt x="1516" y="4495"/>
                      <a:pt x="1526" y="4553"/>
                      <a:pt x="1532" y="4613"/>
                    </a:cubicBezTo>
                    <a:cubicBezTo>
                      <a:pt x="1512" y="4562"/>
                      <a:pt x="1495" y="4512"/>
                      <a:pt x="1475" y="4461"/>
                    </a:cubicBezTo>
                    <a:cubicBezTo>
                      <a:pt x="1334" y="4573"/>
                      <a:pt x="1192" y="4687"/>
                      <a:pt x="1051" y="4801"/>
                    </a:cubicBezTo>
                    <a:cubicBezTo>
                      <a:pt x="785" y="5027"/>
                      <a:pt x="523" y="5255"/>
                      <a:pt x="263" y="5485"/>
                    </a:cubicBezTo>
                    <a:cubicBezTo>
                      <a:pt x="307" y="5508"/>
                      <a:pt x="355" y="5532"/>
                      <a:pt x="398" y="5555"/>
                    </a:cubicBezTo>
                    <a:cubicBezTo>
                      <a:pt x="435" y="5572"/>
                      <a:pt x="451" y="5619"/>
                      <a:pt x="431" y="5656"/>
                    </a:cubicBezTo>
                    <a:cubicBezTo>
                      <a:pt x="422" y="5684"/>
                      <a:pt x="395" y="5700"/>
                      <a:pt x="364" y="5700"/>
                    </a:cubicBezTo>
                    <a:cubicBezTo>
                      <a:pt x="355" y="5700"/>
                      <a:pt x="341" y="5697"/>
                      <a:pt x="330" y="5690"/>
                    </a:cubicBezTo>
                    <a:cubicBezTo>
                      <a:pt x="266" y="5659"/>
                      <a:pt x="206" y="5626"/>
                      <a:pt x="142" y="5592"/>
                    </a:cubicBezTo>
                    <a:cubicBezTo>
                      <a:pt x="95" y="5636"/>
                      <a:pt x="48" y="5676"/>
                      <a:pt x="1" y="5717"/>
                    </a:cubicBezTo>
                    <a:cubicBezTo>
                      <a:pt x="7" y="5744"/>
                      <a:pt x="11" y="5768"/>
                      <a:pt x="14" y="5791"/>
                    </a:cubicBezTo>
                    <a:cubicBezTo>
                      <a:pt x="24" y="5785"/>
                      <a:pt x="35" y="5781"/>
                      <a:pt x="44" y="5777"/>
                    </a:cubicBezTo>
                    <a:lnTo>
                      <a:pt x="58" y="5777"/>
                    </a:lnTo>
                    <a:cubicBezTo>
                      <a:pt x="95" y="5777"/>
                      <a:pt x="125" y="5801"/>
                      <a:pt x="132" y="5838"/>
                    </a:cubicBezTo>
                    <a:cubicBezTo>
                      <a:pt x="142" y="5886"/>
                      <a:pt x="153" y="5933"/>
                      <a:pt x="159" y="5979"/>
                    </a:cubicBezTo>
                    <a:cubicBezTo>
                      <a:pt x="482" y="5693"/>
                      <a:pt x="809" y="5417"/>
                      <a:pt x="1138" y="5142"/>
                    </a:cubicBezTo>
                    <a:cubicBezTo>
                      <a:pt x="1074" y="5128"/>
                      <a:pt x="1011" y="5111"/>
                      <a:pt x="947" y="5098"/>
                    </a:cubicBezTo>
                    <a:cubicBezTo>
                      <a:pt x="1024" y="5101"/>
                      <a:pt x="1102" y="5104"/>
                      <a:pt x="1175" y="5111"/>
                    </a:cubicBezTo>
                    <a:cubicBezTo>
                      <a:pt x="1203" y="5087"/>
                      <a:pt x="1230" y="5067"/>
                      <a:pt x="1256" y="5047"/>
                    </a:cubicBezTo>
                    <a:cubicBezTo>
                      <a:pt x="2401" y="4084"/>
                      <a:pt x="3606" y="3199"/>
                      <a:pt x="4839" y="2351"/>
                    </a:cubicBezTo>
                    <a:cubicBezTo>
                      <a:pt x="5461" y="1933"/>
                      <a:pt x="6084" y="1519"/>
                      <a:pt x="6730" y="1139"/>
                    </a:cubicBezTo>
                    <a:cubicBezTo>
                      <a:pt x="7356" y="725"/>
                      <a:pt x="8026" y="388"/>
                      <a:pt x="8669"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0"/>
              <p:cNvSpPr/>
              <p:nvPr/>
            </p:nvSpPr>
            <p:spPr>
              <a:xfrm rot="-5807687">
                <a:off x="1684306" y="377979"/>
                <a:ext cx="481039" cy="248377"/>
              </a:xfrm>
              <a:custGeom>
                <a:avLst/>
                <a:gdLst/>
                <a:ahLst/>
                <a:cxnLst/>
                <a:rect l="l" t="t" r="r" b="b"/>
                <a:pathLst>
                  <a:path w="7377" h="3809" extrusionOk="0">
                    <a:moveTo>
                      <a:pt x="5121" y="1963"/>
                    </a:moveTo>
                    <a:cubicBezTo>
                      <a:pt x="5158" y="2105"/>
                      <a:pt x="5195" y="2243"/>
                      <a:pt x="5225" y="2364"/>
                    </a:cubicBezTo>
                    <a:cubicBezTo>
                      <a:pt x="5350" y="2445"/>
                      <a:pt x="5478" y="2522"/>
                      <a:pt x="5602" y="2603"/>
                    </a:cubicBezTo>
                    <a:cubicBezTo>
                      <a:pt x="6205" y="2987"/>
                      <a:pt x="6787" y="3397"/>
                      <a:pt x="7377" y="3809"/>
                    </a:cubicBezTo>
                    <a:cubicBezTo>
                      <a:pt x="6872" y="3296"/>
                      <a:pt x="6319" y="2832"/>
                      <a:pt x="5744" y="2401"/>
                    </a:cubicBezTo>
                    <a:cubicBezTo>
                      <a:pt x="5539" y="2250"/>
                      <a:pt x="5333" y="2101"/>
                      <a:pt x="5121" y="1963"/>
                    </a:cubicBezTo>
                    <a:close/>
                    <a:moveTo>
                      <a:pt x="37" y="1"/>
                    </a:moveTo>
                    <a:cubicBezTo>
                      <a:pt x="28" y="11"/>
                      <a:pt x="14" y="21"/>
                      <a:pt x="0" y="32"/>
                    </a:cubicBezTo>
                    <a:cubicBezTo>
                      <a:pt x="634" y="186"/>
                      <a:pt x="1246" y="381"/>
                      <a:pt x="1846" y="621"/>
                    </a:cubicBezTo>
                    <a:cubicBezTo>
                      <a:pt x="2323" y="812"/>
                      <a:pt x="2792" y="1025"/>
                      <a:pt x="3249" y="1253"/>
                    </a:cubicBezTo>
                    <a:cubicBezTo>
                      <a:pt x="3343" y="1183"/>
                      <a:pt x="3438" y="1112"/>
                      <a:pt x="3535" y="1045"/>
                    </a:cubicBezTo>
                    <a:cubicBezTo>
                      <a:pt x="3017" y="789"/>
                      <a:pt x="2481" y="563"/>
                      <a:pt x="1930" y="392"/>
                    </a:cubicBezTo>
                    <a:cubicBezTo>
                      <a:pt x="1313" y="193"/>
                      <a:pt x="680" y="49"/>
                      <a:pt x="37"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0"/>
              <p:cNvSpPr/>
              <p:nvPr/>
            </p:nvSpPr>
            <p:spPr>
              <a:xfrm rot="-5807687">
                <a:off x="1545764" y="574828"/>
                <a:ext cx="56927" cy="431677"/>
              </a:xfrm>
              <a:custGeom>
                <a:avLst/>
                <a:gdLst/>
                <a:ahLst/>
                <a:cxnLst/>
                <a:rect l="l" t="t" r="r" b="b"/>
                <a:pathLst>
                  <a:path w="873" h="6620" extrusionOk="0">
                    <a:moveTo>
                      <a:pt x="822" y="1"/>
                    </a:moveTo>
                    <a:cubicBezTo>
                      <a:pt x="485" y="479"/>
                      <a:pt x="270" y="1041"/>
                      <a:pt x="149" y="1621"/>
                    </a:cubicBezTo>
                    <a:cubicBezTo>
                      <a:pt x="25" y="2199"/>
                      <a:pt x="0" y="2795"/>
                      <a:pt x="41" y="3384"/>
                    </a:cubicBezTo>
                    <a:cubicBezTo>
                      <a:pt x="88" y="3973"/>
                      <a:pt x="199" y="4553"/>
                      <a:pt x="354" y="5115"/>
                    </a:cubicBezTo>
                    <a:cubicBezTo>
                      <a:pt x="492" y="5623"/>
                      <a:pt x="657" y="6125"/>
                      <a:pt x="842" y="6619"/>
                    </a:cubicBezTo>
                    <a:cubicBezTo>
                      <a:pt x="853" y="6613"/>
                      <a:pt x="862" y="6602"/>
                      <a:pt x="873" y="6596"/>
                    </a:cubicBezTo>
                    <a:cubicBezTo>
                      <a:pt x="792" y="6077"/>
                      <a:pt x="684" y="5569"/>
                      <a:pt x="593" y="5061"/>
                    </a:cubicBezTo>
                    <a:cubicBezTo>
                      <a:pt x="496" y="4492"/>
                      <a:pt x="395" y="3926"/>
                      <a:pt x="357" y="3361"/>
                    </a:cubicBezTo>
                    <a:cubicBezTo>
                      <a:pt x="314" y="2795"/>
                      <a:pt x="323" y="2227"/>
                      <a:pt x="391" y="1661"/>
                    </a:cubicBezTo>
                    <a:cubicBezTo>
                      <a:pt x="458" y="1095"/>
                      <a:pt x="603" y="540"/>
                      <a:pt x="82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0"/>
              <p:cNvSpPr/>
              <p:nvPr/>
            </p:nvSpPr>
            <p:spPr>
              <a:xfrm rot="-5807687">
                <a:off x="1787406" y="730733"/>
                <a:ext cx="3782" cy="11542"/>
              </a:xfrm>
              <a:custGeom>
                <a:avLst/>
                <a:gdLst/>
                <a:ahLst/>
                <a:cxnLst/>
                <a:rect l="l" t="t" r="r" b="b"/>
                <a:pathLst>
                  <a:path w="58" h="177" extrusionOk="0">
                    <a:moveTo>
                      <a:pt x="31" y="1"/>
                    </a:moveTo>
                    <a:cubicBezTo>
                      <a:pt x="20" y="7"/>
                      <a:pt x="11" y="18"/>
                      <a:pt x="0" y="24"/>
                    </a:cubicBezTo>
                    <a:cubicBezTo>
                      <a:pt x="20" y="75"/>
                      <a:pt x="37" y="125"/>
                      <a:pt x="57" y="176"/>
                    </a:cubicBezTo>
                    <a:cubicBezTo>
                      <a:pt x="51" y="116"/>
                      <a:pt x="41" y="58"/>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0"/>
              <p:cNvSpPr/>
              <p:nvPr/>
            </p:nvSpPr>
            <p:spPr>
              <a:xfrm rot="-5807687">
                <a:off x="1508248" y="290902"/>
                <a:ext cx="58622" cy="74468"/>
              </a:xfrm>
              <a:custGeom>
                <a:avLst/>
                <a:gdLst/>
                <a:ahLst/>
                <a:cxnLst/>
                <a:rect l="l" t="t" r="r" b="b"/>
                <a:pathLst>
                  <a:path w="899" h="1142" extrusionOk="0">
                    <a:moveTo>
                      <a:pt x="841" y="1"/>
                    </a:moveTo>
                    <a:cubicBezTo>
                      <a:pt x="788" y="1"/>
                      <a:pt x="707" y="21"/>
                      <a:pt x="690" y="55"/>
                    </a:cubicBezTo>
                    <a:cubicBezTo>
                      <a:pt x="512" y="411"/>
                      <a:pt x="360" y="835"/>
                      <a:pt x="44" y="1095"/>
                    </a:cubicBezTo>
                    <a:cubicBezTo>
                      <a:pt x="0" y="1129"/>
                      <a:pt x="30" y="1142"/>
                      <a:pt x="78" y="1142"/>
                    </a:cubicBezTo>
                    <a:cubicBezTo>
                      <a:pt x="121" y="1142"/>
                      <a:pt x="182" y="1129"/>
                      <a:pt x="202" y="1112"/>
                    </a:cubicBezTo>
                    <a:cubicBezTo>
                      <a:pt x="538" y="835"/>
                      <a:pt x="700" y="402"/>
                      <a:pt x="892" y="24"/>
                    </a:cubicBezTo>
                    <a:cubicBezTo>
                      <a:pt x="899" y="7"/>
                      <a:pt x="875" y="1"/>
                      <a:pt x="841"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0"/>
              <p:cNvSpPr/>
              <p:nvPr/>
            </p:nvSpPr>
            <p:spPr>
              <a:xfrm rot="-5807687">
                <a:off x="1595248" y="354550"/>
                <a:ext cx="38668" cy="28105"/>
              </a:xfrm>
              <a:custGeom>
                <a:avLst/>
                <a:gdLst/>
                <a:ahLst/>
                <a:cxnLst/>
                <a:rect l="l" t="t" r="r" b="b"/>
                <a:pathLst>
                  <a:path w="593" h="431" extrusionOk="0">
                    <a:moveTo>
                      <a:pt x="529" y="0"/>
                    </a:moveTo>
                    <a:cubicBezTo>
                      <a:pt x="479" y="0"/>
                      <a:pt x="404" y="17"/>
                      <a:pt x="384" y="40"/>
                    </a:cubicBezTo>
                    <a:cubicBezTo>
                      <a:pt x="280" y="168"/>
                      <a:pt x="168" y="280"/>
                      <a:pt x="41" y="384"/>
                    </a:cubicBezTo>
                    <a:cubicBezTo>
                      <a:pt x="0" y="421"/>
                      <a:pt x="27" y="431"/>
                      <a:pt x="75" y="431"/>
                    </a:cubicBezTo>
                    <a:cubicBezTo>
                      <a:pt x="118" y="431"/>
                      <a:pt x="179" y="421"/>
                      <a:pt x="199" y="404"/>
                    </a:cubicBezTo>
                    <a:cubicBezTo>
                      <a:pt x="337" y="289"/>
                      <a:pt x="458" y="171"/>
                      <a:pt x="569" y="34"/>
                    </a:cubicBezTo>
                    <a:cubicBezTo>
                      <a:pt x="593" y="10"/>
                      <a:pt x="566" y="0"/>
                      <a:pt x="529"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0"/>
              <p:cNvSpPr/>
              <p:nvPr/>
            </p:nvSpPr>
            <p:spPr>
              <a:xfrm rot="-5807687">
                <a:off x="1496506" y="657538"/>
                <a:ext cx="24453" cy="109419"/>
              </a:xfrm>
              <a:custGeom>
                <a:avLst/>
                <a:gdLst/>
                <a:ahLst/>
                <a:cxnLst/>
                <a:rect l="l" t="t" r="r" b="b"/>
                <a:pathLst>
                  <a:path w="375" h="1678" extrusionOk="0">
                    <a:moveTo>
                      <a:pt x="162" y="1"/>
                    </a:moveTo>
                    <a:cubicBezTo>
                      <a:pt x="99" y="1"/>
                      <a:pt x="1" y="38"/>
                      <a:pt x="10" y="81"/>
                    </a:cubicBezTo>
                    <a:cubicBezTo>
                      <a:pt x="122" y="600"/>
                      <a:pt x="169" y="1125"/>
                      <a:pt x="152" y="1657"/>
                    </a:cubicBezTo>
                    <a:cubicBezTo>
                      <a:pt x="152" y="1671"/>
                      <a:pt x="172" y="1677"/>
                      <a:pt x="203" y="1677"/>
                    </a:cubicBezTo>
                    <a:cubicBezTo>
                      <a:pt x="263" y="1677"/>
                      <a:pt x="354" y="1647"/>
                      <a:pt x="357" y="1604"/>
                    </a:cubicBezTo>
                    <a:cubicBezTo>
                      <a:pt x="374" y="1068"/>
                      <a:pt x="324" y="546"/>
                      <a:pt x="212" y="25"/>
                    </a:cubicBezTo>
                    <a:cubicBezTo>
                      <a:pt x="209" y="8"/>
                      <a:pt x="189" y="1"/>
                      <a:pt x="16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0"/>
              <p:cNvSpPr/>
              <p:nvPr/>
            </p:nvSpPr>
            <p:spPr>
              <a:xfrm rot="-5807687">
                <a:off x="1411419" y="718644"/>
                <a:ext cx="22497" cy="32278"/>
              </a:xfrm>
              <a:custGeom>
                <a:avLst/>
                <a:gdLst/>
                <a:ahLst/>
                <a:cxnLst/>
                <a:rect l="l" t="t" r="r" b="b"/>
                <a:pathLst>
                  <a:path w="345" h="495" extrusionOk="0">
                    <a:moveTo>
                      <a:pt x="162" y="0"/>
                    </a:moveTo>
                    <a:cubicBezTo>
                      <a:pt x="98" y="0"/>
                      <a:pt x="1" y="41"/>
                      <a:pt x="14" y="78"/>
                    </a:cubicBezTo>
                    <a:cubicBezTo>
                      <a:pt x="65" y="206"/>
                      <a:pt x="105" y="336"/>
                      <a:pt x="132" y="471"/>
                    </a:cubicBezTo>
                    <a:cubicBezTo>
                      <a:pt x="136" y="488"/>
                      <a:pt x="159" y="495"/>
                      <a:pt x="186" y="495"/>
                    </a:cubicBezTo>
                    <a:cubicBezTo>
                      <a:pt x="250" y="495"/>
                      <a:pt x="344" y="462"/>
                      <a:pt x="338" y="417"/>
                    </a:cubicBezTo>
                    <a:cubicBezTo>
                      <a:pt x="307" y="283"/>
                      <a:pt x="271" y="151"/>
                      <a:pt x="216" y="24"/>
                    </a:cubicBezTo>
                    <a:cubicBezTo>
                      <a:pt x="210" y="7"/>
                      <a:pt x="190" y="0"/>
                      <a:pt x="162"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0"/>
              <p:cNvSpPr/>
              <p:nvPr/>
            </p:nvSpPr>
            <p:spPr>
              <a:xfrm rot="-5807687">
                <a:off x="1839369" y="328803"/>
                <a:ext cx="101072" cy="75380"/>
              </a:xfrm>
              <a:custGeom>
                <a:avLst/>
                <a:gdLst/>
                <a:ahLst/>
                <a:cxnLst/>
                <a:rect l="l" t="t" r="r" b="b"/>
                <a:pathLst>
                  <a:path w="1550" h="1156" extrusionOk="0">
                    <a:moveTo>
                      <a:pt x="206" y="0"/>
                    </a:moveTo>
                    <a:cubicBezTo>
                      <a:pt x="135" y="0"/>
                      <a:pt x="0" y="61"/>
                      <a:pt x="64" y="91"/>
                    </a:cubicBezTo>
                    <a:cubicBezTo>
                      <a:pt x="576" y="327"/>
                      <a:pt x="1004" y="684"/>
                      <a:pt x="1330" y="1138"/>
                    </a:cubicBezTo>
                    <a:cubicBezTo>
                      <a:pt x="1337" y="1152"/>
                      <a:pt x="1354" y="1155"/>
                      <a:pt x="1374" y="1155"/>
                    </a:cubicBezTo>
                    <a:cubicBezTo>
                      <a:pt x="1441" y="1155"/>
                      <a:pt x="1549" y="1108"/>
                      <a:pt x="1518" y="1068"/>
                    </a:cubicBezTo>
                    <a:cubicBezTo>
                      <a:pt x="1186" y="599"/>
                      <a:pt x="748" y="243"/>
                      <a:pt x="229" y="4"/>
                    </a:cubicBezTo>
                    <a:cubicBezTo>
                      <a:pt x="222" y="0"/>
                      <a:pt x="213" y="0"/>
                      <a:pt x="206"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0"/>
              <p:cNvSpPr/>
              <p:nvPr/>
            </p:nvSpPr>
            <p:spPr>
              <a:xfrm rot="-5807687">
                <a:off x="1404221" y="443254"/>
                <a:ext cx="180691" cy="75380"/>
              </a:xfrm>
              <a:custGeom>
                <a:avLst/>
                <a:gdLst/>
                <a:ahLst/>
                <a:cxnLst/>
                <a:rect l="l" t="t" r="r" b="b"/>
                <a:pathLst>
                  <a:path w="2771" h="1156" extrusionOk="0">
                    <a:moveTo>
                      <a:pt x="2606" y="0"/>
                    </a:moveTo>
                    <a:cubicBezTo>
                      <a:pt x="1687" y="0"/>
                      <a:pt x="788" y="647"/>
                      <a:pt x="47" y="1115"/>
                    </a:cubicBezTo>
                    <a:cubicBezTo>
                      <a:pt x="0" y="1145"/>
                      <a:pt x="34" y="1156"/>
                      <a:pt x="84" y="1156"/>
                    </a:cubicBezTo>
                    <a:cubicBezTo>
                      <a:pt x="128" y="1156"/>
                      <a:pt x="185" y="1148"/>
                      <a:pt x="205" y="1135"/>
                    </a:cubicBezTo>
                    <a:cubicBezTo>
                      <a:pt x="866" y="718"/>
                      <a:pt x="1714" y="95"/>
                      <a:pt x="2525" y="95"/>
                    </a:cubicBezTo>
                    <a:lnTo>
                      <a:pt x="2552" y="95"/>
                    </a:lnTo>
                    <a:lnTo>
                      <a:pt x="2552" y="95"/>
                    </a:lnTo>
                    <a:cubicBezTo>
                      <a:pt x="2616" y="95"/>
                      <a:pt x="2771" y="4"/>
                      <a:pt x="2637"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0"/>
              <p:cNvSpPr/>
              <p:nvPr/>
            </p:nvSpPr>
            <p:spPr>
              <a:xfrm rot="-5807687">
                <a:off x="1910864" y="613934"/>
                <a:ext cx="74728" cy="44798"/>
              </a:xfrm>
              <a:custGeom>
                <a:avLst/>
                <a:gdLst/>
                <a:ahLst/>
                <a:cxnLst/>
                <a:rect l="l" t="t" r="r" b="b"/>
                <a:pathLst>
                  <a:path w="1146" h="687" extrusionOk="0">
                    <a:moveTo>
                      <a:pt x="182" y="0"/>
                    </a:moveTo>
                    <a:cubicBezTo>
                      <a:pt x="115" y="0"/>
                      <a:pt x="0" y="54"/>
                      <a:pt x="34" y="84"/>
                    </a:cubicBezTo>
                    <a:cubicBezTo>
                      <a:pt x="337" y="340"/>
                      <a:pt x="677" y="542"/>
                      <a:pt x="1047" y="687"/>
                    </a:cubicBezTo>
                    <a:cubicBezTo>
                      <a:pt x="1081" y="646"/>
                      <a:pt x="1111" y="609"/>
                      <a:pt x="1145" y="572"/>
                    </a:cubicBezTo>
                    <a:cubicBezTo>
                      <a:pt x="812" y="435"/>
                      <a:pt x="502" y="246"/>
                      <a:pt x="223" y="11"/>
                    </a:cubicBezTo>
                    <a:cubicBezTo>
                      <a:pt x="216" y="3"/>
                      <a:pt x="19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0"/>
              <p:cNvSpPr/>
              <p:nvPr/>
            </p:nvSpPr>
            <p:spPr>
              <a:xfrm rot="-5807687">
                <a:off x="1436034" y="803710"/>
                <a:ext cx="49623" cy="100616"/>
              </a:xfrm>
              <a:custGeom>
                <a:avLst/>
                <a:gdLst/>
                <a:ahLst/>
                <a:cxnLst/>
                <a:rect l="l" t="t" r="r" b="b"/>
                <a:pathLst>
                  <a:path w="761" h="1543" extrusionOk="0">
                    <a:moveTo>
                      <a:pt x="703" y="1"/>
                    </a:moveTo>
                    <a:cubicBezTo>
                      <a:pt x="650" y="1"/>
                      <a:pt x="569" y="21"/>
                      <a:pt x="552" y="55"/>
                    </a:cubicBezTo>
                    <a:cubicBezTo>
                      <a:pt x="316" y="523"/>
                      <a:pt x="94" y="991"/>
                      <a:pt x="4" y="1509"/>
                    </a:cubicBezTo>
                    <a:cubicBezTo>
                      <a:pt x="0" y="1533"/>
                      <a:pt x="24" y="1543"/>
                      <a:pt x="57" y="1543"/>
                    </a:cubicBezTo>
                    <a:cubicBezTo>
                      <a:pt x="114" y="1543"/>
                      <a:pt x="198" y="1516"/>
                      <a:pt x="206" y="1479"/>
                    </a:cubicBezTo>
                    <a:cubicBezTo>
                      <a:pt x="296" y="960"/>
                      <a:pt x="518" y="492"/>
                      <a:pt x="754" y="24"/>
                    </a:cubicBezTo>
                    <a:cubicBezTo>
                      <a:pt x="761" y="7"/>
                      <a:pt x="737" y="1"/>
                      <a:pt x="703"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0"/>
              <p:cNvSpPr/>
              <p:nvPr/>
            </p:nvSpPr>
            <p:spPr>
              <a:xfrm rot="-5807687">
                <a:off x="1548185" y="847050"/>
                <a:ext cx="17345" cy="48776"/>
              </a:xfrm>
              <a:custGeom>
                <a:avLst/>
                <a:gdLst/>
                <a:ahLst/>
                <a:cxnLst/>
                <a:rect l="l" t="t" r="r" b="b"/>
                <a:pathLst>
                  <a:path w="266" h="748" extrusionOk="0">
                    <a:moveTo>
                      <a:pt x="205" y="1"/>
                    </a:moveTo>
                    <a:cubicBezTo>
                      <a:pt x="148" y="1"/>
                      <a:pt x="64" y="31"/>
                      <a:pt x="61" y="65"/>
                    </a:cubicBezTo>
                    <a:cubicBezTo>
                      <a:pt x="40" y="283"/>
                      <a:pt x="24" y="499"/>
                      <a:pt x="3" y="715"/>
                    </a:cubicBezTo>
                    <a:cubicBezTo>
                      <a:pt x="0" y="738"/>
                      <a:pt x="27" y="748"/>
                      <a:pt x="61" y="748"/>
                    </a:cubicBezTo>
                    <a:cubicBezTo>
                      <a:pt x="118" y="748"/>
                      <a:pt x="202" y="721"/>
                      <a:pt x="205" y="684"/>
                    </a:cubicBezTo>
                    <a:cubicBezTo>
                      <a:pt x="225" y="469"/>
                      <a:pt x="242" y="250"/>
                      <a:pt x="263" y="34"/>
                    </a:cubicBezTo>
                    <a:cubicBezTo>
                      <a:pt x="266" y="11"/>
                      <a:pt x="239" y="1"/>
                      <a:pt x="205"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0"/>
              <p:cNvSpPr/>
              <p:nvPr/>
            </p:nvSpPr>
            <p:spPr>
              <a:xfrm rot="-5807687">
                <a:off x="1696147" y="731614"/>
                <a:ext cx="56275" cy="150239"/>
              </a:xfrm>
              <a:custGeom>
                <a:avLst/>
                <a:gdLst/>
                <a:ahLst/>
                <a:cxnLst/>
                <a:rect l="l" t="t" r="r" b="b"/>
                <a:pathLst>
                  <a:path w="863" h="2304" extrusionOk="0">
                    <a:moveTo>
                      <a:pt x="183" y="0"/>
                    </a:moveTo>
                    <a:cubicBezTo>
                      <a:pt x="122" y="0"/>
                      <a:pt x="28" y="30"/>
                      <a:pt x="28" y="75"/>
                    </a:cubicBezTo>
                    <a:cubicBezTo>
                      <a:pt x="1" y="869"/>
                      <a:pt x="310" y="1576"/>
                      <a:pt x="644" y="2280"/>
                    </a:cubicBezTo>
                    <a:cubicBezTo>
                      <a:pt x="650" y="2297"/>
                      <a:pt x="671" y="2303"/>
                      <a:pt x="698" y="2303"/>
                    </a:cubicBezTo>
                    <a:cubicBezTo>
                      <a:pt x="765" y="2303"/>
                      <a:pt x="863" y="2259"/>
                      <a:pt x="846" y="2225"/>
                    </a:cubicBezTo>
                    <a:cubicBezTo>
                      <a:pt x="516" y="1522"/>
                      <a:pt x="203" y="815"/>
                      <a:pt x="229" y="21"/>
                    </a:cubicBezTo>
                    <a:cubicBezTo>
                      <a:pt x="229" y="7"/>
                      <a:pt x="209" y="0"/>
                      <a:pt x="183"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0"/>
              <p:cNvSpPr/>
              <p:nvPr/>
            </p:nvSpPr>
            <p:spPr>
              <a:xfrm rot="-5807687">
                <a:off x="1953648" y="590196"/>
                <a:ext cx="17867" cy="8607"/>
              </a:xfrm>
              <a:custGeom>
                <a:avLst/>
                <a:gdLst/>
                <a:ahLst/>
                <a:cxnLst/>
                <a:rect l="l" t="t" r="r" b="b"/>
                <a:pathLst>
                  <a:path w="274" h="132" extrusionOk="0">
                    <a:moveTo>
                      <a:pt x="98" y="0"/>
                    </a:moveTo>
                    <a:cubicBezTo>
                      <a:pt x="64" y="37"/>
                      <a:pt x="34" y="74"/>
                      <a:pt x="0" y="115"/>
                    </a:cubicBezTo>
                    <a:cubicBezTo>
                      <a:pt x="14" y="118"/>
                      <a:pt x="31" y="125"/>
                      <a:pt x="44" y="132"/>
                    </a:cubicBezTo>
                    <a:lnTo>
                      <a:pt x="64" y="132"/>
                    </a:lnTo>
                    <a:cubicBezTo>
                      <a:pt x="132" y="132"/>
                      <a:pt x="273" y="68"/>
                      <a:pt x="210" y="45"/>
                    </a:cubicBezTo>
                    <a:cubicBezTo>
                      <a:pt x="172" y="31"/>
                      <a:pt x="135" y="14"/>
                      <a:pt x="98"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7" name="Google Shape;1707;p50"/>
            <p:cNvSpPr/>
            <p:nvPr/>
          </p:nvSpPr>
          <p:spPr>
            <a:xfrm rot="-2531521">
              <a:off x="7688316" y="546343"/>
              <a:ext cx="771045" cy="514003"/>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8" name="Google Shape;1708;p50"/>
            <p:cNvGrpSpPr/>
            <p:nvPr/>
          </p:nvGrpSpPr>
          <p:grpSpPr>
            <a:xfrm>
              <a:off x="7870417" y="353878"/>
              <a:ext cx="1209270" cy="1239864"/>
              <a:chOff x="8208314" y="333530"/>
              <a:chExt cx="848194" cy="869653"/>
            </a:xfrm>
          </p:grpSpPr>
          <p:sp>
            <p:nvSpPr>
              <p:cNvPr id="1709" name="Google Shape;1709;p50"/>
              <p:cNvSpPr/>
              <p:nvPr/>
            </p:nvSpPr>
            <p:spPr>
              <a:xfrm rot="-2333254">
                <a:off x="8257683" y="522037"/>
                <a:ext cx="749456" cy="421846"/>
              </a:xfrm>
              <a:custGeom>
                <a:avLst/>
                <a:gdLst/>
                <a:ahLst/>
                <a:cxnLst/>
                <a:rect l="l" t="t" r="r" b="b"/>
                <a:pathLst>
                  <a:path w="7794" h="4387" extrusionOk="0">
                    <a:moveTo>
                      <a:pt x="61" y="3582"/>
                    </a:moveTo>
                    <a:cubicBezTo>
                      <a:pt x="1122" y="4387"/>
                      <a:pt x="2704" y="3939"/>
                      <a:pt x="3838" y="3508"/>
                    </a:cubicBezTo>
                    <a:cubicBezTo>
                      <a:pt x="5535" y="2869"/>
                      <a:pt x="6972" y="1724"/>
                      <a:pt x="7760" y="67"/>
                    </a:cubicBezTo>
                    <a:cubicBezTo>
                      <a:pt x="7794" y="0"/>
                      <a:pt x="7659" y="4"/>
                      <a:pt x="7635" y="55"/>
                    </a:cubicBezTo>
                    <a:cubicBezTo>
                      <a:pt x="6895" y="1603"/>
                      <a:pt x="5582" y="2701"/>
                      <a:pt x="4007" y="3344"/>
                    </a:cubicBezTo>
                    <a:cubicBezTo>
                      <a:pt x="2872" y="3804"/>
                      <a:pt x="1232" y="4316"/>
                      <a:pt x="162" y="3508"/>
                    </a:cubicBezTo>
                    <a:cubicBezTo>
                      <a:pt x="118" y="3471"/>
                      <a:pt x="0" y="3538"/>
                      <a:pt x="61" y="3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0"/>
              <p:cNvSpPr/>
              <p:nvPr/>
            </p:nvSpPr>
            <p:spPr>
              <a:xfrm rot="-2333254">
                <a:off x="8488239" y="910985"/>
                <a:ext cx="124140" cy="82888"/>
              </a:xfrm>
              <a:custGeom>
                <a:avLst/>
                <a:gdLst/>
                <a:ahLst/>
                <a:cxnLst/>
                <a:rect l="l" t="t" r="r" b="b"/>
                <a:pathLst>
                  <a:path w="1291" h="862" extrusionOk="0">
                    <a:moveTo>
                      <a:pt x="32" y="94"/>
                    </a:moveTo>
                    <a:cubicBezTo>
                      <a:pt x="250" y="468"/>
                      <a:pt x="718" y="812"/>
                      <a:pt x="1152" y="855"/>
                    </a:cubicBezTo>
                    <a:cubicBezTo>
                      <a:pt x="1206" y="862"/>
                      <a:pt x="1290" y="785"/>
                      <a:pt x="1200" y="774"/>
                    </a:cubicBezTo>
                    <a:cubicBezTo>
                      <a:pt x="799" y="734"/>
                      <a:pt x="355" y="387"/>
                      <a:pt x="153" y="41"/>
                    </a:cubicBezTo>
                    <a:cubicBezTo>
                      <a:pt x="129" y="0"/>
                      <a:pt x="1" y="44"/>
                      <a:pt x="32" y="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0"/>
              <p:cNvSpPr/>
              <p:nvPr/>
            </p:nvSpPr>
            <p:spPr>
              <a:xfrm rot="-2333254">
                <a:off x="8461855" y="1037078"/>
                <a:ext cx="130487" cy="75196"/>
              </a:xfrm>
              <a:custGeom>
                <a:avLst/>
                <a:gdLst/>
                <a:ahLst/>
                <a:cxnLst/>
                <a:rect l="l" t="t" r="r" b="b"/>
                <a:pathLst>
                  <a:path w="1357" h="782" extrusionOk="0">
                    <a:moveTo>
                      <a:pt x="91" y="771"/>
                    </a:moveTo>
                    <a:cubicBezTo>
                      <a:pt x="603" y="711"/>
                      <a:pt x="929" y="395"/>
                      <a:pt x="1296" y="65"/>
                    </a:cubicBezTo>
                    <a:cubicBezTo>
                      <a:pt x="1357" y="11"/>
                      <a:pt x="1226" y="1"/>
                      <a:pt x="1189" y="35"/>
                    </a:cubicBezTo>
                    <a:cubicBezTo>
                      <a:pt x="858" y="331"/>
                      <a:pt x="566" y="634"/>
                      <a:pt x="108" y="687"/>
                    </a:cubicBezTo>
                    <a:cubicBezTo>
                      <a:pt x="37" y="698"/>
                      <a:pt x="0" y="782"/>
                      <a:pt x="91" y="7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0"/>
              <p:cNvSpPr/>
              <p:nvPr/>
            </p:nvSpPr>
            <p:spPr>
              <a:xfrm rot="-2333254">
                <a:off x="8377307" y="1033628"/>
                <a:ext cx="89812" cy="85004"/>
              </a:xfrm>
              <a:custGeom>
                <a:avLst/>
                <a:gdLst/>
                <a:ahLst/>
                <a:cxnLst/>
                <a:rect l="l" t="t" r="r" b="b"/>
                <a:pathLst>
                  <a:path w="934" h="884" extrusionOk="0">
                    <a:moveTo>
                      <a:pt x="361" y="15"/>
                    </a:moveTo>
                    <a:cubicBezTo>
                      <a:pt x="223" y="32"/>
                      <a:pt x="31" y="183"/>
                      <a:pt x="11" y="348"/>
                    </a:cubicBezTo>
                    <a:cubicBezTo>
                      <a:pt x="1" y="439"/>
                      <a:pt x="4" y="533"/>
                      <a:pt x="44" y="611"/>
                    </a:cubicBezTo>
                    <a:cubicBezTo>
                      <a:pt x="71" y="661"/>
                      <a:pt x="112" y="701"/>
                      <a:pt x="152" y="732"/>
                    </a:cubicBezTo>
                    <a:cubicBezTo>
                      <a:pt x="361" y="883"/>
                      <a:pt x="644" y="856"/>
                      <a:pt x="818" y="661"/>
                    </a:cubicBezTo>
                    <a:cubicBezTo>
                      <a:pt x="879" y="594"/>
                      <a:pt x="930" y="503"/>
                      <a:pt x="930" y="402"/>
                    </a:cubicBezTo>
                    <a:cubicBezTo>
                      <a:pt x="933" y="254"/>
                      <a:pt x="832" y="122"/>
                      <a:pt x="722" y="65"/>
                    </a:cubicBezTo>
                    <a:cubicBezTo>
                      <a:pt x="607" y="8"/>
                      <a:pt x="495" y="1"/>
                      <a:pt x="361"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0"/>
              <p:cNvSpPr/>
              <p:nvPr/>
            </p:nvSpPr>
            <p:spPr>
              <a:xfrm rot="-2333254">
                <a:off x="8486467" y="1099462"/>
                <a:ext cx="89908" cy="84908"/>
              </a:xfrm>
              <a:custGeom>
                <a:avLst/>
                <a:gdLst/>
                <a:ahLst/>
                <a:cxnLst/>
                <a:rect l="l" t="t" r="r" b="b"/>
                <a:pathLst>
                  <a:path w="935" h="883" extrusionOk="0">
                    <a:moveTo>
                      <a:pt x="361" y="14"/>
                    </a:moveTo>
                    <a:cubicBezTo>
                      <a:pt x="223" y="31"/>
                      <a:pt x="32" y="182"/>
                      <a:pt x="11" y="350"/>
                    </a:cubicBezTo>
                    <a:cubicBezTo>
                      <a:pt x="1" y="439"/>
                      <a:pt x="5" y="536"/>
                      <a:pt x="45" y="613"/>
                    </a:cubicBezTo>
                    <a:cubicBezTo>
                      <a:pt x="72" y="664"/>
                      <a:pt x="112" y="701"/>
                      <a:pt x="153" y="731"/>
                    </a:cubicBezTo>
                    <a:cubicBezTo>
                      <a:pt x="361" y="883"/>
                      <a:pt x="644" y="855"/>
                      <a:pt x="819" y="661"/>
                    </a:cubicBezTo>
                    <a:cubicBezTo>
                      <a:pt x="880" y="597"/>
                      <a:pt x="927" y="506"/>
                      <a:pt x="930" y="401"/>
                    </a:cubicBezTo>
                    <a:cubicBezTo>
                      <a:pt x="934" y="254"/>
                      <a:pt x="833" y="122"/>
                      <a:pt x="718" y="64"/>
                    </a:cubicBezTo>
                    <a:cubicBezTo>
                      <a:pt x="607" y="7"/>
                      <a:pt x="496" y="1"/>
                      <a:pt x="361"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0"/>
              <p:cNvSpPr/>
              <p:nvPr/>
            </p:nvSpPr>
            <p:spPr>
              <a:xfrm rot="-2333254">
                <a:off x="8426468" y="912576"/>
                <a:ext cx="89716" cy="84811"/>
              </a:xfrm>
              <a:custGeom>
                <a:avLst/>
                <a:gdLst/>
                <a:ahLst/>
                <a:cxnLst/>
                <a:rect l="l" t="t" r="r" b="b"/>
                <a:pathLst>
                  <a:path w="933" h="882" extrusionOk="0">
                    <a:moveTo>
                      <a:pt x="361" y="13"/>
                    </a:moveTo>
                    <a:cubicBezTo>
                      <a:pt x="222" y="30"/>
                      <a:pt x="30" y="179"/>
                      <a:pt x="10" y="347"/>
                    </a:cubicBezTo>
                    <a:cubicBezTo>
                      <a:pt x="0" y="434"/>
                      <a:pt x="4" y="532"/>
                      <a:pt x="44" y="610"/>
                    </a:cubicBezTo>
                    <a:cubicBezTo>
                      <a:pt x="71" y="660"/>
                      <a:pt x="111" y="700"/>
                      <a:pt x="151" y="731"/>
                    </a:cubicBezTo>
                    <a:cubicBezTo>
                      <a:pt x="361" y="882"/>
                      <a:pt x="643" y="852"/>
                      <a:pt x="818" y="660"/>
                    </a:cubicBezTo>
                    <a:cubicBezTo>
                      <a:pt x="879" y="593"/>
                      <a:pt x="929" y="502"/>
                      <a:pt x="929" y="401"/>
                    </a:cubicBezTo>
                    <a:cubicBezTo>
                      <a:pt x="933" y="253"/>
                      <a:pt x="832" y="122"/>
                      <a:pt x="720" y="64"/>
                    </a:cubicBezTo>
                    <a:cubicBezTo>
                      <a:pt x="606" y="7"/>
                      <a:pt x="495" y="1"/>
                      <a:pt x="36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50"/>
            <p:cNvGrpSpPr/>
            <p:nvPr/>
          </p:nvGrpSpPr>
          <p:grpSpPr>
            <a:xfrm>
              <a:off x="7459749" y="-203650"/>
              <a:ext cx="1028938" cy="865156"/>
              <a:chOff x="7947574" y="-55882"/>
              <a:chExt cx="721707" cy="606829"/>
            </a:xfrm>
          </p:grpSpPr>
          <p:sp>
            <p:nvSpPr>
              <p:cNvPr id="1716" name="Google Shape;1716;p50"/>
              <p:cNvSpPr/>
              <p:nvPr/>
            </p:nvSpPr>
            <p:spPr>
              <a:xfrm rot="-2333254">
                <a:off x="8006180" y="123007"/>
                <a:ext cx="657818" cy="249050"/>
              </a:xfrm>
              <a:custGeom>
                <a:avLst/>
                <a:gdLst/>
                <a:ahLst/>
                <a:cxnLst/>
                <a:rect l="l" t="t" r="r" b="b"/>
                <a:pathLst>
                  <a:path w="6841" h="2590" extrusionOk="0">
                    <a:moveTo>
                      <a:pt x="17" y="95"/>
                    </a:moveTo>
                    <a:cubicBezTo>
                      <a:pt x="279" y="1172"/>
                      <a:pt x="1491" y="1731"/>
                      <a:pt x="2451" y="2067"/>
                    </a:cubicBezTo>
                    <a:cubicBezTo>
                      <a:pt x="3871" y="2566"/>
                      <a:pt x="5366" y="2589"/>
                      <a:pt x="6760" y="1983"/>
                    </a:cubicBezTo>
                    <a:cubicBezTo>
                      <a:pt x="6841" y="1946"/>
                      <a:pt x="6767" y="1876"/>
                      <a:pt x="6699" y="1906"/>
                    </a:cubicBezTo>
                    <a:cubicBezTo>
                      <a:pt x="5299" y="2515"/>
                      <a:pt x="3801" y="2454"/>
                      <a:pt x="2387" y="1929"/>
                    </a:cubicBezTo>
                    <a:cubicBezTo>
                      <a:pt x="1491" y="1593"/>
                      <a:pt x="394" y="1068"/>
                      <a:pt x="148" y="61"/>
                    </a:cubicBezTo>
                    <a:cubicBezTo>
                      <a:pt x="135" y="0"/>
                      <a:pt x="1" y="34"/>
                      <a:pt x="17"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0"/>
              <p:cNvSpPr/>
              <p:nvPr/>
            </p:nvSpPr>
            <p:spPr>
              <a:xfrm rot="-2333254">
                <a:off x="8120724" y="297138"/>
                <a:ext cx="47983" cy="113370"/>
              </a:xfrm>
              <a:custGeom>
                <a:avLst/>
                <a:gdLst/>
                <a:ahLst/>
                <a:cxnLst/>
                <a:rect l="l" t="t" r="r" b="b"/>
                <a:pathLst>
                  <a:path w="499" h="1179" extrusionOk="0">
                    <a:moveTo>
                      <a:pt x="47" y="71"/>
                    </a:moveTo>
                    <a:cubicBezTo>
                      <a:pt x="0" y="428"/>
                      <a:pt x="84" y="872"/>
                      <a:pt x="337" y="1141"/>
                    </a:cubicBezTo>
                    <a:cubicBezTo>
                      <a:pt x="370" y="1179"/>
                      <a:pt x="499" y="1128"/>
                      <a:pt x="458" y="1088"/>
                    </a:cubicBezTo>
                    <a:cubicBezTo>
                      <a:pt x="219" y="832"/>
                      <a:pt x="135" y="398"/>
                      <a:pt x="182" y="55"/>
                    </a:cubicBezTo>
                    <a:cubicBezTo>
                      <a:pt x="188" y="1"/>
                      <a:pt x="54" y="21"/>
                      <a:pt x="47"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0"/>
              <p:cNvSpPr/>
              <p:nvPr/>
            </p:nvSpPr>
            <p:spPr>
              <a:xfrm rot="-2333254">
                <a:off x="8003427" y="402498"/>
                <a:ext cx="124429" cy="31444"/>
              </a:xfrm>
              <a:custGeom>
                <a:avLst/>
                <a:gdLst/>
                <a:ahLst/>
                <a:cxnLst/>
                <a:rect l="l" t="t" r="r" b="b"/>
                <a:pathLst>
                  <a:path w="1294" h="327" extrusionOk="0">
                    <a:moveTo>
                      <a:pt x="58" y="95"/>
                    </a:moveTo>
                    <a:cubicBezTo>
                      <a:pt x="408" y="327"/>
                      <a:pt x="785" y="297"/>
                      <a:pt x="1189" y="286"/>
                    </a:cubicBezTo>
                    <a:cubicBezTo>
                      <a:pt x="1256" y="283"/>
                      <a:pt x="1293" y="199"/>
                      <a:pt x="1202" y="202"/>
                    </a:cubicBezTo>
                    <a:cubicBezTo>
                      <a:pt x="832" y="213"/>
                      <a:pt x="485" y="239"/>
                      <a:pt x="162" y="28"/>
                    </a:cubicBezTo>
                    <a:cubicBezTo>
                      <a:pt x="122" y="0"/>
                      <a:pt x="1" y="58"/>
                      <a:pt x="58"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0"/>
              <p:cNvSpPr/>
              <p:nvPr/>
            </p:nvSpPr>
            <p:spPr>
              <a:xfrm rot="-2333254">
                <a:off x="7962147" y="323074"/>
                <a:ext cx="74138" cy="72599"/>
              </a:xfrm>
              <a:custGeom>
                <a:avLst/>
                <a:gdLst/>
                <a:ahLst/>
                <a:cxnLst/>
                <a:rect l="l" t="t" r="r" b="b"/>
                <a:pathLst>
                  <a:path w="771" h="755" extrusionOk="0">
                    <a:moveTo>
                      <a:pt x="529" y="71"/>
                    </a:moveTo>
                    <a:cubicBezTo>
                      <a:pt x="435" y="7"/>
                      <a:pt x="233" y="0"/>
                      <a:pt x="132" y="94"/>
                    </a:cubicBezTo>
                    <a:cubicBezTo>
                      <a:pt x="78" y="145"/>
                      <a:pt x="27" y="209"/>
                      <a:pt x="11" y="279"/>
                    </a:cubicBezTo>
                    <a:cubicBezTo>
                      <a:pt x="0" y="324"/>
                      <a:pt x="7" y="370"/>
                      <a:pt x="17" y="411"/>
                    </a:cubicBezTo>
                    <a:cubicBezTo>
                      <a:pt x="67" y="619"/>
                      <a:pt x="260" y="754"/>
                      <a:pt x="471" y="723"/>
                    </a:cubicBezTo>
                    <a:cubicBezTo>
                      <a:pt x="546" y="714"/>
                      <a:pt x="626" y="683"/>
                      <a:pt x="684" y="619"/>
                    </a:cubicBezTo>
                    <a:cubicBezTo>
                      <a:pt x="761" y="529"/>
                      <a:pt x="771" y="391"/>
                      <a:pt x="731" y="296"/>
                    </a:cubicBezTo>
                    <a:cubicBezTo>
                      <a:pt x="690" y="198"/>
                      <a:pt x="623" y="135"/>
                      <a:pt x="529"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0"/>
              <p:cNvSpPr/>
              <p:nvPr/>
            </p:nvSpPr>
            <p:spPr>
              <a:xfrm rot="-2333254">
                <a:off x="7995588" y="422828"/>
                <a:ext cx="74234" cy="72696"/>
              </a:xfrm>
              <a:custGeom>
                <a:avLst/>
                <a:gdLst/>
                <a:ahLst/>
                <a:cxnLst/>
                <a:rect l="l" t="t" r="r" b="b"/>
                <a:pathLst>
                  <a:path w="772" h="756" extrusionOk="0">
                    <a:moveTo>
                      <a:pt x="529" y="75"/>
                    </a:moveTo>
                    <a:cubicBezTo>
                      <a:pt x="435" y="11"/>
                      <a:pt x="233" y="0"/>
                      <a:pt x="132" y="98"/>
                    </a:cubicBezTo>
                    <a:cubicBezTo>
                      <a:pt x="78" y="149"/>
                      <a:pt x="28" y="210"/>
                      <a:pt x="11" y="280"/>
                    </a:cubicBezTo>
                    <a:cubicBezTo>
                      <a:pt x="1" y="328"/>
                      <a:pt x="4" y="371"/>
                      <a:pt x="14" y="415"/>
                    </a:cubicBezTo>
                    <a:cubicBezTo>
                      <a:pt x="64" y="623"/>
                      <a:pt x="260" y="755"/>
                      <a:pt x="472" y="728"/>
                    </a:cubicBezTo>
                    <a:cubicBezTo>
                      <a:pt x="546" y="718"/>
                      <a:pt x="627" y="687"/>
                      <a:pt x="681" y="623"/>
                    </a:cubicBezTo>
                    <a:cubicBezTo>
                      <a:pt x="762" y="533"/>
                      <a:pt x="771" y="395"/>
                      <a:pt x="731" y="297"/>
                    </a:cubicBezTo>
                    <a:cubicBezTo>
                      <a:pt x="687" y="199"/>
                      <a:pt x="624" y="139"/>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0"/>
              <p:cNvSpPr/>
              <p:nvPr/>
            </p:nvSpPr>
            <p:spPr>
              <a:xfrm rot="-2333254">
                <a:off x="8057959" y="272703"/>
                <a:ext cx="74234" cy="72696"/>
              </a:xfrm>
              <a:custGeom>
                <a:avLst/>
                <a:gdLst/>
                <a:ahLst/>
                <a:cxnLst/>
                <a:rect l="l" t="t" r="r" b="b"/>
                <a:pathLst>
                  <a:path w="772" h="756" extrusionOk="0">
                    <a:moveTo>
                      <a:pt x="529" y="75"/>
                    </a:moveTo>
                    <a:cubicBezTo>
                      <a:pt x="434" y="11"/>
                      <a:pt x="232" y="1"/>
                      <a:pt x="128" y="98"/>
                    </a:cubicBezTo>
                    <a:cubicBezTo>
                      <a:pt x="74" y="146"/>
                      <a:pt x="27" y="210"/>
                      <a:pt x="10" y="280"/>
                    </a:cubicBezTo>
                    <a:cubicBezTo>
                      <a:pt x="1" y="328"/>
                      <a:pt x="4" y="371"/>
                      <a:pt x="14" y="415"/>
                    </a:cubicBezTo>
                    <a:cubicBezTo>
                      <a:pt x="64" y="623"/>
                      <a:pt x="260" y="755"/>
                      <a:pt x="472" y="724"/>
                    </a:cubicBezTo>
                    <a:cubicBezTo>
                      <a:pt x="546" y="718"/>
                      <a:pt x="627" y="684"/>
                      <a:pt x="680" y="623"/>
                    </a:cubicBezTo>
                    <a:cubicBezTo>
                      <a:pt x="761" y="530"/>
                      <a:pt x="771" y="395"/>
                      <a:pt x="728" y="297"/>
                    </a:cubicBezTo>
                    <a:cubicBezTo>
                      <a:pt x="687" y="199"/>
                      <a:pt x="624" y="135"/>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50"/>
            <p:cNvGrpSpPr/>
            <p:nvPr/>
          </p:nvGrpSpPr>
          <p:grpSpPr>
            <a:xfrm rot="-1410279">
              <a:off x="7567779" y="-611759"/>
              <a:ext cx="1305254" cy="1451132"/>
              <a:chOff x="3804957" y="83162"/>
              <a:chExt cx="915523" cy="1017843"/>
            </a:xfrm>
          </p:grpSpPr>
          <p:sp>
            <p:nvSpPr>
              <p:cNvPr id="1723" name="Google Shape;1723;p50"/>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0"/>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0"/>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0"/>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0"/>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0"/>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0"/>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0"/>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0"/>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0"/>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0"/>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0"/>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0"/>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0"/>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0"/>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50"/>
            <p:cNvGrpSpPr/>
            <p:nvPr/>
          </p:nvGrpSpPr>
          <p:grpSpPr>
            <a:xfrm>
              <a:off x="7898854" y="-470298"/>
              <a:ext cx="1779081" cy="1815228"/>
              <a:chOff x="1266768" y="48163"/>
              <a:chExt cx="1247865" cy="1273219"/>
            </a:xfrm>
          </p:grpSpPr>
          <p:sp>
            <p:nvSpPr>
              <p:cNvPr id="1739" name="Google Shape;1739;p50"/>
              <p:cNvSpPr/>
              <p:nvPr/>
            </p:nvSpPr>
            <p:spPr>
              <a:xfrm rot="-2333254">
                <a:off x="1484576" y="194463"/>
                <a:ext cx="812248" cy="980620"/>
              </a:xfrm>
              <a:custGeom>
                <a:avLst/>
                <a:gdLst/>
                <a:ahLst/>
                <a:cxnLst/>
                <a:rect l="l" t="t" r="r" b="b"/>
                <a:pathLst>
                  <a:path w="8447" h="10198" extrusionOk="0">
                    <a:moveTo>
                      <a:pt x="5585" y="1"/>
                    </a:moveTo>
                    <a:cubicBezTo>
                      <a:pt x="5515" y="287"/>
                      <a:pt x="5441" y="600"/>
                      <a:pt x="5380" y="916"/>
                    </a:cubicBezTo>
                    <a:cubicBezTo>
                      <a:pt x="5302" y="815"/>
                      <a:pt x="5229" y="704"/>
                      <a:pt x="5171" y="586"/>
                    </a:cubicBezTo>
                    <a:cubicBezTo>
                      <a:pt x="5060" y="1142"/>
                      <a:pt x="4996" y="1819"/>
                      <a:pt x="5246" y="2378"/>
                    </a:cubicBezTo>
                    <a:cubicBezTo>
                      <a:pt x="3761" y="1688"/>
                      <a:pt x="2495" y="2340"/>
                      <a:pt x="1980" y="2690"/>
                    </a:cubicBezTo>
                    <a:cubicBezTo>
                      <a:pt x="2128" y="2727"/>
                      <a:pt x="2266" y="2778"/>
                      <a:pt x="2401" y="2839"/>
                    </a:cubicBezTo>
                    <a:cubicBezTo>
                      <a:pt x="1744" y="2889"/>
                      <a:pt x="1108" y="3148"/>
                      <a:pt x="523" y="3468"/>
                    </a:cubicBezTo>
                    <a:cubicBezTo>
                      <a:pt x="654" y="3518"/>
                      <a:pt x="785" y="3566"/>
                      <a:pt x="916" y="3613"/>
                    </a:cubicBezTo>
                    <a:cubicBezTo>
                      <a:pt x="495" y="3859"/>
                      <a:pt x="172" y="4098"/>
                      <a:pt x="1" y="4283"/>
                    </a:cubicBezTo>
                    <a:cubicBezTo>
                      <a:pt x="304" y="4603"/>
                      <a:pt x="607" y="4919"/>
                      <a:pt x="923" y="5226"/>
                    </a:cubicBezTo>
                    <a:cubicBezTo>
                      <a:pt x="812" y="5229"/>
                      <a:pt x="701" y="5235"/>
                      <a:pt x="590" y="5239"/>
                    </a:cubicBezTo>
                    <a:cubicBezTo>
                      <a:pt x="1068" y="5751"/>
                      <a:pt x="1660" y="6141"/>
                      <a:pt x="2313" y="6377"/>
                    </a:cubicBezTo>
                    <a:cubicBezTo>
                      <a:pt x="2155" y="6421"/>
                      <a:pt x="1990" y="6450"/>
                      <a:pt x="1795" y="6461"/>
                    </a:cubicBezTo>
                    <a:cubicBezTo>
                      <a:pt x="2269" y="6949"/>
                      <a:pt x="3424" y="7999"/>
                      <a:pt x="5249" y="7295"/>
                    </a:cubicBezTo>
                    <a:cubicBezTo>
                      <a:pt x="4848" y="7800"/>
                      <a:pt x="4768" y="8511"/>
                      <a:pt x="4764" y="9104"/>
                    </a:cubicBezTo>
                    <a:cubicBezTo>
                      <a:pt x="4858" y="8975"/>
                      <a:pt x="4973" y="8868"/>
                      <a:pt x="5097" y="8770"/>
                    </a:cubicBezTo>
                    <a:cubicBezTo>
                      <a:pt x="5117" y="9255"/>
                      <a:pt x="5205" y="9756"/>
                      <a:pt x="5286" y="10198"/>
                    </a:cubicBezTo>
                    <a:cubicBezTo>
                      <a:pt x="5747" y="10013"/>
                      <a:pt x="6265" y="9477"/>
                      <a:pt x="6720" y="9053"/>
                    </a:cubicBezTo>
                    <a:cubicBezTo>
                      <a:pt x="6720" y="9053"/>
                      <a:pt x="6673" y="9444"/>
                      <a:pt x="6736" y="9699"/>
                    </a:cubicBezTo>
                    <a:cubicBezTo>
                      <a:pt x="7491" y="9171"/>
                      <a:pt x="7572" y="8161"/>
                      <a:pt x="7572" y="8161"/>
                    </a:cubicBezTo>
                    <a:cubicBezTo>
                      <a:pt x="7572" y="8161"/>
                      <a:pt x="7774" y="8659"/>
                      <a:pt x="7797" y="8777"/>
                    </a:cubicBezTo>
                    <a:cubicBezTo>
                      <a:pt x="8150" y="8420"/>
                      <a:pt x="8332" y="7905"/>
                      <a:pt x="8336" y="7400"/>
                    </a:cubicBezTo>
                    <a:cubicBezTo>
                      <a:pt x="8339" y="6912"/>
                      <a:pt x="8134" y="5737"/>
                      <a:pt x="7521" y="5202"/>
                    </a:cubicBezTo>
                    <a:cubicBezTo>
                      <a:pt x="7541" y="5171"/>
                      <a:pt x="7565" y="5131"/>
                      <a:pt x="7595" y="5081"/>
                    </a:cubicBezTo>
                    <a:cubicBezTo>
                      <a:pt x="8259" y="4545"/>
                      <a:pt x="8447" y="3283"/>
                      <a:pt x="8433" y="2778"/>
                    </a:cubicBezTo>
                    <a:cubicBezTo>
                      <a:pt x="8417" y="2269"/>
                      <a:pt x="8221" y="1764"/>
                      <a:pt x="7861" y="1425"/>
                    </a:cubicBezTo>
                    <a:cubicBezTo>
                      <a:pt x="7817" y="1654"/>
                      <a:pt x="7771" y="1882"/>
                      <a:pt x="7726" y="2115"/>
                    </a:cubicBezTo>
                    <a:cubicBezTo>
                      <a:pt x="7636" y="1475"/>
                      <a:pt x="7077" y="540"/>
                      <a:pt x="6757" y="213"/>
                    </a:cubicBezTo>
                    <a:cubicBezTo>
                      <a:pt x="6707" y="627"/>
                      <a:pt x="6615" y="788"/>
                      <a:pt x="6615" y="788"/>
                    </a:cubicBezTo>
                    <a:cubicBezTo>
                      <a:pt x="6306" y="411"/>
                      <a:pt x="5902" y="145"/>
                      <a:pt x="558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0"/>
              <p:cNvSpPr/>
              <p:nvPr/>
            </p:nvSpPr>
            <p:spPr>
              <a:xfrm rot="-2333254">
                <a:off x="1521484" y="542409"/>
                <a:ext cx="914271" cy="145391"/>
              </a:xfrm>
              <a:custGeom>
                <a:avLst/>
                <a:gdLst/>
                <a:ahLst/>
                <a:cxnLst/>
                <a:rect l="l" t="t" r="r" b="b"/>
                <a:pathLst>
                  <a:path w="9508" h="1512" extrusionOk="0">
                    <a:moveTo>
                      <a:pt x="25" y="44"/>
                    </a:moveTo>
                    <a:cubicBezTo>
                      <a:pt x="3091" y="960"/>
                      <a:pt x="6448" y="1512"/>
                      <a:pt x="9484" y="199"/>
                    </a:cubicBezTo>
                    <a:cubicBezTo>
                      <a:pt x="9507" y="189"/>
                      <a:pt x="9491" y="145"/>
                      <a:pt x="9467" y="155"/>
                    </a:cubicBezTo>
                    <a:cubicBezTo>
                      <a:pt x="6353" y="1407"/>
                      <a:pt x="3176" y="795"/>
                      <a:pt x="35" y="7"/>
                    </a:cubicBezTo>
                    <a:cubicBezTo>
                      <a:pt x="11" y="1"/>
                      <a:pt x="1" y="37"/>
                      <a:pt x="25"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0"/>
              <p:cNvSpPr/>
              <p:nvPr/>
            </p:nvSpPr>
            <p:spPr>
              <a:xfrm rot="-2333254">
                <a:off x="2113066" y="520283"/>
                <a:ext cx="116351" cy="341938"/>
              </a:xfrm>
              <a:custGeom>
                <a:avLst/>
                <a:gdLst/>
                <a:ahLst/>
                <a:cxnLst/>
                <a:rect l="l" t="t" r="r" b="b"/>
                <a:pathLst>
                  <a:path w="1210" h="3556" extrusionOk="0">
                    <a:moveTo>
                      <a:pt x="1068" y="13"/>
                    </a:moveTo>
                    <a:cubicBezTo>
                      <a:pt x="1132" y="1333"/>
                      <a:pt x="755" y="2437"/>
                      <a:pt x="14" y="3515"/>
                    </a:cubicBezTo>
                    <a:cubicBezTo>
                      <a:pt x="1" y="3538"/>
                      <a:pt x="35" y="3555"/>
                      <a:pt x="52" y="3535"/>
                    </a:cubicBezTo>
                    <a:cubicBezTo>
                      <a:pt x="822" y="2485"/>
                      <a:pt x="1209" y="1323"/>
                      <a:pt x="1091" y="13"/>
                    </a:cubicBezTo>
                    <a:cubicBezTo>
                      <a:pt x="1088" y="0"/>
                      <a:pt x="1068" y="0"/>
                      <a:pt x="1068" y="1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0"/>
              <p:cNvSpPr/>
              <p:nvPr/>
            </p:nvSpPr>
            <p:spPr>
              <a:xfrm rot="-2333254">
                <a:off x="2242121" y="649802"/>
                <a:ext cx="25674" cy="172700"/>
              </a:xfrm>
              <a:custGeom>
                <a:avLst/>
                <a:gdLst/>
                <a:ahLst/>
                <a:cxnLst/>
                <a:rect l="l" t="t" r="r" b="b"/>
                <a:pathLst>
                  <a:path w="267" h="1796" extrusionOk="0">
                    <a:moveTo>
                      <a:pt x="33" y="41"/>
                    </a:moveTo>
                    <a:cubicBezTo>
                      <a:pt x="175" y="624"/>
                      <a:pt x="159" y="1192"/>
                      <a:pt x="4" y="1769"/>
                    </a:cubicBezTo>
                    <a:cubicBezTo>
                      <a:pt x="0" y="1789"/>
                      <a:pt x="27" y="1795"/>
                      <a:pt x="37" y="1778"/>
                    </a:cubicBezTo>
                    <a:cubicBezTo>
                      <a:pt x="249" y="1223"/>
                      <a:pt x="266" y="594"/>
                      <a:pt x="78" y="31"/>
                    </a:cubicBezTo>
                    <a:cubicBezTo>
                      <a:pt x="71" y="1"/>
                      <a:pt x="27" y="11"/>
                      <a:pt x="33"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0"/>
              <p:cNvSpPr/>
              <p:nvPr/>
            </p:nvSpPr>
            <p:spPr>
              <a:xfrm rot="-2333254">
                <a:off x="2079526" y="610364"/>
                <a:ext cx="127313" cy="135391"/>
              </a:xfrm>
              <a:custGeom>
                <a:avLst/>
                <a:gdLst/>
                <a:ahLst/>
                <a:cxnLst/>
                <a:rect l="l" t="t" r="r" b="b"/>
                <a:pathLst>
                  <a:path w="1324" h="1408" extrusionOk="0">
                    <a:moveTo>
                      <a:pt x="1280" y="11"/>
                    </a:moveTo>
                    <a:cubicBezTo>
                      <a:pt x="714" y="284"/>
                      <a:pt x="317" y="822"/>
                      <a:pt x="14" y="1357"/>
                    </a:cubicBezTo>
                    <a:cubicBezTo>
                      <a:pt x="1" y="1384"/>
                      <a:pt x="37" y="1407"/>
                      <a:pt x="54" y="1381"/>
                    </a:cubicBezTo>
                    <a:cubicBezTo>
                      <a:pt x="411" y="869"/>
                      <a:pt x="731" y="347"/>
                      <a:pt x="1300" y="45"/>
                    </a:cubicBezTo>
                    <a:cubicBezTo>
                      <a:pt x="1323" y="31"/>
                      <a:pt x="1303" y="1"/>
                      <a:pt x="1280" y="1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0"/>
              <p:cNvSpPr/>
              <p:nvPr/>
            </p:nvSpPr>
            <p:spPr>
              <a:xfrm rot="-2333254">
                <a:off x="1824198" y="678060"/>
                <a:ext cx="248088" cy="123467"/>
              </a:xfrm>
              <a:custGeom>
                <a:avLst/>
                <a:gdLst/>
                <a:ahLst/>
                <a:cxnLst/>
                <a:rect l="l" t="t" r="r" b="b"/>
                <a:pathLst>
                  <a:path w="2580" h="1284" extrusionOk="0">
                    <a:moveTo>
                      <a:pt x="2525" y="21"/>
                    </a:moveTo>
                    <a:cubicBezTo>
                      <a:pt x="1782" y="627"/>
                      <a:pt x="957" y="1008"/>
                      <a:pt x="31" y="1237"/>
                    </a:cubicBezTo>
                    <a:cubicBezTo>
                      <a:pt x="0" y="1244"/>
                      <a:pt x="14" y="1284"/>
                      <a:pt x="41" y="1281"/>
                    </a:cubicBezTo>
                    <a:cubicBezTo>
                      <a:pt x="987" y="1129"/>
                      <a:pt x="1845" y="684"/>
                      <a:pt x="2556" y="52"/>
                    </a:cubicBezTo>
                    <a:cubicBezTo>
                      <a:pt x="2579" y="32"/>
                      <a:pt x="2545" y="1"/>
                      <a:pt x="2525" y="2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0"/>
              <p:cNvSpPr/>
              <p:nvPr/>
            </p:nvSpPr>
            <p:spPr>
              <a:xfrm rot="-2333254">
                <a:off x="1755575" y="534525"/>
                <a:ext cx="156738" cy="185008"/>
              </a:xfrm>
              <a:custGeom>
                <a:avLst/>
                <a:gdLst/>
                <a:ahLst/>
                <a:cxnLst/>
                <a:rect l="l" t="t" r="r" b="b"/>
                <a:pathLst>
                  <a:path w="1630" h="1924" extrusionOk="0">
                    <a:moveTo>
                      <a:pt x="1623" y="1879"/>
                    </a:moveTo>
                    <a:cubicBezTo>
                      <a:pt x="1415" y="1075"/>
                      <a:pt x="879" y="247"/>
                      <a:pt x="37" y="8"/>
                    </a:cubicBezTo>
                    <a:cubicBezTo>
                      <a:pt x="7" y="0"/>
                      <a:pt x="1" y="41"/>
                      <a:pt x="24" y="51"/>
                    </a:cubicBezTo>
                    <a:cubicBezTo>
                      <a:pt x="832" y="364"/>
                      <a:pt x="1354" y="1071"/>
                      <a:pt x="1576" y="1893"/>
                    </a:cubicBezTo>
                    <a:cubicBezTo>
                      <a:pt x="1586" y="1923"/>
                      <a:pt x="1630" y="1910"/>
                      <a:pt x="1623" y="1879"/>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0"/>
              <p:cNvSpPr/>
              <p:nvPr/>
            </p:nvSpPr>
            <p:spPr>
              <a:xfrm rot="-2333254">
                <a:off x="1672882" y="781938"/>
                <a:ext cx="171065" cy="60580"/>
              </a:xfrm>
              <a:custGeom>
                <a:avLst/>
                <a:gdLst/>
                <a:ahLst/>
                <a:cxnLst/>
                <a:rect l="l" t="t" r="r" b="b"/>
                <a:pathLst>
                  <a:path w="1779" h="630" extrusionOk="0">
                    <a:moveTo>
                      <a:pt x="1734" y="17"/>
                    </a:moveTo>
                    <a:cubicBezTo>
                      <a:pt x="1317" y="401"/>
                      <a:pt x="583" y="573"/>
                      <a:pt x="24" y="529"/>
                    </a:cubicBezTo>
                    <a:cubicBezTo>
                      <a:pt x="1" y="526"/>
                      <a:pt x="1" y="560"/>
                      <a:pt x="24" y="563"/>
                    </a:cubicBezTo>
                    <a:cubicBezTo>
                      <a:pt x="603" y="630"/>
                      <a:pt x="1334" y="455"/>
                      <a:pt x="1761" y="44"/>
                    </a:cubicBezTo>
                    <a:cubicBezTo>
                      <a:pt x="1778" y="28"/>
                      <a:pt x="1751" y="1"/>
                      <a:pt x="1734" y="17"/>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0"/>
              <p:cNvSpPr/>
              <p:nvPr/>
            </p:nvSpPr>
            <p:spPr>
              <a:xfrm rot="-2333254">
                <a:off x="1943522" y="280192"/>
                <a:ext cx="63176" cy="320303"/>
              </a:xfrm>
              <a:custGeom>
                <a:avLst/>
                <a:gdLst/>
                <a:ahLst/>
                <a:cxnLst/>
                <a:rect l="l" t="t" r="r" b="b"/>
                <a:pathLst>
                  <a:path w="657" h="3331" extrusionOk="0">
                    <a:moveTo>
                      <a:pt x="654" y="3310"/>
                    </a:moveTo>
                    <a:cubicBezTo>
                      <a:pt x="657" y="2186"/>
                      <a:pt x="461" y="1075"/>
                      <a:pt x="48" y="25"/>
                    </a:cubicBezTo>
                    <a:cubicBezTo>
                      <a:pt x="41" y="1"/>
                      <a:pt x="1" y="11"/>
                      <a:pt x="7" y="35"/>
                    </a:cubicBezTo>
                    <a:cubicBezTo>
                      <a:pt x="385" y="1105"/>
                      <a:pt x="593" y="2176"/>
                      <a:pt x="623" y="3310"/>
                    </a:cubicBezTo>
                    <a:cubicBezTo>
                      <a:pt x="623" y="3330"/>
                      <a:pt x="654" y="3330"/>
                      <a:pt x="654" y="331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0"/>
              <p:cNvSpPr/>
              <p:nvPr/>
            </p:nvSpPr>
            <p:spPr>
              <a:xfrm rot="-2333254">
                <a:off x="1870286" y="373523"/>
                <a:ext cx="125967" cy="151353"/>
              </a:xfrm>
              <a:custGeom>
                <a:avLst/>
                <a:gdLst/>
                <a:ahLst/>
                <a:cxnLst/>
                <a:rect l="l" t="t" r="r" b="b"/>
                <a:pathLst>
                  <a:path w="1310" h="1574" extrusionOk="0">
                    <a:moveTo>
                      <a:pt x="1302" y="1553"/>
                    </a:moveTo>
                    <a:cubicBezTo>
                      <a:pt x="801" y="1109"/>
                      <a:pt x="387" y="580"/>
                      <a:pt x="33" y="15"/>
                    </a:cubicBezTo>
                    <a:cubicBezTo>
                      <a:pt x="23" y="1"/>
                      <a:pt x="0" y="15"/>
                      <a:pt x="10" y="28"/>
                    </a:cubicBezTo>
                    <a:cubicBezTo>
                      <a:pt x="316" y="613"/>
                      <a:pt x="780" y="1146"/>
                      <a:pt x="1289" y="1566"/>
                    </a:cubicBezTo>
                    <a:cubicBezTo>
                      <a:pt x="1296" y="1573"/>
                      <a:pt x="1310" y="1559"/>
                      <a:pt x="1302" y="155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0"/>
              <p:cNvSpPr/>
              <p:nvPr/>
            </p:nvSpPr>
            <p:spPr>
              <a:xfrm rot="-2333254">
                <a:off x="1899174" y="263645"/>
                <a:ext cx="25674" cy="144237"/>
              </a:xfrm>
              <a:custGeom>
                <a:avLst/>
                <a:gdLst/>
                <a:ahLst/>
                <a:cxnLst/>
                <a:rect l="l" t="t" r="r" b="b"/>
                <a:pathLst>
                  <a:path w="267" h="1500" extrusionOk="0">
                    <a:moveTo>
                      <a:pt x="51" y="1475"/>
                    </a:moveTo>
                    <a:cubicBezTo>
                      <a:pt x="195" y="1007"/>
                      <a:pt x="267" y="516"/>
                      <a:pt x="216" y="31"/>
                    </a:cubicBezTo>
                    <a:cubicBezTo>
                      <a:pt x="216" y="4"/>
                      <a:pt x="172" y="0"/>
                      <a:pt x="175" y="31"/>
                    </a:cubicBezTo>
                    <a:cubicBezTo>
                      <a:pt x="192" y="522"/>
                      <a:pt x="152" y="990"/>
                      <a:pt x="10" y="1462"/>
                    </a:cubicBezTo>
                    <a:cubicBezTo>
                      <a:pt x="1" y="1489"/>
                      <a:pt x="41" y="1499"/>
                      <a:pt x="51" y="147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0"/>
              <p:cNvSpPr/>
              <p:nvPr/>
            </p:nvSpPr>
            <p:spPr>
              <a:xfrm rot="-2333254">
                <a:off x="1783407" y="477991"/>
                <a:ext cx="30194" cy="147699"/>
              </a:xfrm>
              <a:custGeom>
                <a:avLst/>
                <a:gdLst/>
                <a:ahLst/>
                <a:cxnLst/>
                <a:rect l="l" t="t" r="r" b="b"/>
                <a:pathLst>
                  <a:path w="314" h="1536" extrusionOk="0">
                    <a:moveTo>
                      <a:pt x="303" y="1512"/>
                    </a:moveTo>
                    <a:cubicBezTo>
                      <a:pt x="314" y="997"/>
                      <a:pt x="233" y="492"/>
                      <a:pt x="34" y="17"/>
                    </a:cubicBezTo>
                    <a:cubicBezTo>
                      <a:pt x="28" y="0"/>
                      <a:pt x="0" y="7"/>
                      <a:pt x="7" y="24"/>
                    </a:cubicBezTo>
                    <a:cubicBezTo>
                      <a:pt x="179" y="509"/>
                      <a:pt x="273" y="997"/>
                      <a:pt x="270" y="1512"/>
                    </a:cubicBezTo>
                    <a:cubicBezTo>
                      <a:pt x="270" y="1535"/>
                      <a:pt x="303" y="1535"/>
                      <a:pt x="303" y="1512"/>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0"/>
              <p:cNvSpPr/>
              <p:nvPr/>
            </p:nvSpPr>
            <p:spPr>
              <a:xfrm rot="-2333254">
                <a:off x="1607231" y="696865"/>
                <a:ext cx="128275" cy="111832"/>
              </a:xfrm>
              <a:custGeom>
                <a:avLst/>
                <a:gdLst/>
                <a:ahLst/>
                <a:cxnLst/>
                <a:rect l="l" t="t" r="r" b="b"/>
                <a:pathLst>
                  <a:path w="1334" h="1163" extrusionOk="0">
                    <a:moveTo>
                      <a:pt x="1327" y="1135"/>
                    </a:moveTo>
                    <a:cubicBezTo>
                      <a:pt x="1054" y="597"/>
                      <a:pt x="609" y="176"/>
                      <a:pt x="23" y="7"/>
                    </a:cubicBezTo>
                    <a:cubicBezTo>
                      <a:pt x="7" y="0"/>
                      <a:pt x="0" y="24"/>
                      <a:pt x="17" y="31"/>
                    </a:cubicBezTo>
                    <a:cubicBezTo>
                      <a:pt x="559" y="253"/>
                      <a:pt x="1020" y="630"/>
                      <a:pt x="1306" y="1148"/>
                    </a:cubicBezTo>
                    <a:cubicBezTo>
                      <a:pt x="1313" y="1162"/>
                      <a:pt x="1333" y="1148"/>
                      <a:pt x="1327" y="113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 name="TextBox 90">
            <a:extLst>
              <a:ext uri="{FF2B5EF4-FFF2-40B4-BE49-F238E27FC236}">
                <a16:creationId xmlns:a16="http://schemas.microsoft.com/office/drawing/2014/main" id="{D602A842-7E28-4154-B008-6E7824B64FFE}"/>
              </a:ext>
            </a:extLst>
          </p:cNvPr>
          <p:cNvSpPr txBox="1"/>
          <p:nvPr/>
        </p:nvSpPr>
        <p:spPr>
          <a:xfrm>
            <a:off x="686198" y="2316921"/>
            <a:ext cx="8069714" cy="1123384"/>
          </a:xfrm>
          <a:prstGeom prst="rect">
            <a:avLst/>
          </a:prstGeom>
          <a:noFill/>
        </p:spPr>
        <p:txBody>
          <a:bodyPr wrap="square">
            <a:spAutoFit/>
          </a:bodyPr>
          <a:lstStyle/>
          <a:p>
            <a:pPr eaLnBrk="1" hangingPunct="1">
              <a:defRPr/>
            </a:pPr>
            <a:r>
              <a:rPr lang="en-US" sz="2800" b="1" i="0" dirty="0" err="1">
                <a:solidFill>
                  <a:srgbClr val="FF0000"/>
                </a:solidFill>
                <a:effectLst/>
                <a:latin typeface="HP001 4 hàng" panose="020B0603050302020204" pitchFamily="34" charset="0"/>
              </a:rPr>
              <a:t>Nội</a:t>
            </a:r>
            <a:r>
              <a:rPr lang="en-US" sz="2800" b="1" i="0" dirty="0">
                <a:solidFill>
                  <a:srgbClr val="FF0000"/>
                </a:solidFill>
                <a:effectLst/>
                <a:latin typeface="HP001 4 hàng" panose="020B0603050302020204" pitchFamily="34" charset="0"/>
              </a:rPr>
              <a:t> dung: </a:t>
            </a:r>
            <a:r>
              <a:rPr lang="vi-VN" sz="2800" b="1" dirty="0">
                <a:latin typeface="HP001 4 hàng" panose="020B0604020202020204" charset="0"/>
                <a:cs typeface="Times New Roman" pitchFamily="18" charset="0"/>
              </a:rPr>
              <a:t>Phải chấp hành luật lệ giao thông để bảo vệ tính mạng cho mình và cho mọi người.</a:t>
            </a:r>
            <a:endParaRPr lang="en-US" sz="2800" b="1" dirty="0">
              <a:latin typeface="HP001 4 hàng" panose="020B0604020202020204" charset="0"/>
              <a:cs typeface="Times New Roman" pitchFamily="18" charset="0"/>
            </a:endParaRPr>
          </a:p>
          <a:p>
            <a:endParaRPr lang="en-US" sz="1100" dirty="0"/>
          </a:p>
        </p:txBody>
      </p:sp>
    </p:spTree>
    <p:extLst>
      <p:ext uri="{BB962C8B-B14F-4D97-AF65-F5344CB8AC3E}">
        <p14:creationId xmlns:p14="http://schemas.microsoft.com/office/powerpoint/2010/main" val="24296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88"/>
                                        </p:tgtEl>
                                        <p:attrNameLst>
                                          <p:attrName>style.visibility</p:attrName>
                                        </p:attrNameLst>
                                      </p:cBhvr>
                                      <p:to>
                                        <p:strVal val="visible"/>
                                      </p:to>
                                    </p:set>
                                    <p:animEffect transition="in" filter="fade">
                                      <p:cBhvr>
                                        <p:cTn id="7" dur="1000"/>
                                        <p:tgtEl>
                                          <p:spTgt spid="16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73"/>
                                        </p:tgtEl>
                                        <p:attrNameLst>
                                          <p:attrName>style.visibility</p:attrName>
                                        </p:attrNameLst>
                                      </p:cBhvr>
                                      <p:to>
                                        <p:strVal val="visible"/>
                                      </p:to>
                                    </p:set>
                                    <p:animEffect transition="in" filter="fade">
                                      <p:cBhvr>
                                        <p:cTn id="12" dur="1000"/>
                                        <p:tgtEl>
                                          <p:spTgt spid="1673"/>
                                        </p:tgtEl>
                                      </p:cBhvr>
                                    </p:animEffect>
                                    <p:anim calcmode="lin" valueType="num">
                                      <p:cBhvr>
                                        <p:cTn id="13" dur="1000" fill="hold"/>
                                        <p:tgtEl>
                                          <p:spTgt spid="1673"/>
                                        </p:tgtEl>
                                        <p:attrNameLst>
                                          <p:attrName>ppt_x</p:attrName>
                                        </p:attrNameLst>
                                      </p:cBhvr>
                                      <p:tavLst>
                                        <p:tav tm="0">
                                          <p:val>
                                            <p:strVal val="#ppt_x"/>
                                          </p:val>
                                        </p:tav>
                                        <p:tav tm="100000">
                                          <p:val>
                                            <p:strVal val="#ppt_x"/>
                                          </p:val>
                                        </p:tav>
                                      </p:tavLst>
                                    </p:anim>
                                    <p:anim calcmode="lin" valueType="num">
                                      <p:cBhvr>
                                        <p:cTn id="14" dur="1000" fill="hold"/>
                                        <p:tgtEl>
                                          <p:spTgt spid="16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1">
                                            <p:txEl>
                                              <p:pRg st="0" end="0"/>
                                            </p:txEl>
                                          </p:spTgt>
                                        </p:tgtEl>
                                        <p:attrNameLst>
                                          <p:attrName>style.visibility</p:attrName>
                                        </p:attrNameLst>
                                      </p:cBhvr>
                                      <p:to>
                                        <p:strVal val="visible"/>
                                      </p:to>
                                    </p:set>
                                    <p:animEffect transition="in" filter="barn(inVertical)">
                                      <p:cBhvr>
                                        <p:cTn id="19" dur="500"/>
                                        <p:tgtEl>
                                          <p:spTgt spid="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E3B216-451D-43D3-9C14-D804E4D3B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pic>
        <p:nvPicPr>
          <p:cNvPr id="5" name="图片 7">
            <a:extLst>
              <a:ext uri="{FF2B5EF4-FFF2-40B4-BE49-F238E27FC236}">
                <a16:creationId xmlns:a16="http://schemas.microsoft.com/office/drawing/2014/main" id="{DBF19B06-A268-4B7C-80BF-A91BA692F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18" y="3422342"/>
            <a:ext cx="2649724" cy="1721419"/>
          </a:xfrm>
          <a:prstGeom prst="rect">
            <a:avLst/>
          </a:prstGeom>
        </p:spPr>
      </p:pic>
      <p:pic>
        <p:nvPicPr>
          <p:cNvPr id="6" name="图片 10">
            <a:extLst>
              <a:ext uri="{FF2B5EF4-FFF2-40B4-BE49-F238E27FC236}">
                <a16:creationId xmlns:a16="http://schemas.microsoft.com/office/drawing/2014/main" id="{444CB6C1-FDAB-4A41-A9E3-7CA312506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240" y="3169328"/>
            <a:ext cx="2330078" cy="1975364"/>
          </a:xfrm>
          <a:prstGeom prst="rect">
            <a:avLst/>
          </a:prstGeom>
        </p:spPr>
      </p:pic>
      <p:sp>
        <p:nvSpPr>
          <p:cNvPr id="2" name="TextBox 1">
            <a:extLst>
              <a:ext uri="{FF2B5EF4-FFF2-40B4-BE49-F238E27FC236}">
                <a16:creationId xmlns:a16="http://schemas.microsoft.com/office/drawing/2014/main" id="{9ABA1AED-0B6F-4540-8778-EF74B9BEBC1E}"/>
              </a:ext>
            </a:extLst>
          </p:cNvPr>
          <p:cNvSpPr txBox="1"/>
          <p:nvPr/>
        </p:nvSpPr>
        <p:spPr>
          <a:xfrm>
            <a:off x="1910622" y="1243303"/>
            <a:ext cx="5322755" cy="2123658"/>
          </a:xfrm>
          <a:prstGeom prst="rect">
            <a:avLst/>
          </a:prstGeom>
          <a:noFill/>
        </p:spPr>
        <p:txBody>
          <a:bodyPr wrap="square" rtlCol="0">
            <a:spAutoFit/>
          </a:bodyPr>
          <a:lstStyle/>
          <a:p>
            <a:r>
              <a:rPr lang="en-US" sz="6600" b="1" dirty="0" err="1">
                <a:latin typeface="Times New Roman" panose="02020603050405020304" pitchFamily="18" charset="0"/>
                <a:cs typeface="Times New Roman" panose="02020603050405020304" pitchFamily="18" charset="0"/>
              </a:rPr>
              <a:t>Luyện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đọc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lại</a:t>
            </a:r>
            <a:endParaRPr lang="en-US" sz="6600" b="1" dirty="0">
              <a:latin typeface="Times New Roman" panose="02020603050405020304" pitchFamily="18" charset="0"/>
              <a:cs typeface="Times New Roman" panose="02020603050405020304" pitchFamily="18" charset="0"/>
            </a:endParaRPr>
          </a:p>
          <a:p>
            <a:pPr algn="ctr"/>
            <a:r>
              <a:rPr lang="en-US" sz="6600" b="1" dirty="0" err="1">
                <a:latin typeface="Times New Roman" panose="02020603050405020304" pitchFamily="18" charset="0"/>
                <a:cs typeface="Times New Roman" panose="02020603050405020304" pitchFamily="18" charset="0"/>
              </a:rPr>
              <a:t>Đoạn</a:t>
            </a:r>
            <a:r>
              <a:rPr lang="en-US" sz="6600" b="1" dirty="0">
                <a:latin typeface="Times New Roman" panose="02020603050405020304" pitchFamily="18" charset="0"/>
                <a:cs typeface="Times New Roman" panose="02020603050405020304" pitchFamily="18" charset="0"/>
              </a:rPr>
              <a:t> </a:t>
            </a:r>
            <a:r>
              <a:rPr lang="vi-VN" sz="6600" b="1" dirty="0">
                <a:latin typeface="Times New Roman" panose="02020603050405020304" pitchFamily="18" charset="0"/>
                <a:cs typeface="Times New Roman" panose="02020603050405020304" pitchFamily="18" charset="0"/>
              </a:rPr>
              <a:t>3</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18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1+#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DCB2-E37E-4954-B17A-7D6E59BFDD7A}"/>
              </a:ext>
            </a:extLst>
          </p:cNvPr>
          <p:cNvSpPr>
            <a:spLocks noGrp="1"/>
          </p:cNvSpPr>
          <p:nvPr>
            <p:ph type="ctrTitle"/>
          </p:nvPr>
        </p:nvSpPr>
        <p:spPr>
          <a:xfrm>
            <a:off x="358140" y="311573"/>
            <a:ext cx="8183880" cy="3860800"/>
          </a:xfrm>
        </p:spPr>
        <p:txBody>
          <a:bodyPr/>
          <a:lstStyle/>
          <a:p>
            <a:pPr algn="l"/>
            <a:r>
              <a:rPr lang="vi-VN" sz="2800" b="1" dirty="0">
                <a:latin typeface="+mj-lt"/>
              </a:rPr>
              <a:t>3. </a:t>
            </a:r>
            <a:r>
              <a:rPr lang="vi-VN" sz="2800" dirty="0">
                <a:latin typeface="+mj-lt"/>
              </a:rPr>
              <a:t>Từ một gốc cây, Quang lén nhìn sang. Bác đứng tuổi xuýt xoa, hỏi han ông cụ. Một chiếc xích lô xịch tới. Bác đứng tuổi vừa dìu ông cụ lên xe, vừa bực bội :</a:t>
            </a:r>
            <a:br>
              <a:rPr lang="vi-VN" sz="2800" dirty="0">
                <a:latin typeface="+mj-lt"/>
              </a:rPr>
            </a:br>
            <a:r>
              <a:rPr lang="vi-VN" sz="2800" dirty="0">
                <a:latin typeface="+mj-lt"/>
              </a:rPr>
              <a:t>- Thật là quá quắt!</a:t>
            </a:r>
            <a:br>
              <a:rPr lang="vi-VN" sz="2800" dirty="0">
                <a:latin typeface="+mj-lt"/>
              </a:rPr>
            </a:br>
            <a:r>
              <a:rPr lang="vi-VN" sz="2800" dirty="0">
                <a:latin typeface="+mj-lt"/>
              </a:rPr>
              <a:t>Quang sợ tái cả người. Bỗng cậu thấy cái lưng còng của ông cụ sao giống lưng ông nội thế. Cậu bé vừa chạy theo chiếc xích lô, vừa mếu máo :</a:t>
            </a:r>
            <a:br>
              <a:rPr lang="vi-VN" sz="2800" dirty="0">
                <a:latin typeface="+mj-lt"/>
              </a:rPr>
            </a:br>
            <a:r>
              <a:rPr lang="vi-VN" sz="2800" dirty="0">
                <a:latin typeface="+mj-lt"/>
              </a:rPr>
              <a:t>- Ông ơi... cụ ơi...! Cháu xin lỗi cụ.</a:t>
            </a:r>
          </a:p>
        </p:txBody>
      </p:sp>
    </p:spTree>
    <p:extLst>
      <p:ext uri="{BB962C8B-B14F-4D97-AF65-F5344CB8AC3E}">
        <p14:creationId xmlns:p14="http://schemas.microsoft.com/office/powerpoint/2010/main" val="302447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3936"/>
        <p:cNvGrpSpPr/>
        <p:nvPr/>
      </p:nvGrpSpPr>
      <p:grpSpPr>
        <a:xfrm>
          <a:off x="0" y="0"/>
          <a:ext cx="0" cy="0"/>
          <a:chOff x="0" y="0"/>
          <a:chExt cx="0" cy="0"/>
        </a:xfrm>
      </p:grpSpPr>
      <p:sp>
        <p:nvSpPr>
          <p:cNvPr id="3942" name="Google Shape;3942;p98"/>
          <p:cNvSpPr txBox="1">
            <a:spLocks noGrp="1"/>
          </p:cNvSpPr>
          <p:nvPr>
            <p:ph type="title" idx="5"/>
          </p:nvPr>
        </p:nvSpPr>
        <p:spPr>
          <a:xfrm>
            <a:off x="2347043" y="428384"/>
            <a:ext cx="6285713" cy="131864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b="1" dirty="0">
                <a:latin typeface="HP001 4 hàng" panose="020B0603050302020204" pitchFamily="34" charset="0"/>
              </a:rPr>
              <a:t>     </a:t>
            </a:r>
            <a:r>
              <a:rPr lang="en-US" sz="3200" b="1" dirty="0" err="1">
                <a:latin typeface="HP001 4 hàng" panose="020B0603050302020204" pitchFamily="34" charset="0"/>
              </a:rPr>
              <a:t>Tập</a:t>
            </a:r>
            <a:r>
              <a:rPr lang="en-US" sz="3200" b="1" dirty="0">
                <a:latin typeface="HP001 4 hàng" panose="020B0603050302020204" pitchFamily="34" charset="0"/>
              </a:rPr>
              <a:t> </a:t>
            </a:r>
            <a:r>
              <a:rPr lang="en-US" sz="3200" b="1" dirty="0" err="1">
                <a:latin typeface="HP001 4 hàng" panose="020B0603050302020204" pitchFamily="34" charset="0"/>
              </a:rPr>
              <a:t>đọc</a:t>
            </a:r>
            <a:r>
              <a:rPr lang="en-US" sz="3200" b="1" dirty="0">
                <a:latin typeface="HP001 4 hàng" panose="020B0603050302020204" pitchFamily="34" charset="0"/>
              </a:rPr>
              <a:t> – </a:t>
            </a:r>
            <a:r>
              <a:rPr lang="en-US" sz="3200" b="1" dirty="0" err="1">
                <a:latin typeface="HP001 4 hàng" panose="020B0603050302020204" pitchFamily="34" charset="0"/>
              </a:rPr>
              <a:t>Kể</a:t>
            </a:r>
            <a:r>
              <a:rPr lang="en-US" sz="3200" b="1" dirty="0">
                <a:latin typeface="HP001 4 hàng" panose="020B0603050302020204" pitchFamily="34" charset="0"/>
              </a:rPr>
              <a:t> </a:t>
            </a:r>
            <a:r>
              <a:rPr lang="en-US" sz="3200" b="1" dirty="0" err="1">
                <a:latin typeface="HP001 4 hàng" panose="020B0603050302020204" pitchFamily="34" charset="0"/>
              </a:rPr>
              <a:t>chuyện</a:t>
            </a:r>
            <a:br>
              <a:rPr lang="en-US" sz="3200" b="1" dirty="0">
                <a:latin typeface="HP001 4 hàng" panose="020B0603050302020204" pitchFamily="34" charset="0"/>
              </a:rPr>
            </a:br>
            <a:r>
              <a:rPr lang="en-US" sz="3200" b="1" dirty="0">
                <a:latin typeface="HP001 4 hàng" panose="020B0603050302020204" pitchFamily="34" charset="0"/>
              </a:rPr>
              <a:t> </a:t>
            </a:r>
            <a:r>
              <a:rPr lang="vi-VN" sz="3200" b="1" dirty="0">
                <a:latin typeface="HP001 4 hàng" panose="020B0603050302020204" pitchFamily="34" charset="0"/>
              </a:rPr>
              <a:t> </a:t>
            </a:r>
            <a:r>
              <a:rPr lang="en-US" altLang="en-US" sz="3200" b="1" dirty="0" err="1">
                <a:solidFill>
                  <a:srgbClr val="990000"/>
                </a:solidFill>
                <a:latin typeface="HP001 4 hàng" panose="020B0604020202020204" charset="0"/>
              </a:rPr>
              <a:t>Trận</a:t>
            </a:r>
            <a:r>
              <a:rPr lang="en-US" altLang="en-US" sz="3200" b="1" dirty="0">
                <a:solidFill>
                  <a:srgbClr val="990000"/>
                </a:solidFill>
                <a:latin typeface="HP001 4 hàng" panose="020B0604020202020204" charset="0"/>
              </a:rPr>
              <a:t> </a:t>
            </a:r>
            <a:r>
              <a:rPr lang="en-US" altLang="en-US" sz="3200" b="1" dirty="0" err="1">
                <a:solidFill>
                  <a:srgbClr val="990000"/>
                </a:solidFill>
                <a:latin typeface="HP001 4 hàng" panose="020B0604020202020204" charset="0"/>
              </a:rPr>
              <a:t>bóng</a:t>
            </a:r>
            <a:r>
              <a:rPr lang="en-US" altLang="en-US" sz="3200" b="1" dirty="0">
                <a:solidFill>
                  <a:srgbClr val="990000"/>
                </a:solidFill>
                <a:latin typeface="HP001 4 hàng" panose="020B0604020202020204" charset="0"/>
              </a:rPr>
              <a:t> </a:t>
            </a:r>
            <a:r>
              <a:rPr lang="en-US" altLang="en-US" sz="3200" b="1" dirty="0" err="1">
                <a:solidFill>
                  <a:srgbClr val="990000"/>
                </a:solidFill>
                <a:latin typeface="HP001 4 hàng" panose="020B0604020202020204" charset="0"/>
              </a:rPr>
              <a:t>dưới</a:t>
            </a:r>
            <a:r>
              <a:rPr lang="en-US" altLang="en-US" sz="3200" b="1" dirty="0">
                <a:solidFill>
                  <a:srgbClr val="990000"/>
                </a:solidFill>
                <a:latin typeface="HP001 4 hàng" panose="020B0604020202020204" charset="0"/>
              </a:rPr>
              <a:t> </a:t>
            </a:r>
            <a:r>
              <a:rPr lang="en-US" altLang="en-US" sz="3200" b="1" dirty="0" err="1">
                <a:solidFill>
                  <a:srgbClr val="990000"/>
                </a:solidFill>
                <a:latin typeface="HP001 4 hàng" panose="020B0604020202020204" charset="0"/>
              </a:rPr>
              <a:t>lòng</a:t>
            </a:r>
            <a:r>
              <a:rPr lang="en-US" altLang="en-US" sz="3200" b="1" dirty="0">
                <a:solidFill>
                  <a:srgbClr val="990000"/>
                </a:solidFill>
                <a:latin typeface="HP001 4 hàng" panose="020B0604020202020204" charset="0"/>
              </a:rPr>
              <a:t> </a:t>
            </a:r>
            <a:r>
              <a:rPr lang="en-US" altLang="en-US" sz="3200" b="1" dirty="0" err="1">
                <a:solidFill>
                  <a:srgbClr val="990000"/>
                </a:solidFill>
                <a:latin typeface="HP001 4 hàng" panose="020B0604020202020204" charset="0"/>
              </a:rPr>
              <a:t>đường</a:t>
            </a:r>
            <a:endParaRPr dirty="0"/>
          </a:p>
        </p:txBody>
      </p:sp>
      <p:grpSp>
        <p:nvGrpSpPr>
          <p:cNvPr id="3943" name="Google Shape;3943;p98"/>
          <p:cNvGrpSpPr/>
          <p:nvPr/>
        </p:nvGrpSpPr>
        <p:grpSpPr>
          <a:xfrm flipH="1">
            <a:off x="-589612" y="-948111"/>
            <a:ext cx="3064003" cy="3451103"/>
            <a:chOff x="7332556" y="-811841"/>
            <a:chExt cx="2345379" cy="2641690"/>
          </a:xfrm>
        </p:grpSpPr>
        <p:sp>
          <p:nvSpPr>
            <p:cNvPr id="3944" name="Google Shape;3944;p98"/>
            <p:cNvSpPr/>
            <p:nvPr/>
          </p:nvSpPr>
          <p:spPr>
            <a:xfrm rot="1528130">
              <a:off x="8718271" y="1430796"/>
              <a:ext cx="470101" cy="313195"/>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5" name="Google Shape;3945;p98"/>
            <p:cNvGrpSpPr/>
            <p:nvPr/>
          </p:nvGrpSpPr>
          <p:grpSpPr>
            <a:xfrm rot="-8085144">
              <a:off x="8199179" y="264147"/>
              <a:ext cx="1178400" cy="1167966"/>
              <a:chOff x="1251211" y="136340"/>
              <a:chExt cx="1107967" cy="1098157"/>
            </a:xfrm>
          </p:grpSpPr>
          <p:sp>
            <p:nvSpPr>
              <p:cNvPr id="3946" name="Google Shape;3946;p98"/>
              <p:cNvSpPr/>
              <p:nvPr/>
            </p:nvSpPr>
            <p:spPr>
              <a:xfrm rot="-5807687">
                <a:off x="1311700" y="186317"/>
                <a:ext cx="986988" cy="998204"/>
              </a:xfrm>
              <a:custGeom>
                <a:avLst/>
                <a:gdLst/>
                <a:ahLst/>
                <a:cxnLst/>
                <a:rect l="l" t="t" r="r" b="b"/>
                <a:pathLst>
                  <a:path w="15136" h="15308" extrusionOk="0">
                    <a:moveTo>
                      <a:pt x="14355" y="12170"/>
                    </a:moveTo>
                    <a:cubicBezTo>
                      <a:pt x="12291" y="12332"/>
                      <a:pt x="10187" y="11952"/>
                      <a:pt x="8308" y="11076"/>
                    </a:cubicBezTo>
                    <a:cubicBezTo>
                      <a:pt x="8648" y="12480"/>
                      <a:pt x="8510" y="13992"/>
                      <a:pt x="7921" y="15308"/>
                    </a:cubicBezTo>
                    <a:cubicBezTo>
                      <a:pt x="6948" y="14590"/>
                      <a:pt x="6023" y="13762"/>
                      <a:pt x="5403" y="12723"/>
                    </a:cubicBezTo>
                    <a:cubicBezTo>
                      <a:pt x="4784" y="11682"/>
                      <a:pt x="4494" y="10400"/>
                      <a:pt x="4841" y="9238"/>
                    </a:cubicBezTo>
                    <a:cubicBezTo>
                      <a:pt x="3420" y="9107"/>
                      <a:pt x="2148" y="8191"/>
                      <a:pt x="1347" y="7006"/>
                    </a:cubicBezTo>
                    <a:cubicBezTo>
                      <a:pt x="546" y="5821"/>
                      <a:pt x="172" y="4398"/>
                      <a:pt x="0" y="2980"/>
                    </a:cubicBezTo>
                    <a:cubicBezTo>
                      <a:pt x="1411" y="3132"/>
                      <a:pt x="3572" y="3842"/>
                      <a:pt x="4357" y="5020"/>
                    </a:cubicBezTo>
                    <a:cubicBezTo>
                      <a:pt x="4753" y="2919"/>
                      <a:pt x="5235" y="1109"/>
                      <a:pt x="7066" y="1"/>
                    </a:cubicBezTo>
                    <a:cubicBezTo>
                      <a:pt x="7907" y="1169"/>
                      <a:pt x="8305" y="2653"/>
                      <a:pt x="8157" y="4087"/>
                    </a:cubicBezTo>
                    <a:cubicBezTo>
                      <a:pt x="10059" y="2543"/>
                      <a:pt x="12584" y="1795"/>
                      <a:pt x="15021" y="2051"/>
                    </a:cubicBezTo>
                    <a:cubicBezTo>
                      <a:pt x="15135" y="2064"/>
                      <a:pt x="14196" y="4317"/>
                      <a:pt x="14088" y="4508"/>
                    </a:cubicBezTo>
                    <a:cubicBezTo>
                      <a:pt x="13284" y="5916"/>
                      <a:pt x="12072" y="7084"/>
                      <a:pt x="10628" y="7861"/>
                    </a:cubicBezTo>
                    <a:cubicBezTo>
                      <a:pt x="10766" y="7787"/>
                      <a:pt x="11644" y="8430"/>
                      <a:pt x="11773" y="8521"/>
                    </a:cubicBezTo>
                    <a:cubicBezTo>
                      <a:pt x="12375" y="8952"/>
                      <a:pt x="12873" y="9531"/>
                      <a:pt x="13334" y="10110"/>
                    </a:cubicBezTo>
                    <a:cubicBezTo>
                      <a:pt x="13456" y="10265"/>
                      <a:pt x="14469" y="12163"/>
                      <a:pt x="14355" y="121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98"/>
              <p:cNvSpPr/>
              <p:nvPr/>
            </p:nvSpPr>
            <p:spPr>
              <a:xfrm rot="-5807687">
                <a:off x="1385401" y="370103"/>
                <a:ext cx="565288" cy="389944"/>
              </a:xfrm>
              <a:custGeom>
                <a:avLst/>
                <a:gdLst/>
                <a:ahLst/>
                <a:cxnLst/>
                <a:rect l="l" t="t" r="r" b="b"/>
                <a:pathLst>
                  <a:path w="8669" h="5980" extrusionOk="0">
                    <a:moveTo>
                      <a:pt x="8669" y="1"/>
                    </a:moveTo>
                    <a:cubicBezTo>
                      <a:pt x="7306" y="627"/>
                      <a:pt x="5976" y="1337"/>
                      <a:pt x="4707" y="2149"/>
                    </a:cubicBezTo>
                    <a:cubicBezTo>
                      <a:pt x="3599" y="2852"/>
                      <a:pt x="2536" y="3623"/>
                      <a:pt x="1506" y="4438"/>
                    </a:cubicBezTo>
                    <a:cubicBezTo>
                      <a:pt x="1516" y="4495"/>
                      <a:pt x="1526" y="4553"/>
                      <a:pt x="1532" y="4613"/>
                    </a:cubicBezTo>
                    <a:cubicBezTo>
                      <a:pt x="1512" y="4562"/>
                      <a:pt x="1495" y="4512"/>
                      <a:pt x="1475" y="4461"/>
                    </a:cubicBezTo>
                    <a:cubicBezTo>
                      <a:pt x="1334" y="4573"/>
                      <a:pt x="1192" y="4687"/>
                      <a:pt x="1051" y="4801"/>
                    </a:cubicBezTo>
                    <a:cubicBezTo>
                      <a:pt x="785" y="5027"/>
                      <a:pt x="523" y="5255"/>
                      <a:pt x="263" y="5485"/>
                    </a:cubicBezTo>
                    <a:cubicBezTo>
                      <a:pt x="307" y="5508"/>
                      <a:pt x="355" y="5532"/>
                      <a:pt x="398" y="5555"/>
                    </a:cubicBezTo>
                    <a:cubicBezTo>
                      <a:pt x="435" y="5572"/>
                      <a:pt x="451" y="5619"/>
                      <a:pt x="431" y="5656"/>
                    </a:cubicBezTo>
                    <a:cubicBezTo>
                      <a:pt x="422" y="5684"/>
                      <a:pt x="395" y="5700"/>
                      <a:pt x="364" y="5700"/>
                    </a:cubicBezTo>
                    <a:cubicBezTo>
                      <a:pt x="355" y="5700"/>
                      <a:pt x="341" y="5697"/>
                      <a:pt x="330" y="5690"/>
                    </a:cubicBezTo>
                    <a:cubicBezTo>
                      <a:pt x="266" y="5659"/>
                      <a:pt x="206" y="5626"/>
                      <a:pt x="142" y="5592"/>
                    </a:cubicBezTo>
                    <a:cubicBezTo>
                      <a:pt x="95" y="5636"/>
                      <a:pt x="48" y="5676"/>
                      <a:pt x="1" y="5717"/>
                    </a:cubicBezTo>
                    <a:cubicBezTo>
                      <a:pt x="7" y="5744"/>
                      <a:pt x="11" y="5768"/>
                      <a:pt x="14" y="5791"/>
                    </a:cubicBezTo>
                    <a:cubicBezTo>
                      <a:pt x="24" y="5785"/>
                      <a:pt x="35" y="5781"/>
                      <a:pt x="44" y="5777"/>
                    </a:cubicBezTo>
                    <a:lnTo>
                      <a:pt x="58" y="5777"/>
                    </a:lnTo>
                    <a:cubicBezTo>
                      <a:pt x="95" y="5777"/>
                      <a:pt x="125" y="5801"/>
                      <a:pt x="132" y="5838"/>
                    </a:cubicBezTo>
                    <a:cubicBezTo>
                      <a:pt x="142" y="5886"/>
                      <a:pt x="153" y="5933"/>
                      <a:pt x="159" y="5979"/>
                    </a:cubicBezTo>
                    <a:cubicBezTo>
                      <a:pt x="482" y="5693"/>
                      <a:pt x="809" y="5417"/>
                      <a:pt x="1138" y="5142"/>
                    </a:cubicBezTo>
                    <a:cubicBezTo>
                      <a:pt x="1074" y="5128"/>
                      <a:pt x="1011" y="5111"/>
                      <a:pt x="947" y="5098"/>
                    </a:cubicBezTo>
                    <a:cubicBezTo>
                      <a:pt x="1024" y="5101"/>
                      <a:pt x="1102" y="5104"/>
                      <a:pt x="1175" y="5111"/>
                    </a:cubicBezTo>
                    <a:cubicBezTo>
                      <a:pt x="1203" y="5087"/>
                      <a:pt x="1230" y="5067"/>
                      <a:pt x="1256" y="5047"/>
                    </a:cubicBezTo>
                    <a:cubicBezTo>
                      <a:pt x="2401" y="4084"/>
                      <a:pt x="3606" y="3199"/>
                      <a:pt x="4839" y="2351"/>
                    </a:cubicBezTo>
                    <a:cubicBezTo>
                      <a:pt x="5461" y="1933"/>
                      <a:pt x="6084" y="1519"/>
                      <a:pt x="6730" y="1139"/>
                    </a:cubicBezTo>
                    <a:cubicBezTo>
                      <a:pt x="7356" y="725"/>
                      <a:pt x="8026" y="388"/>
                      <a:pt x="8669"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98"/>
              <p:cNvSpPr/>
              <p:nvPr/>
            </p:nvSpPr>
            <p:spPr>
              <a:xfrm rot="-5807687">
                <a:off x="1684306" y="377979"/>
                <a:ext cx="481039" cy="248377"/>
              </a:xfrm>
              <a:custGeom>
                <a:avLst/>
                <a:gdLst/>
                <a:ahLst/>
                <a:cxnLst/>
                <a:rect l="l" t="t" r="r" b="b"/>
                <a:pathLst>
                  <a:path w="7377" h="3809" extrusionOk="0">
                    <a:moveTo>
                      <a:pt x="5121" y="1963"/>
                    </a:moveTo>
                    <a:cubicBezTo>
                      <a:pt x="5158" y="2105"/>
                      <a:pt x="5195" y="2243"/>
                      <a:pt x="5225" y="2364"/>
                    </a:cubicBezTo>
                    <a:cubicBezTo>
                      <a:pt x="5350" y="2445"/>
                      <a:pt x="5478" y="2522"/>
                      <a:pt x="5602" y="2603"/>
                    </a:cubicBezTo>
                    <a:cubicBezTo>
                      <a:pt x="6205" y="2987"/>
                      <a:pt x="6787" y="3397"/>
                      <a:pt x="7377" y="3809"/>
                    </a:cubicBezTo>
                    <a:cubicBezTo>
                      <a:pt x="6872" y="3296"/>
                      <a:pt x="6319" y="2832"/>
                      <a:pt x="5744" y="2401"/>
                    </a:cubicBezTo>
                    <a:cubicBezTo>
                      <a:pt x="5539" y="2250"/>
                      <a:pt x="5333" y="2101"/>
                      <a:pt x="5121" y="1963"/>
                    </a:cubicBezTo>
                    <a:close/>
                    <a:moveTo>
                      <a:pt x="37" y="1"/>
                    </a:moveTo>
                    <a:cubicBezTo>
                      <a:pt x="28" y="11"/>
                      <a:pt x="14" y="21"/>
                      <a:pt x="0" y="32"/>
                    </a:cubicBezTo>
                    <a:cubicBezTo>
                      <a:pt x="634" y="186"/>
                      <a:pt x="1246" y="381"/>
                      <a:pt x="1846" y="621"/>
                    </a:cubicBezTo>
                    <a:cubicBezTo>
                      <a:pt x="2323" y="812"/>
                      <a:pt x="2792" y="1025"/>
                      <a:pt x="3249" y="1253"/>
                    </a:cubicBezTo>
                    <a:cubicBezTo>
                      <a:pt x="3343" y="1183"/>
                      <a:pt x="3438" y="1112"/>
                      <a:pt x="3535" y="1045"/>
                    </a:cubicBezTo>
                    <a:cubicBezTo>
                      <a:pt x="3017" y="789"/>
                      <a:pt x="2481" y="563"/>
                      <a:pt x="1930" y="392"/>
                    </a:cubicBezTo>
                    <a:cubicBezTo>
                      <a:pt x="1313" y="193"/>
                      <a:pt x="680" y="49"/>
                      <a:pt x="37"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98"/>
              <p:cNvSpPr/>
              <p:nvPr/>
            </p:nvSpPr>
            <p:spPr>
              <a:xfrm rot="-5807687">
                <a:off x="1545764" y="574828"/>
                <a:ext cx="56927" cy="431677"/>
              </a:xfrm>
              <a:custGeom>
                <a:avLst/>
                <a:gdLst/>
                <a:ahLst/>
                <a:cxnLst/>
                <a:rect l="l" t="t" r="r" b="b"/>
                <a:pathLst>
                  <a:path w="873" h="6620" extrusionOk="0">
                    <a:moveTo>
                      <a:pt x="822" y="1"/>
                    </a:moveTo>
                    <a:cubicBezTo>
                      <a:pt x="485" y="479"/>
                      <a:pt x="270" y="1041"/>
                      <a:pt x="149" y="1621"/>
                    </a:cubicBezTo>
                    <a:cubicBezTo>
                      <a:pt x="25" y="2199"/>
                      <a:pt x="0" y="2795"/>
                      <a:pt x="41" y="3384"/>
                    </a:cubicBezTo>
                    <a:cubicBezTo>
                      <a:pt x="88" y="3973"/>
                      <a:pt x="199" y="4553"/>
                      <a:pt x="354" y="5115"/>
                    </a:cubicBezTo>
                    <a:cubicBezTo>
                      <a:pt x="492" y="5623"/>
                      <a:pt x="657" y="6125"/>
                      <a:pt x="842" y="6619"/>
                    </a:cubicBezTo>
                    <a:cubicBezTo>
                      <a:pt x="853" y="6613"/>
                      <a:pt x="862" y="6602"/>
                      <a:pt x="873" y="6596"/>
                    </a:cubicBezTo>
                    <a:cubicBezTo>
                      <a:pt x="792" y="6077"/>
                      <a:pt x="684" y="5569"/>
                      <a:pt x="593" y="5061"/>
                    </a:cubicBezTo>
                    <a:cubicBezTo>
                      <a:pt x="496" y="4492"/>
                      <a:pt x="395" y="3926"/>
                      <a:pt x="357" y="3361"/>
                    </a:cubicBezTo>
                    <a:cubicBezTo>
                      <a:pt x="314" y="2795"/>
                      <a:pt x="323" y="2227"/>
                      <a:pt x="391" y="1661"/>
                    </a:cubicBezTo>
                    <a:cubicBezTo>
                      <a:pt x="458" y="1095"/>
                      <a:pt x="603" y="540"/>
                      <a:pt x="82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98"/>
              <p:cNvSpPr/>
              <p:nvPr/>
            </p:nvSpPr>
            <p:spPr>
              <a:xfrm rot="-5807687">
                <a:off x="1787406" y="730733"/>
                <a:ext cx="3782" cy="11542"/>
              </a:xfrm>
              <a:custGeom>
                <a:avLst/>
                <a:gdLst/>
                <a:ahLst/>
                <a:cxnLst/>
                <a:rect l="l" t="t" r="r" b="b"/>
                <a:pathLst>
                  <a:path w="58" h="177" extrusionOk="0">
                    <a:moveTo>
                      <a:pt x="31" y="1"/>
                    </a:moveTo>
                    <a:cubicBezTo>
                      <a:pt x="20" y="7"/>
                      <a:pt x="11" y="18"/>
                      <a:pt x="0" y="24"/>
                    </a:cubicBezTo>
                    <a:cubicBezTo>
                      <a:pt x="20" y="75"/>
                      <a:pt x="37" y="125"/>
                      <a:pt x="57" y="176"/>
                    </a:cubicBezTo>
                    <a:cubicBezTo>
                      <a:pt x="51" y="116"/>
                      <a:pt x="41" y="58"/>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98"/>
              <p:cNvSpPr/>
              <p:nvPr/>
            </p:nvSpPr>
            <p:spPr>
              <a:xfrm rot="-5807687">
                <a:off x="1508248" y="290902"/>
                <a:ext cx="58622" cy="74468"/>
              </a:xfrm>
              <a:custGeom>
                <a:avLst/>
                <a:gdLst/>
                <a:ahLst/>
                <a:cxnLst/>
                <a:rect l="l" t="t" r="r" b="b"/>
                <a:pathLst>
                  <a:path w="899" h="1142" extrusionOk="0">
                    <a:moveTo>
                      <a:pt x="841" y="1"/>
                    </a:moveTo>
                    <a:cubicBezTo>
                      <a:pt x="788" y="1"/>
                      <a:pt x="707" y="21"/>
                      <a:pt x="690" y="55"/>
                    </a:cubicBezTo>
                    <a:cubicBezTo>
                      <a:pt x="512" y="411"/>
                      <a:pt x="360" y="835"/>
                      <a:pt x="44" y="1095"/>
                    </a:cubicBezTo>
                    <a:cubicBezTo>
                      <a:pt x="0" y="1129"/>
                      <a:pt x="30" y="1142"/>
                      <a:pt x="78" y="1142"/>
                    </a:cubicBezTo>
                    <a:cubicBezTo>
                      <a:pt x="121" y="1142"/>
                      <a:pt x="182" y="1129"/>
                      <a:pt x="202" y="1112"/>
                    </a:cubicBezTo>
                    <a:cubicBezTo>
                      <a:pt x="538" y="835"/>
                      <a:pt x="700" y="402"/>
                      <a:pt x="892" y="24"/>
                    </a:cubicBezTo>
                    <a:cubicBezTo>
                      <a:pt x="899" y="7"/>
                      <a:pt x="875" y="1"/>
                      <a:pt x="841"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98"/>
              <p:cNvSpPr/>
              <p:nvPr/>
            </p:nvSpPr>
            <p:spPr>
              <a:xfrm rot="-5807687">
                <a:off x="1595248" y="354550"/>
                <a:ext cx="38668" cy="28105"/>
              </a:xfrm>
              <a:custGeom>
                <a:avLst/>
                <a:gdLst/>
                <a:ahLst/>
                <a:cxnLst/>
                <a:rect l="l" t="t" r="r" b="b"/>
                <a:pathLst>
                  <a:path w="593" h="431" extrusionOk="0">
                    <a:moveTo>
                      <a:pt x="529" y="0"/>
                    </a:moveTo>
                    <a:cubicBezTo>
                      <a:pt x="479" y="0"/>
                      <a:pt x="404" y="17"/>
                      <a:pt x="384" y="40"/>
                    </a:cubicBezTo>
                    <a:cubicBezTo>
                      <a:pt x="280" y="168"/>
                      <a:pt x="168" y="280"/>
                      <a:pt x="41" y="384"/>
                    </a:cubicBezTo>
                    <a:cubicBezTo>
                      <a:pt x="0" y="421"/>
                      <a:pt x="27" y="431"/>
                      <a:pt x="75" y="431"/>
                    </a:cubicBezTo>
                    <a:cubicBezTo>
                      <a:pt x="118" y="431"/>
                      <a:pt x="179" y="421"/>
                      <a:pt x="199" y="404"/>
                    </a:cubicBezTo>
                    <a:cubicBezTo>
                      <a:pt x="337" y="289"/>
                      <a:pt x="458" y="171"/>
                      <a:pt x="569" y="34"/>
                    </a:cubicBezTo>
                    <a:cubicBezTo>
                      <a:pt x="593" y="10"/>
                      <a:pt x="566" y="0"/>
                      <a:pt x="529"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98"/>
              <p:cNvSpPr/>
              <p:nvPr/>
            </p:nvSpPr>
            <p:spPr>
              <a:xfrm rot="-5807687">
                <a:off x="1496506" y="657538"/>
                <a:ext cx="24453" cy="109419"/>
              </a:xfrm>
              <a:custGeom>
                <a:avLst/>
                <a:gdLst/>
                <a:ahLst/>
                <a:cxnLst/>
                <a:rect l="l" t="t" r="r" b="b"/>
                <a:pathLst>
                  <a:path w="375" h="1678" extrusionOk="0">
                    <a:moveTo>
                      <a:pt x="162" y="1"/>
                    </a:moveTo>
                    <a:cubicBezTo>
                      <a:pt x="99" y="1"/>
                      <a:pt x="1" y="38"/>
                      <a:pt x="10" y="81"/>
                    </a:cubicBezTo>
                    <a:cubicBezTo>
                      <a:pt x="122" y="600"/>
                      <a:pt x="169" y="1125"/>
                      <a:pt x="152" y="1657"/>
                    </a:cubicBezTo>
                    <a:cubicBezTo>
                      <a:pt x="152" y="1671"/>
                      <a:pt x="172" y="1677"/>
                      <a:pt x="203" y="1677"/>
                    </a:cubicBezTo>
                    <a:cubicBezTo>
                      <a:pt x="263" y="1677"/>
                      <a:pt x="354" y="1647"/>
                      <a:pt x="357" y="1604"/>
                    </a:cubicBezTo>
                    <a:cubicBezTo>
                      <a:pt x="374" y="1068"/>
                      <a:pt x="324" y="546"/>
                      <a:pt x="212" y="25"/>
                    </a:cubicBezTo>
                    <a:cubicBezTo>
                      <a:pt x="209" y="8"/>
                      <a:pt x="189" y="1"/>
                      <a:pt x="16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98"/>
              <p:cNvSpPr/>
              <p:nvPr/>
            </p:nvSpPr>
            <p:spPr>
              <a:xfrm rot="-5807687">
                <a:off x="1411419" y="718644"/>
                <a:ext cx="22497" cy="32278"/>
              </a:xfrm>
              <a:custGeom>
                <a:avLst/>
                <a:gdLst/>
                <a:ahLst/>
                <a:cxnLst/>
                <a:rect l="l" t="t" r="r" b="b"/>
                <a:pathLst>
                  <a:path w="345" h="495" extrusionOk="0">
                    <a:moveTo>
                      <a:pt x="162" y="0"/>
                    </a:moveTo>
                    <a:cubicBezTo>
                      <a:pt x="98" y="0"/>
                      <a:pt x="1" y="41"/>
                      <a:pt x="14" y="78"/>
                    </a:cubicBezTo>
                    <a:cubicBezTo>
                      <a:pt x="65" y="206"/>
                      <a:pt x="105" y="336"/>
                      <a:pt x="132" y="471"/>
                    </a:cubicBezTo>
                    <a:cubicBezTo>
                      <a:pt x="136" y="488"/>
                      <a:pt x="159" y="495"/>
                      <a:pt x="186" y="495"/>
                    </a:cubicBezTo>
                    <a:cubicBezTo>
                      <a:pt x="250" y="495"/>
                      <a:pt x="344" y="462"/>
                      <a:pt x="338" y="417"/>
                    </a:cubicBezTo>
                    <a:cubicBezTo>
                      <a:pt x="307" y="283"/>
                      <a:pt x="271" y="151"/>
                      <a:pt x="216" y="24"/>
                    </a:cubicBezTo>
                    <a:cubicBezTo>
                      <a:pt x="210" y="7"/>
                      <a:pt x="190" y="0"/>
                      <a:pt x="162"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98"/>
              <p:cNvSpPr/>
              <p:nvPr/>
            </p:nvSpPr>
            <p:spPr>
              <a:xfrm rot="-5807687">
                <a:off x="1839369" y="328803"/>
                <a:ext cx="101072" cy="75380"/>
              </a:xfrm>
              <a:custGeom>
                <a:avLst/>
                <a:gdLst/>
                <a:ahLst/>
                <a:cxnLst/>
                <a:rect l="l" t="t" r="r" b="b"/>
                <a:pathLst>
                  <a:path w="1550" h="1156" extrusionOk="0">
                    <a:moveTo>
                      <a:pt x="206" y="0"/>
                    </a:moveTo>
                    <a:cubicBezTo>
                      <a:pt x="135" y="0"/>
                      <a:pt x="0" y="61"/>
                      <a:pt x="64" y="91"/>
                    </a:cubicBezTo>
                    <a:cubicBezTo>
                      <a:pt x="576" y="327"/>
                      <a:pt x="1004" y="684"/>
                      <a:pt x="1330" y="1138"/>
                    </a:cubicBezTo>
                    <a:cubicBezTo>
                      <a:pt x="1337" y="1152"/>
                      <a:pt x="1354" y="1155"/>
                      <a:pt x="1374" y="1155"/>
                    </a:cubicBezTo>
                    <a:cubicBezTo>
                      <a:pt x="1441" y="1155"/>
                      <a:pt x="1549" y="1108"/>
                      <a:pt x="1518" y="1068"/>
                    </a:cubicBezTo>
                    <a:cubicBezTo>
                      <a:pt x="1186" y="599"/>
                      <a:pt x="748" y="243"/>
                      <a:pt x="229" y="4"/>
                    </a:cubicBezTo>
                    <a:cubicBezTo>
                      <a:pt x="222" y="0"/>
                      <a:pt x="213" y="0"/>
                      <a:pt x="206"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98"/>
              <p:cNvSpPr/>
              <p:nvPr/>
            </p:nvSpPr>
            <p:spPr>
              <a:xfrm rot="-5807687">
                <a:off x="1404221" y="443254"/>
                <a:ext cx="180691" cy="75380"/>
              </a:xfrm>
              <a:custGeom>
                <a:avLst/>
                <a:gdLst/>
                <a:ahLst/>
                <a:cxnLst/>
                <a:rect l="l" t="t" r="r" b="b"/>
                <a:pathLst>
                  <a:path w="2771" h="1156" extrusionOk="0">
                    <a:moveTo>
                      <a:pt x="2606" y="0"/>
                    </a:moveTo>
                    <a:cubicBezTo>
                      <a:pt x="1687" y="0"/>
                      <a:pt x="788" y="647"/>
                      <a:pt x="47" y="1115"/>
                    </a:cubicBezTo>
                    <a:cubicBezTo>
                      <a:pt x="0" y="1145"/>
                      <a:pt x="34" y="1156"/>
                      <a:pt x="84" y="1156"/>
                    </a:cubicBezTo>
                    <a:cubicBezTo>
                      <a:pt x="128" y="1156"/>
                      <a:pt x="185" y="1148"/>
                      <a:pt x="205" y="1135"/>
                    </a:cubicBezTo>
                    <a:cubicBezTo>
                      <a:pt x="866" y="718"/>
                      <a:pt x="1714" y="95"/>
                      <a:pt x="2525" y="95"/>
                    </a:cubicBezTo>
                    <a:lnTo>
                      <a:pt x="2552" y="95"/>
                    </a:lnTo>
                    <a:lnTo>
                      <a:pt x="2552" y="95"/>
                    </a:lnTo>
                    <a:cubicBezTo>
                      <a:pt x="2616" y="95"/>
                      <a:pt x="2771" y="4"/>
                      <a:pt x="2637"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98"/>
              <p:cNvSpPr/>
              <p:nvPr/>
            </p:nvSpPr>
            <p:spPr>
              <a:xfrm rot="-5807687">
                <a:off x="1910864" y="613934"/>
                <a:ext cx="74728" cy="44798"/>
              </a:xfrm>
              <a:custGeom>
                <a:avLst/>
                <a:gdLst/>
                <a:ahLst/>
                <a:cxnLst/>
                <a:rect l="l" t="t" r="r" b="b"/>
                <a:pathLst>
                  <a:path w="1146" h="687" extrusionOk="0">
                    <a:moveTo>
                      <a:pt x="182" y="0"/>
                    </a:moveTo>
                    <a:cubicBezTo>
                      <a:pt x="115" y="0"/>
                      <a:pt x="0" y="54"/>
                      <a:pt x="34" y="84"/>
                    </a:cubicBezTo>
                    <a:cubicBezTo>
                      <a:pt x="337" y="340"/>
                      <a:pt x="677" y="542"/>
                      <a:pt x="1047" y="687"/>
                    </a:cubicBezTo>
                    <a:cubicBezTo>
                      <a:pt x="1081" y="646"/>
                      <a:pt x="1111" y="609"/>
                      <a:pt x="1145" y="572"/>
                    </a:cubicBezTo>
                    <a:cubicBezTo>
                      <a:pt x="812" y="435"/>
                      <a:pt x="502" y="246"/>
                      <a:pt x="223" y="11"/>
                    </a:cubicBezTo>
                    <a:cubicBezTo>
                      <a:pt x="216" y="3"/>
                      <a:pt x="19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98"/>
              <p:cNvSpPr/>
              <p:nvPr/>
            </p:nvSpPr>
            <p:spPr>
              <a:xfrm rot="-5807687">
                <a:off x="1436034" y="803710"/>
                <a:ext cx="49623" cy="100616"/>
              </a:xfrm>
              <a:custGeom>
                <a:avLst/>
                <a:gdLst/>
                <a:ahLst/>
                <a:cxnLst/>
                <a:rect l="l" t="t" r="r" b="b"/>
                <a:pathLst>
                  <a:path w="761" h="1543" extrusionOk="0">
                    <a:moveTo>
                      <a:pt x="703" y="1"/>
                    </a:moveTo>
                    <a:cubicBezTo>
                      <a:pt x="650" y="1"/>
                      <a:pt x="569" y="21"/>
                      <a:pt x="552" y="55"/>
                    </a:cubicBezTo>
                    <a:cubicBezTo>
                      <a:pt x="316" y="523"/>
                      <a:pt x="94" y="991"/>
                      <a:pt x="4" y="1509"/>
                    </a:cubicBezTo>
                    <a:cubicBezTo>
                      <a:pt x="0" y="1533"/>
                      <a:pt x="24" y="1543"/>
                      <a:pt x="57" y="1543"/>
                    </a:cubicBezTo>
                    <a:cubicBezTo>
                      <a:pt x="114" y="1543"/>
                      <a:pt x="198" y="1516"/>
                      <a:pt x="206" y="1479"/>
                    </a:cubicBezTo>
                    <a:cubicBezTo>
                      <a:pt x="296" y="960"/>
                      <a:pt x="518" y="492"/>
                      <a:pt x="754" y="24"/>
                    </a:cubicBezTo>
                    <a:cubicBezTo>
                      <a:pt x="761" y="7"/>
                      <a:pt x="737" y="1"/>
                      <a:pt x="703"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98"/>
              <p:cNvSpPr/>
              <p:nvPr/>
            </p:nvSpPr>
            <p:spPr>
              <a:xfrm rot="-5807687">
                <a:off x="1548185" y="847050"/>
                <a:ext cx="17345" cy="48776"/>
              </a:xfrm>
              <a:custGeom>
                <a:avLst/>
                <a:gdLst/>
                <a:ahLst/>
                <a:cxnLst/>
                <a:rect l="l" t="t" r="r" b="b"/>
                <a:pathLst>
                  <a:path w="266" h="748" extrusionOk="0">
                    <a:moveTo>
                      <a:pt x="205" y="1"/>
                    </a:moveTo>
                    <a:cubicBezTo>
                      <a:pt x="148" y="1"/>
                      <a:pt x="64" y="31"/>
                      <a:pt x="61" y="65"/>
                    </a:cubicBezTo>
                    <a:cubicBezTo>
                      <a:pt x="40" y="283"/>
                      <a:pt x="24" y="499"/>
                      <a:pt x="3" y="715"/>
                    </a:cubicBezTo>
                    <a:cubicBezTo>
                      <a:pt x="0" y="738"/>
                      <a:pt x="27" y="748"/>
                      <a:pt x="61" y="748"/>
                    </a:cubicBezTo>
                    <a:cubicBezTo>
                      <a:pt x="118" y="748"/>
                      <a:pt x="202" y="721"/>
                      <a:pt x="205" y="684"/>
                    </a:cubicBezTo>
                    <a:cubicBezTo>
                      <a:pt x="225" y="469"/>
                      <a:pt x="242" y="250"/>
                      <a:pt x="263" y="34"/>
                    </a:cubicBezTo>
                    <a:cubicBezTo>
                      <a:pt x="266" y="11"/>
                      <a:pt x="239" y="1"/>
                      <a:pt x="205"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98"/>
              <p:cNvSpPr/>
              <p:nvPr/>
            </p:nvSpPr>
            <p:spPr>
              <a:xfrm rot="-5807687">
                <a:off x="1696147" y="731614"/>
                <a:ext cx="56275" cy="150239"/>
              </a:xfrm>
              <a:custGeom>
                <a:avLst/>
                <a:gdLst/>
                <a:ahLst/>
                <a:cxnLst/>
                <a:rect l="l" t="t" r="r" b="b"/>
                <a:pathLst>
                  <a:path w="863" h="2304" extrusionOk="0">
                    <a:moveTo>
                      <a:pt x="183" y="0"/>
                    </a:moveTo>
                    <a:cubicBezTo>
                      <a:pt x="122" y="0"/>
                      <a:pt x="28" y="30"/>
                      <a:pt x="28" y="75"/>
                    </a:cubicBezTo>
                    <a:cubicBezTo>
                      <a:pt x="1" y="869"/>
                      <a:pt x="310" y="1576"/>
                      <a:pt x="644" y="2280"/>
                    </a:cubicBezTo>
                    <a:cubicBezTo>
                      <a:pt x="650" y="2297"/>
                      <a:pt x="671" y="2303"/>
                      <a:pt x="698" y="2303"/>
                    </a:cubicBezTo>
                    <a:cubicBezTo>
                      <a:pt x="765" y="2303"/>
                      <a:pt x="863" y="2259"/>
                      <a:pt x="846" y="2225"/>
                    </a:cubicBezTo>
                    <a:cubicBezTo>
                      <a:pt x="516" y="1522"/>
                      <a:pt x="203" y="815"/>
                      <a:pt x="229" y="21"/>
                    </a:cubicBezTo>
                    <a:cubicBezTo>
                      <a:pt x="229" y="7"/>
                      <a:pt x="209" y="0"/>
                      <a:pt x="183"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98"/>
              <p:cNvSpPr/>
              <p:nvPr/>
            </p:nvSpPr>
            <p:spPr>
              <a:xfrm rot="-5807687">
                <a:off x="1953648" y="590196"/>
                <a:ext cx="17867" cy="8607"/>
              </a:xfrm>
              <a:custGeom>
                <a:avLst/>
                <a:gdLst/>
                <a:ahLst/>
                <a:cxnLst/>
                <a:rect l="l" t="t" r="r" b="b"/>
                <a:pathLst>
                  <a:path w="274" h="132" extrusionOk="0">
                    <a:moveTo>
                      <a:pt x="98" y="0"/>
                    </a:moveTo>
                    <a:cubicBezTo>
                      <a:pt x="64" y="37"/>
                      <a:pt x="34" y="74"/>
                      <a:pt x="0" y="115"/>
                    </a:cubicBezTo>
                    <a:cubicBezTo>
                      <a:pt x="14" y="118"/>
                      <a:pt x="31" y="125"/>
                      <a:pt x="44" y="132"/>
                    </a:cubicBezTo>
                    <a:lnTo>
                      <a:pt x="64" y="132"/>
                    </a:lnTo>
                    <a:cubicBezTo>
                      <a:pt x="132" y="132"/>
                      <a:pt x="273" y="68"/>
                      <a:pt x="210" y="45"/>
                    </a:cubicBezTo>
                    <a:cubicBezTo>
                      <a:pt x="172" y="31"/>
                      <a:pt x="135" y="14"/>
                      <a:pt x="98"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2" name="Google Shape;3962;p98"/>
            <p:cNvSpPr/>
            <p:nvPr/>
          </p:nvSpPr>
          <p:spPr>
            <a:xfrm rot="-2531521">
              <a:off x="7688316" y="546343"/>
              <a:ext cx="771045" cy="514003"/>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3" name="Google Shape;3963;p98"/>
            <p:cNvGrpSpPr/>
            <p:nvPr/>
          </p:nvGrpSpPr>
          <p:grpSpPr>
            <a:xfrm>
              <a:off x="7870417" y="353878"/>
              <a:ext cx="1209270" cy="1239864"/>
              <a:chOff x="8208314" y="333530"/>
              <a:chExt cx="848194" cy="869653"/>
            </a:xfrm>
          </p:grpSpPr>
          <p:sp>
            <p:nvSpPr>
              <p:cNvPr id="3964" name="Google Shape;3964;p98"/>
              <p:cNvSpPr/>
              <p:nvPr/>
            </p:nvSpPr>
            <p:spPr>
              <a:xfrm rot="-2333254">
                <a:off x="8257683" y="522037"/>
                <a:ext cx="749456" cy="421846"/>
              </a:xfrm>
              <a:custGeom>
                <a:avLst/>
                <a:gdLst/>
                <a:ahLst/>
                <a:cxnLst/>
                <a:rect l="l" t="t" r="r" b="b"/>
                <a:pathLst>
                  <a:path w="7794" h="4387" extrusionOk="0">
                    <a:moveTo>
                      <a:pt x="61" y="3582"/>
                    </a:moveTo>
                    <a:cubicBezTo>
                      <a:pt x="1122" y="4387"/>
                      <a:pt x="2704" y="3939"/>
                      <a:pt x="3838" y="3508"/>
                    </a:cubicBezTo>
                    <a:cubicBezTo>
                      <a:pt x="5535" y="2869"/>
                      <a:pt x="6972" y="1724"/>
                      <a:pt x="7760" y="67"/>
                    </a:cubicBezTo>
                    <a:cubicBezTo>
                      <a:pt x="7794" y="0"/>
                      <a:pt x="7659" y="4"/>
                      <a:pt x="7635" y="55"/>
                    </a:cubicBezTo>
                    <a:cubicBezTo>
                      <a:pt x="6895" y="1603"/>
                      <a:pt x="5582" y="2701"/>
                      <a:pt x="4007" y="3344"/>
                    </a:cubicBezTo>
                    <a:cubicBezTo>
                      <a:pt x="2872" y="3804"/>
                      <a:pt x="1232" y="4316"/>
                      <a:pt x="162" y="3508"/>
                    </a:cubicBezTo>
                    <a:cubicBezTo>
                      <a:pt x="118" y="3471"/>
                      <a:pt x="0" y="3538"/>
                      <a:pt x="61" y="3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98"/>
              <p:cNvSpPr/>
              <p:nvPr/>
            </p:nvSpPr>
            <p:spPr>
              <a:xfrm rot="-2333254">
                <a:off x="8488239" y="910985"/>
                <a:ext cx="124140" cy="82888"/>
              </a:xfrm>
              <a:custGeom>
                <a:avLst/>
                <a:gdLst/>
                <a:ahLst/>
                <a:cxnLst/>
                <a:rect l="l" t="t" r="r" b="b"/>
                <a:pathLst>
                  <a:path w="1291" h="862" extrusionOk="0">
                    <a:moveTo>
                      <a:pt x="32" y="94"/>
                    </a:moveTo>
                    <a:cubicBezTo>
                      <a:pt x="250" y="468"/>
                      <a:pt x="718" y="812"/>
                      <a:pt x="1152" y="855"/>
                    </a:cubicBezTo>
                    <a:cubicBezTo>
                      <a:pt x="1206" y="862"/>
                      <a:pt x="1290" y="785"/>
                      <a:pt x="1200" y="774"/>
                    </a:cubicBezTo>
                    <a:cubicBezTo>
                      <a:pt x="799" y="734"/>
                      <a:pt x="355" y="387"/>
                      <a:pt x="153" y="41"/>
                    </a:cubicBezTo>
                    <a:cubicBezTo>
                      <a:pt x="129" y="0"/>
                      <a:pt x="1" y="44"/>
                      <a:pt x="32" y="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98"/>
              <p:cNvSpPr/>
              <p:nvPr/>
            </p:nvSpPr>
            <p:spPr>
              <a:xfrm rot="-2333254">
                <a:off x="8461855" y="1037078"/>
                <a:ext cx="130487" cy="75196"/>
              </a:xfrm>
              <a:custGeom>
                <a:avLst/>
                <a:gdLst/>
                <a:ahLst/>
                <a:cxnLst/>
                <a:rect l="l" t="t" r="r" b="b"/>
                <a:pathLst>
                  <a:path w="1357" h="782" extrusionOk="0">
                    <a:moveTo>
                      <a:pt x="91" y="771"/>
                    </a:moveTo>
                    <a:cubicBezTo>
                      <a:pt x="603" y="711"/>
                      <a:pt x="929" y="395"/>
                      <a:pt x="1296" y="65"/>
                    </a:cubicBezTo>
                    <a:cubicBezTo>
                      <a:pt x="1357" y="11"/>
                      <a:pt x="1226" y="1"/>
                      <a:pt x="1189" y="35"/>
                    </a:cubicBezTo>
                    <a:cubicBezTo>
                      <a:pt x="858" y="331"/>
                      <a:pt x="566" y="634"/>
                      <a:pt x="108" y="687"/>
                    </a:cubicBezTo>
                    <a:cubicBezTo>
                      <a:pt x="37" y="698"/>
                      <a:pt x="0" y="782"/>
                      <a:pt x="91" y="7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98"/>
              <p:cNvSpPr/>
              <p:nvPr/>
            </p:nvSpPr>
            <p:spPr>
              <a:xfrm rot="-2333254">
                <a:off x="8377307" y="1033628"/>
                <a:ext cx="89812" cy="85004"/>
              </a:xfrm>
              <a:custGeom>
                <a:avLst/>
                <a:gdLst/>
                <a:ahLst/>
                <a:cxnLst/>
                <a:rect l="l" t="t" r="r" b="b"/>
                <a:pathLst>
                  <a:path w="934" h="884" extrusionOk="0">
                    <a:moveTo>
                      <a:pt x="361" y="15"/>
                    </a:moveTo>
                    <a:cubicBezTo>
                      <a:pt x="223" y="32"/>
                      <a:pt x="31" y="183"/>
                      <a:pt x="11" y="348"/>
                    </a:cubicBezTo>
                    <a:cubicBezTo>
                      <a:pt x="1" y="439"/>
                      <a:pt x="4" y="533"/>
                      <a:pt x="44" y="611"/>
                    </a:cubicBezTo>
                    <a:cubicBezTo>
                      <a:pt x="71" y="661"/>
                      <a:pt x="112" y="701"/>
                      <a:pt x="152" y="732"/>
                    </a:cubicBezTo>
                    <a:cubicBezTo>
                      <a:pt x="361" y="883"/>
                      <a:pt x="644" y="856"/>
                      <a:pt x="818" y="661"/>
                    </a:cubicBezTo>
                    <a:cubicBezTo>
                      <a:pt x="879" y="594"/>
                      <a:pt x="930" y="503"/>
                      <a:pt x="930" y="402"/>
                    </a:cubicBezTo>
                    <a:cubicBezTo>
                      <a:pt x="933" y="254"/>
                      <a:pt x="832" y="122"/>
                      <a:pt x="722" y="65"/>
                    </a:cubicBezTo>
                    <a:cubicBezTo>
                      <a:pt x="607" y="8"/>
                      <a:pt x="495" y="1"/>
                      <a:pt x="361"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98"/>
              <p:cNvSpPr/>
              <p:nvPr/>
            </p:nvSpPr>
            <p:spPr>
              <a:xfrm rot="-2333254">
                <a:off x="8486467" y="1099462"/>
                <a:ext cx="89908" cy="84908"/>
              </a:xfrm>
              <a:custGeom>
                <a:avLst/>
                <a:gdLst/>
                <a:ahLst/>
                <a:cxnLst/>
                <a:rect l="l" t="t" r="r" b="b"/>
                <a:pathLst>
                  <a:path w="935" h="883" extrusionOk="0">
                    <a:moveTo>
                      <a:pt x="361" y="14"/>
                    </a:moveTo>
                    <a:cubicBezTo>
                      <a:pt x="223" y="31"/>
                      <a:pt x="32" y="182"/>
                      <a:pt x="11" y="350"/>
                    </a:cubicBezTo>
                    <a:cubicBezTo>
                      <a:pt x="1" y="439"/>
                      <a:pt x="5" y="536"/>
                      <a:pt x="45" y="613"/>
                    </a:cubicBezTo>
                    <a:cubicBezTo>
                      <a:pt x="72" y="664"/>
                      <a:pt x="112" y="701"/>
                      <a:pt x="153" y="731"/>
                    </a:cubicBezTo>
                    <a:cubicBezTo>
                      <a:pt x="361" y="883"/>
                      <a:pt x="644" y="855"/>
                      <a:pt x="819" y="661"/>
                    </a:cubicBezTo>
                    <a:cubicBezTo>
                      <a:pt x="880" y="597"/>
                      <a:pt x="927" y="506"/>
                      <a:pt x="930" y="401"/>
                    </a:cubicBezTo>
                    <a:cubicBezTo>
                      <a:pt x="934" y="254"/>
                      <a:pt x="833" y="122"/>
                      <a:pt x="718" y="64"/>
                    </a:cubicBezTo>
                    <a:cubicBezTo>
                      <a:pt x="607" y="7"/>
                      <a:pt x="496" y="1"/>
                      <a:pt x="361"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98"/>
              <p:cNvSpPr/>
              <p:nvPr/>
            </p:nvSpPr>
            <p:spPr>
              <a:xfrm rot="-2333254">
                <a:off x="8426468" y="912576"/>
                <a:ext cx="89716" cy="84811"/>
              </a:xfrm>
              <a:custGeom>
                <a:avLst/>
                <a:gdLst/>
                <a:ahLst/>
                <a:cxnLst/>
                <a:rect l="l" t="t" r="r" b="b"/>
                <a:pathLst>
                  <a:path w="933" h="882" extrusionOk="0">
                    <a:moveTo>
                      <a:pt x="361" y="13"/>
                    </a:moveTo>
                    <a:cubicBezTo>
                      <a:pt x="222" y="30"/>
                      <a:pt x="30" y="179"/>
                      <a:pt x="10" y="347"/>
                    </a:cubicBezTo>
                    <a:cubicBezTo>
                      <a:pt x="0" y="434"/>
                      <a:pt x="4" y="532"/>
                      <a:pt x="44" y="610"/>
                    </a:cubicBezTo>
                    <a:cubicBezTo>
                      <a:pt x="71" y="660"/>
                      <a:pt x="111" y="700"/>
                      <a:pt x="151" y="731"/>
                    </a:cubicBezTo>
                    <a:cubicBezTo>
                      <a:pt x="361" y="882"/>
                      <a:pt x="643" y="852"/>
                      <a:pt x="818" y="660"/>
                    </a:cubicBezTo>
                    <a:cubicBezTo>
                      <a:pt x="879" y="593"/>
                      <a:pt x="929" y="502"/>
                      <a:pt x="929" y="401"/>
                    </a:cubicBezTo>
                    <a:cubicBezTo>
                      <a:pt x="933" y="253"/>
                      <a:pt x="832" y="122"/>
                      <a:pt x="720" y="64"/>
                    </a:cubicBezTo>
                    <a:cubicBezTo>
                      <a:pt x="606" y="7"/>
                      <a:pt x="495" y="1"/>
                      <a:pt x="36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0" name="Google Shape;3970;p98"/>
            <p:cNvGrpSpPr/>
            <p:nvPr/>
          </p:nvGrpSpPr>
          <p:grpSpPr>
            <a:xfrm>
              <a:off x="7459749" y="-203650"/>
              <a:ext cx="1028938" cy="865156"/>
              <a:chOff x="7947574" y="-55882"/>
              <a:chExt cx="721707" cy="606829"/>
            </a:xfrm>
          </p:grpSpPr>
          <p:sp>
            <p:nvSpPr>
              <p:cNvPr id="3971" name="Google Shape;3971;p98"/>
              <p:cNvSpPr/>
              <p:nvPr/>
            </p:nvSpPr>
            <p:spPr>
              <a:xfrm rot="-2333254">
                <a:off x="8006180" y="123007"/>
                <a:ext cx="657818" cy="249050"/>
              </a:xfrm>
              <a:custGeom>
                <a:avLst/>
                <a:gdLst/>
                <a:ahLst/>
                <a:cxnLst/>
                <a:rect l="l" t="t" r="r" b="b"/>
                <a:pathLst>
                  <a:path w="6841" h="2590" extrusionOk="0">
                    <a:moveTo>
                      <a:pt x="17" y="95"/>
                    </a:moveTo>
                    <a:cubicBezTo>
                      <a:pt x="279" y="1172"/>
                      <a:pt x="1491" y="1731"/>
                      <a:pt x="2451" y="2067"/>
                    </a:cubicBezTo>
                    <a:cubicBezTo>
                      <a:pt x="3871" y="2566"/>
                      <a:pt x="5366" y="2589"/>
                      <a:pt x="6760" y="1983"/>
                    </a:cubicBezTo>
                    <a:cubicBezTo>
                      <a:pt x="6841" y="1946"/>
                      <a:pt x="6767" y="1876"/>
                      <a:pt x="6699" y="1906"/>
                    </a:cubicBezTo>
                    <a:cubicBezTo>
                      <a:pt x="5299" y="2515"/>
                      <a:pt x="3801" y="2454"/>
                      <a:pt x="2387" y="1929"/>
                    </a:cubicBezTo>
                    <a:cubicBezTo>
                      <a:pt x="1491" y="1593"/>
                      <a:pt x="394" y="1068"/>
                      <a:pt x="148" y="61"/>
                    </a:cubicBezTo>
                    <a:cubicBezTo>
                      <a:pt x="135" y="0"/>
                      <a:pt x="1" y="34"/>
                      <a:pt x="17"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98"/>
              <p:cNvSpPr/>
              <p:nvPr/>
            </p:nvSpPr>
            <p:spPr>
              <a:xfrm rot="-2333254">
                <a:off x="8120724" y="297138"/>
                <a:ext cx="47983" cy="113370"/>
              </a:xfrm>
              <a:custGeom>
                <a:avLst/>
                <a:gdLst/>
                <a:ahLst/>
                <a:cxnLst/>
                <a:rect l="l" t="t" r="r" b="b"/>
                <a:pathLst>
                  <a:path w="499" h="1179" extrusionOk="0">
                    <a:moveTo>
                      <a:pt x="47" y="71"/>
                    </a:moveTo>
                    <a:cubicBezTo>
                      <a:pt x="0" y="428"/>
                      <a:pt x="84" y="872"/>
                      <a:pt x="337" y="1141"/>
                    </a:cubicBezTo>
                    <a:cubicBezTo>
                      <a:pt x="370" y="1179"/>
                      <a:pt x="499" y="1128"/>
                      <a:pt x="458" y="1088"/>
                    </a:cubicBezTo>
                    <a:cubicBezTo>
                      <a:pt x="219" y="832"/>
                      <a:pt x="135" y="398"/>
                      <a:pt x="182" y="55"/>
                    </a:cubicBezTo>
                    <a:cubicBezTo>
                      <a:pt x="188" y="1"/>
                      <a:pt x="54" y="21"/>
                      <a:pt x="47"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98"/>
              <p:cNvSpPr/>
              <p:nvPr/>
            </p:nvSpPr>
            <p:spPr>
              <a:xfrm rot="-2333254">
                <a:off x="8003427" y="402498"/>
                <a:ext cx="124429" cy="31444"/>
              </a:xfrm>
              <a:custGeom>
                <a:avLst/>
                <a:gdLst/>
                <a:ahLst/>
                <a:cxnLst/>
                <a:rect l="l" t="t" r="r" b="b"/>
                <a:pathLst>
                  <a:path w="1294" h="327" extrusionOk="0">
                    <a:moveTo>
                      <a:pt x="58" y="95"/>
                    </a:moveTo>
                    <a:cubicBezTo>
                      <a:pt x="408" y="327"/>
                      <a:pt x="785" y="297"/>
                      <a:pt x="1189" y="286"/>
                    </a:cubicBezTo>
                    <a:cubicBezTo>
                      <a:pt x="1256" y="283"/>
                      <a:pt x="1293" y="199"/>
                      <a:pt x="1202" y="202"/>
                    </a:cubicBezTo>
                    <a:cubicBezTo>
                      <a:pt x="832" y="213"/>
                      <a:pt x="485" y="239"/>
                      <a:pt x="162" y="28"/>
                    </a:cubicBezTo>
                    <a:cubicBezTo>
                      <a:pt x="122" y="0"/>
                      <a:pt x="1" y="58"/>
                      <a:pt x="58"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98"/>
              <p:cNvSpPr/>
              <p:nvPr/>
            </p:nvSpPr>
            <p:spPr>
              <a:xfrm rot="-2333254">
                <a:off x="7962147" y="323074"/>
                <a:ext cx="74138" cy="72599"/>
              </a:xfrm>
              <a:custGeom>
                <a:avLst/>
                <a:gdLst/>
                <a:ahLst/>
                <a:cxnLst/>
                <a:rect l="l" t="t" r="r" b="b"/>
                <a:pathLst>
                  <a:path w="771" h="755" extrusionOk="0">
                    <a:moveTo>
                      <a:pt x="529" y="71"/>
                    </a:moveTo>
                    <a:cubicBezTo>
                      <a:pt x="435" y="7"/>
                      <a:pt x="233" y="0"/>
                      <a:pt x="132" y="94"/>
                    </a:cubicBezTo>
                    <a:cubicBezTo>
                      <a:pt x="78" y="145"/>
                      <a:pt x="27" y="209"/>
                      <a:pt x="11" y="279"/>
                    </a:cubicBezTo>
                    <a:cubicBezTo>
                      <a:pt x="0" y="324"/>
                      <a:pt x="7" y="370"/>
                      <a:pt x="17" y="411"/>
                    </a:cubicBezTo>
                    <a:cubicBezTo>
                      <a:pt x="67" y="619"/>
                      <a:pt x="260" y="754"/>
                      <a:pt x="471" y="723"/>
                    </a:cubicBezTo>
                    <a:cubicBezTo>
                      <a:pt x="546" y="714"/>
                      <a:pt x="626" y="683"/>
                      <a:pt x="684" y="619"/>
                    </a:cubicBezTo>
                    <a:cubicBezTo>
                      <a:pt x="761" y="529"/>
                      <a:pt x="771" y="391"/>
                      <a:pt x="731" y="296"/>
                    </a:cubicBezTo>
                    <a:cubicBezTo>
                      <a:pt x="690" y="198"/>
                      <a:pt x="623" y="135"/>
                      <a:pt x="529"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98"/>
              <p:cNvSpPr/>
              <p:nvPr/>
            </p:nvSpPr>
            <p:spPr>
              <a:xfrm rot="-2333254">
                <a:off x="7995588" y="422828"/>
                <a:ext cx="74234" cy="72696"/>
              </a:xfrm>
              <a:custGeom>
                <a:avLst/>
                <a:gdLst/>
                <a:ahLst/>
                <a:cxnLst/>
                <a:rect l="l" t="t" r="r" b="b"/>
                <a:pathLst>
                  <a:path w="772" h="756" extrusionOk="0">
                    <a:moveTo>
                      <a:pt x="529" y="75"/>
                    </a:moveTo>
                    <a:cubicBezTo>
                      <a:pt x="435" y="11"/>
                      <a:pt x="233" y="0"/>
                      <a:pt x="132" y="98"/>
                    </a:cubicBezTo>
                    <a:cubicBezTo>
                      <a:pt x="78" y="149"/>
                      <a:pt x="28" y="210"/>
                      <a:pt x="11" y="280"/>
                    </a:cubicBezTo>
                    <a:cubicBezTo>
                      <a:pt x="1" y="328"/>
                      <a:pt x="4" y="371"/>
                      <a:pt x="14" y="415"/>
                    </a:cubicBezTo>
                    <a:cubicBezTo>
                      <a:pt x="64" y="623"/>
                      <a:pt x="260" y="755"/>
                      <a:pt x="472" y="728"/>
                    </a:cubicBezTo>
                    <a:cubicBezTo>
                      <a:pt x="546" y="718"/>
                      <a:pt x="627" y="687"/>
                      <a:pt x="681" y="623"/>
                    </a:cubicBezTo>
                    <a:cubicBezTo>
                      <a:pt x="762" y="533"/>
                      <a:pt x="771" y="395"/>
                      <a:pt x="731" y="297"/>
                    </a:cubicBezTo>
                    <a:cubicBezTo>
                      <a:pt x="687" y="199"/>
                      <a:pt x="624" y="139"/>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98"/>
              <p:cNvSpPr/>
              <p:nvPr/>
            </p:nvSpPr>
            <p:spPr>
              <a:xfrm rot="-2333254">
                <a:off x="8057959" y="272703"/>
                <a:ext cx="74234" cy="72696"/>
              </a:xfrm>
              <a:custGeom>
                <a:avLst/>
                <a:gdLst/>
                <a:ahLst/>
                <a:cxnLst/>
                <a:rect l="l" t="t" r="r" b="b"/>
                <a:pathLst>
                  <a:path w="772" h="756" extrusionOk="0">
                    <a:moveTo>
                      <a:pt x="529" y="75"/>
                    </a:moveTo>
                    <a:cubicBezTo>
                      <a:pt x="434" y="11"/>
                      <a:pt x="232" y="1"/>
                      <a:pt x="128" y="98"/>
                    </a:cubicBezTo>
                    <a:cubicBezTo>
                      <a:pt x="74" y="146"/>
                      <a:pt x="27" y="210"/>
                      <a:pt x="10" y="280"/>
                    </a:cubicBezTo>
                    <a:cubicBezTo>
                      <a:pt x="1" y="328"/>
                      <a:pt x="4" y="371"/>
                      <a:pt x="14" y="415"/>
                    </a:cubicBezTo>
                    <a:cubicBezTo>
                      <a:pt x="64" y="623"/>
                      <a:pt x="260" y="755"/>
                      <a:pt x="472" y="724"/>
                    </a:cubicBezTo>
                    <a:cubicBezTo>
                      <a:pt x="546" y="718"/>
                      <a:pt x="627" y="684"/>
                      <a:pt x="680" y="623"/>
                    </a:cubicBezTo>
                    <a:cubicBezTo>
                      <a:pt x="761" y="530"/>
                      <a:pt x="771" y="395"/>
                      <a:pt x="728" y="297"/>
                    </a:cubicBezTo>
                    <a:cubicBezTo>
                      <a:pt x="687" y="199"/>
                      <a:pt x="624" y="135"/>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7" name="Google Shape;3977;p98"/>
            <p:cNvGrpSpPr/>
            <p:nvPr/>
          </p:nvGrpSpPr>
          <p:grpSpPr>
            <a:xfrm rot="-1410279">
              <a:off x="7567779" y="-611759"/>
              <a:ext cx="1305254" cy="1451132"/>
              <a:chOff x="3804957" y="83162"/>
              <a:chExt cx="915523" cy="1017843"/>
            </a:xfrm>
          </p:grpSpPr>
          <p:sp>
            <p:nvSpPr>
              <p:cNvPr id="3978" name="Google Shape;3978;p9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9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9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9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9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9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9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9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9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9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98"/>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98"/>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9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98"/>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98"/>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3" name="Google Shape;3993;p98"/>
            <p:cNvGrpSpPr/>
            <p:nvPr/>
          </p:nvGrpSpPr>
          <p:grpSpPr>
            <a:xfrm>
              <a:off x="7898854" y="-470298"/>
              <a:ext cx="1779081" cy="1815228"/>
              <a:chOff x="1266768" y="48163"/>
              <a:chExt cx="1247865" cy="1273219"/>
            </a:xfrm>
          </p:grpSpPr>
          <p:sp>
            <p:nvSpPr>
              <p:cNvPr id="3994" name="Google Shape;3994;p98"/>
              <p:cNvSpPr/>
              <p:nvPr/>
            </p:nvSpPr>
            <p:spPr>
              <a:xfrm rot="-2333254">
                <a:off x="1484576" y="194463"/>
                <a:ext cx="812248" cy="980620"/>
              </a:xfrm>
              <a:custGeom>
                <a:avLst/>
                <a:gdLst/>
                <a:ahLst/>
                <a:cxnLst/>
                <a:rect l="l" t="t" r="r" b="b"/>
                <a:pathLst>
                  <a:path w="8447" h="10198" extrusionOk="0">
                    <a:moveTo>
                      <a:pt x="5585" y="1"/>
                    </a:moveTo>
                    <a:cubicBezTo>
                      <a:pt x="5515" y="287"/>
                      <a:pt x="5441" y="600"/>
                      <a:pt x="5380" y="916"/>
                    </a:cubicBezTo>
                    <a:cubicBezTo>
                      <a:pt x="5302" y="815"/>
                      <a:pt x="5229" y="704"/>
                      <a:pt x="5171" y="586"/>
                    </a:cubicBezTo>
                    <a:cubicBezTo>
                      <a:pt x="5060" y="1142"/>
                      <a:pt x="4996" y="1819"/>
                      <a:pt x="5246" y="2378"/>
                    </a:cubicBezTo>
                    <a:cubicBezTo>
                      <a:pt x="3761" y="1688"/>
                      <a:pt x="2495" y="2340"/>
                      <a:pt x="1980" y="2690"/>
                    </a:cubicBezTo>
                    <a:cubicBezTo>
                      <a:pt x="2128" y="2727"/>
                      <a:pt x="2266" y="2778"/>
                      <a:pt x="2401" y="2839"/>
                    </a:cubicBezTo>
                    <a:cubicBezTo>
                      <a:pt x="1744" y="2889"/>
                      <a:pt x="1108" y="3148"/>
                      <a:pt x="523" y="3468"/>
                    </a:cubicBezTo>
                    <a:cubicBezTo>
                      <a:pt x="654" y="3518"/>
                      <a:pt x="785" y="3566"/>
                      <a:pt x="916" y="3613"/>
                    </a:cubicBezTo>
                    <a:cubicBezTo>
                      <a:pt x="495" y="3859"/>
                      <a:pt x="172" y="4098"/>
                      <a:pt x="1" y="4283"/>
                    </a:cubicBezTo>
                    <a:cubicBezTo>
                      <a:pt x="304" y="4603"/>
                      <a:pt x="607" y="4919"/>
                      <a:pt x="923" y="5226"/>
                    </a:cubicBezTo>
                    <a:cubicBezTo>
                      <a:pt x="812" y="5229"/>
                      <a:pt x="701" y="5235"/>
                      <a:pt x="590" y="5239"/>
                    </a:cubicBezTo>
                    <a:cubicBezTo>
                      <a:pt x="1068" y="5751"/>
                      <a:pt x="1660" y="6141"/>
                      <a:pt x="2313" y="6377"/>
                    </a:cubicBezTo>
                    <a:cubicBezTo>
                      <a:pt x="2155" y="6421"/>
                      <a:pt x="1990" y="6450"/>
                      <a:pt x="1795" y="6461"/>
                    </a:cubicBezTo>
                    <a:cubicBezTo>
                      <a:pt x="2269" y="6949"/>
                      <a:pt x="3424" y="7999"/>
                      <a:pt x="5249" y="7295"/>
                    </a:cubicBezTo>
                    <a:cubicBezTo>
                      <a:pt x="4848" y="7800"/>
                      <a:pt x="4768" y="8511"/>
                      <a:pt x="4764" y="9104"/>
                    </a:cubicBezTo>
                    <a:cubicBezTo>
                      <a:pt x="4858" y="8975"/>
                      <a:pt x="4973" y="8868"/>
                      <a:pt x="5097" y="8770"/>
                    </a:cubicBezTo>
                    <a:cubicBezTo>
                      <a:pt x="5117" y="9255"/>
                      <a:pt x="5205" y="9756"/>
                      <a:pt x="5286" y="10198"/>
                    </a:cubicBezTo>
                    <a:cubicBezTo>
                      <a:pt x="5747" y="10013"/>
                      <a:pt x="6265" y="9477"/>
                      <a:pt x="6720" y="9053"/>
                    </a:cubicBezTo>
                    <a:cubicBezTo>
                      <a:pt x="6720" y="9053"/>
                      <a:pt x="6673" y="9444"/>
                      <a:pt x="6736" y="9699"/>
                    </a:cubicBezTo>
                    <a:cubicBezTo>
                      <a:pt x="7491" y="9171"/>
                      <a:pt x="7572" y="8161"/>
                      <a:pt x="7572" y="8161"/>
                    </a:cubicBezTo>
                    <a:cubicBezTo>
                      <a:pt x="7572" y="8161"/>
                      <a:pt x="7774" y="8659"/>
                      <a:pt x="7797" y="8777"/>
                    </a:cubicBezTo>
                    <a:cubicBezTo>
                      <a:pt x="8150" y="8420"/>
                      <a:pt x="8332" y="7905"/>
                      <a:pt x="8336" y="7400"/>
                    </a:cubicBezTo>
                    <a:cubicBezTo>
                      <a:pt x="8339" y="6912"/>
                      <a:pt x="8134" y="5737"/>
                      <a:pt x="7521" y="5202"/>
                    </a:cubicBezTo>
                    <a:cubicBezTo>
                      <a:pt x="7541" y="5171"/>
                      <a:pt x="7565" y="5131"/>
                      <a:pt x="7595" y="5081"/>
                    </a:cubicBezTo>
                    <a:cubicBezTo>
                      <a:pt x="8259" y="4545"/>
                      <a:pt x="8447" y="3283"/>
                      <a:pt x="8433" y="2778"/>
                    </a:cubicBezTo>
                    <a:cubicBezTo>
                      <a:pt x="8417" y="2269"/>
                      <a:pt x="8221" y="1764"/>
                      <a:pt x="7861" y="1425"/>
                    </a:cubicBezTo>
                    <a:cubicBezTo>
                      <a:pt x="7817" y="1654"/>
                      <a:pt x="7771" y="1882"/>
                      <a:pt x="7726" y="2115"/>
                    </a:cubicBezTo>
                    <a:cubicBezTo>
                      <a:pt x="7636" y="1475"/>
                      <a:pt x="7077" y="540"/>
                      <a:pt x="6757" y="213"/>
                    </a:cubicBezTo>
                    <a:cubicBezTo>
                      <a:pt x="6707" y="627"/>
                      <a:pt x="6615" y="788"/>
                      <a:pt x="6615" y="788"/>
                    </a:cubicBezTo>
                    <a:cubicBezTo>
                      <a:pt x="6306" y="411"/>
                      <a:pt x="5902" y="145"/>
                      <a:pt x="558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98"/>
              <p:cNvSpPr/>
              <p:nvPr/>
            </p:nvSpPr>
            <p:spPr>
              <a:xfrm rot="-2333254">
                <a:off x="1521484" y="542409"/>
                <a:ext cx="914271" cy="145391"/>
              </a:xfrm>
              <a:custGeom>
                <a:avLst/>
                <a:gdLst/>
                <a:ahLst/>
                <a:cxnLst/>
                <a:rect l="l" t="t" r="r" b="b"/>
                <a:pathLst>
                  <a:path w="9508" h="1512" extrusionOk="0">
                    <a:moveTo>
                      <a:pt x="25" y="44"/>
                    </a:moveTo>
                    <a:cubicBezTo>
                      <a:pt x="3091" y="960"/>
                      <a:pt x="6448" y="1512"/>
                      <a:pt x="9484" y="199"/>
                    </a:cubicBezTo>
                    <a:cubicBezTo>
                      <a:pt x="9507" y="189"/>
                      <a:pt x="9491" y="145"/>
                      <a:pt x="9467" y="155"/>
                    </a:cubicBezTo>
                    <a:cubicBezTo>
                      <a:pt x="6353" y="1407"/>
                      <a:pt x="3176" y="795"/>
                      <a:pt x="35" y="7"/>
                    </a:cubicBezTo>
                    <a:cubicBezTo>
                      <a:pt x="11" y="1"/>
                      <a:pt x="1" y="37"/>
                      <a:pt x="25"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98"/>
              <p:cNvSpPr/>
              <p:nvPr/>
            </p:nvSpPr>
            <p:spPr>
              <a:xfrm rot="-2333254">
                <a:off x="2113066" y="520283"/>
                <a:ext cx="116351" cy="341938"/>
              </a:xfrm>
              <a:custGeom>
                <a:avLst/>
                <a:gdLst/>
                <a:ahLst/>
                <a:cxnLst/>
                <a:rect l="l" t="t" r="r" b="b"/>
                <a:pathLst>
                  <a:path w="1210" h="3556" extrusionOk="0">
                    <a:moveTo>
                      <a:pt x="1068" y="13"/>
                    </a:moveTo>
                    <a:cubicBezTo>
                      <a:pt x="1132" y="1333"/>
                      <a:pt x="755" y="2437"/>
                      <a:pt x="14" y="3515"/>
                    </a:cubicBezTo>
                    <a:cubicBezTo>
                      <a:pt x="1" y="3538"/>
                      <a:pt x="35" y="3555"/>
                      <a:pt x="52" y="3535"/>
                    </a:cubicBezTo>
                    <a:cubicBezTo>
                      <a:pt x="822" y="2485"/>
                      <a:pt x="1209" y="1323"/>
                      <a:pt x="1091" y="13"/>
                    </a:cubicBezTo>
                    <a:cubicBezTo>
                      <a:pt x="1088" y="0"/>
                      <a:pt x="1068" y="0"/>
                      <a:pt x="1068" y="1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98"/>
              <p:cNvSpPr/>
              <p:nvPr/>
            </p:nvSpPr>
            <p:spPr>
              <a:xfrm rot="-2333254">
                <a:off x="2242121" y="649802"/>
                <a:ext cx="25674" cy="172700"/>
              </a:xfrm>
              <a:custGeom>
                <a:avLst/>
                <a:gdLst/>
                <a:ahLst/>
                <a:cxnLst/>
                <a:rect l="l" t="t" r="r" b="b"/>
                <a:pathLst>
                  <a:path w="267" h="1796" extrusionOk="0">
                    <a:moveTo>
                      <a:pt x="33" y="41"/>
                    </a:moveTo>
                    <a:cubicBezTo>
                      <a:pt x="175" y="624"/>
                      <a:pt x="159" y="1192"/>
                      <a:pt x="4" y="1769"/>
                    </a:cubicBezTo>
                    <a:cubicBezTo>
                      <a:pt x="0" y="1789"/>
                      <a:pt x="27" y="1795"/>
                      <a:pt x="37" y="1778"/>
                    </a:cubicBezTo>
                    <a:cubicBezTo>
                      <a:pt x="249" y="1223"/>
                      <a:pt x="266" y="594"/>
                      <a:pt x="78" y="31"/>
                    </a:cubicBezTo>
                    <a:cubicBezTo>
                      <a:pt x="71" y="1"/>
                      <a:pt x="27" y="11"/>
                      <a:pt x="33"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98"/>
              <p:cNvSpPr/>
              <p:nvPr/>
            </p:nvSpPr>
            <p:spPr>
              <a:xfrm rot="-2333254">
                <a:off x="2079526" y="610364"/>
                <a:ext cx="127313" cy="135391"/>
              </a:xfrm>
              <a:custGeom>
                <a:avLst/>
                <a:gdLst/>
                <a:ahLst/>
                <a:cxnLst/>
                <a:rect l="l" t="t" r="r" b="b"/>
                <a:pathLst>
                  <a:path w="1324" h="1408" extrusionOk="0">
                    <a:moveTo>
                      <a:pt x="1280" y="11"/>
                    </a:moveTo>
                    <a:cubicBezTo>
                      <a:pt x="714" y="284"/>
                      <a:pt x="317" y="822"/>
                      <a:pt x="14" y="1357"/>
                    </a:cubicBezTo>
                    <a:cubicBezTo>
                      <a:pt x="1" y="1384"/>
                      <a:pt x="37" y="1407"/>
                      <a:pt x="54" y="1381"/>
                    </a:cubicBezTo>
                    <a:cubicBezTo>
                      <a:pt x="411" y="869"/>
                      <a:pt x="731" y="347"/>
                      <a:pt x="1300" y="45"/>
                    </a:cubicBezTo>
                    <a:cubicBezTo>
                      <a:pt x="1323" y="31"/>
                      <a:pt x="1303" y="1"/>
                      <a:pt x="1280" y="1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98"/>
              <p:cNvSpPr/>
              <p:nvPr/>
            </p:nvSpPr>
            <p:spPr>
              <a:xfrm rot="-2333254">
                <a:off x="1824198" y="678060"/>
                <a:ext cx="248088" cy="123467"/>
              </a:xfrm>
              <a:custGeom>
                <a:avLst/>
                <a:gdLst/>
                <a:ahLst/>
                <a:cxnLst/>
                <a:rect l="l" t="t" r="r" b="b"/>
                <a:pathLst>
                  <a:path w="2580" h="1284" extrusionOk="0">
                    <a:moveTo>
                      <a:pt x="2525" y="21"/>
                    </a:moveTo>
                    <a:cubicBezTo>
                      <a:pt x="1782" y="627"/>
                      <a:pt x="957" y="1008"/>
                      <a:pt x="31" y="1237"/>
                    </a:cubicBezTo>
                    <a:cubicBezTo>
                      <a:pt x="0" y="1244"/>
                      <a:pt x="14" y="1284"/>
                      <a:pt x="41" y="1281"/>
                    </a:cubicBezTo>
                    <a:cubicBezTo>
                      <a:pt x="987" y="1129"/>
                      <a:pt x="1845" y="684"/>
                      <a:pt x="2556" y="52"/>
                    </a:cubicBezTo>
                    <a:cubicBezTo>
                      <a:pt x="2579" y="32"/>
                      <a:pt x="2545" y="1"/>
                      <a:pt x="2525" y="2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98"/>
              <p:cNvSpPr/>
              <p:nvPr/>
            </p:nvSpPr>
            <p:spPr>
              <a:xfrm rot="-2333254">
                <a:off x="1755575" y="534525"/>
                <a:ext cx="156738" cy="185008"/>
              </a:xfrm>
              <a:custGeom>
                <a:avLst/>
                <a:gdLst/>
                <a:ahLst/>
                <a:cxnLst/>
                <a:rect l="l" t="t" r="r" b="b"/>
                <a:pathLst>
                  <a:path w="1630" h="1924" extrusionOk="0">
                    <a:moveTo>
                      <a:pt x="1623" y="1879"/>
                    </a:moveTo>
                    <a:cubicBezTo>
                      <a:pt x="1415" y="1075"/>
                      <a:pt x="879" y="247"/>
                      <a:pt x="37" y="8"/>
                    </a:cubicBezTo>
                    <a:cubicBezTo>
                      <a:pt x="7" y="0"/>
                      <a:pt x="1" y="41"/>
                      <a:pt x="24" y="51"/>
                    </a:cubicBezTo>
                    <a:cubicBezTo>
                      <a:pt x="832" y="364"/>
                      <a:pt x="1354" y="1071"/>
                      <a:pt x="1576" y="1893"/>
                    </a:cubicBezTo>
                    <a:cubicBezTo>
                      <a:pt x="1586" y="1923"/>
                      <a:pt x="1630" y="1910"/>
                      <a:pt x="1623" y="1879"/>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98"/>
              <p:cNvSpPr/>
              <p:nvPr/>
            </p:nvSpPr>
            <p:spPr>
              <a:xfrm rot="-2333254">
                <a:off x="1672882" y="781938"/>
                <a:ext cx="171065" cy="60580"/>
              </a:xfrm>
              <a:custGeom>
                <a:avLst/>
                <a:gdLst/>
                <a:ahLst/>
                <a:cxnLst/>
                <a:rect l="l" t="t" r="r" b="b"/>
                <a:pathLst>
                  <a:path w="1779" h="630" extrusionOk="0">
                    <a:moveTo>
                      <a:pt x="1734" y="17"/>
                    </a:moveTo>
                    <a:cubicBezTo>
                      <a:pt x="1317" y="401"/>
                      <a:pt x="583" y="573"/>
                      <a:pt x="24" y="529"/>
                    </a:cubicBezTo>
                    <a:cubicBezTo>
                      <a:pt x="1" y="526"/>
                      <a:pt x="1" y="560"/>
                      <a:pt x="24" y="563"/>
                    </a:cubicBezTo>
                    <a:cubicBezTo>
                      <a:pt x="603" y="630"/>
                      <a:pt x="1334" y="455"/>
                      <a:pt x="1761" y="44"/>
                    </a:cubicBezTo>
                    <a:cubicBezTo>
                      <a:pt x="1778" y="28"/>
                      <a:pt x="1751" y="1"/>
                      <a:pt x="1734" y="17"/>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98"/>
              <p:cNvSpPr/>
              <p:nvPr/>
            </p:nvSpPr>
            <p:spPr>
              <a:xfrm rot="-2333254">
                <a:off x="1943522" y="280192"/>
                <a:ext cx="63176" cy="320303"/>
              </a:xfrm>
              <a:custGeom>
                <a:avLst/>
                <a:gdLst/>
                <a:ahLst/>
                <a:cxnLst/>
                <a:rect l="l" t="t" r="r" b="b"/>
                <a:pathLst>
                  <a:path w="657" h="3331" extrusionOk="0">
                    <a:moveTo>
                      <a:pt x="654" y="3310"/>
                    </a:moveTo>
                    <a:cubicBezTo>
                      <a:pt x="657" y="2186"/>
                      <a:pt x="461" y="1075"/>
                      <a:pt x="48" y="25"/>
                    </a:cubicBezTo>
                    <a:cubicBezTo>
                      <a:pt x="41" y="1"/>
                      <a:pt x="1" y="11"/>
                      <a:pt x="7" y="35"/>
                    </a:cubicBezTo>
                    <a:cubicBezTo>
                      <a:pt x="385" y="1105"/>
                      <a:pt x="593" y="2176"/>
                      <a:pt x="623" y="3310"/>
                    </a:cubicBezTo>
                    <a:cubicBezTo>
                      <a:pt x="623" y="3330"/>
                      <a:pt x="654" y="3330"/>
                      <a:pt x="654" y="331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98"/>
              <p:cNvSpPr/>
              <p:nvPr/>
            </p:nvSpPr>
            <p:spPr>
              <a:xfrm rot="-2333254">
                <a:off x="1870286" y="373523"/>
                <a:ext cx="125967" cy="151353"/>
              </a:xfrm>
              <a:custGeom>
                <a:avLst/>
                <a:gdLst/>
                <a:ahLst/>
                <a:cxnLst/>
                <a:rect l="l" t="t" r="r" b="b"/>
                <a:pathLst>
                  <a:path w="1310" h="1574" extrusionOk="0">
                    <a:moveTo>
                      <a:pt x="1302" y="1553"/>
                    </a:moveTo>
                    <a:cubicBezTo>
                      <a:pt x="801" y="1109"/>
                      <a:pt x="387" y="580"/>
                      <a:pt x="33" y="15"/>
                    </a:cubicBezTo>
                    <a:cubicBezTo>
                      <a:pt x="23" y="1"/>
                      <a:pt x="0" y="15"/>
                      <a:pt x="10" y="28"/>
                    </a:cubicBezTo>
                    <a:cubicBezTo>
                      <a:pt x="316" y="613"/>
                      <a:pt x="780" y="1146"/>
                      <a:pt x="1289" y="1566"/>
                    </a:cubicBezTo>
                    <a:cubicBezTo>
                      <a:pt x="1296" y="1573"/>
                      <a:pt x="1310" y="1559"/>
                      <a:pt x="1302" y="155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98"/>
              <p:cNvSpPr/>
              <p:nvPr/>
            </p:nvSpPr>
            <p:spPr>
              <a:xfrm rot="-2333254">
                <a:off x="1899174" y="263645"/>
                <a:ext cx="25674" cy="144237"/>
              </a:xfrm>
              <a:custGeom>
                <a:avLst/>
                <a:gdLst/>
                <a:ahLst/>
                <a:cxnLst/>
                <a:rect l="l" t="t" r="r" b="b"/>
                <a:pathLst>
                  <a:path w="267" h="1500" extrusionOk="0">
                    <a:moveTo>
                      <a:pt x="51" y="1475"/>
                    </a:moveTo>
                    <a:cubicBezTo>
                      <a:pt x="195" y="1007"/>
                      <a:pt x="267" y="516"/>
                      <a:pt x="216" y="31"/>
                    </a:cubicBezTo>
                    <a:cubicBezTo>
                      <a:pt x="216" y="4"/>
                      <a:pt x="172" y="0"/>
                      <a:pt x="175" y="31"/>
                    </a:cubicBezTo>
                    <a:cubicBezTo>
                      <a:pt x="192" y="522"/>
                      <a:pt x="152" y="990"/>
                      <a:pt x="10" y="1462"/>
                    </a:cubicBezTo>
                    <a:cubicBezTo>
                      <a:pt x="1" y="1489"/>
                      <a:pt x="41" y="1499"/>
                      <a:pt x="51" y="147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98"/>
              <p:cNvSpPr/>
              <p:nvPr/>
            </p:nvSpPr>
            <p:spPr>
              <a:xfrm rot="-2333254">
                <a:off x="1783407" y="477991"/>
                <a:ext cx="30194" cy="147699"/>
              </a:xfrm>
              <a:custGeom>
                <a:avLst/>
                <a:gdLst/>
                <a:ahLst/>
                <a:cxnLst/>
                <a:rect l="l" t="t" r="r" b="b"/>
                <a:pathLst>
                  <a:path w="314" h="1536" extrusionOk="0">
                    <a:moveTo>
                      <a:pt x="303" y="1512"/>
                    </a:moveTo>
                    <a:cubicBezTo>
                      <a:pt x="314" y="997"/>
                      <a:pt x="233" y="492"/>
                      <a:pt x="34" y="17"/>
                    </a:cubicBezTo>
                    <a:cubicBezTo>
                      <a:pt x="28" y="0"/>
                      <a:pt x="0" y="7"/>
                      <a:pt x="7" y="24"/>
                    </a:cubicBezTo>
                    <a:cubicBezTo>
                      <a:pt x="179" y="509"/>
                      <a:pt x="273" y="997"/>
                      <a:pt x="270" y="1512"/>
                    </a:cubicBezTo>
                    <a:cubicBezTo>
                      <a:pt x="270" y="1535"/>
                      <a:pt x="303" y="1535"/>
                      <a:pt x="303" y="1512"/>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98"/>
              <p:cNvSpPr/>
              <p:nvPr/>
            </p:nvSpPr>
            <p:spPr>
              <a:xfrm rot="-2333254">
                <a:off x="1607231" y="696865"/>
                <a:ext cx="128275" cy="111832"/>
              </a:xfrm>
              <a:custGeom>
                <a:avLst/>
                <a:gdLst/>
                <a:ahLst/>
                <a:cxnLst/>
                <a:rect l="l" t="t" r="r" b="b"/>
                <a:pathLst>
                  <a:path w="1334" h="1163" extrusionOk="0">
                    <a:moveTo>
                      <a:pt x="1327" y="1135"/>
                    </a:moveTo>
                    <a:cubicBezTo>
                      <a:pt x="1054" y="597"/>
                      <a:pt x="609" y="176"/>
                      <a:pt x="23" y="7"/>
                    </a:cubicBezTo>
                    <a:cubicBezTo>
                      <a:pt x="7" y="0"/>
                      <a:pt x="0" y="24"/>
                      <a:pt x="17" y="31"/>
                    </a:cubicBezTo>
                    <a:cubicBezTo>
                      <a:pt x="559" y="253"/>
                      <a:pt x="1020" y="630"/>
                      <a:pt x="1306" y="1148"/>
                    </a:cubicBezTo>
                    <a:cubicBezTo>
                      <a:pt x="1313" y="1162"/>
                      <a:pt x="1333" y="1148"/>
                      <a:pt x="1327" y="113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51D53E8E-28EF-4147-9648-AF67DBCB29B2}"/>
              </a:ext>
            </a:extLst>
          </p:cNvPr>
          <p:cNvSpPr>
            <a:spLocks noGrp="1"/>
          </p:cNvSpPr>
          <p:nvPr>
            <p:ph type="subTitle" idx="3"/>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EDEF4-025A-4F2E-B8CF-75DA1993AE38}"/>
              </a:ext>
            </a:extLst>
          </p:cNvPr>
          <p:cNvPicPr>
            <a:picLocks noChangeAspect="1"/>
          </p:cNvPicPr>
          <p:nvPr/>
        </p:nvPicPr>
        <p:blipFill>
          <a:blip r:embed="rId2"/>
          <a:stretch>
            <a:fillRect/>
          </a:stretch>
        </p:blipFill>
        <p:spPr>
          <a:xfrm>
            <a:off x="5167424" y="2571750"/>
            <a:ext cx="4125432" cy="2761807"/>
          </a:xfrm>
          <a:prstGeom prst="rect">
            <a:avLst/>
          </a:prstGeom>
        </p:spPr>
      </p:pic>
      <p:sp>
        <p:nvSpPr>
          <p:cNvPr id="4" name="Scroll: Horizontal 3">
            <a:extLst>
              <a:ext uri="{FF2B5EF4-FFF2-40B4-BE49-F238E27FC236}">
                <a16:creationId xmlns:a16="http://schemas.microsoft.com/office/drawing/2014/main" id="{DC581BFE-441E-4A89-B18F-7ED9006DCECD}"/>
              </a:ext>
            </a:extLst>
          </p:cNvPr>
          <p:cNvSpPr/>
          <p:nvPr/>
        </p:nvSpPr>
        <p:spPr>
          <a:xfrm>
            <a:off x="542260" y="0"/>
            <a:ext cx="5688419" cy="341305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2">
                    <a:lumMod val="20000"/>
                    <a:lumOff val="80000"/>
                  </a:schemeClr>
                </a:solidFill>
              </a:rPr>
              <a:t>Nêu</a:t>
            </a:r>
            <a:r>
              <a:rPr lang="en-US" sz="2800" dirty="0">
                <a:solidFill>
                  <a:schemeClr val="tx2">
                    <a:lumMod val="20000"/>
                    <a:lumOff val="80000"/>
                  </a:schemeClr>
                </a:solidFill>
              </a:rPr>
              <a:t> </a:t>
            </a:r>
            <a:r>
              <a:rPr lang="en-US" sz="2800" dirty="0" err="1">
                <a:solidFill>
                  <a:schemeClr val="tx2">
                    <a:lumMod val="20000"/>
                    <a:lumOff val="80000"/>
                  </a:schemeClr>
                </a:solidFill>
              </a:rPr>
              <a:t>nội</a:t>
            </a:r>
            <a:r>
              <a:rPr lang="en-US" sz="2800" dirty="0">
                <a:solidFill>
                  <a:schemeClr val="tx2">
                    <a:lumMod val="20000"/>
                    <a:lumOff val="80000"/>
                  </a:schemeClr>
                </a:solidFill>
              </a:rPr>
              <a:t> dung </a:t>
            </a:r>
            <a:r>
              <a:rPr lang="en-US" sz="2800" dirty="0" err="1">
                <a:solidFill>
                  <a:schemeClr val="tx2">
                    <a:lumMod val="20000"/>
                    <a:lumOff val="80000"/>
                  </a:schemeClr>
                </a:solidFill>
              </a:rPr>
              <a:t>bài</a:t>
            </a:r>
            <a:r>
              <a:rPr lang="en-US" sz="2800" dirty="0">
                <a:solidFill>
                  <a:schemeClr val="tx2">
                    <a:lumMod val="20000"/>
                    <a:lumOff val="80000"/>
                  </a:schemeClr>
                </a:solidFill>
              </a:rPr>
              <a:t> </a:t>
            </a:r>
            <a:r>
              <a:rPr lang="en-US" sz="2800" dirty="0" err="1">
                <a:solidFill>
                  <a:schemeClr val="tx2">
                    <a:lumMod val="20000"/>
                    <a:lumOff val="80000"/>
                  </a:schemeClr>
                </a:solidFill>
              </a:rPr>
              <a:t>học</a:t>
            </a:r>
            <a:endParaRPr lang="en-US" sz="2800" dirty="0">
              <a:solidFill>
                <a:schemeClr val="tx2">
                  <a:lumMod val="20000"/>
                  <a:lumOff val="80000"/>
                </a:schemeClr>
              </a:solidFill>
            </a:endParaRPr>
          </a:p>
          <a:p>
            <a:pPr algn="ctr"/>
            <a:r>
              <a:rPr lang="en-US" sz="2800" b="1"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C000"/>
                </a:solidFill>
                <a:latin typeface="Times New Roman" panose="02020603050405020304" pitchFamily="18" charset="0"/>
              </a:rPr>
              <a:t>Bài</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văn</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là</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hồi</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ức</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cảm</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động</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của</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nhà</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văn</a:t>
            </a:r>
            <a:r>
              <a:rPr lang="en-US" altLang="en-US" sz="2800" dirty="0">
                <a:solidFill>
                  <a:srgbClr val="FFC000"/>
                </a:solidFill>
                <a:latin typeface="Times New Roman" panose="02020603050405020304" pitchFamily="18" charset="0"/>
              </a:rPr>
              <a:t> Thanh </a:t>
            </a:r>
            <a:r>
              <a:rPr lang="en-US" altLang="en-US" sz="2800" dirty="0" err="1">
                <a:solidFill>
                  <a:srgbClr val="FFC000"/>
                </a:solidFill>
                <a:latin typeface="Times New Roman" panose="02020603050405020304" pitchFamily="18" charset="0"/>
              </a:rPr>
              <a:t>Tịnh</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về</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buổi</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đầu</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đi</a:t>
            </a:r>
            <a:r>
              <a:rPr lang="en-US" altLang="en-US" sz="2800" dirty="0">
                <a:solidFill>
                  <a:srgbClr val="FFC000"/>
                </a:solidFill>
                <a:latin typeface="Times New Roman" panose="02020603050405020304" pitchFamily="18" charset="0"/>
              </a:rPr>
              <a:t> </a:t>
            </a:r>
            <a:r>
              <a:rPr lang="en-US" altLang="en-US" sz="2800" dirty="0" err="1">
                <a:solidFill>
                  <a:srgbClr val="FFC000"/>
                </a:solidFill>
                <a:latin typeface="Times New Roman" panose="02020603050405020304" pitchFamily="18" charset="0"/>
              </a:rPr>
              <a:t>học</a:t>
            </a:r>
            <a:r>
              <a:rPr lang="en-US" altLang="en-US" sz="2800" dirty="0">
                <a:solidFill>
                  <a:srgbClr val="FFC000"/>
                </a:solidFill>
                <a:latin typeface="Times New Roman" panose="02020603050405020304" pitchFamily="18" charset="0"/>
              </a:rPr>
              <a:t>.</a:t>
            </a:r>
            <a:endParaRPr lang="en-US" sz="2800" dirty="0">
              <a:solidFill>
                <a:srgbClr val="FFC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1550182lt78y3wa73">
            <a:extLst>
              <a:ext uri="{FF2B5EF4-FFF2-40B4-BE49-F238E27FC236}">
                <a16:creationId xmlns:a16="http://schemas.microsoft.com/office/drawing/2014/main" id="{9DA76797-D882-4F57-A521-6E1BB5F07A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70944"/>
            <a:ext cx="561060" cy="210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1550182lt78y3wa73">
            <a:extLst>
              <a:ext uri="{FF2B5EF4-FFF2-40B4-BE49-F238E27FC236}">
                <a16:creationId xmlns:a16="http://schemas.microsoft.com/office/drawing/2014/main" id="{D5F45AA0-985E-4AE1-90A2-011EDCFF394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964077" y="-799110"/>
            <a:ext cx="499597" cy="204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1550182lt78y3wa73">
            <a:extLst>
              <a:ext uri="{FF2B5EF4-FFF2-40B4-BE49-F238E27FC236}">
                <a16:creationId xmlns:a16="http://schemas.microsoft.com/office/drawing/2014/main" id="{51C03366-C4D8-4DAA-8873-58651CAD6B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7600144" y="3764981"/>
            <a:ext cx="530912" cy="22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1550182lt78y3wa73">
            <a:extLst>
              <a:ext uri="{FF2B5EF4-FFF2-40B4-BE49-F238E27FC236}">
                <a16:creationId xmlns:a16="http://schemas.microsoft.com/office/drawing/2014/main" id="{E40E2185-FE18-489A-82A1-718945F078D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23708" y="3177806"/>
            <a:ext cx="715841" cy="221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8DFF6B3D-A606-418A-B3C1-B5ABA2225131}"/>
              </a:ext>
            </a:extLst>
          </p:cNvPr>
          <p:cNvSpPr txBox="1"/>
          <p:nvPr/>
        </p:nvSpPr>
        <p:spPr>
          <a:xfrm>
            <a:off x="931375" y="982211"/>
            <a:ext cx="8134643" cy="923330"/>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defRPr/>
            </a:pPr>
            <a:r>
              <a:rPr lang="vi-VN" sz="2700" b="1" dirty="0">
                <a:solidFill>
                  <a:srgbClr val="6600CC"/>
                </a:solidFill>
                <a:effectLst>
                  <a:outerShdw blurRad="38100" dist="38100" dir="2700000" algn="tl">
                    <a:srgbClr val="C0C0C0"/>
                  </a:outerShdw>
                </a:effectLst>
                <a:cs typeface="Times New Roman" pitchFamily="18" charset="0"/>
              </a:rPr>
              <a:t>Kể lại một đoạn của câu chuyện Trận bóng dưới lòng đường theo lời một nhân vật.</a:t>
            </a:r>
            <a:endParaRPr lang="en-US" sz="2700" b="1" dirty="0">
              <a:solidFill>
                <a:srgbClr val="6600CC"/>
              </a:solidFill>
              <a:effectLst>
                <a:outerShdw blurRad="38100" dist="38100" dir="2700000" algn="tl">
                  <a:srgbClr val="C0C0C0"/>
                </a:outerShdw>
              </a:effectLst>
              <a:cs typeface="Times New Roman" pitchFamily="18" charset="0"/>
            </a:endParaRPr>
          </a:p>
        </p:txBody>
      </p:sp>
      <p:sp>
        <p:nvSpPr>
          <p:cNvPr id="7" name="Text Box 6">
            <a:extLst>
              <a:ext uri="{FF2B5EF4-FFF2-40B4-BE49-F238E27FC236}">
                <a16:creationId xmlns:a16="http://schemas.microsoft.com/office/drawing/2014/main" id="{DA811F5D-9F90-4E3E-A9E6-0D9D5E2CF664}"/>
              </a:ext>
            </a:extLst>
          </p:cNvPr>
          <p:cNvSpPr txBox="1">
            <a:spLocks noChangeArrowheads="1"/>
          </p:cNvSpPr>
          <p:nvPr/>
        </p:nvSpPr>
        <p:spPr bwMode="auto">
          <a:xfrm>
            <a:off x="1923572" y="397440"/>
            <a:ext cx="685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50000"/>
              </a:spcBef>
            </a:pPr>
            <a:r>
              <a:rPr lang="en-US" altLang="en-US" sz="3000" dirty="0" err="1">
                <a:solidFill>
                  <a:srgbClr val="FF0000"/>
                </a:solidFill>
                <a:latin typeface="Times New Roman" panose="02020603050405020304" pitchFamily="18" charset="0"/>
                <a:cs typeface="Times New Roman" panose="02020603050405020304" pitchFamily="18" charset="0"/>
              </a:rPr>
              <a:t>Trận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bóng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dưới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lòng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đường</a:t>
            </a:r>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8" name="Text Box 6">
            <a:extLst>
              <a:ext uri="{FF2B5EF4-FFF2-40B4-BE49-F238E27FC236}">
                <a16:creationId xmlns:a16="http://schemas.microsoft.com/office/drawing/2014/main" id="{2E5152BC-C6AC-4B3B-8D27-3311BCCB8500}"/>
              </a:ext>
            </a:extLst>
          </p:cNvPr>
          <p:cNvSpPr txBox="1">
            <a:spLocks noChangeArrowheads="1"/>
          </p:cNvSpPr>
          <p:nvPr/>
        </p:nvSpPr>
        <p:spPr bwMode="auto">
          <a:xfrm>
            <a:off x="2910017" y="38184"/>
            <a:ext cx="3095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eaLnBrk="1" hangingPunct="1">
              <a:spcBef>
                <a:spcPct val="50000"/>
              </a:spcBef>
            </a:pPr>
            <a:r>
              <a:rPr lang="en-US" altLang="en-US" sz="2400" dirty="0" err="1">
                <a:solidFill>
                  <a:srgbClr val="002060"/>
                </a:solidFill>
                <a:latin typeface="Times New Roman" panose="02020603050405020304" pitchFamily="18" charset="0"/>
                <a:cs typeface="Times New Roman" panose="02020603050405020304" pitchFamily="18" charset="0"/>
              </a:rPr>
              <a:t>Tập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đọc</a:t>
            </a:r>
            <a:r>
              <a:rPr lang="en-US" altLang="en-US" sz="2400" dirty="0">
                <a:solidFill>
                  <a:srgbClr val="002060"/>
                </a:solidFill>
                <a:latin typeface="Times New Roman" panose="02020603050405020304" pitchFamily="18" charset="0"/>
                <a:cs typeface="Times New Roman" panose="02020603050405020304" pitchFamily="18" charset="0"/>
              </a:rPr>
              <a:t> - k</a:t>
            </a:r>
            <a:r>
              <a:rPr lang="vi-VN" altLang="en-US" sz="2400" dirty="0">
                <a:solidFill>
                  <a:srgbClr val="002060"/>
                </a:solidFill>
                <a:latin typeface="Times New Roman" panose="02020603050405020304" pitchFamily="18" charset="0"/>
                <a:cs typeface="Times New Roman" panose="02020603050405020304" pitchFamily="18" charset="0"/>
              </a:rPr>
              <a:t>ể chuyện</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9" name="TextBox 4">
            <a:extLst>
              <a:ext uri="{FF2B5EF4-FFF2-40B4-BE49-F238E27FC236}">
                <a16:creationId xmlns:a16="http://schemas.microsoft.com/office/drawing/2014/main" id="{374EFF67-8647-48B5-8464-7FD40A90ABBB}"/>
              </a:ext>
            </a:extLst>
          </p:cNvPr>
          <p:cNvSpPr txBox="1"/>
          <p:nvPr/>
        </p:nvSpPr>
        <p:spPr>
          <a:xfrm>
            <a:off x="3625057" y="1836590"/>
            <a:ext cx="1614266" cy="553998"/>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defRPr/>
            </a:pPr>
            <a:r>
              <a:rPr lang="vi-VN" sz="3000" b="1">
                <a:solidFill>
                  <a:srgbClr val="C00000"/>
                </a:solidFill>
                <a:effectLst>
                  <a:outerShdw blurRad="38100" dist="38100" dir="2700000" algn="tl">
                    <a:srgbClr val="C0C0C0"/>
                  </a:outerShdw>
                </a:effectLst>
                <a:cs typeface="Times New Roman" pitchFamily="18" charset="0"/>
              </a:rPr>
              <a:t>Gợi ý:</a:t>
            </a:r>
            <a:endParaRPr lang="en-US" sz="3000" b="1" dirty="0">
              <a:solidFill>
                <a:srgbClr val="C00000"/>
              </a:solidFill>
              <a:effectLst>
                <a:outerShdw blurRad="38100" dist="38100" dir="2700000" algn="tl">
                  <a:srgbClr val="C0C0C0"/>
                </a:outerShdw>
              </a:effectLst>
              <a:cs typeface="Times New Roman" pitchFamily="18" charset="0"/>
            </a:endParaRPr>
          </a:p>
        </p:txBody>
      </p:sp>
      <p:sp>
        <p:nvSpPr>
          <p:cNvPr id="10" name="TextBox 4">
            <a:extLst>
              <a:ext uri="{FF2B5EF4-FFF2-40B4-BE49-F238E27FC236}">
                <a16:creationId xmlns:a16="http://schemas.microsoft.com/office/drawing/2014/main" id="{3DA0E6E8-53F5-4D37-B68C-1273667481F5}"/>
              </a:ext>
            </a:extLst>
          </p:cNvPr>
          <p:cNvSpPr txBox="1"/>
          <p:nvPr/>
        </p:nvSpPr>
        <p:spPr>
          <a:xfrm>
            <a:off x="280587" y="2533624"/>
            <a:ext cx="8134643" cy="507831"/>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defRPr/>
            </a:pPr>
            <a:r>
              <a:rPr lang="vi-VN" sz="2700" b="1">
                <a:solidFill>
                  <a:srgbClr val="00B050"/>
                </a:solidFill>
                <a:effectLst>
                  <a:outerShdw blurRad="38100" dist="38100" dir="2700000" algn="tl">
                    <a:srgbClr val="C0C0C0"/>
                  </a:outerShdw>
                </a:effectLst>
                <a:cs typeface="Times New Roman" pitchFamily="18" charset="0"/>
              </a:rPr>
              <a:t>- Câu chuyện vốn được kể theo lời của ai ?</a:t>
            </a:r>
            <a:endParaRPr lang="en-US" sz="2700" b="1" dirty="0">
              <a:solidFill>
                <a:srgbClr val="00B050"/>
              </a:solidFill>
              <a:effectLst>
                <a:outerShdw blurRad="38100" dist="38100" dir="2700000" algn="tl">
                  <a:srgbClr val="C0C0C0"/>
                </a:outerShdw>
              </a:effectLst>
              <a:cs typeface="Times New Roman" pitchFamily="18" charset="0"/>
            </a:endParaRPr>
          </a:p>
        </p:txBody>
      </p:sp>
      <p:sp>
        <p:nvSpPr>
          <p:cNvPr id="11" name="TextBox 4">
            <a:extLst>
              <a:ext uri="{FF2B5EF4-FFF2-40B4-BE49-F238E27FC236}">
                <a16:creationId xmlns:a16="http://schemas.microsoft.com/office/drawing/2014/main" id="{67951FC1-5295-4A22-8142-EB5833E221F2}"/>
              </a:ext>
            </a:extLst>
          </p:cNvPr>
          <p:cNvSpPr txBox="1"/>
          <p:nvPr/>
        </p:nvSpPr>
        <p:spPr>
          <a:xfrm>
            <a:off x="398506" y="3328649"/>
            <a:ext cx="8016724" cy="923330"/>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defRPr/>
            </a:pPr>
            <a:r>
              <a:rPr lang="vi-VN" sz="2700" b="1" dirty="0">
                <a:solidFill>
                  <a:srgbClr val="00B050"/>
                </a:solidFill>
                <a:effectLst>
                  <a:outerShdw blurRad="38100" dist="38100" dir="2700000" algn="tl">
                    <a:srgbClr val="C0C0C0"/>
                  </a:outerShdw>
                </a:effectLst>
                <a:cs typeface="Times New Roman" pitchFamily="18" charset="0"/>
              </a:rPr>
              <a:t>Có thể kể lại từng đoạn của câu chuyện theo lời của những nhận vật nào ?</a:t>
            </a:r>
            <a:endParaRPr lang="en-US" sz="2700" b="1" dirty="0">
              <a:solidFill>
                <a:srgbClr val="00B050"/>
              </a:solidFill>
              <a:effectLst>
                <a:outerShdw blurRad="38100" dist="38100" dir="2700000" algn="tl">
                  <a:srgbClr val="C0C0C0"/>
                </a:outerShdw>
              </a:effectLst>
              <a:cs typeface="Times New Roman" pitchFamily="18" charset="0"/>
            </a:endParaRPr>
          </a:p>
        </p:txBody>
      </p:sp>
    </p:spTree>
    <p:extLst>
      <p:ext uri="{BB962C8B-B14F-4D97-AF65-F5344CB8AC3E}">
        <p14:creationId xmlns:p14="http://schemas.microsoft.com/office/powerpoint/2010/main" val="41872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1550182lt78y3wa73">
            <a:extLst>
              <a:ext uri="{FF2B5EF4-FFF2-40B4-BE49-F238E27FC236}">
                <a16:creationId xmlns:a16="http://schemas.microsoft.com/office/drawing/2014/main" id="{D5243E82-8B6A-436E-A235-A5907FB51C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187" y="443710"/>
            <a:ext cx="561060" cy="210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1550182lt78y3wa73">
            <a:extLst>
              <a:ext uri="{FF2B5EF4-FFF2-40B4-BE49-F238E27FC236}">
                <a16:creationId xmlns:a16="http://schemas.microsoft.com/office/drawing/2014/main" id="{15D9F510-84A2-4FE0-8D22-24D57409CCE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964077" y="-799110"/>
            <a:ext cx="499597" cy="204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1550182lt78y3wa73">
            <a:extLst>
              <a:ext uri="{FF2B5EF4-FFF2-40B4-BE49-F238E27FC236}">
                <a16:creationId xmlns:a16="http://schemas.microsoft.com/office/drawing/2014/main" id="{A4944F98-75E9-42C3-A9F2-D5CBD60B7E6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7600144" y="3764981"/>
            <a:ext cx="530912" cy="22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550182lt78y3wa73">
            <a:extLst>
              <a:ext uri="{FF2B5EF4-FFF2-40B4-BE49-F238E27FC236}">
                <a16:creationId xmlns:a16="http://schemas.microsoft.com/office/drawing/2014/main" id="{16EFD474-FBAB-4867-9EB1-B0FF748B45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20842" y="3444182"/>
            <a:ext cx="715841" cy="221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5A825F51-7793-4092-87D1-03A9B15B6295}"/>
              </a:ext>
            </a:extLst>
          </p:cNvPr>
          <p:cNvSpPr txBox="1">
            <a:spLocks noChangeArrowheads="1"/>
          </p:cNvSpPr>
          <p:nvPr/>
        </p:nvSpPr>
        <p:spPr bwMode="auto">
          <a:xfrm>
            <a:off x="1926284" y="309433"/>
            <a:ext cx="685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defRPr/>
            </a:pP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Trận</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bóng</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dưới</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lòng</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đường</a:t>
            </a:r>
            <a:endParaRPr lang="en-US" altLang="en-US" sz="30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9" name="Text Box 6">
            <a:extLst>
              <a:ext uri="{FF2B5EF4-FFF2-40B4-BE49-F238E27FC236}">
                <a16:creationId xmlns:a16="http://schemas.microsoft.com/office/drawing/2014/main" id="{99F2C094-6B50-4187-8E23-DB8D7FC017BD}"/>
              </a:ext>
            </a:extLst>
          </p:cNvPr>
          <p:cNvSpPr txBox="1">
            <a:spLocks noChangeArrowheads="1"/>
          </p:cNvSpPr>
          <p:nvPr/>
        </p:nvSpPr>
        <p:spPr bwMode="auto">
          <a:xfrm>
            <a:off x="2891482" y="-8155"/>
            <a:ext cx="30397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defRPr/>
            </a:pPr>
            <a:r>
              <a:rPr lang="en-US" altLang="en-US" sz="2400" kern="1200" dirty="0" err="1">
                <a:solidFill>
                  <a:srgbClr val="002060"/>
                </a:solidFill>
                <a:latin typeface="Times New Roman" panose="02020603050405020304" pitchFamily="18" charset="0"/>
                <a:ea typeface="+mn-ea"/>
                <a:cs typeface="Times New Roman" panose="02020603050405020304" pitchFamily="18" charset="0"/>
              </a:rPr>
              <a:t>Tập</a:t>
            </a:r>
            <a:r>
              <a:rPr lang="en-US" altLang="en-US" sz="2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2060"/>
                </a:solidFill>
                <a:latin typeface="Times New Roman" panose="02020603050405020304" pitchFamily="18" charset="0"/>
                <a:ea typeface="+mn-ea"/>
                <a:cs typeface="Times New Roman" panose="02020603050405020304" pitchFamily="18" charset="0"/>
              </a:rPr>
              <a:t>đọc</a:t>
            </a:r>
            <a:r>
              <a:rPr lang="en-US" altLang="en-US" sz="2400" kern="1200" dirty="0">
                <a:solidFill>
                  <a:srgbClr val="002060"/>
                </a:solidFill>
                <a:latin typeface="Times New Roman" panose="02020603050405020304" pitchFamily="18" charset="0"/>
                <a:ea typeface="+mn-ea"/>
                <a:cs typeface="Times New Roman" panose="02020603050405020304" pitchFamily="18" charset="0"/>
              </a:rPr>
              <a:t> - k</a:t>
            </a:r>
            <a:r>
              <a:rPr lang="vi-VN" altLang="en-US" sz="2400" kern="1200" dirty="0">
                <a:solidFill>
                  <a:srgbClr val="002060"/>
                </a:solidFill>
                <a:latin typeface="Times New Roman" panose="02020603050405020304" pitchFamily="18" charset="0"/>
                <a:ea typeface="+mn-ea"/>
                <a:cs typeface="Times New Roman" panose="02020603050405020304" pitchFamily="18" charset="0"/>
              </a:rPr>
              <a:t>ể chuyện</a:t>
            </a:r>
            <a:endParaRPr lang="en-US" altLang="en-US" sz="2400"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10" name="TextBox 4">
            <a:extLst>
              <a:ext uri="{FF2B5EF4-FFF2-40B4-BE49-F238E27FC236}">
                <a16:creationId xmlns:a16="http://schemas.microsoft.com/office/drawing/2014/main" id="{D452D58B-61DB-4A78-898A-0685B84FB9A6}"/>
              </a:ext>
            </a:extLst>
          </p:cNvPr>
          <p:cNvSpPr txBox="1"/>
          <p:nvPr/>
        </p:nvSpPr>
        <p:spPr>
          <a:xfrm>
            <a:off x="284927" y="2015219"/>
            <a:ext cx="8335915" cy="507831"/>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lvl="0" eaLnBrk="1" hangingPunct="1">
              <a:defRPr/>
            </a:pPr>
            <a:r>
              <a:rPr lang="vi-VN" sz="2700" b="1" dirty="0">
                <a:solidFill>
                  <a:srgbClr val="6600CC"/>
                </a:solidFill>
                <a:effectLst>
                  <a:outerShdw blurRad="38100" dist="38100" dir="2700000" algn="tl">
                    <a:srgbClr val="C0C0C0"/>
                  </a:outerShdw>
                </a:effectLst>
                <a:cs typeface="Times New Roman" pitchFamily="18" charset="0"/>
              </a:rPr>
              <a:t>Đoạn 1: Theo lời Quang, Vũ, Long bác lái xe máy </a:t>
            </a:r>
            <a:endParaRPr lang="en-US" sz="2700" b="1" kern="1200" dirty="0">
              <a:solidFill>
                <a:srgbClr val="6600CC"/>
              </a:solidFill>
              <a:effectLst>
                <a:outerShdw blurRad="38100" dist="38100" dir="2700000" algn="tl">
                  <a:srgbClr val="C0C0C0"/>
                </a:outerShdw>
              </a:effectLst>
              <a:ea typeface="+mn-ea"/>
              <a:cs typeface="Times New Roman" pitchFamily="18" charset="0"/>
            </a:endParaRPr>
          </a:p>
        </p:txBody>
      </p:sp>
      <p:sp>
        <p:nvSpPr>
          <p:cNvPr id="11" name="TextBox 4">
            <a:extLst>
              <a:ext uri="{FF2B5EF4-FFF2-40B4-BE49-F238E27FC236}">
                <a16:creationId xmlns:a16="http://schemas.microsoft.com/office/drawing/2014/main" id="{AAA81926-97C0-4C38-9C73-A06D7FAFCA79}"/>
              </a:ext>
            </a:extLst>
          </p:cNvPr>
          <p:cNvSpPr txBox="1"/>
          <p:nvPr/>
        </p:nvSpPr>
        <p:spPr>
          <a:xfrm>
            <a:off x="207957" y="2520569"/>
            <a:ext cx="8609429" cy="923330"/>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lvl="0" eaLnBrk="1" hangingPunct="1">
              <a:defRPr/>
            </a:pPr>
            <a:r>
              <a:rPr lang="vi-VN" sz="2700" b="1" dirty="0">
                <a:solidFill>
                  <a:srgbClr val="6600CC"/>
                </a:solidFill>
                <a:effectLst>
                  <a:outerShdw blurRad="38100" dist="38100" dir="2700000" algn="tl">
                    <a:srgbClr val="C0C0C0"/>
                  </a:outerShdw>
                </a:effectLst>
                <a:cs typeface="Times New Roman" pitchFamily="18" charset="0"/>
              </a:rPr>
              <a:t>Đoạn 2: Theo lời Quang, Vũ, Long, cụ già, bác đứng tuổi .</a:t>
            </a:r>
            <a:endParaRPr lang="en-US" sz="2700" b="1" kern="1200" dirty="0">
              <a:solidFill>
                <a:srgbClr val="6600CC"/>
              </a:solidFill>
              <a:effectLst>
                <a:outerShdw blurRad="38100" dist="38100" dir="2700000" algn="tl">
                  <a:srgbClr val="C0C0C0"/>
                </a:outerShdw>
              </a:effectLst>
              <a:ea typeface="+mn-ea"/>
              <a:cs typeface="Times New Roman" pitchFamily="18" charset="0"/>
            </a:endParaRPr>
          </a:p>
        </p:txBody>
      </p:sp>
      <p:sp>
        <p:nvSpPr>
          <p:cNvPr id="12" name="TextBox 4">
            <a:extLst>
              <a:ext uri="{FF2B5EF4-FFF2-40B4-BE49-F238E27FC236}">
                <a16:creationId xmlns:a16="http://schemas.microsoft.com/office/drawing/2014/main" id="{563C2AD7-6862-4B8A-AE27-F1082FA88506}"/>
              </a:ext>
            </a:extLst>
          </p:cNvPr>
          <p:cNvSpPr txBox="1"/>
          <p:nvPr/>
        </p:nvSpPr>
        <p:spPr>
          <a:xfrm>
            <a:off x="207919" y="3057202"/>
            <a:ext cx="9069341" cy="507831"/>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lvl="0" eaLnBrk="1" hangingPunct="1">
              <a:defRPr/>
            </a:pPr>
            <a:r>
              <a:rPr lang="vi-VN" sz="2700" b="1" dirty="0">
                <a:solidFill>
                  <a:srgbClr val="6600CC"/>
                </a:solidFill>
                <a:effectLst>
                  <a:outerShdw blurRad="38100" dist="38100" dir="2700000" algn="tl">
                    <a:srgbClr val="C0C0C0"/>
                  </a:outerShdw>
                </a:effectLst>
                <a:cs typeface="Times New Roman" pitchFamily="18" charset="0"/>
              </a:rPr>
              <a:t>Đoạn 3: Theo lời Quang, ông cụ, bác đừng tuổi, bác xích lô.</a:t>
            </a:r>
            <a:endParaRPr lang="en-US" sz="2700" b="1" kern="1200" dirty="0">
              <a:solidFill>
                <a:srgbClr val="6600CC"/>
              </a:solidFill>
              <a:effectLst>
                <a:outerShdw blurRad="38100" dist="38100" dir="2700000" algn="tl">
                  <a:srgbClr val="C0C0C0"/>
                </a:outerShdw>
              </a:effectLst>
              <a:ea typeface="+mn-ea"/>
              <a:cs typeface="Times New Roman" pitchFamily="18" charset="0"/>
            </a:endParaRPr>
          </a:p>
        </p:txBody>
      </p:sp>
      <p:pic>
        <p:nvPicPr>
          <p:cNvPr id="1026" name="Picture 2"/>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32139" y="841267"/>
            <a:ext cx="7237970" cy="117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20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1550182lt78y3wa73">
            <a:extLst>
              <a:ext uri="{FF2B5EF4-FFF2-40B4-BE49-F238E27FC236}">
                <a16:creationId xmlns:a16="http://schemas.microsoft.com/office/drawing/2014/main" id="{D5243E82-8B6A-436E-A235-A5907FB51C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187" y="443710"/>
            <a:ext cx="561060" cy="210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1550182lt78y3wa73">
            <a:extLst>
              <a:ext uri="{FF2B5EF4-FFF2-40B4-BE49-F238E27FC236}">
                <a16:creationId xmlns:a16="http://schemas.microsoft.com/office/drawing/2014/main" id="{15D9F510-84A2-4FE0-8D22-24D57409CCE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964077" y="-799110"/>
            <a:ext cx="499597" cy="204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05DC3C35-764D-44FF-84EE-3FFFF7E2AF51}"/>
              </a:ext>
            </a:extLst>
          </p:cNvPr>
          <p:cNvSpPr txBox="1"/>
          <p:nvPr/>
        </p:nvSpPr>
        <p:spPr>
          <a:xfrm>
            <a:off x="3941635" y="644593"/>
            <a:ext cx="1703083" cy="507831"/>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defTabSz="685800" eaLnBrk="1" hangingPunct="1">
              <a:buClrTx/>
              <a:defRPr/>
            </a:pPr>
            <a:r>
              <a:rPr lang="vi-VN" sz="2700" b="1" kern="1200" dirty="0">
                <a:solidFill>
                  <a:srgbClr val="00B050"/>
                </a:solidFill>
                <a:effectLst>
                  <a:outerShdw blurRad="38100" dist="38100" dir="2700000" algn="tl">
                    <a:srgbClr val="C0C0C0"/>
                  </a:outerShdw>
                </a:effectLst>
                <a:ea typeface="+mn-ea"/>
                <a:cs typeface="Times New Roman" pitchFamily="18" charset="0"/>
              </a:rPr>
              <a:t>Kể mẫu</a:t>
            </a:r>
            <a:endParaRPr lang="en-US" sz="2700" b="1" kern="1200" dirty="0">
              <a:solidFill>
                <a:srgbClr val="00B050"/>
              </a:solidFill>
              <a:effectLst>
                <a:outerShdw blurRad="38100" dist="38100" dir="2700000" algn="tl">
                  <a:srgbClr val="C0C0C0"/>
                </a:outerShdw>
              </a:effectLst>
              <a:ea typeface="+mn-ea"/>
              <a:cs typeface="Times New Roman" pitchFamily="18" charset="0"/>
            </a:endParaRPr>
          </a:p>
        </p:txBody>
      </p:sp>
      <p:sp>
        <p:nvSpPr>
          <p:cNvPr id="8" name="Text Box 6">
            <a:extLst>
              <a:ext uri="{FF2B5EF4-FFF2-40B4-BE49-F238E27FC236}">
                <a16:creationId xmlns:a16="http://schemas.microsoft.com/office/drawing/2014/main" id="{5A825F51-7793-4092-87D1-03A9B15B6295}"/>
              </a:ext>
            </a:extLst>
          </p:cNvPr>
          <p:cNvSpPr txBox="1">
            <a:spLocks noChangeArrowheads="1"/>
          </p:cNvSpPr>
          <p:nvPr/>
        </p:nvSpPr>
        <p:spPr bwMode="auto">
          <a:xfrm>
            <a:off x="2286000" y="252178"/>
            <a:ext cx="6858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defRPr/>
            </a:pPr>
            <a:r>
              <a:rPr lang="en-US" altLang="en-US" sz="2700" kern="1200" dirty="0" err="1">
                <a:solidFill>
                  <a:srgbClr val="FF0000"/>
                </a:solidFill>
                <a:latin typeface="Times New Roman" panose="02020603050405020304" pitchFamily="18" charset="0"/>
                <a:ea typeface="+mn-ea"/>
                <a:cs typeface="Times New Roman" panose="02020603050405020304" pitchFamily="18" charset="0"/>
              </a:rPr>
              <a:t>Trận</a:t>
            </a:r>
            <a:r>
              <a:rPr lang="en-US" altLang="en-US" sz="27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kern="1200" dirty="0" err="1">
                <a:solidFill>
                  <a:srgbClr val="FF0000"/>
                </a:solidFill>
                <a:latin typeface="Times New Roman" panose="02020603050405020304" pitchFamily="18" charset="0"/>
                <a:ea typeface="+mn-ea"/>
                <a:cs typeface="Times New Roman" panose="02020603050405020304" pitchFamily="18" charset="0"/>
              </a:rPr>
              <a:t>bóng</a:t>
            </a:r>
            <a:r>
              <a:rPr lang="en-US" altLang="en-US" sz="27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kern="1200" dirty="0" err="1">
                <a:solidFill>
                  <a:srgbClr val="FF0000"/>
                </a:solidFill>
                <a:latin typeface="Times New Roman" panose="02020603050405020304" pitchFamily="18" charset="0"/>
                <a:ea typeface="+mn-ea"/>
                <a:cs typeface="Times New Roman" panose="02020603050405020304" pitchFamily="18" charset="0"/>
              </a:rPr>
              <a:t>dưới</a:t>
            </a:r>
            <a:r>
              <a:rPr lang="en-US" altLang="en-US" sz="27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kern="1200" dirty="0" err="1">
                <a:solidFill>
                  <a:srgbClr val="FF0000"/>
                </a:solidFill>
                <a:latin typeface="Times New Roman" panose="02020603050405020304" pitchFamily="18" charset="0"/>
                <a:ea typeface="+mn-ea"/>
                <a:cs typeface="Times New Roman" panose="02020603050405020304" pitchFamily="18" charset="0"/>
              </a:rPr>
              <a:t>lòng</a:t>
            </a:r>
            <a:r>
              <a:rPr lang="en-US" altLang="en-US" sz="27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700" kern="1200" dirty="0" err="1">
                <a:solidFill>
                  <a:srgbClr val="FF0000"/>
                </a:solidFill>
                <a:latin typeface="Times New Roman" panose="02020603050405020304" pitchFamily="18" charset="0"/>
                <a:ea typeface="+mn-ea"/>
                <a:cs typeface="Times New Roman" panose="02020603050405020304" pitchFamily="18" charset="0"/>
              </a:rPr>
              <a:t>đường</a:t>
            </a:r>
            <a:endParaRPr lang="en-US" altLang="en-US" sz="27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9" name="Text Box 6">
            <a:extLst>
              <a:ext uri="{FF2B5EF4-FFF2-40B4-BE49-F238E27FC236}">
                <a16:creationId xmlns:a16="http://schemas.microsoft.com/office/drawing/2014/main" id="{99F2C094-6B50-4187-8E23-DB8D7FC017BD}"/>
              </a:ext>
            </a:extLst>
          </p:cNvPr>
          <p:cNvSpPr txBox="1">
            <a:spLocks noChangeArrowheads="1"/>
          </p:cNvSpPr>
          <p:nvPr/>
        </p:nvSpPr>
        <p:spPr bwMode="auto">
          <a:xfrm>
            <a:off x="3225114" y="-8155"/>
            <a:ext cx="265052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defRPr/>
            </a:pPr>
            <a:r>
              <a:rPr lang="en-US" altLang="en-US" sz="2100" kern="1200" dirty="0" err="1">
                <a:solidFill>
                  <a:srgbClr val="002060"/>
                </a:solidFill>
                <a:latin typeface="Times New Roman" panose="02020603050405020304" pitchFamily="18" charset="0"/>
                <a:ea typeface="+mn-ea"/>
                <a:cs typeface="Times New Roman" panose="02020603050405020304" pitchFamily="18" charset="0"/>
              </a:rPr>
              <a:t>Tập</a:t>
            </a:r>
            <a:r>
              <a:rPr lang="en-US" altLang="en-US" sz="21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2100" kern="1200" dirty="0" err="1">
                <a:solidFill>
                  <a:srgbClr val="002060"/>
                </a:solidFill>
                <a:latin typeface="Times New Roman" panose="02020603050405020304" pitchFamily="18" charset="0"/>
                <a:ea typeface="+mn-ea"/>
                <a:cs typeface="Times New Roman" panose="02020603050405020304" pitchFamily="18" charset="0"/>
              </a:rPr>
              <a:t>đọc</a:t>
            </a:r>
            <a:r>
              <a:rPr lang="en-US" altLang="en-US" sz="2100" kern="1200" dirty="0">
                <a:solidFill>
                  <a:srgbClr val="002060"/>
                </a:solidFill>
                <a:latin typeface="Times New Roman" panose="02020603050405020304" pitchFamily="18" charset="0"/>
                <a:ea typeface="+mn-ea"/>
                <a:cs typeface="Times New Roman" panose="02020603050405020304" pitchFamily="18" charset="0"/>
              </a:rPr>
              <a:t> - k</a:t>
            </a:r>
            <a:r>
              <a:rPr lang="vi-VN" altLang="en-US" sz="2100" kern="1200" dirty="0">
                <a:solidFill>
                  <a:srgbClr val="002060"/>
                </a:solidFill>
                <a:latin typeface="Times New Roman" panose="02020603050405020304" pitchFamily="18" charset="0"/>
                <a:ea typeface="+mn-ea"/>
                <a:cs typeface="Times New Roman" panose="02020603050405020304" pitchFamily="18" charset="0"/>
              </a:rPr>
              <a:t>ể chuyện</a:t>
            </a:r>
            <a:endParaRPr lang="en-US" altLang="en-US" sz="2100"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10" name="TextBox 4">
            <a:extLst>
              <a:ext uri="{FF2B5EF4-FFF2-40B4-BE49-F238E27FC236}">
                <a16:creationId xmlns:a16="http://schemas.microsoft.com/office/drawing/2014/main" id="{D452D58B-61DB-4A78-898A-0685B84FB9A6}"/>
              </a:ext>
            </a:extLst>
          </p:cNvPr>
          <p:cNvSpPr txBox="1"/>
          <p:nvPr/>
        </p:nvSpPr>
        <p:spPr>
          <a:xfrm>
            <a:off x="625174" y="1728609"/>
            <a:ext cx="8555312" cy="2862322"/>
          </a:xfrm>
          <a:prstGeom prst="rect">
            <a:avLst/>
          </a:prstGeom>
          <a:noFill/>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defTabSz="685800" eaLnBrk="1" hangingPunct="1">
              <a:buClrTx/>
              <a:defRPr/>
            </a:pPr>
            <a:r>
              <a:rPr lang="vi-VN" sz="2000" b="1" kern="1200" dirty="0">
                <a:solidFill>
                  <a:srgbClr val="6600CC"/>
                </a:solidFill>
                <a:effectLst>
                  <a:outerShdw blurRad="38100" dist="38100" dir="2700000" algn="tl">
                    <a:srgbClr val="C0C0C0"/>
                  </a:outerShdw>
                </a:effectLst>
                <a:ea typeface="+mn-ea"/>
                <a:cs typeface="Times New Roman" pitchFamily="18" charset="0"/>
              </a:rPr>
              <a:t>Thiếu chút nữa là Long bị xe máy lao vào người khiến trận đấu của chúng tôi phải dừng lại. Nhưng một lát sau chúng tôi đã hết sợ và lại hò reo kéo nhau xuống lòng đường tiếp tục trận đấu. Lần này, tôi quyết định chơi bóng bổng. Khi chỉ còn cách khung thành một quãng chừng năm mét, tôi sút mạnh. Quả bóng bay cao nhưng lại đi chệch sang bên vỉa hè và đập ngay vào đầu một cụ già. Bị một cú va chạm bất ngờ, cụ già lảo đảo ôm đầu rồi ngã khuỵu xuống. Một bác đi gần đó chạy ngay lại dìu cụ lên và quát lớn:</a:t>
            </a:r>
          </a:p>
          <a:p>
            <a:pPr marL="342900" indent="-342900" defTabSz="685800" eaLnBrk="1" hangingPunct="1">
              <a:buClrTx/>
              <a:buFontTx/>
              <a:buChar char="-"/>
              <a:defRPr/>
            </a:pPr>
            <a:r>
              <a:rPr lang="vi-VN" sz="2000" b="1" dirty="0">
                <a:solidFill>
                  <a:srgbClr val="6600CC"/>
                </a:solidFill>
                <a:effectLst>
                  <a:outerShdw blurRad="38100" dist="38100" dir="2700000" algn="tl">
                    <a:srgbClr val="C0C0C0"/>
                  </a:outerShdw>
                </a:effectLst>
                <a:cs typeface="Times New Roman" pitchFamily="18" charset="0"/>
              </a:rPr>
              <a:t>Chỗ này là chỗ chơi bóng à?</a:t>
            </a:r>
          </a:p>
          <a:p>
            <a:pPr defTabSz="685800" eaLnBrk="1" hangingPunct="1">
              <a:buClrTx/>
              <a:defRPr/>
            </a:pPr>
            <a:r>
              <a:rPr lang="vi-VN" sz="2000" b="1" dirty="0">
                <a:solidFill>
                  <a:srgbClr val="6600CC"/>
                </a:solidFill>
                <a:effectLst>
                  <a:outerShdw blurRad="38100" dist="38100" dir="2700000" algn="tl">
                    <a:srgbClr val="C0C0C0"/>
                  </a:outerShdw>
                </a:effectLst>
                <a:cs typeface="Times New Roman" pitchFamily="18" charset="0"/>
              </a:rPr>
              <a:t>Lần này chúng tôi thật sự hoảng hốt nên bỏ chạy tán loạn.</a:t>
            </a:r>
            <a:endParaRPr lang="en-US" sz="2000" b="1" kern="1200" dirty="0">
              <a:solidFill>
                <a:srgbClr val="6600CC"/>
              </a:solidFill>
              <a:effectLst>
                <a:outerShdw blurRad="38100" dist="38100" dir="2700000" algn="tl">
                  <a:srgbClr val="C0C0C0"/>
                </a:outerShdw>
              </a:effectLst>
              <a:ea typeface="+mn-ea"/>
              <a:cs typeface="Times New Roman" pitchFamily="18" charset="0"/>
            </a:endParaRPr>
          </a:p>
        </p:txBody>
      </p:sp>
      <p:sp>
        <p:nvSpPr>
          <p:cNvPr id="11" name="TextBox 10">
            <a:extLst>
              <a:ext uri="{FF2B5EF4-FFF2-40B4-BE49-F238E27FC236}">
                <a16:creationId xmlns:a16="http://schemas.microsoft.com/office/drawing/2014/main" id="{20C0992F-5AAF-4446-93FB-CB881E2B70AA}"/>
              </a:ext>
            </a:extLst>
          </p:cNvPr>
          <p:cNvSpPr txBox="1"/>
          <p:nvPr/>
        </p:nvSpPr>
        <p:spPr>
          <a:xfrm>
            <a:off x="806863" y="1151528"/>
            <a:ext cx="4613910" cy="461665"/>
          </a:xfrm>
          <a:prstGeom prst="rect">
            <a:avLst/>
          </a:prstGeom>
          <a:noFill/>
        </p:spPr>
        <p:txBody>
          <a:bodyPr wrap="square">
            <a:spAutoFit/>
          </a:bodyPr>
          <a:lstStyle/>
          <a:p>
            <a:pPr defTabSz="685800" eaLnBrk="1" hangingPunct="1">
              <a:buClrTx/>
              <a:defRPr/>
            </a:pPr>
            <a:r>
              <a:rPr lang="vi-VN" sz="2400" b="0" i="0" dirty="0">
                <a:solidFill>
                  <a:schemeClr val="bg1">
                    <a:lumMod val="75000"/>
                    <a:lumOff val="25000"/>
                  </a:schemeClr>
                </a:solidFill>
                <a:effectLst/>
                <a:latin typeface="arial" panose="020B0604020202020204" pitchFamily="34" charset="0"/>
              </a:rPr>
              <a:t>Lời </a:t>
            </a:r>
            <a:r>
              <a:rPr lang="en-US" sz="2400" b="0" i="0" dirty="0" err="1">
                <a:solidFill>
                  <a:schemeClr val="bg1">
                    <a:lumMod val="75000"/>
                    <a:lumOff val="25000"/>
                  </a:schemeClr>
                </a:solidFill>
                <a:effectLst/>
                <a:latin typeface="arial" panose="020B0604020202020204" pitchFamily="34" charset="0"/>
              </a:rPr>
              <a:t>kể</a:t>
            </a:r>
            <a:r>
              <a:rPr lang="en-US" sz="2400" b="0" i="0" dirty="0">
                <a:solidFill>
                  <a:schemeClr val="bg1">
                    <a:lumMod val="75000"/>
                    <a:lumOff val="25000"/>
                  </a:schemeClr>
                </a:solidFill>
                <a:effectLst/>
                <a:latin typeface="arial" panose="020B0604020202020204" pitchFamily="34" charset="0"/>
              </a:rPr>
              <a:t> </a:t>
            </a:r>
            <a:r>
              <a:rPr lang="en-US" sz="2400" b="0" i="0" dirty="0" err="1">
                <a:solidFill>
                  <a:schemeClr val="bg1">
                    <a:lumMod val="75000"/>
                    <a:lumOff val="25000"/>
                  </a:schemeClr>
                </a:solidFill>
                <a:effectLst/>
                <a:latin typeface="arial" panose="020B0604020202020204" pitchFamily="34" charset="0"/>
              </a:rPr>
              <a:t>của</a:t>
            </a:r>
            <a:r>
              <a:rPr lang="en-US" sz="2400" b="0" i="0" dirty="0">
                <a:solidFill>
                  <a:schemeClr val="bg1">
                    <a:lumMod val="75000"/>
                    <a:lumOff val="25000"/>
                  </a:schemeClr>
                </a:solidFill>
                <a:effectLst/>
                <a:latin typeface="arial" panose="020B0604020202020204" pitchFamily="34" charset="0"/>
              </a:rPr>
              <a:t> </a:t>
            </a:r>
            <a:r>
              <a:rPr lang="en-US" sz="2400" b="0" i="0" dirty="0" err="1">
                <a:solidFill>
                  <a:schemeClr val="bg1">
                    <a:lumMod val="75000"/>
                    <a:lumOff val="25000"/>
                  </a:schemeClr>
                </a:solidFill>
                <a:effectLst/>
                <a:latin typeface="arial" panose="020B0604020202020204" pitchFamily="34" charset="0"/>
              </a:rPr>
              <a:t>nhân</a:t>
            </a:r>
            <a:r>
              <a:rPr lang="en-US" sz="2400" b="0" i="0" dirty="0">
                <a:solidFill>
                  <a:schemeClr val="bg1">
                    <a:lumMod val="75000"/>
                    <a:lumOff val="25000"/>
                  </a:schemeClr>
                </a:solidFill>
                <a:effectLst/>
                <a:latin typeface="arial" panose="020B0604020202020204" pitchFamily="34" charset="0"/>
              </a:rPr>
              <a:t> </a:t>
            </a:r>
            <a:r>
              <a:rPr lang="en-US" sz="2400" b="0" i="0" dirty="0" err="1">
                <a:solidFill>
                  <a:schemeClr val="bg1">
                    <a:lumMod val="75000"/>
                    <a:lumOff val="25000"/>
                  </a:schemeClr>
                </a:solidFill>
                <a:effectLst/>
                <a:latin typeface="arial" panose="020B0604020202020204" pitchFamily="34" charset="0"/>
              </a:rPr>
              <a:t>vật</a:t>
            </a:r>
            <a:r>
              <a:rPr lang="en-US" sz="2400" b="0" i="0" dirty="0">
                <a:solidFill>
                  <a:schemeClr val="bg1">
                    <a:lumMod val="75000"/>
                    <a:lumOff val="25000"/>
                  </a:schemeClr>
                </a:solidFill>
                <a:effectLst/>
                <a:latin typeface="arial" panose="020B0604020202020204" pitchFamily="34" charset="0"/>
              </a:rPr>
              <a:t> Quang </a:t>
            </a:r>
            <a:endParaRPr lang="vi-VN" sz="1800" b="1" kern="1200" dirty="0">
              <a:solidFill>
                <a:schemeClr val="bg1">
                  <a:lumMod val="75000"/>
                  <a:lumOff val="25000"/>
                </a:schemeClr>
              </a:solidFill>
              <a:effectLst>
                <a:outerShdw blurRad="38100" dist="38100" dir="2700000" algn="tl">
                  <a:srgbClr val="C0C0C0"/>
                </a:outerShdw>
              </a:effectLst>
              <a:ea typeface="+mn-ea"/>
              <a:cs typeface="Times New Roman" pitchFamily="18" charset="0"/>
            </a:endParaRPr>
          </a:p>
        </p:txBody>
      </p:sp>
    </p:spTree>
    <p:extLst>
      <p:ext uri="{BB962C8B-B14F-4D97-AF65-F5344CB8AC3E}">
        <p14:creationId xmlns:p14="http://schemas.microsoft.com/office/powerpoint/2010/main" val="18093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BE64B7-7025-454C-B3A5-F12B868BAB73}"/>
              </a:ext>
            </a:extLst>
          </p:cNvPr>
          <p:cNvPicPr>
            <a:picLocks noGrp="1" noChangeAspect="1"/>
          </p:cNvPicPr>
          <p:nvPr>
            <p:ph idx="1"/>
          </p:nvPr>
        </p:nvPicPr>
        <p:blipFill>
          <a:blip r:embed="rId2"/>
          <a:stretch>
            <a:fillRect/>
          </a:stretch>
        </p:blipFill>
        <p:spPr>
          <a:xfrm>
            <a:off x="4793118" y="1727200"/>
            <a:ext cx="4555066" cy="3416300"/>
          </a:xfrm>
        </p:spPr>
      </p:pic>
      <p:sp>
        <p:nvSpPr>
          <p:cNvPr id="7" name="TextBox 6">
            <a:extLst>
              <a:ext uri="{FF2B5EF4-FFF2-40B4-BE49-F238E27FC236}">
                <a16:creationId xmlns:a16="http://schemas.microsoft.com/office/drawing/2014/main" id="{E2FD1179-17E4-4B27-AB5C-2548AD7A8B64}"/>
              </a:ext>
            </a:extLst>
          </p:cNvPr>
          <p:cNvSpPr txBox="1"/>
          <p:nvPr/>
        </p:nvSpPr>
        <p:spPr>
          <a:xfrm>
            <a:off x="993653" y="505023"/>
            <a:ext cx="5736756" cy="1200329"/>
          </a:xfrm>
          <a:prstGeom prst="rect">
            <a:avLst/>
          </a:prstGeom>
          <a:noFill/>
        </p:spPr>
        <p:txBody>
          <a:bodyPr wrap="square">
            <a:spAutoFit/>
          </a:bodyPr>
          <a:lstStyle/>
          <a:p>
            <a:r>
              <a:rPr lang="en-US" sz="3600" dirty="0" err="1"/>
              <a:t>Dặn</a:t>
            </a:r>
            <a:r>
              <a:rPr lang="en-US" sz="3600" dirty="0"/>
              <a:t> </a:t>
            </a:r>
            <a:r>
              <a:rPr lang="en-US" sz="3600" dirty="0" err="1"/>
              <a:t>dò</a:t>
            </a:r>
            <a:r>
              <a:rPr lang="en-US" sz="3600" dirty="0"/>
              <a:t>: </a:t>
            </a:r>
            <a:r>
              <a:rPr lang="en-US" sz="3600" dirty="0" err="1"/>
              <a:t>Chuẩn</a:t>
            </a:r>
            <a:r>
              <a:rPr lang="en-US" sz="3600" dirty="0"/>
              <a:t> </a:t>
            </a:r>
            <a:r>
              <a:rPr lang="en-US" sz="3600" dirty="0" err="1"/>
              <a:t>bị</a:t>
            </a:r>
            <a:r>
              <a:rPr lang="en-US" sz="3600" dirty="0"/>
              <a:t> </a:t>
            </a:r>
            <a:r>
              <a:rPr lang="en-US" sz="3600" dirty="0" err="1"/>
              <a:t>bài</a:t>
            </a:r>
            <a:r>
              <a:rPr lang="en-US" sz="3600" dirty="0"/>
              <a:t> </a:t>
            </a:r>
          </a:p>
          <a:p>
            <a:r>
              <a:rPr lang="en-US" sz="3600" dirty="0"/>
              <a:t>                    “ </a:t>
            </a:r>
            <a:r>
              <a:rPr lang="en-US" sz="3600" dirty="0" err="1"/>
              <a:t>Bận</a:t>
            </a:r>
            <a:r>
              <a:rPr lang="en-US" sz="3600" dirty="0"/>
              <a:t>”</a:t>
            </a:r>
          </a:p>
        </p:txBody>
      </p:sp>
    </p:spTree>
    <p:extLst>
      <p:ext uri="{BB962C8B-B14F-4D97-AF65-F5344CB8AC3E}">
        <p14:creationId xmlns:p14="http://schemas.microsoft.com/office/powerpoint/2010/main" val="1095671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yeu nghe">
            <a:extLst>
              <a:ext uri="{FF2B5EF4-FFF2-40B4-BE49-F238E27FC236}">
                <a16:creationId xmlns:a16="http://schemas.microsoft.com/office/drawing/2014/main" id="{5195B350-7521-4BC9-A133-118E87DD11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4274" y="2321855"/>
            <a:ext cx="1944290"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descr="Rose-06-june">
            <a:extLst>
              <a:ext uri="{FF2B5EF4-FFF2-40B4-BE49-F238E27FC236}">
                <a16:creationId xmlns:a16="http://schemas.microsoft.com/office/drawing/2014/main" id="{2A2B0EBF-6B18-499B-AE66-7A9388AF6D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429000"/>
            <a:ext cx="1485900" cy="104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descr="1181071cimzwdep76">
            <a:extLst>
              <a:ext uri="{FF2B5EF4-FFF2-40B4-BE49-F238E27FC236}">
                <a16:creationId xmlns:a16="http://schemas.microsoft.com/office/drawing/2014/main" id="{0BA1CAC5-4F78-49A4-8858-084CCD5D68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131" y="2078942"/>
            <a:ext cx="952439"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descr="1181071cimzwdep76">
            <a:extLst>
              <a:ext uri="{FF2B5EF4-FFF2-40B4-BE49-F238E27FC236}">
                <a16:creationId xmlns:a16="http://schemas.microsoft.com/office/drawing/2014/main" id="{7FE10F98-61E9-432B-8245-8A4F910DCE7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257300"/>
            <a:ext cx="6429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9" descr="0830js5b15daddi012pz8">
            <a:extLst>
              <a:ext uri="{FF2B5EF4-FFF2-40B4-BE49-F238E27FC236}">
                <a16:creationId xmlns:a16="http://schemas.microsoft.com/office/drawing/2014/main" id="{C0302125-6893-47DB-AD14-DDCF22DABDE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8390" y="23783"/>
            <a:ext cx="51792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0" descr="Entertainment-02-june[1]">
            <a:extLst>
              <a:ext uri="{FF2B5EF4-FFF2-40B4-BE49-F238E27FC236}">
                <a16:creationId xmlns:a16="http://schemas.microsoft.com/office/drawing/2014/main" id="{A8679FCF-5893-488D-8D11-0CD6908701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19591" y="2306972"/>
            <a:ext cx="11430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1" descr="36358cay00ek3p5">
            <a:extLst>
              <a:ext uri="{FF2B5EF4-FFF2-40B4-BE49-F238E27FC236}">
                <a16:creationId xmlns:a16="http://schemas.microsoft.com/office/drawing/2014/main" id="{E266D340-E220-47D2-8427-CAEA3270AA9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367808" y="3633193"/>
            <a:ext cx="60841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Group 12">
            <a:extLst>
              <a:ext uri="{FF2B5EF4-FFF2-40B4-BE49-F238E27FC236}">
                <a16:creationId xmlns:a16="http://schemas.microsoft.com/office/drawing/2014/main" id="{7B3EAB81-BD08-4025-9A12-7386E7D8E8FF}"/>
              </a:ext>
            </a:extLst>
          </p:cNvPr>
          <p:cNvGrpSpPr>
            <a:grpSpLocks noChangeAspect="1"/>
          </p:cNvGrpSpPr>
          <p:nvPr/>
        </p:nvGrpSpPr>
        <p:grpSpPr bwMode="auto">
          <a:xfrm>
            <a:off x="6629400" y="3886200"/>
            <a:ext cx="1371600" cy="1257300"/>
            <a:chOff x="1728" y="192"/>
            <a:chExt cx="1259" cy="1154"/>
          </a:xfrm>
        </p:grpSpPr>
        <p:sp>
          <p:nvSpPr>
            <p:cNvPr id="31071" name="AutoShape 13">
              <a:extLst>
                <a:ext uri="{FF2B5EF4-FFF2-40B4-BE49-F238E27FC236}">
                  <a16:creationId xmlns:a16="http://schemas.microsoft.com/office/drawing/2014/main" id="{6B3ECF7C-F520-4635-AD39-F47788318D7D}"/>
                </a:ext>
              </a:extLst>
            </p:cNvPr>
            <p:cNvSpPr>
              <a:spLocks noChangeAspect="1" noChangeArrowheads="1" noTextEdit="1"/>
            </p:cNvSpPr>
            <p:nvPr/>
          </p:nvSpPr>
          <p:spPr bwMode="auto">
            <a:xfrm>
              <a:off x="1728" y="192"/>
              <a:ext cx="1259"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p>
          </p:txBody>
        </p:sp>
        <p:grpSp>
          <p:nvGrpSpPr>
            <p:cNvPr id="31072" name="Group 14">
              <a:extLst>
                <a:ext uri="{FF2B5EF4-FFF2-40B4-BE49-F238E27FC236}">
                  <a16:creationId xmlns:a16="http://schemas.microsoft.com/office/drawing/2014/main" id="{5DC02ED3-CDEE-4546-8F5B-73B94A18ABBE}"/>
                </a:ext>
              </a:extLst>
            </p:cNvPr>
            <p:cNvGrpSpPr>
              <a:grpSpLocks/>
            </p:cNvGrpSpPr>
            <p:nvPr/>
          </p:nvGrpSpPr>
          <p:grpSpPr bwMode="auto">
            <a:xfrm>
              <a:off x="1905" y="192"/>
              <a:ext cx="1017" cy="1111"/>
              <a:chOff x="1905" y="192"/>
              <a:chExt cx="1017" cy="1111"/>
            </a:xfrm>
          </p:grpSpPr>
          <p:sp>
            <p:nvSpPr>
              <p:cNvPr id="31206" name="Freeform 15">
                <a:extLst>
                  <a:ext uri="{FF2B5EF4-FFF2-40B4-BE49-F238E27FC236}">
                    <a16:creationId xmlns:a16="http://schemas.microsoft.com/office/drawing/2014/main" id="{C9346A7F-63FF-46B2-83F3-18D0105E5713}"/>
                  </a:ext>
                </a:extLst>
              </p:cNvPr>
              <p:cNvSpPr>
                <a:spLocks/>
              </p:cNvSpPr>
              <p:nvPr/>
            </p:nvSpPr>
            <p:spPr bwMode="auto">
              <a:xfrm>
                <a:off x="2178" y="336"/>
                <a:ext cx="444" cy="445"/>
              </a:xfrm>
              <a:custGeom>
                <a:avLst/>
                <a:gdLst>
                  <a:gd name="T0" fmla="*/ 7 w 889"/>
                  <a:gd name="T1" fmla="*/ 14 h 890"/>
                  <a:gd name="T2" fmla="*/ 9 w 889"/>
                  <a:gd name="T3" fmla="*/ 14 h 890"/>
                  <a:gd name="T4" fmla="*/ 10 w 889"/>
                  <a:gd name="T5" fmla="*/ 14 h 890"/>
                  <a:gd name="T6" fmla="*/ 11 w 889"/>
                  <a:gd name="T7" fmla="*/ 13 h 890"/>
                  <a:gd name="T8" fmla="*/ 12 w 889"/>
                  <a:gd name="T9" fmla="*/ 12 h 890"/>
                  <a:gd name="T10" fmla="*/ 13 w 889"/>
                  <a:gd name="T11" fmla="*/ 11 h 890"/>
                  <a:gd name="T12" fmla="*/ 13 w 889"/>
                  <a:gd name="T13" fmla="*/ 10 h 890"/>
                  <a:gd name="T14" fmla="*/ 13 w 889"/>
                  <a:gd name="T15" fmla="*/ 8 h 890"/>
                  <a:gd name="T16" fmla="*/ 13 w 889"/>
                  <a:gd name="T17" fmla="*/ 7 h 890"/>
                  <a:gd name="T18" fmla="*/ 13 w 889"/>
                  <a:gd name="T19" fmla="*/ 5 h 890"/>
                  <a:gd name="T20" fmla="*/ 13 w 889"/>
                  <a:gd name="T21" fmla="*/ 4 h 890"/>
                  <a:gd name="T22" fmla="*/ 12 w 889"/>
                  <a:gd name="T23" fmla="*/ 3 h 890"/>
                  <a:gd name="T24" fmla="*/ 11 w 889"/>
                  <a:gd name="T25" fmla="*/ 2 h 890"/>
                  <a:gd name="T26" fmla="*/ 10 w 889"/>
                  <a:gd name="T27" fmla="*/ 1 h 890"/>
                  <a:gd name="T28" fmla="*/ 9 w 889"/>
                  <a:gd name="T29" fmla="*/ 1 h 890"/>
                  <a:gd name="T30" fmla="*/ 7 w 889"/>
                  <a:gd name="T31" fmla="*/ 1 h 890"/>
                  <a:gd name="T32" fmla="*/ 6 w 889"/>
                  <a:gd name="T33" fmla="*/ 1 h 890"/>
                  <a:gd name="T34" fmla="*/ 4 w 889"/>
                  <a:gd name="T35" fmla="*/ 1 h 890"/>
                  <a:gd name="T36" fmla="*/ 3 w 889"/>
                  <a:gd name="T37" fmla="*/ 1 h 890"/>
                  <a:gd name="T38" fmla="*/ 2 w 889"/>
                  <a:gd name="T39" fmla="*/ 2 h 890"/>
                  <a:gd name="T40" fmla="*/ 1 w 889"/>
                  <a:gd name="T41" fmla="*/ 3 h 890"/>
                  <a:gd name="T42" fmla="*/ 0 w 889"/>
                  <a:gd name="T43" fmla="*/ 4 h 890"/>
                  <a:gd name="T44" fmla="*/ 0 w 889"/>
                  <a:gd name="T45" fmla="*/ 5 h 890"/>
                  <a:gd name="T46" fmla="*/ 0 w 889"/>
                  <a:gd name="T47" fmla="*/ 7 h 890"/>
                  <a:gd name="T48" fmla="*/ 0 w 889"/>
                  <a:gd name="T49" fmla="*/ 8 h 890"/>
                  <a:gd name="T50" fmla="*/ 0 w 889"/>
                  <a:gd name="T51" fmla="*/ 10 h 890"/>
                  <a:gd name="T52" fmla="*/ 0 w 889"/>
                  <a:gd name="T53" fmla="*/ 11 h 890"/>
                  <a:gd name="T54" fmla="*/ 1 w 889"/>
                  <a:gd name="T55" fmla="*/ 12 h 890"/>
                  <a:gd name="T56" fmla="*/ 2 w 889"/>
                  <a:gd name="T57" fmla="*/ 13 h 890"/>
                  <a:gd name="T58" fmla="*/ 3 w 889"/>
                  <a:gd name="T59" fmla="*/ 14 h 890"/>
                  <a:gd name="T60" fmla="*/ 4 w 889"/>
                  <a:gd name="T61" fmla="*/ 14 h 890"/>
                  <a:gd name="T62" fmla="*/ 6 w 889"/>
                  <a:gd name="T63" fmla="*/ 14 h 8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9" h="890">
                    <a:moveTo>
                      <a:pt x="445" y="890"/>
                    </a:moveTo>
                    <a:lnTo>
                      <a:pt x="490" y="887"/>
                    </a:lnTo>
                    <a:lnTo>
                      <a:pt x="534" y="880"/>
                    </a:lnTo>
                    <a:lnTo>
                      <a:pt x="577" y="870"/>
                    </a:lnTo>
                    <a:lnTo>
                      <a:pt x="617" y="855"/>
                    </a:lnTo>
                    <a:lnTo>
                      <a:pt x="656" y="835"/>
                    </a:lnTo>
                    <a:lnTo>
                      <a:pt x="693" y="814"/>
                    </a:lnTo>
                    <a:lnTo>
                      <a:pt x="727" y="788"/>
                    </a:lnTo>
                    <a:lnTo>
                      <a:pt x="759" y="759"/>
                    </a:lnTo>
                    <a:lnTo>
                      <a:pt x="788" y="727"/>
                    </a:lnTo>
                    <a:lnTo>
                      <a:pt x="813" y="694"/>
                    </a:lnTo>
                    <a:lnTo>
                      <a:pt x="835" y="657"/>
                    </a:lnTo>
                    <a:lnTo>
                      <a:pt x="855" y="618"/>
                    </a:lnTo>
                    <a:lnTo>
                      <a:pt x="869" y="577"/>
                    </a:lnTo>
                    <a:lnTo>
                      <a:pt x="880" y="535"/>
                    </a:lnTo>
                    <a:lnTo>
                      <a:pt x="887" y="490"/>
                    </a:lnTo>
                    <a:lnTo>
                      <a:pt x="889" y="445"/>
                    </a:lnTo>
                    <a:lnTo>
                      <a:pt x="887" y="400"/>
                    </a:lnTo>
                    <a:lnTo>
                      <a:pt x="880" y="355"/>
                    </a:lnTo>
                    <a:lnTo>
                      <a:pt x="869" y="312"/>
                    </a:lnTo>
                    <a:lnTo>
                      <a:pt x="855" y="272"/>
                    </a:lnTo>
                    <a:lnTo>
                      <a:pt x="835" y="233"/>
                    </a:lnTo>
                    <a:lnTo>
                      <a:pt x="813" y="196"/>
                    </a:lnTo>
                    <a:lnTo>
                      <a:pt x="788" y="163"/>
                    </a:lnTo>
                    <a:lnTo>
                      <a:pt x="759" y="130"/>
                    </a:lnTo>
                    <a:lnTo>
                      <a:pt x="727" y="101"/>
                    </a:lnTo>
                    <a:lnTo>
                      <a:pt x="693" y="76"/>
                    </a:lnTo>
                    <a:lnTo>
                      <a:pt x="656" y="54"/>
                    </a:lnTo>
                    <a:lnTo>
                      <a:pt x="617" y="35"/>
                    </a:lnTo>
                    <a:lnTo>
                      <a:pt x="577" y="20"/>
                    </a:lnTo>
                    <a:lnTo>
                      <a:pt x="534" y="9"/>
                    </a:lnTo>
                    <a:lnTo>
                      <a:pt x="490" y="2"/>
                    </a:lnTo>
                    <a:lnTo>
                      <a:pt x="445" y="0"/>
                    </a:lnTo>
                    <a:lnTo>
                      <a:pt x="400" y="2"/>
                    </a:lnTo>
                    <a:lnTo>
                      <a:pt x="355" y="9"/>
                    </a:lnTo>
                    <a:lnTo>
                      <a:pt x="312" y="20"/>
                    </a:lnTo>
                    <a:lnTo>
                      <a:pt x="272" y="35"/>
                    </a:lnTo>
                    <a:lnTo>
                      <a:pt x="233" y="54"/>
                    </a:lnTo>
                    <a:lnTo>
                      <a:pt x="196" y="76"/>
                    </a:lnTo>
                    <a:lnTo>
                      <a:pt x="163" y="101"/>
                    </a:lnTo>
                    <a:lnTo>
                      <a:pt x="130" y="130"/>
                    </a:lnTo>
                    <a:lnTo>
                      <a:pt x="102" y="163"/>
                    </a:lnTo>
                    <a:lnTo>
                      <a:pt x="76" y="196"/>
                    </a:lnTo>
                    <a:lnTo>
                      <a:pt x="54" y="233"/>
                    </a:lnTo>
                    <a:lnTo>
                      <a:pt x="35" y="272"/>
                    </a:lnTo>
                    <a:lnTo>
                      <a:pt x="20" y="312"/>
                    </a:lnTo>
                    <a:lnTo>
                      <a:pt x="9" y="355"/>
                    </a:lnTo>
                    <a:lnTo>
                      <a:pt x="3" y="400"/>
                    </a:lnTo>
                    <a:lnTo>
                      <a:pt x="0" y="445"/>
                    </a:lnTo>
                    <a:lnTo>
                      <a:pt x="3" y="490"/>
                    </a:lnTo>
                    <a:lnTo>
                      <a:pt x="9" y="535"/>
                    </a:lnTo>
                    <a:lnTo>
                      <a:pt x="20" y="577"/>
                    </a:lnTo>
                    <a:lnTo>
                      <a:pt x="35" y="618"/>
                    </a:lnTo>
                    <a:lnTo>
                      <a:pt x="54" y="657"/>
                    </a:lnTo>
                    <a:lnTo>
                      <a:pt x="76" y="694"/>
                    </a:lnTo>
                    <a:lnTo>
                      <a:pt x="102" y="727"/>
                    </a:lnTo>
                    <a:lnTo>
                      <a:pt x="130" y="759"/>
                    </a:lnTo>
                    <a:lnTo>
                      <a:pt x="163" y="788"/>
                    </a:lnTo>
                    <a:lnTo>
                      <a:pt x="196" y="814"/>
                    </a:lnTo>
                    <a:lnTo>
                      <a:pt x="233" y="835"/>
                    </a:lnTo>
                    <a:lnTo>
                      <a:pt x="272" y="855"/>
                    </a:lnTo>
                    <a:lnTo>
                      <a:pt x="312" y="870"/>
                    </a:lnTo>
                    <a:lnTo>
                      <a:pt x="355" y="880"/>
                    </a:lnTo>
                    <a:lnTo>
                      <a:pt x="400" y="887"/>
                    </a:lnTo>
                    <a:lnTo>
                      <a:pt x="445" y="89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7" name="Freeform 16">
                <a:extLst>
                  <a:ext uri="{FF2B5EF4-FFF2-40B4-BE49-F238E27FC236}">
                    <a16:creationId xmlns:a16="http://schemas.microsoft.com/office/drawing/2014/main" id="{23D91610-2162-401A-B3CA-0915DE27A2AF}"/>
                  </a:ext>
                </a:extLst>
              </p:cNvPr>
              <p:cNvSpPr>
                <a:spLocks/>
              </p:cNvSpPr>
              <p:nvPr/>
            </p:nvSpPr>
            <p:spPr bwMode="auto">
              <a:xfrm>
                <a:off x="2308" y="467"/>
                <a:ext cx="183" cy="184"/>
              </a:xfrm>
              <a:custGeom>
                <a:avLst/>
                <a:gdLst>
                  <a:gd name="T0" fmla="*/ 3 w 366"/>
                  <a:gd name="T1" fmla="*/ 6 h 367"/>
                  <a:gd name="T2" fmla="*/ 4 w 366"/>
                  <a:gd name="T3" fmla="*/ 6 h 367"/>
                  <a:gd name="T4" fmla="*/ 4 w 366"/>
                  <a:gd name="T5" fmla="*/ 6 h 367"/>
                  <a:gd name="T6" fmla="*/ 5 w 366"/>
                  <a:gd name="T7" fmla="*/ 6 h 367"/>
                  <a:gd name="T8" fmla="*/ 5 w 366"/>
                  <a:gd name="T9" fmla="*/ 5 h 367"/>
                  <a:gd name="T10" fmla="*/ 6 w 366"/>
                  <a:gd name="T11" fmla="*/ 5 h 367"/>
                  <a:gd name="T12" fmla="*/ 6 w 366"/>
                  <a:gd name="T13" fmla="*/ 4 h 367"/>
                  <a:gd name="T14" fmla="*/ 6 w 366"/>
                  <a:gd name="T15" fmla="*/ 4 h 367"/>
                  <a:gd name="T16" fmla="*/ 6 w 366"/>
                  <a:gd name="T17" fmla="*/ 3 h 367"/>
                  <a:gd name="T18" fmla="*/ 6 w 366"/>
                  <a:gd name="T19" fmla="*/ 3 h 367"/>
                  <a:gd name="T20" fmla="*/ 6 w 366"/>
                  <a:gd name="T21" fmla="*/ 2 h 367"/>
                  <a:gd name="T22" fmla="*/ 6 w 366"/>
                  <a:gd name="T23" fmla="*/ 2 h 367"/>
                  <a:gd name="T24" fmla="*/ 5 w 366"/>
                  <a:gd name="T25" fmla="*/ 1 h 367"/>
                  <a:gd name="T26" fmla="*/ 5 w 366"/>
                  <a:gd name="T27" fmla="*/ 1 h 367"/>
                  <a:gd name="T28" fmla="*/ 4 w 366"/>
                  <a:gd name="T29" fmla="*/ 1 h 367"/>
                  <a:gd name="T30" fmla="*/ 4 w 366"/>
                  <a:gd name="T31" fmla="*/ 1 h 367"/>
                  <a:gd name="T32" fmla="*/ 3 w 366"/>
                  <a:gd name="T33" fmla="*/ 0 h 367"/>
                  <a:gd name="T34" fmla="*/ 3 w 366"/>
                  <a:gd name="T35" fmla="*/ 1 h 367"/>
                  <a:gd name="T36" fmla="*/ 2 w 366"/>
                  <a:gd name="T37" fmla="*/ 1 h 367"/>
                  <a:gd name="T38" fmla="*/ 2 w 366"/>
                  <a:gd name="T39" fmla="*/ 1 h 367"/>
                  <a:gd name="T40" fmla="*/ 1 w 366"/>
                  <a:gd name="T41" fmla="*/ 1 h 367"/>
                  <a:gd name="T42" fmla="*/ 1 w 366"/>
                  <a:gd name="T43" fmla="*/ 2 h 367"/>
                  <a:gd name="T44" fmla="*/ 1 w 366"/>
                  <a:gd name="T45" fmla="*/ 2 h 367"/>
                  <a:gd name="T46" fmla="*/ 1 w 366"/>
                  <a:gd name="T47" fmla="*/ 3 h 367"/>
                  <a:gd name="T48" fmla="*/ 0 w 366"/>
                  <a:gd name="T49" fmla="*/ 3 h 367"/>
                  <a:gd name="T50" fmla="*/ 1 w 366"/>
                  <a:gd name="T51" fmla="*/ 4 h 367"/>
                  <a:gd name="T52" fmla="*/ 1 w 366"/>
                  <a:gd name="T53" fmla="*/ 4 h 367"/>
                  <a:gd name="T54" fmla="*/ 1 w 366"/>
                  <a:gd name="T55" fmla="*/ 5 h 367"/>
                  <a:gd name="T56" fmla="*/ 1 w 366"/>
                  <a:gd name="T57" fmla="*/ 5 h 367"/>
                  <a:gd name="T58" fmla="*/ 2 w 366"/>
                  <a:gd name="T59" fmla="*/ 6 h 367"/>
                  <a:gd name="T60" fmla="*/ 2 w 366"/>
                  <a:gd name="T61" fmla="*/ 6 h 367"/>
                  <a:gd name="T62" fmla="*/ 3 w 366"/>
                  <a:gd name="T63" fmla="*/ 6 h 367"/>
                  <a:gd name="T64" fmla="*/ 3 w 366"/>
                  <a:gd name="T65" fmla="*/ 6 h 3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6" h="367">
                    <a:moveTo>
                      <a:pt x="183" y="367"/>
                    </a:moveTo>
                    <a:lnTo>
                      <a:pt x="219" y="364"/>
                    </a:lnTo>
                    <a:lnTo>
                      <a:pt x="254" y="352"/>
                    </a:lnTo>
                    <a:lnTo>
                      <a:pt x="285" y="336"/>
                    </a:lnTo>
                    <a:lnTo>
                      <a:pt x="313" y="313"/>
                    </a:lnTo>
                    <a:lnTo>
                      <a:pt x="335" y="285"/>
                    </a:lnTo>
                    <a:lnTo>
                      <a:pt x="352" y="254"/>
                    </a:lnTo>
                    <a:lnTo>
                      <a:pt x="362" y="220"/>
                    </a:lnTo>
                    <a:lnTo>
                      <a:pt x="366" y="183"/>
                    </a:lnTo>
                    <a:lnTo>
                      <a:pt x="362" y="146"/>
                    </a:lnTo>
                    <a:lnTo>
                      <a:pt x="352" y="111"/>
                    </a:lnTo>
                    <a:lnTo>
                      <a:pt x="335" y="80"/>
                    </a:lnTo>
                    <a:lnTo>
                      <a:pt x="313" y="53"/>
                    </a:lnTo>
                    <a:lnTo>
                      <a:pt x="285" y="31"/>
                    </a:lnTo>
                    <a:lnTo>
                      <a:pt x="254" y="13"/>
                    </a:lnTo>
                    <a:lnTo>
                      <a:pt x="219" y="3"/>
                    </a:lnTo>
                    <a:lnTo>
                      <a:pt x="183" y="0"/>
                    </a:lnTo>
                    <a:lnTo>
                      <a:pt x="146" y="3"/>
                    </a:lnTo>
                    <a:lnTo>
                      <a:pt x="111" y="13"/>
                    </a:lnTo>
                    <a:lnTo>
                      <a:pt x="80" y="31"/>
                    </a:lnTo>
                    <a:lnTo>
                      <a:pt x="54" y="53"/>
                    </a:lnTo>
                    <a:lnTo>
                      <a:pt x="31" y="80"/>
                    </a:lnTo>
                    <a:lnTo>
                      <a:pt x="15" y="111"/>
                    </a:lnTo>
                    <a:lnTo>
                      <a:pt x="3" y="146"/>
                    </a:lnTo>
                    <a:lnTo>
                      <a:pt x="0" y="183"/>
                    </a:lnTo>
                    <a:lnTo>
                      <a:pt x="3" y="220"/>
                    </a:lnTo>
                    <a:lnTo>
                      <a:pt x="15" y="254"/>
                    </a:lnTo>
                    <a:lnTo>
                      <a:pt x="31" y="285"/>
                    </a:lnTo>
                    <a:lnTo>
                      <a:pt x="54" y="313"/>
                    </a:lnTo>
                    <a:lnTo>
                      <a:pt x="80" y="336"/>
                    </a:lnTo>
                    <a:lnTo>
                      <a:pt x="111" y="352"/>
                    </a:lnTo>
                    <a:lnTo>
                      <a:pt x="146" y="364"/>
                    </a:lnTo>
                    <a:lnTo>
                      <a:pt x="183" y="367"/>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8" name="Freeform 17">
                <a:extLst>
                  <a:ext uri="{FF2B5EF4-FFF2-40B4-BE49-F238E27FC236}">
                    <a16:creationId xmlns:a16="http://schemas.microsoft.com/office/drawing/2014/main" id="{C6271A7D-72FF-4AF5-9036-8A32E52E7F6C}"/>
                  </a:ext>
                </a:extLst>
              </p:cNvPr>
              <p:cNvSpPr>
                <a:spLocks/>
              </p:cNvSpPr>
              <p:nvPr/>
            </p:nvSpPr>
            <p:spPr bwMode="auto">
              <a:xfrm>
                <a:off x="2308" y="467"/>
                <a:ext cx="183" cy="184"/>
              </a:xfrm>
              <a:custGeom>
                <a:avLst/>
                <a:gdLst>
                  <a:gd name="T0" fmla="*/ 3 w 366"/>
                  <a:gd name="T1" fmla="*/ 6 h 367"/>
                  <a:gd name="T2" fmla="*/ 4 w 366"/>
                  <a:gd name="T3" fmla="*/ 6 h 367"/>
                  <a:gd name="T4" fmla="*/ 4 w 366"/>
                  <a:gd name="T5" fmla="*/ 6 h 367"/>
                  <a:gd name="T6" fmla="*/ 5 w 366"/>
                  <a:gd name="T7" fmla="*/ 6 h 367"/>
                  <a:gd name="T8" fmla="*/ 5 w 366"/>
                  <a:gd name="T9" fmla="*/ 5 h 367"/>
                  <a:gd name="T10" fmla="*/ 6 w 366"/>
                  <a:gd name="T11" fmla="*/ 5 h 367"/>
                  <a:gd name="T12" fmla="*/ 6 w 366"/>
                  <a:gd name="T13" fmla="*/ 4 h 367"/>
                  <a:gd name="T14" fmla="*/ 6 w 366"/>
                  <a:gd name="T15" fmla="*/ 4 h 367"/>
                  <a:gd name="T16" fmla="*/ 6 w 366"/>
                  <a:gd name="T17" fmla="*/ 3 h 367"/>
                  <a:gd name="T18" fmla="*/ 6 w 366"/>
                  <a:gd name="T19" fmla="*/ 3 h 367"/>
                  <a:gd name="T20" fmla="*/ 6 w 366"/>
                  <a:gd name="T21" fmla="*/ 2 h 367"/>
                  <a:gd name="T22" fmla="*/ 6 w 366"/>
                  <a:gd name="T23" fmla="*/ 2 h 367"/>
                  <a:gd name="T24" fmla="*/ 5 w 366"/>
                  <a:gd name="T25" fmla="*/ 1 h 367"/>
                  <a:gd name="T26" fmla="*/ 5 w 366"/>
                  <a:gd name="T27" fmla="*/ 1 h 367"/>
                  <a:gd name="T28" fmla="*/ 4 w 366"/>
                  <a:gd name="T29" fmla="*/ 1 h 367"/>
                  <a:gd name="T30" fmla="*/ 4 w 366"/>
                  <a:gd name="T31" fmla="*/ 1 h 367"/>
                  <a:gd name="T32" fmla="*/ 3 w 366"/>
                  <a:gd name="T33" fmla="*/ 0 h 367"/>
                  <a:gd name="T34" fmla="*/ 3 w 366"/>
                  <a:gd name="T35" fmla="*/ 1 h 367"/>
                  <a:gd name="T36" fmla="*/ 2 w 366"/>
                  <a:gd name="T37" fmla="*/ 1 h 367"/>
                  <a:gd name="T38" fmla="*/ 2 w 366"/>
                  <a:gd name="T39" fmla="*/ 1 h 367"/>
                  <a:gd name="T40" fmla="*/ 1 w 366"/>
                  <a:gd name="T41" fmla="*/ 1 h 367"/>
                  <a:gd name="T42" fmla="*/ 1 w 366"/>
                  <a:gd name="T43" fmla="*/ 2 h 367"/>
                  <a:gd name="T44" fmla="*/ 1 w 366"/>
                  <a:gd name="T45" fmla="*/ 2 h 367"/>
                  <a:gd name="T46" fmla="*/ 1 w 366"/>
                  <a:gd name="T47" fmla="*/ 3 h 367"/>
                  <a:gd name="T48" fmla="*/ 0 w 366"/>
                  <a:gd name="T49" fmla="*/ 3 h 367"/>
                  <a:gd name="T50" fmla="*/ 1 w 366"/>
                  <a:gd name="T51" fmla="*/ 4 h 367"/>
                  <a:gd name="T52" fmla="*/ 1 w 366"/>
                  <a:gd name="T53" fmla="*/ 4 h 367"/>
                  <a:gd name="T54" fmla="*/ 1 w 366"/>
                  <a:gd name="T55" fmla="*/ 5 h 367"/>
                  <a:gd name="T56" fmla="*/ 1 w 366"/>
                  <a:gd name="T57" fmla="*/ 5 h 367"/>
                  <a:gd name="T58" fmla="*/ 2 w 366"/>
                  <a:gd name="T59" fmla="*/ 6 h 367"/>
                  <a:gd name="T60" fmla="*/ 2 w 366"/>
                  <a:gd name="T61" fmla="*/ 6 h 367"/>
                  <a:gd name="T62" fmla="*/ 3 w 366"/>
                  <a:gd name="T63" fmla="*/ 6 h 367"/>
                  <a:gd name="T64" fmla="*/ 3 w 366"/>
                  <a:gd name="T65" fmla="*/ 6 h 3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6" h="367">
                    <a:moveTo>
                      <a:pt x="183" y="367"/>
                    </a:moveTo>
                    <a:lnTo>
                      <a:pt x="219" y="364"/>
                    </a:lnTo>
                    <a:lnTo>
                      <a:pt x="254" y="352"/>
                    </a:lnTo>
                    <a:lnTo>
                      <a:pt x="285" y="336"/>
                    </a:lnTo>
                    <a:lnTo>
                      <a:pt x="313" y="313"/>
                    </a:lnTo>
                    <a:lnTo>
                      <a:pt x="335" y="285"/>
                    </a:lnTo>
                    <a:lnTo>
                      <a:pt x="352" y="254"/>
                    </a:lnTo>
                    <a:lnTo>
                      <a:pt x="362" y="220"/>
                    </a:lnTo>
                    <a:lnTo>
                      <a:pt x="366" y="183"/>
                    </a:lnTo>
                    <a:lnTo>
                      <a:pt x="362" y="146"/>
                    </a:lnTo>
                    <a:lnTo>
                      <a:pt x="352" y="111"/>
                    </a:lnTo>
                    <a:lnTo>
                      <a:pt x="335" y="80"/>
                    </a:lnTo>
                    <a:lnTo>
                      <a:pt x="313" y="53"/>
                    </a:lnTo>
                    <a:lnTo>
                      <a:pt x="285" y="31"/>
                    </a:lnTo>
                    <a:lnTo>
                      <a:pt x="254" y="13"/>
                    </a:lnTo>
                    <a:lnTo>
                      <a:pt x="219" y="3"/>
                    </a:lnTo>
                    <a:lnTo>
                      <a:pt x="183" y="0"/>
                    </a:lnTo>
                    <a:lnTo>
                      <a:pt x="146" y="3"/>
                    </a:lnTo>
                    <a:lnTo>
                      <a:pt x="111" y="13"/>
                    </a:lnTo>
                    <a:lnTo>
                      <a:pt x="80" y="31"/>
                    </a:lnTo>
                    <a:lnTo>
                      <a:pt x="54" y="53"/>
                    </a:lnTo>
                    <a:lnTo>
                      <a:pt x="31" y="80"/>
                    </a:lnTo>
                    <a:lnTo>
                      <a:pt x="15" y="111"/>
                    </a:lnTo>
                    <a:lnTo>
                      <a:pt x="3" y="146"/>
                    </a:lnTo>
                    <a:lnTo>
                      <a:pt x="0" y="183"/>
                    </a:lnTo>
                    <a:lnTo>
                      <a:pt x="3" y="220"/>
                    </a:lnTo>
                    <a:lnTo>
                      <a:pt x="15" y="254"/>
                    </a:lnTo>
                    <a:lnTo>
                      <a:pt x="31" y="285"/>
                    </a:lnTo>
                    <a:lnTo>
                      <a:pt x="54" y="313"/>
                    </a:lnTo>
                    <a:lnTo>
                      <a:pt x="80" y="336"/>
                    </a:lnTo>
                    <a:lnTo>
                      <a:pt x="111" y="352"/>
                    </a:lnTo>
                    <a:lnTo>
                      <a:pt x="146" y="364"/>
                    </a:lnTo>
                    <a:lnTo>
                      <a:pt x="183" y="367"/>
                    </a:lnTo>
                    <a:close/>
                  </a:path>
                </a:pathLst>
              </a:custGeom>
              <a:solidFill>
                <a:srgbClr val="FFF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9" name="Freeform 18">
                <a:extLst>
                  <a:ext uri="{FF2B5EF4-FFF2-40B4-BE49-F238E27FC236}">
                    <a16:creationId xmlns:a16="http://schemas.microsoft.com/office/drawing/2014/main" id="{24862D65-E4B1-4563-99A7-7984E6BCE350}"/>
                  </a:ext>
                </a:extLst>
              </p:cNvPr>
              <p:cNvSpPr>
                <a:spLocks/>
              </p:cNvSpPr>
              <p:nvPr/>
            </p:nvSpPr>
            <p:spPr bwMode="auto">
              <a:xfrm>
                <a:off x="2371" y="945"/>
                <a:ext cx="59" cy="126"/>
              </a:xfrm>
              <a:custGeom>
                <a:avLst/>
                <a:gdLst>
                  <a:gd name="T0" fmla="*/ 1 w 119"/>
                  <a:gd name="T1" fmla="*/ 4 h 251"/>
                  <a:gd name="T2" fmla="*/ 1 w 119"/>
                  <a:gd name="T3" fmla="*/ 0 h 251"/>
                  <a:gd name="T4" fmla="*/ 0 w 119"/>
                  <a:gd name="T5" fmla="*/ 0 h 251"/>
                  <a:gd name="T6" fmla="*/ 0 w 119"/>
                  <a:gd name="T7" fmla="*/ 4 h 251"/>
                  <a:gd name="T8" fmla="*/ 1 w 119"/>
                  <a:gd name="T9" fmla="*/ 4 h 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51">
                    <a:moveTo>
                      <a:pt x="119" y="251"/>
                    </a:moveTo>
                    <a:lnTo>
                      <a:pt x="86" y="0"/>
                    </a:lnTo>
                    <a:lnTo>
                      <a:pt x="31" y="0"/>
                    </a:lnTo>
                    <a:lnTo>
                      <a:pt x="0" y="251"/>
                    </a:lnTo>
                    <a:lnTo>
                      <a:pt x="119" y="251"/>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0" name="Freeform 19">
                <a:extLst>
                  <a:ext uri="{FF2B5EF4-FFF2-40B4-BE49-F238E27FC236}">
                    <a16:creationId xmlns:a16="http://schemas.microsoft.com/office/drawing/2014/main" id="{3FA006F6-27B5-4F5D-A9BD-D1CCADB1B954}"/>
                  </a:ext>
                </a:extLst>
              </p:cNvPr>
              <p:cNvSpPr>
                <a:spLocks/>
              </p:cNvSpPr>
              <p:nvPr/>
            </p:nvSpPr>
            <p:spPr bwMode="auto">
              <a:xfrm>
                <a:off x="2323" y="1137"/>
                <a:ext cx="155" cy="62"/>
              </a:xfrm>
              <a:custGeom>
                <a:avLst/>
                <a:gdLst>
                  <a:gd name="T0" fmla="*/ 0 w 310"/>
                  <a:gd name="T1" fmla="*/ 2 h 123"/>
                  <a:gd name="T2" fmla="*/ 1 w 310"/>
                  <a:gd name="T3" fmla="*/ 2 h 123"/>
                  <a:gd name="T4" fmla="*/ 1 w 310"/>
                  <a:gd name="T5" fmla="*/ 2 h 123"/>
                  <a:gd name="T6" fmla="*/ 1 w 310"/>
                  <a:gd name="T7" fmla="*/ 2 h 123"/>
                  <a:gd name="T8" fmla="*/ 1 w 310"/>
                  <a:gd name="T9" fmla="*/ 2 h 123"/>
                  <a:gd name="T10" fmla="*/ 2 w 310"/>
                  <a:gd name="T11" fmla="*/ 2 h 123"/>
                  <a:gd name="T12" fmla="*/ 2 w 310"/>
                  <a:gd name="T13" fmla="*/ 2 h 123"/>
                  <a:gd name="T14" fmla="*/ 2 w 310"/>
                  <a:gd name="T15" fmla="*/ 2 h 123"/>
                  <a:gd name="T16" fmla="*/ 3 w 310"/>
                  <a:gd name="T17" fmla="*/ 2 h 123"/>
                  <a:gd name="T18" fmla="*/ 3 w 310"/>
                  <a:gd name="T19" fmla="*/ 2 h 123"/>
                  <a:gd name="T20" fmla="*/ 4 w 310"/>
                  <a:gd name="T21" fmla="*/ 2 h 123"/>
                  <a:gd name="T22" fmla="*/ 4 w 310"/>
                  <a:gd name="T23" fmla="*/ 2 h 123"/>
                  <a:gd name="T24" fmla="*/ 5 w 310"/>
                  <a:gd name="T25" fmla="*/ 2 h 123"/>
                  <a:gd name="T26" fmla="*/ 5 w 310"/>
                  <a:gd name="T27" fmla="*/ 2 h 123"/>
                  <a:gd name="T28" fmla="*/ 5 w 310"/>
                  <a:gd name="T29" fmla="*/ 2 h 123"/>
                  <a:gd name="T30" fmla="*/ 5 w 310"/>
                  <a:gd name="T31" fmla="*/ 2 h 123"/>
                  <a:gd name="T32" fmla="*/ 5 w 310"/>
                  <a:gd name="T33" fmla="*/ 2 h 123"/>
                  <a:gd name="T34" fmla="*/ 5 w 310"/>
                  <a:gd name="T35" fmla="*/ 2 h 123"/>
                  <a:gd name="T36" fmla="*/ 5 w 310"/>
                  <a:gd name="T37" fmla="*/ 2 h 123"/>
                  <a:gd name="T38" fmla="*/ 4 w 310"/>
                  <a:gd name="T39" fmla="*/ 2 h 123"/>
                  <a:gd name="T40" fmla="*/ 4 w 310"/>
                  <a:gd name="T41" fmla="*/ 1 h 123"/>
                  <a:gd name="T42" fmla="*/ 4 w 310"/>
                  <a:gd name="T43" fmla="*/ 1 h 123"/>
                  <a:gd name="T44" fmla="*/ 4 w 310"/>
                  <a:gd name="T45" fmla="*/ 1 h 123"/>
                  <a:gd name="T46" fmla="*/ 3 w 310"/>
                  <a:gd name="T47" fmla="*/ 1 h 123"/>
                  <a:gd name="T48" fmla="*/ 3 w 310"/>
                  <a:gd name="T49" fmla="*/ 0 h 123"/>
                  <a:gd name="T50" fmla="*/ 2 w 310"/>
                  <a:gd name="T51" fmla="*/ 0 h 123"/>
                  <a:gd name="T52" fmla="*/ 2 w 310"/>
                  <a:gd name="T53" fmla="*/ 1 h 123"/>
                  <a:gd name="T54" fmla="*/ 2 w 310"/>
                  <a:gd name="T55" fmla="*/ 1 h 123"/>
                  <a:gd name="T56" fmla="*/ 2 w 310"/>
                  <a:gd name="T57" fmla="*/ 1 h 123"/>
                  <a:gd name="T58" fmla="*/ 2 w 310"/>
                  <a:gd name="T59" fmla="*/ 1 h 123"/>
                  <a:gd name="T60" fmla="*/ 2 w 310"/>
                  <a:gd name="T61" fmla="*/ 2 h 123"/>
                  <a:gd name="T62" fmla="*/ 1 w 310"/>
                  <a:gd name="T63" fmla="*/ 2 h 123"/>
                  <a:gd name="T64" fmla="*/ 1 w 310"/>
                  <a:gd name="T65" fmla="*/ 2 h 123"/>
                  <a:gd name="T66" fmla="*/ 0 w 310"/>
                  <a:gd name="T67" fmla="*/ 2 h 1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0" h="123">
                    <a:moveTo>
                      <a:pt x="0" y="110"/>
                    </a:moveTo>
                    <a:lnTo>
                      <a:pt x="4" y="113"/>
                    </a:lnTo>
                    <a:lnTo>
                      <a:pt x="13" y="116"/>
                    </a:lnTo>
                    <a:lnTo>
                      <a:pt x="27" y="119"/>
                    </a:lnTo>
                    <a:lnTo>
                      <a:pt x="45" y="120"/>
                    </a:lnTo>
                    <a:lnTo>
                      <a:pt x="68" y="121"/>
                    </a:lnTo>
                    <a:lnTo>
                      <a:pt x="95" y="122"/>
                    </a:lnTo>
                    <a:lnTo>
                      <a:pt x="124" y="123"/>
                    </a:lnTo>
                    <a:lnTo>
                      <a:pt x="155" y="123"/>
                    </a:lnTo>
                    <a:lnTo>
                      <a:pt x="186" y="123"/>
                    </a:lnTo>
                    <a:lnTo>
                      <a:pt x="216" y="122"/>
                    </a:lnTo>
                    <a:lnTo>
                      <a:pt x="242" y="121"/>
                    </a:lnTo>
                    <a:lnTo>
                      <a:pt x="265" y="120"/>
                    </a:lnTo>
                    <a:lnTo>
                      <a:pt x="284" y="119"/>
                    </a:lnTo>
                    <a:lnTo>
                      <a:pt x="298" y="116"/>
                    </a:lnTo>
                    <a:lnTo>
                      <a:pt x="307" y="113"/>
                    </a:lnTo>
                    <a:lnTo>
                      <a:pt x="310" y="110"/>
                    </a:lnTo>
                    <a:lnTo>
                      <a:pt x="283" y="107"/>
                    </a:lnTo>
                    <a:lnTo>
                      <a:pt x="258" y="97"/>
                    </a:lnTo>
                    <a:lnTo>
                      <a:pt x="238" y="82"/>
                    </a:lnTo>
                    <a:lnTo>
                      <a:pt x="222" y="63"/>
                    </a:lnTo>
                    <a:lnTo>
                      <a:pt x="208" y="45"/>
                    </a:lnTo>
                    <a:lnTo>
                      <a:pt x="196" y="26"/>
                    </a:lnTo>
                    <a:lnTo>
                      <a:pt x="189" y="11"/>
                    </a:lnTo>
                    <a:lnTo>
                      <a:pt x="185" y="0"/>
                    </a:lnTo>
                    <a:lnTo>
                      <a:pt x="125" y="0"/>
                    </a:lnTo>
                    <a:lnTo>
                      <a:pt x="120" y="11"/>
                    </a:lnTo>
                    <a:lnTo>
                      <a:pt x="113" y="26"/>
                    </a:lnTo>
                    <a:lnTo>
                      <a:pt x="103" y="45"/>
                    </a:lnTo>
                    <a:lnTo>
                      <a:pt x="89" y="63"/>
                    </a:lnTo>
                    <a:lnTo>
                      <a:pt x="72" y="82"/>
                    </a:lnTo>
                    <a:lnTo>
                      <a:pt x="52" y="97"/>
                    </a:lnTo>
                    <a:lnTo>
                      <a:pt x="28" y="107"/>
                    </a:lnTo>
                    <a:lnTo>
                      <a:pt x="0" y="110"/>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1" name="Rectangle 20">
                <a:extLst>
                  <a:ext uri="{FF2B5EF4-FFF2-40B4-BE49-F238E27FC236}">
                    <a16:creationId xmlns:a16="http://schemas.microsoft.com/office/drawing/2014/main" id="{699FF301-FAFD-4C03-8B76-781285DAB0AD}"/>
                  </a:ext>
                </a:extLst>
              </p:cNvPr>
              <p:cNvSpPr>
                <a:spLocks noChangeArrowheads="1"/>
              </p:cNvSpPr>
              <p:nvPr/>
            </p:nvSpPr>
            <p:spPr bwMode="auto">
              <a:xfrm>
                <a:off x="2348" y="879"/>
                <a:ext cx="104" cy="29"/>
              </a:xfrm>
              <a:prstGeom prst="rect">
                <a:avLst/>
              </a:prstGeom>
              <a:solidFill>
                <a:srgbClr val="BF7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050">
                  <a:solidFill>
                    <a:srgbClr val="000000"/>
                  </a:solidFill>
                </a:endParaRPr>
              </a:p>
            </p:txBody>
          </p:sp>
          <p:sp>
            <p:nvSpPr>
              <p:cNvPr id="31212" name="Freeform 21">
                <a:extLst>
                  <a:ext uri="{FF2B5EF4-FFF2-40B4-BE49-F238E27FC236}">
                    <a16:creationId xmlns:a16="http://schemas.microsoft.com/office/drawing/2014/main" id="{AC34D804-419C-48E9-AF52-4052DD68A179}"/>
                  </a:ext>
                </a:extLst>
              </p:cNvPr>
              <p:cNvSpPr>
                <a:spLocks/>
              </p:cNvSpPr>
              <p:nvPr/>
            </p:nvSpPr>
            <p:spPr bwMode="auto">
              <a:xfrm>
                <a:off x="2371" y="1071"/>
                <a:ext cx="59" cy="27"/>
              </a:xfrm>
              <a:custGeom>
                <a:avLst/>
                <a:gdLst>
                  <a:gd name="T0" fmla="*/ 0 w 119"/>
                  <a:gd name="T1" fmla="*/ 1 h 54"/>
                  <a:gd name="T2" fmla="*/ 0 w 119"/>
                  <a:gd name="T3" fmla="*/ 0 h 54"/>
                  <a:gd name="T4" fmla="*/ 1 w 119"/>
                  <a:gd name="T5" fmla="*/ 0 h 54"/>
                  <a:gd name="T6" fmla="*/ 1 w 119"/>
                  <a:gd name="T7" fmla="*/ 1 h 54"/>
                  <a:gd name="T8" fmla="*/ 0 w 119"/>
                  <a:gd name="T9" fmla="*/ 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54">
                    <a:moveTo>
                      <a:pt x="29" y="54"/>
                    </a:moveTo>
                    <a:lnTo>
                      <a:pt x="0" y="0"/>
                    </a:lnTo>
                    <a:lnTo>
                      <a:pt x="119" y="0"/>
                    </a:lnTo>
                    <a:lnTo>
                      <a:pt x="89" y="54"/>
                    </a:lnTo>
                    <a:lnTo>
                      <a:pt x="29" y="54"/>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3" name="Freeform 22">
                <a:extLst>
                  <a:ext uri="{FF2B5EF4-FFF2-40B4-BE49-F238E27FC236}">
                    <a16:creationId xmlns:a16="http://schemas.microsoft.com/office/drawing/2014/main" id="{2497A00E-6351-414B-ADC1-13AF84DE877C}"/>
                  </a:ext>
                </a:extLst>
              </p:cNvPr>
              <p:cNvSpPr>
                <a:spLocks/>
              </p:cNvSpPr>
              <p:nvPr/>
            </p:nvSpPr>
            <p:spPr bwMode="auto">
              <a:xfrm>
                <a:off x="2362" y="908"/>
                <a:ext cx="76" cy="40"/>
              </a:xfrm>
              <a:custGeom>
                <a:avLst/>
                <a:gdLst>
                  <a:gd name="T0" fmla="*/ 0 w 152"/>
                  <a:gd name="T1" fmla="*/ 0 h 81"/>
                  <a:gd name="T2" fmla="*/ 1 w 152"/>
                  <a:gd name="T3" fmla="*/ 0 h 81"/>
                  <a:gd name="T4" fmla="*/ 1 w 152"/>
                  <a:gd name="T5" fmla="*/ 0 h 81"/>
                  <a:gd name="T6" fmla="*/ 1 w 152"/>
                  <a:gd name="T7" fmla="*/ 0 h 81"/>
                  <a:gd name="T8" fmla="*/ 1 w 152"/>
                  <a:gd name="T9" fmla="*/ 0 h 81"/>
                  <a:gd name="T10" fmla="*/ 1 w 152"/>
                  <a:gd name="T11" fmla="*/ 1 h 81"/>
                  <a:gd name="T12" fmla="*/ 1 w 152"/>
                  <a:gd name="T13" fmla="*/ 1 h 81"/>
                  <a:gd name="T14" fmla="*/ 1 w 152"/>
                  <a:gd name="T15" fmla="*/ 1 h 81"/>
                  <a:gd name="T16" fmla="*/ 2 w 152"/>
                  <a:gd name="T17" fmla="*/ 1 h 81"/>
                  <a:gd name="T18" fmla="*/ 2 w 152"/>
                  <a:gd name="T19" fmla="*/ 1 h 81"/>
                  <a:gd name="T20" fmla="*/ 2 w 152"/>
                  <a:gd name="T21" fmla="*/ 1 h 81"/>
                  <a:gd name="T22" fmla="*/ 2 w 152"/>
                  <a:gd name="T23" fmla="*/ 1 h 81"/>
                  <a:gd name="T24" fmla="*/ 3 w 152"/>
                  <a:gd name="T25" fmla="*/ 0 h 81"/>
                  <a:gd name="T26" fmla="*/ 3 w 152"/>
                  <a:gd name="T27" fmla="*/ 0 h 81"/>
                  <a:gd name="T28" fmla="*/ 3 w 152"/>
                  <a:gd name="T29" fmla="*/ 0 h 81"/>
                  <a:gd name="T30" fmla="*/ 3 w 152"/>
                  <a:gd name="T31" fmla="*/ 0 h 81"/>
                  <a:gd name="T32" fmla="*/ 3 w 152"/>
                  <a:gd name="T33" fmla="*/ 0 h 81"/>
                  <a:gd name="T34" fmla="*/ 0 w 152"/>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81">
                    <a:moveTo>
                      <a:pt x="0" y="0"/>
                    </a:moveTo>
                    <a:lnTo>
                      <a:pt x="1" y="16"/>
                    </a:lnTo>
                    <a:lnTo>
                      <a:pt x="6" y="31"/>
                    </a:lnTo>
                    <a:lnTo>
                      <a:pt x="12" y="45"/>
                    </a:lnTo>
                    <a:lnTo>
                      <a:pt x="22" y="58"/>
                    </a:lnTo>
                    <a:lnTo>
                      <a:pt x="33" y="67"/>
                    </a:lnTo>
                    <a:lnTo>
                      <a:pt x="46" y="75"/>
                    </a:lnTo>
                    <a:lnTo>
                      <a:pt x="61" y="80"/>
                    </a:lnTo>
                    <a:lnTo>
                      <a:pt x="76" y="81"/>
                    </a:lnTo>
                    <a:lnTo>
                      <a:pt x="91" y="80"/>
                    </a:lnTo>
                    <a:lnTo>
                      <a:pt x="106" y="75"/>
                    </a:lnTo>
                    <a:lnTo>
                      <a:pt x="118" y="67"/>
                    </a:lnTo>
                    <a:lnTo>
                      <a:pt x="130" y="58"/>
                    </a:lnTo>
                    <a:lnTo>
                      <a:pt x="139" y="45"/>
                    </a:lnTo>
                    <a:lnTo>
                      <a:pt x="146" y="31"/>
                    </a:lnTo>
                    <a:lnTo>
                      <a:pt x="151" y="16"/>
                    </a:lnTo>
                    <a:lnTo>
                      <a:pt x="152" y="0"/>
                    </a:lnTo>
                    <a:lnTo>
                      <a:pt x="0" y="0"/>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4" name="Freeform 23">
                <a:extLst>
                  <a:ext uri="{FF2B5EF4-FFF2-40B4-BE49-F238E27FC236}">
                    <a16:creationId xmlns:a16="http://schemas.microsoft.com/office/drawing/2014/main" id="{4780CDBE-97A8-468E-BF3F-760BE8C6A71C}"/>
                  </a:ext>
                </a:extLst>
              </p:cNvPr>
              <p:cNvSpPr>
                <a:spLocks/>
              </p:cNvSpPr>
              <p:nvPr/>
            </p:nvSpPr>
            <p:spPr bwMode="auto">
              <a:xfrm>
                <a:off x="2369" y="1098"/>
                <a:ext cx="64" cy="39"/>
              </a:xfrm>
              <a:custGeom>
                <a:avLst/>
                <a:gdLst>
                  <a:gd name="T0" fmla="*/ 1 w 128"/>
                  <a:gd name="T1" fmla="*/ 1 h 80"/>
                  <a:gd name="T2" fmla="*/ 1 w 128"/>
                  <a:gd name="T3" fmla="*/ 1 h 80"/>
                  <a:gd name="T4" fmla="*/ 1 w 128"/>
                  <a:gd name="T5" fmla="*/ 1 h 80"/>
                  <a:gd name="T6" fmla="*/ 1 w 128"/>
                  <a:gd name="T7" fmla="*/ 0 h 80"/>
                  <a:gd name="T8" fmla="*/ 0 w 128"/>
                  <a:gd name="T9" fmla="*/ 0 h 80"/>
                  <a:gd name="T10" fmla="*/ 1 w 128"/>
                  <a:gd name="T11" fmla="*/ 0 h 80"/>
                  <a:gd name="T12" fmla="*/ 1 w 128"/>
                  <a:gd name="T13" fmla="*/ 0 h 80"/>
                  <a:gd name="T14" fmla="*/ 1 w 128"/>
                  <a:gd name="T15" fmla="*/ 0 h 80"/>
                  <a:gd name="T16" fmla="*/ 1 w 128"/>
                  <a:gd name="T17" fmla="*/ 0 h 80"/>
                  <a:gd name="T18" fmla="*/ 2 w 128"/>
                  <a:gd name="T19" fmla="*/ 0 h 80"/>
                  <a:gd name="T20" fmla="*/ 2 w 128"/>
                  <a:gd name="T21" fmla="*/ 0 h 80"/>
                  <a:gd name="T22" fmla="*/ 2 w 128"/>
                  <a:gd name="T23" fmla="*/ 0 h 80"/>
                  <a:gd name="T24" fmla="*/ 2 w 128"/>
                  <a:gd name="T25" fmla="*/ 0 h 80"/>
                  <a:gd name="T26" fmla="*/ 2 w 128"/>
                  <a:gd name="T27" fmla="*/ 0 h 80"/>
                  <a:gd name="T28" fmla="*/ 2 w 128"/>
                  <a:gd name="T29" fmla="*/ 0 h 80"/>
                  <a:gd name="T30" fmla="*/ 2 w 128"/>
                  <a:gd name="T31" fmla="*/ 1 h 80"/>
                  <a:gd name="T32" fmla="*/ 2 w 128"/>
                  <a:gd name="T33" fmla="*/ 1 h 80"/>
                  <a:gd name="T34" fmla="*/ 2 w 128"/>
                  <a:gd name="T35" fmla="*/ 1 h 80"/>
                  <a:gd name="T36" fmla="*/ 1 w 128"/>
                  <a:gd name="T37" fmla="*/ 1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8" h="80">
                    <a:moveTo>
                      <a:pt x="34" y="80"/>
                    </a:moveTo>
                    <a:lnTo>
                      <a:pt x="20" y="76"/>
                    </a:lnTo>
                    <a:lnTo>
                      <a:pt x="10" y="67"/>
                    </a:lnTo>
                    <a:lnTo>
                      <a:pt x="3" y="55"/>
                    </a:lnTo>
                    <a:lnTo>
                      <a:pt x="0" y="40"/>
                    </a:lnTo>
                    <a:lnTo>
                      <a:pt x="3" y="26"/>
                    </a:lnTo>
                    <a:lnTo>
                      <a:pt x="9" y="13"/>
                    </a:lnTo>
                    <a:lnTo>
                      <a:pt x="19" y="4"/>
                    </a:lnTo>
                    <a:lnTo>
                      <a:pt x="34" y="0"/>
                    </a:lnTo>
                    <a:lnTo>
                      <a:pt x="94" y="0"/>
                    </a:lnTo>
                    <a:lnTo>
                      <a:pt x="109" y="4"/>
                    </a:lnTo>
                    <a:lnTo>
                      <a:pt x="120" y="13"/>
                    </a:lnTo>
                    <a:lnTo>
                      <a:pt x="126" y="26"/>
                    </a:lnTo>
                    <a:lnTo>
                      <a:pt x="128" y="40"/>
                    </a:lnTo>
                    <a:lnTo>
                      <a:pt x="126" y="55"/>
                    </a:lnTo>
                    <a:lnTo>
                      <a:pt x="119" y="67"/>
                    </a:lnTo>
                    <a:lnTo>
                      <a:pt x="109" y="76"/>
                    </a:lnTo>
                    <a:lnTo>
                      <a:pt x="94" y="80"/>
                    </a:lnTo>
                    <a:lnTo>
                      <a:pt x="34" y="80"/>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5" name="Freeform 24">
                <a:extLst>
                  <a:ext uri="{FF2B5EF4-FFF2-40B4-BE49-F238E27FC236}">
                    <a16:creationId xmlns:a16="http://schemas.microsoft.com/office/drawing/2014/main" id="{3A01C373-468E-47EF-BC4A-ABB975C6C8B7}"/>
                  </a:ext>
                </a:extLst>
              </p:cNvPr>
              <p:cNvSpPr>
                <a:spLocks/>
              </p:cNvSpPr>
              <p:nvPr/>
            </p:nvSpPr>
            <p:spPr bwMode="auto">
              <a:xfrm>
                <a:off x="2308" y="1193"/>
                <a:ext cx="185" cy="26"/>
              </a:xfrm>
              <a:custGeom>
                <a:avLst/>
                <a:gdLst>
                  <a:gd name="T0" fmla="*/ 0 w 369"/>
                  <a:gd name="T1" fmla="*/ 0 h 54"/>
                  <a:gd name="T2" fmla="*/ 1 w 369"/>
                  <a:gd name="T3" fmla="*/ 0 h 54"/>
                  <a:gd name="T4" fmla="*/ 1 w 369"/>
                  <a:gd name="T5" fmla="*/ 0 h 54"/>
                  <a:gd name="T6" fmla="*/ 1 w 369"/>
                  <a:gd name="T7" fmla="*/ 0 h 54"/>
                  <a:gd name="T8" fmla="*/ 1 w 369"/>
                  <a:gd name="T9" fmla="*/ 0 h 54"/>
                  <a:gd name="T10" fmla="*/ 1 w 369"/>
                  <a:gd name="T11" fmla="*/ 0 h 54"/>
                  <a:gd name="T12" fmla="*/ 1 w 369"/>
                  <a:gd name="T13" fmla="*/ 0 h 54"/>
                  <a:gd name="T14" fmla="*/ 1 w 369"/>
                  <a:gd name="T15" fmla="*/ 0 h 54"/>
                  <a:gd name="T16" fmla="*/ 1 w 369"/>
                  <a:gd name="T17" fmla="*/ 0 h 54"/>
                  <a:gd name="T18" fmla="*/ 2 w 369"/>
                  <a:gd name="T19" fmla="*/ 0 h 54"/>
                  <a:gd name="T20" fmla="*/ 2 w 369"/>
                  <a:gd name="T21" fmla="*/ 0 h 54"/>
                  <a:gd name="T22" fmla="*/ 2 w 369"/>
                  <a:gd name="T23" fmla="*/ 0 h 54"/>
                  <a:gd name="T24" fmla="*/ 2 w 369"/>
                  <a:gd name="T25" fmla="*/ 0 h 54"/>
                  <a:gd name="T26" fmla="*/ 3 w 369"/>
                  <a:gd name="T27" fmla="*/ 0 h 54"/>
                  <a:gd name="T28" fmla="*/ 3 w 369"/>
                  <a:gd name="T29" fmla="*/ 0 h 54"/>
                  <a:gd name="T30" fmla="*/ 3 w 369"/>
                  <a:gd name="T31" fmla="*/ 0 h 54"/>
                  <a:gd name="T32" fmla="*/ 3 w 369"/>
                  <a:gd name="T33" fmla="*/ 0 h 54"/>
                  <a:gd name="T34" fmla="*/ 4 w 369"/>
                  <a:gd name="T35" fmla="*/ 0 h 54"/>
                  <a:gd name="T36" fmla="*/ 4 w 369"/>
                  <a:gd name="T37" fmla="*/ 0 h 54"/>
                  <a:gd name="T38" fmla="*/ 4 w 369"/>
                  <a:gd name="T39" fmla="*/ 0 h 54"/>
                  <a:gd name="T40" fmla="*/ 4 w 369"/>
                  <a:gd name="T41" fmla="*/ 0 h 54"/>
                  <a:gd name="T42" fmla="*/ 5 w 369"/>
                  <a:gd name="T43" fmla="*/ 0 h 54"/>
                  <a:gd name="T44" fmla="*/ 5 w 369"/>
                  <a:gd name="T45" fmla="*/ 0 h 54"/>
                  <a:gd name="T46" fmla="*/ 5 w 369"/>
                  <a:gd name="T47" fmla="*/ 0 h 54"/>
                  <a:gd name="T48" fmla="*/ 5 w 369"/>
                  <a:gd name="T49" fmla="*/ 0 h 54"/>
                  <a:gd name="T50" fmla="*/ 6 w 369"/>
                  <a:gd name="T51" fmla="*/ 0 h 54"/>
                  <a:gd name="T52" fmla="*/ 6 w 369"/>
                  <a:gd name="T53" fmla="*/ 0 h 54"/>
                  <a:gd name="T54" fmla="*/ 6 w 369"/>
                  <a:gd name="T55" fmla="*/ 0 h 54"/>
                  <a:gd name="T56" fmla="*/ 6 w 369"/>
                  <a:gd name="T57" fmla="*/ 0 h 54"/>
                  <a:gd name="T58" fmla="*/ 6 w 369"/>
                  <a:gd name="T59" fmla="*/ 0 h 54"/>
                  <a:gd name="T60" fmla="*/ 6 w 369"/>
                  <a:gd name="T61" fmla="*/ 0 h 54"/>
                  <a:gd name="T62" fmla="*/ 6 w 369"/>
                  <a:gd name="T63" fmla="*/ 0 h 54"/>
                  <a:gd name="T64" fmla="*/ 6 w 369"/>
                  <a:gd name="T65" fmla="*/ 0 h 54"/>
                  <a:gd name="T66" fmla="*/ 6 w 369"/>
                  <a:gd name="T67" fmla="*/ 0 h 54"/>
                  <a:gd name="T68" fmla="*/ 6 w 369"/>
                  <a:gd name="T69" fmla="*/ 0 h 54"/>
                  <a:gd name="T70" fmla="*/ 6 w 369"/>
                  <a:gd name="T71" fmla="*/ 0 h 54"/>
                  <a:gd name="T72" fmla="*/ 5 w 369"/>
                  <a:gd name="T73" fmla="*/ 0 h 54"/>
                  <a:gd name="T74" fmla="*/ 5 w 369"/>
                  <a:gd name="T75" fmla="*/ 0 h 54"/>
                  <a:gd name="T76" fmla="*/ 5 w 369"/>
                  <a:gd name="T77" fmla="*/ 0 h 54"/>
                  <a:gd name="T78" fmla="*/ 4 w 369"/>
                  <a:gd name="T79" fmla="*/ 0 h 54"/>
                  <a:gd name="T80" fmla="*/ 4 w 369"/>
                  <a:gd name="T81" fmla="*/ 0 h 54"/>
                  <a:gd name="T82" fmla="*/ 3 w 369"/>
                  <a:gd name="T83" fmla="*/ 0 h 54"/>
                  <a:gd name="T84" fmla="*/ 3 w 369"/>
                  <a:gd name="T85" fmla="*/ 0 h 54"/>
                  <a:gd name="T86" fmla="*/ 2 w 369"/>
                  <a:gd name="T87" fmla="*/ 0 h 54"/>
                  <a:gd name="T88" fmla="*/ 2 w 369"/>
                  <a:gd name="T89" fmla="*/ 0 h 54"/>
                  <a:gd name="T90" fmla="*/ 2 w 369"/>
                  <a:gd name="T91" fmla="*/ 0 h 54"/>
                  <a:gd name="T92" fmla="*/ 1 w 369"/>
                  <a:gd name="T93" fmla="*/ 0 h 54"/>
                  <a:gd name="T94" fmla="*/ 1 w 369"/>
                  <a:gd name="T95" fmla="*/ 0 h 54"/>
                  <a:gd name="T96" fmla="*/ 1 w 369"/>
                  <a:gd name="T97" fmla="*/ 0 h 54"/>
                  <a:gd name="T98" fmla="*/ 1 w 369"/>
                  <a:gd name="T99" fmla="*/ 0 h 54"/>
                  <a:gd name="T100" fmla="*/ 0 w 369"/>
                  <a:gd name="T101" fmla="*/ 0 h 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54">
                    <a:moveTo>
                      <a:pt x="0" y="22"/>
                    </a:moveTo>
                    <a:lnTo>
                      <a:pt x="1" y="26"/>
                    </a:lnTo>
                    <a:lnTo>
                      <a:pt x="3" y="28"/>
                    </a:lnTo>
                    <a:lnTo>
                      <a:pt x="8" y="32"/>
                    </a:lnTo>
                    <a:lnTo>
                      <a:pt x="15" y="35"/>
                    </a:lnTo>
                    <a:lnTo>
                      <a:pt x="21" y="37"/>
                    </a:lnTo>
                    <a:lnTo>
                      <a:pt x="31" y="40"/>
                    </a:lnTo>
                    <a:lnTo>
                      <a:pt x="42" y="42"/>
                    </a:lnTo>
                    <a:lnTo>
                      <a:pt x="54" y="44"/>
                    </a:lnTo>
                    <a:lnTo>
                      <a:pt x="66" y="47"/>
                    </a:lnTo>
                    <a:lnTo>
                      <a:pt x="81" y="48"/>
                    </a:lnTo>
                    <a:lnTo>
                      <a:pt x="96" y="50"/>
                    </a:lnTo>
                    <a:lnTo>
                      <a:pt x="112" y="51"/>
                    </a:lnTo>
                    <a:lnTo>
                      <a:pt x="130" y="52"/>
                    </a:lnTo>
                    <a:lnTo>
                      <a:pt x="147" y="52"/>
                    </a:lnTo>
                    <a:lnTo>
                      <a:pt x="165" y="54"/>
                    </a:lnTo>
                    <a:lnTo>
                      <a:pt x="184" y="54"/>
                    </a:lnTo>
                    <a:lnTo>
                      <a:pt x="202" y="54"/>
                    </a:lnTo>
                    <a:lnTo>
                      <a:pt x="221" y="52"/>
                    </a:lnTo>
                    <a:lnTo>
                      <a:pt x="239" y="52"/>
                    </a:lnTo>
                    <a:lnTo>
                      <a:pt x="256" y="51"/>
                    </a:lnTo>
                    <a:lnTo>
                      <a:pt x="272" y="50"/>
                    </a:lnTo>
                    <a:lnTo>
                      <a:pt x="287" y="48"/>
                    </a:lnTo>
                    <a:lnTo>
                      <a:pt x="301" y="47"/>
                    </a:lnTo>
                    <a:lnTo>
                      <a:pt x="315" y="44"/>
                    </a:lnTo>
                    <a:lnTo>
                      <a:pt x="327" y="42"/>
                    </a:lnTo>
                    <a:lnTo>
                      <a:pt x="338" y="40"/>
                    </a:lnTo>
                    <a:lnTo>
                      <a:pt x="347" y="37"/>
                    </a:lnTo>
                    <a:lnTo>
                      <a:pt x="354" y="35"/>
                    </a:lnTo>
                    <a:lnTo>
                      <a:pt x="361" y="32"/>
                    </a:lnTo>
                    <a:lnTo>
                      <a:pt x="366" y="28"/>
                    </a:lnTo>
                    <a:lnTo>
                      <a:pt x="368" y="26"/>
                    </a:lnTo>
                    <a:lnTo>
                      <a:pt x="369" y="22"/>
                    </a:lnTo>
                    <a:lnTo>
                      <a:pt x="339" y="0"/>
                    </a:lnTo>
                    <a:lnTo>
                      <a:pt x="336" y="3"/>
                    </a:lnTo>
                    <a:lnTo>
                      <a:pt x="327" y="6"/>
                    </a:lnTo>
                    <a:lnTo>
                      <a:pt x="313" y="9"/>
                    </a:lnTo>
                    <a:lnTo>
                      <a:pt x="294" y="10"/>
                    </a:lnTo>
                    <a:lnTo>
                      <a:pt x="271" y="11"/>
                    </a:lnTo>
                    <a:lnTo>
                      <a:pt x="245" y="12"/>
                    </a:lnTo>
                    <a:lnTo>
                      <a:pt x="215" y="13"/>
                    </a:lnTo>
                    <a:lnTo>
                      <a:pt x="184" y="13"/>
                    </a:lnTo>
                    <a:lnTo>
                      <a:pt x="153" y="13"/>
                    </a:lnTo>
                    <a:lnTo>
                      <a:pt x="124" y="12"/>
                    </a:lnTo>
                    <a:lnTo>
                      <a:pt x="97" y="11"/>
                    </a:lnTo>
                    <a:lnTo>
                      <a:pt x="74" y="10"/>
                    </a:lnTo>
                    <a:lnTo>
                      <a:pt x="56" y="9"/>
                    </a:lnTo>
                    <a:lnTo>
                      <a:pt x="42" y="6"/>
                    </a:lnTo>
                    <a:lnTo>
                      <a:pt x="33" y="3"/>
                    </a:lnTo>
                    <a:lnTo>
                      <a:pt x="29" y="0"/>
                    </a:lnTo>
                    <a:lnTo>
                      <a:pt x="0" y="22"/>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6" name="Freeform 25">
                <a:extLst>
                  <a:ext uri="{FF2B5EF4-FFF2-40B4-BE49-F238E27FC236}">
                    <a16:creationId xmlns:a16="http://schemas.microsoft.com/office/drawing/2014/main" id="{6A34C390-C868-4711-9F9E-3D42B0802993}"/>
                  </a:ext>
                </a:extLst>
              </p:cNvPr>
              <p:cNvSpPr>
                <a:spLocks/>
              </p:cNvSpPr>
              <p:nvPr/>
            </p:nvSpPr>
            <p:spPr bwMode="auto">
              <a:xfrm>
                <a:off x="2382" y="592"/>
                <a:ext cx="36" cy="287"/>
              </a:xfrm>
              <a:custGeom>
                <a:avLst/>
                <a:gdLst>
                  <a:gd name="T0" fmla="*/ 2 w 72"/>
                  <a:gd name="T1" fmla="*/ 9 h 573"/>
                  <a:gd name="T2" fmla="*/ 2 w 72"/>
                  <a:gd name="T3" fmla="*/ 8 h 573"/>
                  <a:gd name="T4" fmla="*/ 2 w 72"/>
                  <a:gd name="T5" fmla="*/ 6 h 573"/>
                  <a:gd name="T6" fmla="*/ 2 w 72"/>
                  <a:gd name="T7" fmla="*/ 5 h 573"/>
                  <a:gd name="T8" fmla="*/ 2 w 72"/>
                  <a:gd name="T9" fmla="*/ 4 h 573"/>
                  <a:gd name="T10" fmla="*/ 2 w 72"/>
                  <a:gd name="T11" fmla="*/ 3 h 573"/>
                  <a:gd name="T12" fmla="*/ 1 w 72"/>
                  <a:gd name="T13" fmla="*/ 2 h 573"/>
                  <a:gd name="T14" fmla="*/ 1 w 72"/>
                  <a:gd name="T15" fmla="*/ 1 h 573"/>
                  <a:gd name="T16" fmla="*/ 1 w 72"/>
                  <a:gd name="T17" fmla="*/ 0 h 573"/>
                  <a:gd name="T18" fmla="*/ 1 w 72"/>
                  <a:gd name="T19" fmla="*/ 0 h 573"/>
                  <a:gd name="T20" fmla="*/ 1 w 72"/>
                  <a:gd name="T21" fmla="*/ 1 h 573"/>
                  <a:gd name="T22" fmla="*/ 1 w 72"/>
                  <a:gd name="T23" fmla="*/ 2 h 573"/>
                  <a:gd name="T24" fmla="*/ 1 w 72"/>
                  <a:gd name="T25" fmla="*/ 3 h 573"/>
                  <a:gd name="T26" fmla="*/ 1 w 72"/>
                  <a:gd name="T27" fmla="*/ 4 h 573"/>
                  <a:gd name="T28" fmla="*/ 0 w 72"/>
                  <a:gd name="T29" fmla="*/ 5 h 573"/>
                  <a:gd name="T30" fmla="*/ 0 w 72"/>
                  <a:gd name="T31" fmla="*/ 6 h 573"/>
                  <a:gd name="T32" fmla="*/ 0 w 72"/>
                  <a:gd name="T33" fmla="*/ 8 h 573"/>
                  <a:gd name="T34" fmla="*/ 0 w 72"/>
                  <a:gd name="T35" fmla="*/ 9 h 573"/>
                  <a:gd name="T36" fmla="*/ 2 w 72"/>
                  <a:gd name="T37" fmla="*/ 9 h 5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2" h="573">
                    <a:moveTo>
                      <a:pt x="71" y="573"/>
                    </a:moveTo>
                    <a:lnTo>
                      <a:pt x="71" y="463"/>
                    </a:lnTo>
                    <a:lnTo>
                      <a:pt x="72" y="367"/>
                    </a:lnTo>
                    <a:lnTo>
                      <a:pt x="71" y="283"/>
                    </a:lnTo>
                    <a:lnTo>
                      <a:pt x="70" y="210"/>
                    </a:lnTo>
                    <a:lnTo>
                      <a:pt x="67" y="145"/>
                    </a:lnTo>
                    <a:lnTo>
                      <a:pt x="60" y="90"/>
                    </a:lnTo>
                    <a:lnTo>
                      <a:pt x="49" y="41"/>
                    </a:lnTo>
                    <a:lnTo>
                      <a:pt x="36" y="0"/>
                    </a:lnTo>
                    <a:lnTo>
                      <a:pt x="22" y="41"/>
                    </a:lnTo>
                    <a:lnTo>
                      <a:pt x="13" y="90"/>
                    </a:lnTo>
                    <a:lnTo>
                      <a:pt x="6" y="145"/>
                    </a:lnTo>
                    <a:lnTo>
                      <a:pt x="2" y="210"/>
                    </a:lnTo>
                    <a:lnTo>
                      <a:pt x="0" y="283"/>
                    </a:lnTo>
                    <a:lnTo>
                      <a:pt x="0" y="367"/>
                    </a:lnTo>
                    <a:lnTo>
                      <a:pt x="0" y="463"/>
                    </a:lnTo>
                    <a:lnTo>
                      <a:pt x="0" y="573"/>
                    </a:lnTo>
                    <a:lnTo>
                      <a:pt x="71" y="573"/>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7" name="Freeform 26">
                <a:extLst>
                  <a:ext uri="{FF2B5EF4-FFF2-40B4-BE49-F238E27FC236}">
                    <a16:creationId xmlns:a16="http://schemas.microsoft.com/office/drawing/2014/main" id="{9983B703-968C-41BB-A45C-5CBE88A1F910}"/>
                  </a:ext>
                </a:extLst>
              </p:cNvPr>
              <p:cNvSpPr>
                <a:spLocks/>
              </p:cNvSpPr>
              <p:nvPr/>
            </p:nvSpPr>
            <p:spPr bwMode="auto">
              <a:xfrm>
                <a:off x="2380" y="489"/>
                <a:ext cx="40" cy="103"/>
              </a:xfrm>
              <a:custGeom>
                <a:avLst/>
                <a:gdLst>
                  <a:gd name="T0" fmla="*/ 1 w 80"/>
                  <a:gd name="T1" fmla="*/ 4 h 206"/>
                  <a:gd name="T2" fmla="*/ 2 w 80"/>
                  <a:gd name="T3" fmla="*/ 3 h 206"/>
                  <a:gd name="T4" fmla="*/ 2 w 80"/>
                  <a:gd name="T5" fmla="*/ 3 h 206"/>
                  <a:gd name="T6" fmla="*/ 2 w 80"/>
                  <a:gd name="T7" fmla="*/ 3 h 206"/>
                  <a:gd name="T8" fmla="*/ 2 w 80"/>
                  <a:gd name="T9" fmla="*/ 2 h 206"/>
                  <a:gd name="T10" fmla="*/ 1 w 80"/>
                  <a:gd name="T11" fmla="*/ 2 h 206"/>
                  <a:gd name="T12" fmla="*/ 1 w 80"/>
                  <a:gd name="T13" fmla="*/ 1 h 206"/>
                  <a:gd name="T14" fmla="*/ 1 w 80"/>
                  <a:gd name="T15" fmla="*/ 1 h 206"/>
                  <a:gd name="T16" fmla="*/ 1 w 80"/>
                  <a:gd name="T17" fmla="*/ 0 h 206"/>
                  <a:gd name="T18" fmla="*/ 1 w 80"/>
                  <a:gd name="T19" fmla="*/ 1 h 206"/>
                  <a:gd name="T20" fmla="*/ 1 w 80"/>
                  <a:gd name="T21" fmla="*/ 1 h 206"/>
                  <a:gd name="T22" fmla="*/ 1 w 80"/>
                  <a:gd name="T23" fmla="*/ 2 h 206"/>
                  <a:gd name="T24" fmla="*/ 1 w 80"/>
                  <a:gd name="T25" fmla="*/ 2 h 206"/>
                  <a:gd name="T26" fmla="*/ 0 w 80"/>
                  <a:gd name="T27" fmla="*/ 3 h 206"/>
                  <a:gd name="T28" fmla="*/ 1 w 80"/>
                  <a:gd name="T29" fmla="*/ 3 h 206"/>
                  <a:gd name="T30" fmla="*/ 1 w 80"/>
                  <a:gd name="T31" fmla="*/ 3 h 206"/>
                  <a:gd name="T32" fmla="*/ 1 w 80"/>
                  <a:gd name="T33" fmla="*/ 4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0" h="206">
                    <a:moveTo>
                      <a:pt x="40" y="206"/>
                    </a:moveTo>
                    <a:lnTo>
                      <a:pt x="66" y="185"/>
                    </a:lnTo>
                    <a:lnTo>
                      <a:pt x="79" y="160"/>
                    </a:lnTo>
                    <a:lnTo>
                      <a:pt x="80" y="132"/>
                    </a:lnTo>
                    <a:lnTo>
                      <a:pt x="74" y="102"/>
                    </a:lnTo>
                    <a:lnTo>
                      <a:pt x="64" y="73"/>
                    </a:lnTo>
                    <a:lnTo>
                      <a:pt x="52" y="45"/>
                    </a:lnTo>
                    <a:lnTo>
                      <a:pt x="43" y="20"/>
                    </a:lnTo>
                    <a:lnTo>
                      <a:pt x="40" y="0"/>
                    </a:lnTo>
                    <a:lnTo>
                      <a:pt x="36" y="20"/>
                    </a:lnTo>
                    <a:lnTo>
                      <a:pt x="27" y="45"/>
                    </a:lnTo>
                    <a:lnTo>
                      <a:pt x="15" y="73"/>
                    </a:lnTo>
                    <a:lnTo>
                      <a:pt x="6" y="102"/>
                    </a:lnTo>
                    <a:lnTo>
                      <a:pt x="0" y="132"/>
                    </a:lnTo>
                    <a:lnTo>
                      <a:pt x="2" y="160"/>
                    </a:lnTo>
                    <a:lnTo>
                      <a:pt x="14" y="185"/>
                    </a:lnTo>
                    <a:lnTo>
                      <a:pt x="40" y="20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8" name="Freeform 27">
                <a:extLst>
                  <a:ext uri="{FF2B5EF4-FFF2-40B4-BE49-F238E27FC236}">
                    <a16:creationId xmlns:a16="http://schemas.microsoft.com/office/drawing/2014/main" id="{36A0CE7E-CE9A-4AA7-A4C3-631CCE81095A}"/>
                  </a:ext>
                </a:extLst>
              </p:cNvPr>
              <p:cNvSpPr>
                <a:spLocks/>
              </p:cNvSpPr>
              <p:nvPr/>
            </p:nvSpPr>
            <p:spPr bwMode="auto">
              <a:xfrm>
                <a:off x="2705" y="526"/>
                <a:ext cx="56" cy="151"/>
              </a:xfrm>
              <a:custGeom>
                <a:avLst/>
                <a:gdLst>
                  <a:gd name="T0" fmla="*/ 2 w 112"/>
                  <a:gd name="T1" fmla="*/ 5 h 302"/>
                  <a:gd name="T2" fmla="*/ 2 w 112"/>
                  <a:gd name="T3" fmla="*/ 5 h 302"/>
                  <a:gd name="T4" fmla="*/ 2 w 112"/>
                  <a:gd name="T5" fmla="*/ 5 h 302"/>
                  <a:gd name="T6" fmla="*/ 2 w 112"/>
                  <a:gd name="T7" fmla="*/ 5 h 302"/>
                  <a:gd name="T8" fmla="*/ 2 w 112"/>
                  <a:gd name="T9" fmla="*/ 5 h 302"/>
                  <a:gd name="T10" fmla="*/ 2 w 112"/>
                  <a:gd name="T11" fmla="*/ 4 h 302"/>
                  <a:gd name="T12" fmla="*/ 2 w 112"/>
                  <a:gd name="T13" fmla="*/ 4 h 302"/>
                  <a:gd name="T14" fmla="*/ 2 w 112"/>
                  <a:gd name="T15" fmla="*/ 3 h 302"/>
                  <a:gd name="T16" fmla="*/ 2 w 112"/>
                  <a:gd name="T17" fmla="*/ 2 h 302"/>
                  <a:gd name="T18" fmla="*/ 1 w 112"/>
                  <a:gd name="T19" fmla="*/ 2 h 302"/>
                  <a:gd name="T20" fmla="*/ 1 w 112"/>
                  <a:gd name="T21" fmla="*/ 1 h 302"/>
                  <a:gd name="T22" fmla="*/ 1 w 112"/>
                  <a:gd name="T23" fmla="*/ 1 h 302"/>
                  <a:gd name="T24" fmla="*/ 0 w 112"/>
                  <a:gd name="T25" fmla="*/ 0 h 302"/>
                  <a:gd name="T26" fmla="*/ 1 w 112"/>
                  <a:gd name="T27" fmla="*/ 1 h 302"/>
                  <a:gd name="T28" fmla="*/ 1 w 112"/>
                  <a:gd name="T29" fmla="*/ 1 h 302"/>
                  <a:gd name="T30" fmla="*/ 2 w 112"/>
                  <a:gd name="T31" fmla="*/ 2 h 302"/>
                  <a:gd name="T32" fmla="*/ 2 w 112"/>
                  <a:gd name="T33" fmla="*/ 2 h 302"/>
                  <a:gd name="T34" fmla="*/ 2 w 112"/>
                  <a:gd name="T35" fmla="*/ 3 h 302"/>
                  <a:gd name="T36" fmla="*/ 2 w 112"/>
                  <a:gd name="T37" fmla="*/ 4 h 302"/>
                  <a:gd name="T38" fmla="*/ 2 w 112"/>
                  <a:gd name="T39" fmla="*/ 5 h 302"/>
                  <a:gd name="T40" fmla="*/ 2 w 112"/>
                  <a:gd name="T41" fmla="*/ 5 h 3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2" h="302">
                    <a:moveTo>
                      <a:pt x="88" y="302"/>
                    </a:moveTo>
                    <a:lnTo>
                      <a:pt x="87" y="302"/>
                    </a:lnTo>
                    <a:lnTo>
                      <a:pt x="86" y="299"/>
                    </a:lnTo>
                    <a:lnTo>
                      <a:pt x="84" y="296"/>
                    </a:lnTo>
                    <a:lnTo>
                      <a:pt x="83" y="295"/>
                    </a:lnTo>
                    <a:lnTo>
                      <a:pt x="97" y="248"/>
                    </a:lnTo>
                    <a:lnTo>
                      <a:pt x="99" y="203"/>
                    </a:lnTo>
                    <a:lnTo>
                      <a:pt x="91" y="160"/>
                    </a:lnTo>
                    <a:lnTo>
                      <a:pt x="78" y="120"/>
                    </a:lnTo>
                    <a:lnTo>
                      <a:pt x="60" y="84"/>
                    </a:lnTo>
                    <a:lnTo>
                      <a:pt x="39" y="52"/>
                    </a:lnTo>
                    <a:lnTo>
                      <a:pt x="18" y="23"/>
                    </a:lnTo>
                    <a:lnTo>
                      <a:pt x="0" y="0"/>
                    </a:lnTo>
                    <a:lnTo>
                      <a:pt x="23" y="13"/>
                    </a:lnTo>
                    <a:lnTo>
                      <a:pt x="47" y="39"/>
                    </a:lnTo>
                    <a:lnTo>
                      <a:pt x="71" y="78"/>
                    </a:lnTo>
                    <a:lnTo>
                      <a:pt x="91" y="122"/>
                    </a:lnTo>
                    <a:lnTo>
                      <a:pt x="106" y="171"/>
                    </a:lnTo>
                    <a:lnTo>
                      <a:pt x="112" y="219"/>
                    </a:lnTo>
                    <a:lnTo>
                      <a:pt x="107" y="264"/>
                    </a:lnTo>
                    <a:lnTo>
                      <a:pt x="88" y="30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19" name="Freeform 28">
                <a:extLst>
                  <a:ext uri="{FF2B5EF4-FFF2-40B4-BE49-F238E27FC236}">
                    <a16:creationId xmlns:a16="http://schemas.microsoft.com/office/drawing/2014/main" id="{66EB41B6-8A35-403C-8734-BDC2E0EFFB75}"/>
                  </a:ext>
                </a:extLst>
              </p:cNvPr>
              <p:cNvSpPr>
                <a:spLocks/>
              </p:cNvSpPr>
              <p:nvPr/>
            </p:nvSpPr>
            <p:spPr bwMode="auto">
              <a:xfrm>
                <a:off x="2684" y="549"/>
                <a:ext cx="50" cy="11"/>
              </a:xfrm>
              <a:custGeom>
                <a:avLst/>
                <a:gdLst>
                  <a:gd name="T0" fmla="*/ 0 w 101"/>
                  <a:gd name="T1" fmla="*/ 0 h 23"/>
                  <a:gd name="T2" fmla="*/ 0 w 101"/>
                  <a:gd name="T3" fmla="*/ 0 h 23"/>
                  <a:gd name="T4" fmla="*/ 0 w 101"/>
                  <a:gd name="T5" fmla="*/ 0 h 23"/>
                  <a:gd name="T6" fmla="*/ 0 w 101"/>
                  <a:gd name="T7" fmla="*/ 0 h 23"/>
                  <a:gd name="T8" fmla="*/ 0 w 101"/>
                  <a:gd name="T9" fmla="*/ 0 h 23"/>
                  <a:gd name="T10" fmla="*/ 0 w 101"/>
                  <a:gd name="T11" fmla="*/ 0 h 23"/>
                  <a:gd name="T12" fmla="*/ 1 w 101"/>
                  <a:gd name="T13" fmla="*/ 0 h 23"/>
                  <a:gd name="T14" fmla="*/ 1 w 101"/>
                  <a:gd name="T15" fmla="*/ 0 h 23"/>
                  <a:gd name="T16" fmla="*/ 1 w 101"/>
                  <a:gd name="T17" fmla="*/ 0 h 23"/>
                  <a:gd name="T18" fmla="*/ 1 w 101"/>
                  <a:gd name="T19" fmla="*/ 0 h 23"/>
                  <a:gd name="T20" fmla="*/ 1 w 101"/>
                  <a:gd name="T21" fmla="*/ 0 h 23"/>
                  <a:gd name="T22" fmla="*/ 0 w 101"/>
                  <a:gd name="T23" fmla="*/ 0 h 23"/>
                  <a:gd name="T24" fmla="*/ 0 w 101"/>
                  <a:gd name="T25" fmla="*/ 0 h 23"/>
                  <a:gd name="T26" fmla="*/ 0 w 101"/>
                  <a:gd name="T27" fmla="*/ 0 h 23"/>
                  <a:gd name="T28" fmla="*/ 0 w 101"/>
                  <a:gd name="T29" fmla="*/ 0 h 23"/>
                  <a:gd name="T30" fmla="*/ 0 w 101"/>
                  <a:gd name="T31" fmla="*/ 0 h 23"/>
                  <a:gd name="T32" fmla="*/ 0 w 101"/>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 h="23">
                    <a:moveTo>
                      <a:pt x="0" y="3"/>
                    </a:moveTo>
                    <a:lnTo>
                      <a:pt x="4" y="0"/>
                    </a:lnTo>
                    <a:lnTo>
                      <a:pt x="13" y="0"/>
                    </a:lnTo>
                    <a:lnTo>
                      <a:pt x="26" y="0"/>
                    </a:lnTo>
                    <a:lnTo>
                      <a:pt x="42" y="1"/>
                    </a:lnTo>
                    <a:lnTo>
                      <a:pt x="58" y="4"/>
                    </a:lnTo>
                    <a:lnTo>
                      <a:pt x="74" y="8"/>
                    </a:lnTo>
                    <a:lnTo>
                      <a:pt x="89" y="15"/>
                    </a:lnTo>
                    <a:lnTo>
                      <a:pt x="101" y="23"/>
                    </a:lnTo>
                    <a:lnTo>
                      <a:pt x="89" y="21"/>
                    </a:lnTo>
                    <a:lnTo>
                      <a:pt x="75" y="18"/>
                    </a:lnTo>
                    <a:lnTo>
                      <a:pt x="58" y="15"/>
                    </a:lnTo>
                    <a:lnTo>
                      <a:pt x="42" y="13"/>
                    </a:lnTo>
                    <a:lnTo>
                      <a:pt x="26" y="11"/>
                    </a:lnTo>
                    <a:lnTo>
                      <a:pt x="13" y="7"/>
                    </a:lnTo>
                    <a:lnTo>
                      <a:pt x="4" y="5"/>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0" name="Freeform 29">
                <a:extLst>
                  <a:ext uri="{FF2B5EF4-FFF2-40B4-BE49-F238E27FC236}">
                    <a16:creationId xmlns:a16="http://schemas.microsoft.com/office/drawing/2014/main" id="{340C5D91-A364-4024-A9FA-9AAF875B4F79}"/>
                  </a:ext>
                </a:extLst>
              </p:cNvPr>
              <p:cNvSpPr>
                <a:spLocks/>
              </p:cNvSpPr>
              <p:nvPr/>
            </p:nvSpPr>
            <p:spPr bwMode="auto">
              <a:xfrm>
                <a:off x="2682" y="558"/>
                <a:ext cx="60" cy="15"/>
              </a:xfrm>
              <a:custGeom>
                <a:avLst/>
                <a:gdLst>
                  <a:gd name="T0" fmla="*/ 0 w 120"/>
                  <a:gd name="T1" fmla="*/ 0 h 31"/>
                  <a:gd name="T2" fmla="*/ 1 w 120"/>
                  <a:gd name="T3" fmla="*/ 0 h 31"/>
                  <a:gd name="T4" fmla="*/ 1 w 120"/>
                  <a:gd name="T5" fmla="*/ 0 h 31"/>
                  <a:gd name="T6" fmla="*/ 1 w 120"/>
                  <a:gd name="T7" fmla="*/ 0 h 31"/>
                  <a:gd name="T8" fmla="*/ 1 w 120"/>
                  <a:gd name="T9" fmla="*/ 0 h 31"/>
                  <a:gd name="T10" fmla="*/ 2 w 120"/>
                  <a:gd name="T11" fmla="*/ 0 h 31"/>
                  <a:gd name="T12" fmla="*/ 2 w 120"/>
                  <a:gd name="T13" fmla="*/ 0 h 31"/>
                  <a:gd name="T14" fmla="*/ 2 w 120"/>
                  <a:gd name="T15" fmla="*/ 0 h 31"/>
                  <a:gd name="T16" fmla="*/ 2 w 120"/>
                  <a:gd name="T17" fmla="*/ 0 h 31"/>
                  <a:gd name="T18" fmla="*/ 2 w 120"/>
                  <a:gd name="T19" fmla="*/ 0 h 31"/>
                  <a:gd name="T20" fmla="*/ 2 w 120"/>
                  <a:gd name="T21" fmla="*/ 0 h 31"/>
                  <a:gd name="T22" fmla="*/ 2 w 120"/>
                  <a:gd name="T23" fmla="*/ 0 h 31"/>
                  <a:gd name="T24" fmla="*/ 1 w 120"/>
                  <a:gd name="T25" fmla="*/ 0 h 31"/>
                  <a:gd name="T26" fmla="*/ 1 w 120"/>
                  <a:gd name="T27" fmla="*/ 0 h 31"/>
                  <a:gd name="T28" fmla="*/ 1 w 120"/>
                  <a:gd name="T29" fmla="*/ 0 h 31"/>
                  <a:gd name="T30" fmla="*/ 1 w 120"/>
                  <a:gd name="T31" fmla="*/ 0 h 31"/>
                  <a:gd name="T32" fmla="*/ 0 w 120"/>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31">
                    <a:moveTo>
                      <a:pt x="0" y="3"/>
                    </a:moveTo>
                    <a:lnTo>
                      <a:pt x="5" y="1"/>
                    </a:lnTo>
                    <a:lnTo>
                      <a:pt x="15" y="0"/>
                    </a:lnTo>
                    <a:lnTo>
                      <a:pt x="31" y="1"/>
                    </a:lnTo>
                    <a:lnTo>
                      <a:pt x="51" y="4"/>
                    </a:lnTo>
                    <a:lnTo>
                      <a:pt x="70" y="9"/>
                    </a:lnTo>
                    <a:lnTo>
                      <a:pt x="90" y="16"/>
                    </a:lnTo>
                    <a:lnTo>
                      <a:pt x="107" y="23"/>
                    </a:lnTo>
                    <a:lnTo>
                      <a:pt x="120" y="31"/>
                    </a:lnTo>
                    <a:lnTo>
                      <a:pt x="110" y="28"/>
                    </a:lnTo>
                    <a:lnTo>
                      <a:pt x="94" y="25"/>
                    </a:lnTo>
                    <a:lnTo>
                      <a:pt x="75" y="23"/>
                    </a:lnTo>
                    <a:lnTo>
                      <a:pt x="54" y="18"/>
                    </a:lnTo>
                    <a:lnTo>
                      <a:pt x="33" y="15"/>
                    </a:lnTo>
                    <a:lnTo>
                      <a:pt x="16" y="11"/>
                    </a:lnTo>
                    <a:lnTo>
                      <a:pt x="5" y="7"/>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1" name="Freeform 30">
                <a:extLst>
                  <a:ext uri="{FF2B5EF4-FFF2-40B4-BE49-F238E27FC236}">
                    <a16:creationId xmlns:a16="http://schemas.microsoft.com/office/drawing/2014/main" id="{9E5C86EC-66CB-4A8F-9BB9-50F977EB6CF4}"/>
                  </a:ext>
                </a:extLst>
              </p:cNvPr>
              <p:cNvSpPr>
                <a:spLocks/>
              </p:cNvSpPr>
              <p:nvPr/>
            </p:nvSpPr>
            <p:spPr bwMode="auto">
              <a:xfrm>
                <a:off x="2690" y="583"/>
                <a:ext cx="62" cy="12"/>
              </a:xfrm>
              <a:custGeom>
                <a:avLst/>
                <a:gdLst>
                  <a:gd name="T0" fmla="*/ 0 w 124"/>
                  <a:gd name="T1" fmla="*/ 0 h 25"/>
                  <a:gd name="T2" fmla="*/ 1 w 124"/>
                  <a:gd name="T3" fmla="*/ 0 h 25"/>
                  <a:gd name="T4" fmla="*/ 1 w 124"/>
                  <a:gd name="T5" fmla="*/ 0 h 25"/>
                  <a:gd name="T6" fmla="*/ 1 w 124"/>
                  <a:gd name="T7" fmla="*/ 0 h 25"/>
                  <a:gd name="T8" fmla="*/ 1 w 124"/>
                  <a:gd name="T9" fmla="*/ 0 h 25"/>
                  <a:gd name="T10" fmla="*/ 2 w 124"/>
                  <a:gd name="T11" fmla="*/ 0 h 25"/>
                  <a:gd name="T12" fmla="*/ 2 w 124"/>
                  <a:gd name="T13" fmla="*/ 0 h 25"/>
                  <a:gd name="T14" fmla="*/ 2 w 124"/>
                  <a:gd name="T15" fmla="*/ 0 h 25"/>
                  <a:gd name="T16" fmla="*/ 2 w 124"/>
                  <a:gd name="T17" fmla="*/ 0 h 25"/>
                  <a:gd name="T18" fmla="*/ 2 w 124"/>
                  <a:gd name="T19" fmla="*/ 0 h 25"/>
                  <a:gd name="T20" fmla="*/ 2 w 124"/>
                  <a:gd name="T21" fmla="*/ 0 h 25"/>
                  <a:gd name="T22" fmla="*/ 2 w 124"/>
                  <a:gd name="T23" fmla="*/ 0 h 25"/>
                  <a:gd name="T24" fmla="*/ 1 w 124"/>
                  <a:gd name="T25" fmla="*/ 0 h 25"/>
                  <a:gd name="T26" fmla="*/ 1 w 124"/>
                  <a:gd name="T27" fmla="*/ 0 h 25"/>
                  <a:gd name="T28" fmla="*/ 1 w 124"/>
                  <a:gd name="T29" fmla="*/ 0 h 25"/>
                  <a:gd name="T30" fmla="*/ 1 w 124"/>
                  <a:gd name="T31" fmla="*/ 0 h 25"/>
                  <a:gd name="T32" fmla="*/ 0 w 124"/>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4" h="25">
                    <a:moveTo>
                      <a:pt x="0" y="5"/>
                    </a:moveTo>
                    <a:lnTo>
                      <a:pt x="5" y="2"/>
                    </a:lnTo>
                    <a:lnTo>
                      <a:pt x="17" y="0"/>
                    </a:lnTo>
                    <a:lnTo>
                      <a:pt x="34" y="0"/>
                    </a:lnTo>
                    <a:lnTo>
                      <a:pt x="55" y="3"/>
                    </a:lnTo>
                    <a:lnTo>
                      <a:pt x="76" y="6"/>
                    </a:lnTo>
                    <a:lnTo>
                      <a:pt x="97" y="11"/>
                    </a:lnTo>
                    <a:lnTo>
                      <a:pt x="113" y="17"/>
                    </a:lnTo>
                    <a:lnTo>
                      <a:pt x="124" y="25"/>
                    </a:lnTo>
                    <a:lnTo>
                      <a:pt x="115" y="23"/>
                    </a:lnTo>
                    <a:lnTo>
                      <a:pt x="99" y="22"/>
                    </a:lnTo>
                    <a:lnTo>
                      <a:pt x="78" y="20"/>
                    </a:lnTo>
                    <a:lnTo>
                      <a:pt x="56" y="18"/>
                    </a:lnTo>
                    <a:lnTo>
                      <a:pt x="36" y="14"/>
                    </a:lnTo>
                    <a:lnTo>
                      <a:pt x="17" y="11"/>
                    </a:lnTo>
                    <a:lnTo>
                      <a:pt x="5" y="8"/>
                    </a:lnTo>
                    <a:lnTo>
                      <a:pt x="0"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2" name="Freeform 31">
                <a:extLst>
                  <a:ext uri="{FF2B5EF4-FFF2-40B4-BE49-F238E27FC236}">
                    <a16:creationId xmlns:a16="http://schemas.microsoft.com/office/drawing/2014/main" id="{ECCAD334-D96F-4C05-94AE-58E819CD0678}"/>
                  </a:ext>
                </a:extLst>
              </p:cNvPr>
              <p:cNvSpPr>
                <a:spLocks/>
              </p:cNvSpPr>
              <p:nvPr/>
            </p:nvSpPr>
            <p:spPr bwMode="auto">
              <a:xfrm>
                <a:off x="2700" y="599"/>
                <a:ext cx="56" cy="10"/>
              </a:xfrm>
              <a:custGeom>
                <a:avLst/>
                <a:gdLst>
                  <a:gd name="T0" fmla="*/ 0 w 112"/>
                  <a:gd name="T1" fmla="*/ 1 h 19"/>
                  <a:gd name="T2" fmla="*/ 1 w 112"/>
                  <a:gd name="T3" fmla="*/ 1 h 19"/>
                  <a:gd name="T4" fmla="*/ 1 w 112"/>
                  <a:gd name="T5" fmla="*/ 0 h 19"/>
                  <a:gd name="T6" fmla="*/ 1 w 112"/>
                  <a:gd name="T7" fmla="*/ 0 h 19"/>
                  <a:gd name="T8" fmla="*/ 1 w 112"/>
                  <a:gd name="T9" fmla="*/ 1 h 19"/>
                  <a:gd name="T10" fmla="*/ 2 w 112"/>
                  <a:gd name="T11" fmla="*/ 1 h 19"/>
                  <a:gd name="T12" fmla="*/ 2 w 112"/>
                  <a:gd name="T13" fmla="*/ 1 h 19"/>
                  <a:gd name="T14" fmla="*/ 2 w 112"/>
                  <a:gd name="T15" fmla="*/ 1 h 19"/>
                  <a:gd name="T16" fmla="*/ 2 w 112"/>
                  <a:gd name="T17" fmla="*/ 1 h 19"/>
                  <a:gd name="T18" fmla="*/ 2 w 112"/>
                  <a:gd name="T19" fmla="*/ 1 h 19"/>
                  <a:gd name="T20" fmla="*/ 2 w 112"/>
                  <a:gd name="T21" fmla="*/ 1 h 19"/>
                  <a:gd name="T22" fmla="*/ 2 w 112"/>
                  <a:gd name="T23" fmla="*/ 1 h 19"/>
                  <a:gd name="T24" fmla="*/ 1 w 112"/>
                  <a:gd name="T25" fmla="*/ 1 h 19"/>
                  <a:gd name="T26" fmla="*/ 1 w 112"/>
                  <a:gd name="T27" fmla="*/ 1 h 19"/>
                  <a:gd name="T28" fmla="*/ 1 w 112"/>
                  <a:gd name="T29" fmla="*/ 1 h 19"/>
                  <a:gd name="T30" fmla="*/ 1 w 112"/>
                  <a:gd name="T31" fmla="*/ 1 h 19"/>
                  <a:gd name="T32" fmla="*/ 0 w 112"/>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19">
                    <a:moveTo>
                      <a:pt x="0" y="3"/>
                    </a:moveTo>
                    <a:lnTo>
                      <a:pt x="4" y="1"/>
                    </a:lnTo>
                    <a:lnTo>
                      <a:pt x="15" y="0"/>
                    </a:lnTo>
                    <a:lnTo>
                      <a:pt x="32" y="0"/>
                    </a:lnTo>
                    <a:lnTo>
                      <a:pt x="51" y="2"/>
                    </a:lnTo>
                    <a:lnTo>
                      <a:pt x="71" y="4"/>
                    </a:lnTo>
                    <a:lnTo>
                      <a:pt x="89" y="8"/>
                    </a:lnTo>
                    <a:lnTo>
                      <a:pt x="103" y="13"/>
                    </a:lnTo>
                    <a:lnTo>
                      <a:pt x="112" y="19"/>
                    </a:lnTo>
                    <a:lnTo>
                      <a:pt x="102" y="18"/>
                    </a:lnTo>
                    <a:lnTo>
                      <a:pt x="87" y="17"/>
                    </a:lnTo>
                    <a:lnTo>
                      <a:pt x="68" y="16"/>
                    </a:lnTo>
                    <a:lnTo>
                      <a:pt x="49" y="15"/>
                    </a:lnTo>
                    <a:lnTo>
                      <a:pt x="30" y="12"/>
                    </a:lnTo>
                    <a:lnTo>
                      <a:pt x="14" y="10"/>
                    </a:lnTo>
                    <a:lnTo>
                      <a:pt x="4" y="8"/>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3" name="Freeform 32">
                <a:extLst>
                  <a:ext uri="{FF2B5EF4-FFF2-40B4-BE49-F238E27FC236}">
                    <a16:creationId xmlns:a16="http://schemas.microsoft.com/office/drawing/2014/main" id="{5D8B8BD2-BA02-4179-B2AE-72534B9E9130}"/>
                  </a:ext>
                </a:extLst>
              </p:cNvPr>
              <p:cNvSpPr>
                <a:spLocks/>
              </p:cNvSpPr>
              <p:nvPr/>
            </p:nvSpPr>
            <p:spPr bwMode="auto">
              <a:xfrm>
                <a:off x="2712" y="626"/>
                <a:ext cx="47" cy="7"/>
              </a:xfrm>
              <a:custGeom>
                <a:avLst/>
                <a:gdLst>
                  <a:gd name="T0" fmla="*/ 0 w 94"/>
                  <a:gd name="T1" fmla="*/ 0 h 15"/>
                  <a:gd name="T2" fmla="*/ 1 w 94"/>
                  <a:gd name="T3" fmla="*/ 0 h 15"/>
                  <a:gd name="T4" fmla="*/ 1 w 94"/>
                  <a:gd name="T5" fmla="*/ 0 h 15"/>
                  <a:gd name="T6" fmla="*/ 1 w 94"/>
                  <a:gd name="T7" fmla="*/ 0 h 15"/>
                  <a:gd name="T8" fmla="*/ 1 w 94"/>
                  <a:gd name="T9" fmla="*/ 0 h 15"/>
                  <a:gd name="T10" fmla="*/ 1 w 94"/>
                  <a:gd name="T11" fmla="*/ 0 h 15"/>
                  <a:gd name="T12" fmla="*/ 2 w 94"/>
                  <a:gd name="T13" fmla="*/ 0 h 15"/>
                  <a:gd name="T14" fmla="*/ 2 w 94"/>
                  <a:gd name="T15" fmla="*/ 0 h 15"/>
                  <a:gd name="T16" fmla="*/ 2 w 94"/>
                  <a:gd name="T17" fmla="*/ 0 h 15"/>
                  <a:gd name="T18" fmla="*/ 2 w 94"/>
                  <a:gd name="T19" fmla="*/ 0 h 15"/>
                  <a:gd name="T20" fmla="*/ 2 w 94"/>
                  <a:gd name="T21" fmla="*/ 0 h 15"/>
                  <a:gd name="T22" fmla="*/ 1 w 94"/>
                  <a:gd name="T23" fmla="*/ 0 h 15"/>
                  <a:gd name="T24" fmla="*/ 1 w 94"/>
                  <a:gd name="T25" fmla="*/ 0 h 15"/>
                  <a:gd name="T26" fmla="*/ 1 w 94"/>
                  <a:gd name="T27" fmla="*/ 0 h 15"/>
                  <a:gd name="T28" fmla="*/ 1 w 94"/>
                  <a:gd name="T29" fmla="*/ 0 h 15"/>
                  <a:gd name="T30" fmla="*/ 1 w 94"/>
                  <a:gd name="T31" fmla="*/ 0 h 15"/>
                  <a:gd name="T32" fmla="*/ 0 w 9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4" h="15">
                    <a:moveTo>
                      <a:pt x="0" y="9"/>
                    </a:moveTo>
                    <a:lnTo>
                      <a:pt x="3" y="5"/>
                    </a:lnTo>
                    <a:lnTo>
                      <a:pt x="11" y="3"/>
                    </a:lnTo>
                    <a:lnTo>
                      <a:pt x="24" y="1"/>
                    </a:lnTo>
                    <a:lnTo>
                      <a:pt x="38" y="0"/>
                    </a:lnTo>
                    <a:lnTo>
                      <a:pt x="54" y="1"/>
                    </a:lnTo>
                    <a:lnTo>
                      <a:pt x="69" y="3"/>
                    </a:lnTo>
                    <a:lnTo>
                      <a:pt x="83" y="8"/>
                    </a:lnTo>
                    <a:lnTo>
                      <a:pt x="94" y="15"/>
                    </a:lnTo>
                    <a:lnTo>
                      <a:pt x="85" y="13"/>
                    </a:lnTo>
                    <a:lnTo>
                      <a:pt x="71" y="13"/>
                    </a:lnTo>
                    <a:lnTo>
                      <a:pt x="55" y="13"/>
                    </a:lnTo>
                    <a:lnTo>
                      <a:pt x="39" y="13"/>
                    </a:lnTo>
                    <a:lnTo>
                      <a:pt x="24" y="13"/>
                    </a:lnTo>
                    <a:lnTo>
                      <a:pt x="11" y="13"/>
                    </a:lnTo>
                    <a:lnTo>
                      <a:pt x="3" y="11"/>
                    </a:lnTo>
                    <a:lnTo>
                      <a:pt x="0" y="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4" name="Freeform 33">
                <a:extLst>
                  <a:ext uri="{FF2B5EF4-FFF2-40B4-BE49-F238E27FC236}">
                    <a16:creationId xmlns:a16="http://schemas.microsoft.com/office/drawing/2014/main" id="{7DF2E0BB-2E52-4603-A798-1E1060D4832F}"/>
                  </a:ext>
                </a:extLst>
              </p:cNvPr>
              <p:cNvSpPr>
                <a:spLocks/>
              </p:cNvSpPr>
              <p:nvPr/>
            </p:nvSpPr>
            <p:spPr bwMode="auto">
              <a:xfrm>
                <a:off x="2730" y="664"/>
                <a:ext cx="23" cy="9"/>
              </a:xfrm>
              <a:custGeom>
                <a:avLst/>
                <a:gdLst>
                  <a:gd name="T0" fmla="*/ 0 w 46"/>
                  <a:gd name="T1" fmla="*/ 1 h 18"/>
                  <a:gd name="T2" fmla="*/ 1 w 46"/>
                  <a:gd name="T3" fmla="*/ 1 h 18"/>
                  <a:gd name="T4" fmla="*/ 1 w 46"/>
                  <a:gd name="T5" fmla="*/ 1 h 18"/>
                  <a:gd name="T6" fmla="*/ 1 w 46"/>
                  <a:gd name="T7" fmla="*/ 1 h 18"/>
                  <a:gd name="T8" fmla="*/ 1 w 46"/>
                  <a:gd name="T9" fmla="*/ 1 h 18"/>
                  <a:gd name="T10" fmla="*/ 1 w 46"/>
                  <a:gd name="T11" fmla="*/ 1 h 18"/>
                  <a:gd name="T12" fmla="*/ 1 w 46"/>
                  <a:gd name="T13" fmla="*/ 0 h 18"/>
                  <a:gd name="T14" fmla="*/ 1 w 46"/>
                  <a:gd name="T15" fmla="*/ 1 h 18"/>
                  <a:gd name="T16" fmla="*/ 1 w 46"/>
                  <a:gd name="T17" fmla="*/ 1 h 18"/>
                  <a:gd name="T18" fmla="*/ 1 w 46"/>
                  <a:gd name="T19" fmla="*/ 1 h 18"/>
                  <a:gd name="T20" fmla="*/ 1 w 46"/>
                  <a:gd name="T21" fmla="*/ 1 h 18"/>
                  <a:gd name="T22" fmla="*/ 1 w 46"/>
                  <a:gd name="T23" fmla="*/ 1 h 18"/>
                  <a:gd name="T24" fmla="*/ 1 w 46"/>
                  <a:gd name="T25" fmla="*/ 1 h 18"/>
                  <a:gd name="T26" fmla="*/ 1 w 46"/>
                  <a:gd name="T27" fmla="*/ 1 h 18"/>
                  <a:gd name="T28" fmla="*/ 1 w 46"/>
                  <a:gd name="T29" fmla="*/ 1 h 18"/>
                  <a:gd name="T30" fmla="*/ 1 w 46"/>
                  <a:gd name="T31" fmla="*/ 1 h 18"/>
                  <a:gd name="T32" fmla="*/ 0 w 46"/>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8">
                    <a:moveTo>
                      <a:pt x="0" y="16"/>
                    </a:moveTo>
                    <a:lnTo>
                      <a:pt x="1" y="12"/>
                    </a:lnTo>
                    <a:lnTo>
                      <a:pt x="6" y="9"/>
                    </a:lnTo>
                    <a:lnTo>
                      <a:pt x="12" y="5"/>
                    </a:lnTo>
                    <a:lnTo>
                      <a:pt x="20" y="3"/>
                    </a:lnTo>
                    <a:lnTo>
                      <a:pt x="28" y="1"/>
                    </a:lnTo>
                    <a:lnTo>
                      <a:pt x="36" y="0"/>
                    </a:lnTo>
                    <a:lnTo>
                      <a:pt x="42" y="2"/>
                    </a:lnTo>
                    <a:lnTo>
                      <a:pt x="46" y="5"/>
                    </a:lnTo>
                    <a:lnTo>
                      <a:pt x="39" y="4"/>
                    </a:lnTo>
                    <a:lnTo>
                      <a:pt x="33" y="5"/>
                    </a:lnTo>
                    <a:lnTo>
                      <a:pt x="25" y="9"/>
                    </a:lnTo>
                    <a:lnTo>
                      <a:pt x="16" y="12"/>
                    </a:lnTo>
                    <a:lnTo>
                      <a:pt x="11" y="16"/>
                    </a:lnTo>
                    <a:lnTo>
                      <a:pt x="5" y="18"/>
                    </a:lnTo>
                    <a:lnTo>
                      <a:pt x="1" y="18"/>
                    </a:lnTo>
                    <a:lnTo>
                      <a:pt x="0" y="1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5" name="Freeform 34">
                <a:extLst>
                  <a:ext uri="{FF2B5EF4-FFF2-40B4-BE49-F238E27FC236}">
                    <a16:creationId xmlns:a16="http://schemas.microsoft.com/office/drawing/2014/main" id="{1B68D962-19B6-4E6B-AEB6-B93A27B975B4}"/>
                  </a:ext>
                </a:extLst>
              </p:cNvPr>
              <p:cNvSpPr>
                <a:spLocks/>
              </p:cNvSpPr>
              <p:nvPr/>
            </p:nvSpPr>
            <p:spPr bwMode="auto">
              <a:xfrm>
                <a:off x="2681" y="534"/>
                <a:ext cx="42" cy="11"/>
              </a:xfrm>
              <a:custGeom>
                <a:avLst/>
                <a:gdLst>
                  <a:gd name="T0" fmla="*/ 0 w 86"/>
                  <a:gd name="T1" fmla="*/ 0 h 23"/>
                  <a:gd name="T2" fmla="*/ 0 w 86"/>
                  <a:gd name="T3" fmla="*/ 0 h 23"/>
                  <a:gd name="T4" fmla="*/ 0 w 86"/>
                  <a:gd name="T5" fmla="*/ 0 h 23"/>
                  <a:gd name="T6" fmla="*/ 0 w 86"/>
                  <a:gd name="T7" fmla="*/ 0 h 23"/>
                  <a:gd name="T8" fmla="*/ 0 w 86"/>
                  <a:gd name="T9" fmla="*/ 0 h 23"/>
                  <a:gd name="T10" fmla="*/ 0 w 86"/>
                  <a:gd name="T11" fmla="*/ 0 h 23"/>
                  <a:gd name="T12" fmla="*/ 0 w 86"/>
                  <a:gd name="T13" fmla="*/ 0 h 23"/>
                  <a:gd name="T14" fmla="*/ 1 w 86"/>
                  <a:gd name="T15" fmla="*/ 0 h 23"/>
                  <a:gd name="T16" fmla="*/ 1 w 86"/>
                  <a:gd name="T17" fmla="*/ 0 h 23"/>
                  <a:gd name="T18" fmla="*/ 1 w 86"/>
                  <a:gd name="T19" fmla="*/ 0 h 23"/>
                  <a:gd name="T20" fmla="*/ 0 w 86"/>
                  <a:gd name="T21" fmla="*/ 0 h 23"/>
                  <a:gd name="T22" fmla="*/ 0 w 86"/>
                  <a:gd name="T23" fmla="*/ 0 h 23"/>
                  <a:gd name="T24" fmla="*/ 0 w 86"/>
                  <a:gd name="T25" fmla="*/ 0 h 23"/>
                  <a:gd name="T26" fmla="*/ 0 w 86"/>
                  <a:gd name="T27" fmla="*/ 0 h 23"/>
                  <a:gd name="T28" fmla="*/ 0 w 86"/>
                  <a:gd name="T29" fmla="*/ 0 h 23"/>
                  <a:gd name="T30" fmla="*/ 0 w 86"/>
                  <a:gd name="T31" fmla="*/ 0 h 23"/>
                  <a:gd name="T32" fmla="*/ 0 w 86"/>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23">
                    <a:moveTo>
                      <a:pt x="0" y="4"/>
                    </a:moveTo>
                    <a:lnTo>
                      <a:pt x="4" y="1"/>
                    </a:lnTo>
                    <a:lnTo>
                      <a:pt x="11" y="0"/>
                    </a:lnTo>
                    <a:lnTo>
                      <a:pt x="21" y="0"/>
                    </a:lnTo>
                    <a:lnTo>
                      <a:pt x="35" y="1"/>
                    </a:lnTo>
                    <a:lnTo>
                      <a:pt x="49" y="4"/>
                    </a:lnTo>
                    <a:lnTo>
                      <a:pt x="63" y="8"/>
                    </a:lnTo>
                    <a:lnTo>
                      <a:pt x="75" y="15"/>
                    </a:lnTo>
                    <a:lnTo>
                      <a:pt x="86" y="23"/>
                    </a:lnTo>
                    <a:lnTo>
                      <a:pt x="75" y="21"/>
                    </a:lnTo>
                    <a:lnTo>
                      <a:pt x="63" y="19"/>
                    </a:lnTo>
                    <a:lnTo>
                      <a:pt x="49" y="16"/>
                    </a:lnTo>
                    <a:lnTo>
                      <a:pt x="35" y="13"/>
                    </a:lnTo>
                    <a:lnTo>
                      <a:pt x="21" y="11"/>
                    </a:lnTo>
                    <a:lnTo>
                      <a:pt x="11" y="8"/>
                    </a:lnTo>
                    <a:lnTo>
                      <a:pt x="3" y="6"/>
                    </a:lnTo>
                    <a:lnTo>
                      <a:pt x="0"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6" name="Freeform 35">
                <a:extLst>
                  <a:ext uri="{FF2B5EF4-FFF2-40B4-BE49-F238E27FC236}">
                    <a16:creationId xmlns:a16="http://schemas.microsoft.com/office/drawing/2014/main" id="{9B394F97-41FE-40F8-A580-650E5B29DF23}"/>
                  </a:ext>
                </a:extLst>
              </p:cNvPr>
              <p:cNvSpPr>
                <a:spLocks/>
              </p:cNvSpPr>
              <p:nvPr/>
            </p:nvSpPr>
            <p:spPr bwMode="auto">
              <a:xfrm>
                <a:off x="2686" y="571"/>
                <a:ext cx="61" cy="12"/>
              </a:xfrm>
              <a:custGeom>
                <a:avLst/>
                <a:gdLst>
                  <a:gd name="T0" fmla="*/ 0 w 121"/>
                  <a:gd name="T1" fmla="*/ 1 h 24"/>
                  <a:gd name="T2" fmla="*/ 1 w 121"/>
                  <a:gd name="T3" fmla="*/ 1 h 24"/>
                  <a:gd name="T4" fmla="*/ 1 w 121"/>
                  <a:gd name="T5" fmla="*/ 0 h 24"/>
                  <a:gd name="T6" fmla="*/ 1 w 121"/>
                  <a:gd name="T7" fmla="*/ 0 h 24"/>
                  <a:gd name="T8" fmla="*/ 1 w 121"/>
                  <a:gd name="T9" fmla="*/ 1 h 24"/>
                  <a:gd name="T10" fmla="*/ 2 w 121"/>
                  <a:gd name="T11" fmla="*/ 1 h 24"/>
                  <a:gd name="T12" fmla="*/ 2 w 121"/>
                  <a:gd name="T13" fmla="*/ 1 h 24"/>
                  <a:gd name="T14" fmla="*/ 2 w 121"/>
                  <a:gd name="T15" fmla="*/ 1 h 24"/>
                  <a:gd name="T16" fmla="*/ 2 w 121"/>
                  <a:gd name="T17" fmla="*/ 1 h 24"/>
                  <a:gd name="T18" fmla="*/ 2 w 121"/>
                  <a:gd name="T19" fmla="*/ 1 h 24"/>
                  <a:gd name="T20" fmla="*/ 2 w 121"/>
                  <a:gd name="T21" fmla="*/ 1 h 24"/>
                  <a:gd name="T22" fmla="*/ 2 w 121"/>
                  <a:gd name="T23" fmla="*/ 1 h 24"/>
                  <a:gd name="T24" fmla="*/ 1 w 121"/>
                  <a:gd name="T25" fmla="*/ 1 h 24"/>
                  <a:gd name="T26" fmla="*/ 1 w 121"/>
                  <a:gd name="T27" fmla="*/ 1 h 24"/>
                  <a:gd name="T28" fmla="*/ 1 w 121"/>
                  <a:gd name="T29" fmla="*/ 1 h 24"/>
                  <a:gd name="T30" fmla="*/ 1 w 121"/>
                  <a:gd name="T31" fmla="*/ 1 h 24"/>
                  <a:gd name="T32" fmla="*/ 0 w 121"/>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1" h="24">
                    <a:moveTo>
                      <a:pt x="0" y="5"/>
                    </a:moveTo>
                    <a:lnTo>
                      <a:pt x="5" y="1"/>
                    </a:lnTo>
                    <a:lnTo>
                      <a:pt x="17" y="0"/>
                    </a:lnTo>
                    <a:lnTo>
                      <a:pt x="33" y="0"/>
                    </a:lnTo>
                    <a:lnTo>
                      <a:pt x="54" y="2"/>
                    </a:lnTo>
                    <a:lnTo>
                      <a:pt x="74" y="6"/>
                    </a:lnTo>
                    <a:lnTo>
                      <a:pt x="93" y="11"/>
                    </a:lnTo>
                    <a:lnTo>
                      <a:pt x="109" y="16"/>
                    </a:lnTo>
                    <a:lnTo>
                      <a:pt x="121" y="24"/>
                    </a:lnTo>
                    <a:lnTo>
                      <a:pt x="112" y="23"/>
                    </a:lnTo>
                    <a:lnTo>
                      <a:pt x="96" y="22"/>
                    </a:lnTo>
                    <a:lnTo>
                      <a:pt x="76" y="20"/>
                    </a:lnTo>
                    <a:lnTo>
                      <a:pt x="55" y="17"/>
                    </a:lnTo>
                    <a:lnTo>
                      <a:pt x="35" y="14"/>
                    </a:lnTo>
                    <a:lnTo>
                      <a:pt x="16" y="11"/>
                    </a:lnTo>
                    <a:lnTo>
                      <a:pt x="5" y="8"/>
                    </a:lnTo>
                    <a:lnTo>
                      <a:pt x="0"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7" name="Freeform 36">
                <a:extLst>
                  <a:ext uri="{FF2B5EF4-FFF2-40B4-BE49-F238E27FC236}">
                    <a16:creationId xmlns:a16="http://schemas.microsoft.com/office/drawing/2014/main" id="{A731C44B-2BCC-4186-8831-CFDA3E3BEEA8}"/>
                  </a:ext>
                </a:extLst>
              </p:cNvPr>
              <p:cNvSpPr>
                <a:spLocks/>
              </p:cNvSpPr>
              <p:nvPr/>
            </p:nvSpPr>
            <p:spPr bwMode="auto">
              <a:xfrm>
                <a:off x="2703" y="615"/>
                <a:ext cx="55" cy="7"/>
              </a:xfrm>
              <a:custGeom>
                <a:avLst/>
                <a:gdLst>
                  <a:gd name="T0" fmla="*/ 0 w 110"/>
                  <a:gd name="T1" fmla="*/ 1 h 14"/>
                  <a:gd name="T2" fmla="*/ 1 w 110"/>
                  <a:gd name="T3" fmla="*/ 1 h 14"/>
                  <a:gd name="T4" fmla="*/ 1 w 110"/>
                  <a:gd name="T5" fmla="*/ 1 h 14"/>
                  <a:gd name="T6" fmla="*/ 1 w 110"/>
                  <a:gd name="T7" fmla="*/ 1 h 14"/>
                  <a:gd name="T8" fmla="*/ 1 w 110"/>
                  <a:gd name="T9" fmla="*/ 0 h 14"/>
                  <a:gd name="T10" fmla="*/ 2 w 110"/>
                  <a:gd name="T11" fmla="*/ 0 h 14"/>
                  <a:gd name="T12" fmla="*/ 2 w 110"/>
                  <a:gd name="T13" fmla="*/ 1 h 14"/>
                  <a:gd name="T14" fmla="*/ 2 w 110"/>
                  <a:gd name="T15" fmla="*/ 1 h 14"/>
                  <a:gd name="T16" fmla="*/ 2 w 110"/>
                  <a:gd name="T17" fmla="*/ 1 h 14"/>
                  <a:gd name="T18" fmla="*/ 2 w 110"/>
                  <a:gd name="T19" fmla="*/ 1 h 14"/>
                  <a:gd name="T20" fmla="*/ 2 w 110"/>
                  <a:gd name="T21" fmla="*/ 1 h 14"/>
                  <a:gd name="T22" fmla="*/ 2 w 110"/>
                  <a:gd name="T23" fmla="*/ 1 h 14"/>
                  <a:gd name="T24" fmla="*/ 1 w 110"/>
                  <a:gd name="T25" fmla="*/ 1 h 14"/>
                  <a:gd name="T26" fmla="*/ 1 w 110"/>
                  <a:gd name="T27" fmla="*/ 1 h 14"/>
                  <a:gd name="T28" fmla="*/ 1 w 110"/>
                  <a:gd name="T29" fmla="*/ 1 h 14"/>
                  <a:gd name="T30" fmla="*/ 1 w 110"/>
                  <a:gd name="T31" fmla="*/ 1 h 14"/>
                  <a:gd name="T32" fmla="*/ 0 w 110"/>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0" h="14">
                    <a:moveTo>
                      <a:pt x="0" y="9"/>
                    </a:moveTo>
                    <a:lnTo>
                      <a:pt x="5" y="6"/>
                    </a:lnTo>
                    <a:lnTo>
                      <a:pt x="14" y="3"/>
                    </a:lnTo>
                    <a:lnTo>
                      <a:pt x="29" y="1"/>
                    </a:lnTo>
                    <a:lnTo>
                      <a:pt x="46" y="0"/>
                    </a:lnTo>
                    <a:lnTo>
                      <a:pt x="65" y="0"/>
                    </a:lnTo>
                    <a:lnTo>
                      <a:pt x="82" y="2"/>
                    </a:lnTo>
                    <a:lnTo>
                      <a:pt x="98" y="7"/>
                    </a:lnTo>
                    <a:lnTo>
                      <a:pt x="110" y="14"/>
                    </a:lnTo>
                    <a:lnTo>
                      <a:pt x="99" y="12"/>
                    </a:lnTo>
                    <a:lnTo>
                      <a:pt x="84" y="12"/>
                    </a:lnTo>
                    <a:lnTo>
                      <a:pt x="66" y="14"/>
                    </a:lnTo>
                    <a:lnTo>
                      <a:pt x="48" y="14"/>
                    </a:lnTo>
                    <a:lnTo>
                      <a:pt x="30" y="14"/>
                    </a:lnTo>
                    <a:lnTo>
                      <a:pt x="14" y="14"/>
                    </a:lnTo>
                    <a:lnTo>
                      <a:pt x="4" y="11"/>
                    </a:lnTo>
                    <a:lnTo>
                      <a:pt x="0" y="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8" name="Freeform 37">
                <a:extLst>
                  <a:ext uri="{FF2B5EF4-FFF2-40B4-BE49-F238E27FC236}">
                    <a16:creationId xmlns:a16="http://schemas.microsoft.com/office/drawing/2014/main" id="{6D7588F2-17B1-470B-A316-7A9422005F7F}"/>
                  </a:ext>
                </a:extLst>
              </p:cNvPr>
              <p:cNvSpPr>
                <a:spLocks/>
              </p:cNvSpPr>
              <p:nvPr/>
            </p:nvSpPr>
            <p:spPr bwMode="auto">
              <a:xfrm>
                <a:off x="2714" y="638"/>
                <a:ext cx="44" cy="7"/>
              </a:xfrm>
              <a:custGeom>
                <a:avLst/>
                <a:gdLst>
                  <a:gd name="T0" fmla="*/ 0 w 89"/>
                  <a:gd name="T1" fmla="*/ 1 h 14"/>
                  <a:gd name="T2" fmla="*/ 0 w 89"/>
                  <a:gd name="T3" fmla="*/ 1 h 14"/>
                  <a:gd name="T4" fmla="*/ 0 w 89"/>
                  <a:gd name="T5" fmla="*/ 0 h 14"/>
                  <a:gd name="T6" fmla="*/ 0 w 89"/>
                  <a:gd name="T7" fmla="*/ 0 h 14"/>
                  <a:gd name="T8" fmla="*/ 0 w 89"/>
                  <a:gd name="T9" fmla="*/ 1 h 14"/>
                  <a:gd name="T10" fmla="*/ 0 w 89"/>
                  <a:gd name="T11" fmla="*/ 1 h 14"/>
                  <a:gd name="T12" fmla="*/ 1 w 89"/>
                  <a:gd name="T13" fmla="*/ 1 h 14"/>
                  <a:gd name="T14" fmla="*/ 1 w 89"/>
                  <a:gd name="T15" fmla="*/ 1 h 14"/>
                  <a:gd name="T16" fmla="*/ 1 w 89"/>
                  <a:gd name="T17" fmla="*/ 1 h 14"/>
                  <a:gd name="T18" fmla="*/ 1 w 89"/>
                  <a:gd name="T19" fmla="*/ 1 h 14"/>
                  <a:gd name="T20" fmla="*/ 1 w 89"/>
                  <a:gd name="T21" fmla="*/ 1 h 14"/>
                  <a:gd name="T22" fmla="*/ 0 w 89"/>
                  <a:gd name="T23" fmla="*/ 1 h 14"/>
                  <a:gd name="T24" fmla="*/ 0 w 89"/>
                  <a:gd name="T25" fmla="*/ 1 h 14"/>
                  <a:gd name="T26" fmla="*/ 0 w 89"/>
                  <a:gd name="T27" fmla="*/ 1 h 14"/>
                  <a:gd name="T28" fmla="*/ 0 w 89"/>
                  <a:gd name="T29" fmla="*/ 1 h 14"/>
                  <a:gd name="T30" fmla="*/ 0 w 89"/>
                  <a:gd name="T31" fmla="*/ 1 h 14"/>
                  <a:gd name="T32" fmla="*/ 0 w 89"/>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9" h="14">
                    <a:moveTo>
                      <a:pt x="0" y="4"/>
                    </a:moveTo>
                    <a:lnTo>
                      <a:pt x="4" y="2"/>
                    </a:lnTo>
                    <a:lnTo>
                      <a:pt x="13" y="0"/>
                    </a:lnTo>
                    <a:lnTo>
                      <a:pt x="27" y="0"/>
                    </a:lnTo>
                    <a:lnTo>
                      <a:pt x="43" y="1"/>
                    </a:lnTo>
                    <a:lnTo>
                      <a:pt x="58" y="3"/>
                    </a:lnTo>
                    <a:lnTo>
                      <a:pt x="73" y="6"/>
                    </a:lnTo>
                    <a:lnTo>
                      <a:pt x="83" y="9"/>
                    </a:lnTo>
                    <a:lnTo>
                      <a:pt x="89" y="14"/>
                    </a:lnTo>
                    <a:lnTo>
                      <a:pt x="81" y="13"/>
                    </a:lnTo>
                    <a:lnTo>
                      <a:pt x="69" y="13"/>
                    </a:lnTo>
                    <a:lnTo>
                      <a:pt x="55" y="11"/>
                    </a:lnTo>
                    <a:lnTo>
                      <a:pt x="40" y="10"/>
                    </a:lnTo>
                    <a:lnTo>
                      <a:pt x="27" y="10"/>
                    </a:lnTo>
                    <a:lnTo>
                      <a:pt x="14" y="8"/>
                    </a:lnTo>
                    <a:lnTo>
                      <a:pt x="5" y="7"/>
                    </a:lnTo>
                    <a:lnTo>
                      <a:pt x="0"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29" name="Freeform 38">
                <a:extLst>
                  <a:ext uri="{FF2B5EF4-FFF2-40B4-BE49-F238E27FC236}">
                    <a16:creationId xmlns:a16="http://schemas.microsoft.com/office/drawing/2014/main" id="{FFADD454-726A-4074-B8F5-76044187FE8F}"/>
                  </a:ext>
                </a:extLst>
              </p:cNvPr>
              <p:cNvSpPr>
                <a:spLocks/>
              </p:cNvSpPr>
              <p:nvPr/>
            </p:nvSpPr>
            <p:spPr bwMode="auto">
              <a:xfrm>
                <a:off x="2729" y="652"/>
                <a:ext cx="27" cy="7"/>
              </a:xfrm>
              <a:custGeom>
                <a:avLst/>
                <a:gdLst>
                  <a:gd name="T0" fmla="*/ 0 w 55"/>
                  <a:gd name="T1" fmla="*/ 1 h 14"/>
                  <a:gd name="T2" fmla="*/ 0 w 55"/>
                  <a:gd name="T3" fmla="*/ 1 h 14"/>
                  <a:gd name="T4" fmla="*/ 0 w 55"/>
                  <a:gd name="T5" fmla="*/ 1 h 14"/>
                  <a:gd name="T6" fmla="*/ 0 w 55"/>
                  <a:gd name="T7" fmla="*/ 1 h 14"/>
                  <a:gd name="T8" fmla="*/ 0 w 55"/>
                  <a:gd name="T9" fmla="*/ 1 h 14"/>
                  <a:gd name="T10" fmla="*/ 0 w 55"/>
                  <a:gd name="T11" fmla="*/ 0 h 14"/>
                  <a:gd name="T12" fmla="*/ 0 w 55"/>
                  <a:gd name="T13" fmla="*/ 1 h 14"/>
                  <a:gd name="T14" fmla="*/ 0 w 55"/>
                  <a:gd name="T15" fmla="*/ 1 h 14"/>
                  <a:gd name="T16" fmla="*/ 0 w 55"/>
                  <a:gd name="T17" fmla="*/ 1 h 14"/>
                  <a:gd name="T18" fmla="*/ 0 w 55"/>
                  <a:gd name="T19" fmla="*/ 1 h 14"/>
                  <a:gd name="T20" fmla="*/ 0 w 55"/>
                  <a:gd name="T21" fmla="*/ 1 h 14"/>
                  <a:gd name="T22" fmla="*/ 0 w 55"/>
                  <a:gd name="T23" fmla="*/ 1 h 14"/>
                  <a:gd name="T24" fmla="*/ 0 w 55"/>
                  <a:gd name="T25" fmla="*/ 1 h 14"/>
                  <a:gd name="T26" fmla="*/ 0 w 55"/>
                  <a:gd name="T27" fmla="*/ 1 h 14"/>
                  <a:gd name="T28" fmla="*/ 0 w 55"/>
                  <a:gd name="T29" fmla="*/ 1 h 14"/>
                  <a:gd name="T30" fmla="*/ 0 w 55"/>
                  <a:gd name="T31" fmla="*/ 1 h 14"/>
                  <a:gd name="T32" fmla="*/ 0 w 55"/>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14">
                    <a:moveTo>
                      <a:pt x="0" y="11"/>
                    </a:moveTo>
                    <a:lnTo>
                      <a:pt x="2" y="9"/>
                    </a:lnTo>
                    <a:lnTo>
                      <a:pt x="8" y="5"/>
                    </a:lnTo>
                    <a:lnTo>
                      <a:pt x="15" y="3"/>
                    </a:lnTo>
                    <a:lnTo>
                      <a:pt x="24" y="1"/>
                    </a:lnTo>
                    <a:lnTo>
                      <a:pt x="35" y="0"/>
                    </a:lnTo>
                    <a:lnTo>
                      <a:pt x="44" y="1"/>
                    </a:lnTo>
                    <a:lnTo>
                      <a:pt x="51" y="2"/>
                    </a:lnTo>
                    <a:lnTo>
                      <a:pt x="55" y="6"/>
                    </a:lnTo>
                    <a:lnTo>
                      <a:pt x="48" y="5"/>
                    </a:lnTo>
                    <a:lnTo>
                      <a:pt x="39" y="5"/>
                    </a:lnTo>
                    <a:lnTo>
                      <a:pt x="30" y="8"/>
                    </a:lnTo>
                    <a:lnTo>
                      <a:pt x="21" y="10"/>
                    </a:lnTo>
                    <a:lnTo>
                      <a:pt x="13" y="13"/>
                    </a:lnTo>
                    <a:lnTo>
                      <a:pt x="6" y="14"/>
                    </a:lnTo>
                    <a:lnTo>
                      <a:pt x="1" y="14"/>
                    </a:lnTo>
                    <a:lnTo>
                      <a:pt x="0" y="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0" name="Freeform 39">
                <a:extLst>
                  <a:ext uri="{FF2B5EF4-FFF2-40B4-BE49-F238E27FC236}">
                    <a16:creationId xmlns:a16="http://schemas.microsoft.com/office/drawing/2014/main" id="{C221FE1B-9797-49FE-959D-C6064EFA5653}"/>
                  </a:ext>
                </a:extLst>
              </p:cNvPr>
              <p:cNvSpPr>
                <a:spLocks/>
              </p:cNvSpPr>
              <p:nvPr/>
            </p:nvSpPr>
            <p:spPr bwMode="auto">
              <a:xfrm>
                <a:off x="2688" y="522"/>
                <a:ext cx="27" cy="11"/>
              </a:xfrm>
              <a:custGeom>
                <a:avLst/>
                <a:gdLst>
                  <a:gd name="T0" fmla="*/ 1 w 54"/>
                  <a:gd name="T1" fmla="*/ 0 h 23"/>
                  <a:gd name="T2" fmla="*/ 1 w 54"/>
                  <a:gd name="T3" fmla="*/ 0 h 23"/>
                  <a:gd name="T4" fmla="*/ 1 w 54"/>
                  <a:gd name="T5" fmla="*/ 0 h 23"/>
                  <a:gd name="T6" fmla="*/ 1 w 54"/>
                  <a:gd name="T7" fmla="*/ 0 h 23"/>
                  <a:gd name="T8" fmla="*/ 1 w 54"/>
                  <a:gd name="T9" fmla="*/ 0 h 23"/>
                  <a:gd name="T10" fmla="*/ 1 w 54"/>
                  <a:gd name="T11" fmla="*/ 0 h 23"/>
                  <a:gd name="T12" fmla="*/ 1 w 54"/>
                  <a:gd name="T13" fmla="*/ 0 h 23"/>
                  <a:gd name="T14" fmla="*/ 0 w 54"/>
                  <a:gd name="T15" fmla="*/ 0 h 23"/>
                  <a:gd name="T16" fmla="*/ 0 w 54"/>
                  <a:gd name="T17" fmla="*/ 0 h 23"/>
                  <a:gd name="T18" fmla="*/ 1 w 54"/>
                  <a:gd name="T19" fmla="*/ 0 h 23"/>
                  <a:gd name="T20" fmla="*/ 1 w 54"/>
                  <a:gd name="T21" fmla="*/ 0 h 23"/>
                  <a:gd name="T22" fmla="*/ 1 w 54"/>
                  <a:gd name="T23" fmla="*/ 0 h 23"/>
                  <a:gd name="T24" fmla="*/ 1 w 54"/>
                  <a:gd name="T25" fmla="*/ 0 h 23"/>
                  <a:gd name="T26" fmla="*/ 1 w 54"/>
                  <a:gd name="T27" fmla="*/ 0 h 23"/>
                  <a:gd name="T28" fmla="*/ 1 w 54"/>
                  <a:gd name="T29" fmla="*/ 0 h 23"/>
                  <a:gd name="T30" fmla="*/ 1 w 54"/>
                  <a:gd name="T31" fmla="*/ 0 h 23"/>
                  <a:gd name="T32" fmla="*/ 1 w 54"/>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23">
                    <a:moveTo>
                      <a:pt x="54" y="23"/>
                    </a:moveTo>
                    <a:lnTo>
                      <a:pt x="50" y="22"/>
                    </a:lnTo>
                    <a:lnTo>
                      <a:pt x="42" y="21"/>
                    </a:lnTo>
                    <a:lnTo>
                      <a:pt x="33" y="20"/>
                    </a:lnTo>
                    <a:lnTo>
                      <a:pt x="22" y="17"/>
                    </a:lnTo>
                    <a:lnTo>
                      <a:pt x="13" y="15"/>
                    </a:lnTo>
                    <a:lnTo>
                      <a:pt x="5" y="12"/>
                    </a:lnTo>
                    <a:lnTo>
                      <a:pt x="0" y="8"/>
                    </a:lnTo>
                    <a:lnTo>
                      <a:pt x="0" y="4"/>
                    </a:lnTo>
                    <a:lnTo>
                      <a:pt x="4" y="0"/>
                    </a:lnTo>
                    <a:lnTo>
                      <a:pt x="10" y="0"/>
                    </a:lnTo>
                    <a:lnTo>
                      <a:pt x="16" y="2"/>
                    </a:lnTo>
                    <a:lnTo>
                      <a:pt x="26" y="7"/>
                    </a:lnTo>
                    <a:lnTo>
                      <a:pt x="34" y="12"/>
                    </a:lnTo>
                    <a:lnTo>
                      <a:pt x="42" y="16"/>
                    </a:lnTo>
                    <a:lnTo>
                      <a:pt x="50" y="21"/>
                    </a:lnTo>
                    <a:lnTo>
                      <a:pt x="54" y="2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1" name="Freeform 40">
                <a:extLst>
                  <a:ext uri="{FF2B5EF4-FFF2-40B4-BE49-F238E27FC236}">
                    <a16:creationId xmlns:a16="http://schemas.microsoft.com/office/drawing/2014/main" id="{BD462F05-9636-45A2-9ED6-A35098A2BBFA}"/>
                  </a:ext>
                </a:extLst>
              </p:cNvPr>
              <p:cNvSpPr>
                <a:spLocks/>
              </p:cNvSpPr>
              <p:nvPr/>
            </p:nvSpPr>
            <p:spPr bwMode="auto">
              <a:xfrm>
                <a:off x="2712" y="509"/>
                <a:ext cx="5" cy="26"/>
              </a:xfrm>
              <a:custGeom>
                <a:avLst/>
                <a:gdLst>
                  <a:gd name="T0" fmla="*/ 1 w 10"/>
                  <a:gd name="T1" fmla="*/ 1 h 52"/>
                  <a:gd name="T2" fmla="*/ 1 w 10"/>
                  <a:gd name="T3" fmla="*/ 1 h 52"/>
                  <a:gd name="T4" fmla="*/ 1 w 10"/>
                  <a:gd name="T5" fmla="*/ 1 h 52"/>
                  <a:gd name="T6" fmla="*/ 1 w 10"/>
                  <a:gd name="T7" fmla="*/ 1 h 52"/>
                  <a:gd name="T8" fmla="*/ 1 w 10"/>
                  <a:gd name="T9" fmla="*/ 0 h 52"/>
                  <a:gd name="T10" fmla="*/ 0 w 10"/>
                  <a:gd name="T11" fmla="*/ 1 h 52"/>
                  <a:gd name="T12" fmla="*/ 1 w 10"/>
                  <a:gd name="T13" fmla="*/ 1 h 52"/>
                  <a:gd name="T14" fmla="*/ 1 w 10"/>
                  <a:gd name="T15" fmla="*/ 1 h 52"/>
                  <a:gd name="T16" fmla="*/ 1 w 10"/>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52">
                    <a:moveTo>
                      <a:pt x="7" y="52"/>
                    </a:moveTo>
                    <a:lnTo>
                      <a:pt x="8" y="41"/>
                    </a:lnTo>
                    <a:lnTo>
                      <a:pt x="10" y="24"/>
                    </a:lnTo>
                    <a:lnTo>
                      <a:pt x="10" y="8"/>
                    </a:lnTo>
                    <a:lnTo>
                      <a:pt x="4" y="0"/>
                    </a:lnTo>
                    <a:lnTo>
                      <a:pt x="0" y="6"/>
                    </a:lnTo>
                    <a:lnTo>
                      <a:pt x="1" y="20"/>
                    </a:lnTo>
                    <a:lnTo>
                      <a:pt x="4" y="38"/>
                    </a:lnTo>
                    <a:lnTo>
                      <a:pt x="7" y="5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2" name="Freeform 41">
                <a:extLst>
                  <a:ext uri="{FF2B5EF4-FFF2-40B4-BE49-F238E27FC236}">
                    <a16:creationId xmlns:a16="http://schemas.microsoft.com/office/drawing/2014/main" id="{13D230F9-1C7A-4D2E-88D4-9DC7879BB130}"/>
                  </a:ext>
                </a:extLst>
              </p:cNvPr>
              <p:cNvSpPr>
                <a:spLocks/>
              </p:cNvSpPr>
              <p:nvPr/>
            </p:nvSpPr>
            <p:spPr bwMode="auto">
              <a:xfrm>
                <a:off x="2691" y="504"/>
                <a:ext cx="16" cy="23"/>
              </a:xfrm>
              <a:custGeom>
                <a:avLst/>
                <a:gdLst>
                  <a:gd name="T0" fmla="*/ 1 w 31"/>
                  <a:gd name="T1" fmla="*/ 1 h 44"/>
                  <a:gd name="T2" fmla="*/ 1 w 31"/>
                  <a:gd name="T3" fmla="*/ 1 h 44"/>
                  <a:gd name="T4" fmla="*/ 1 w 31"/>
                  <a:gd name="T5" fmla="*/ 1 h 44"/>
                  <a:gd name="T6" fmla="*/ 1 w 31"/>
                  <a:gd name="T7" fmla="*/ 1 h 44"/>
                  <a:gd name="T8" fmla="*/ 1 w 31"/>
                  <a:gd name="T9" fmla="*/ 0 h 44"/>
                  <a:gd name="T10" fmla="*/ 0 w 31"/>
                  <a:gd name="T11" fmla="*/ 1 h 44"/>
                  <a:gd name="T12" fmla="*/ 1 w 31"/>
                  <a:gd name="T13" fmla="*/ 1 h 44"/>
                  <a:gd name="T14" fmla="*/ 1 w 31"/>
                  <a:gd name="T15" fmla="*/ 1 h 44"/>
                  <a:gd name="T16" fmla="*/ 1 w 31"/>
                  <a:gd name="T17" fmla="*/ 1 h 44"/>
                  <a:gd name="T18" fmla="*/ 1 w 31"/>
                  <a:gd name="T19" fmla="*/ 1 h 44"/>
                  <a:gd name="T20" fmla="*/ 1 w 31"/>
                  <a:gd name="T21" fmla="*/ 1 h 44"/>
                  <a:gd name="T22" fmla="*/ 1 w 31"/>
                  <a:gd name="T23" fmla="*/ 1 h 44"/>
                  <a:gd name="T24" fmla="*/ 1 w 31"/>
                  <a:gd name="T25" fmla="*/ 1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4">
                    <a:moveTo>
                      <a:pt x="31" y="44"/>
                    </a:moveTo>
                    <a:lnTo>
                      <a:pt x="27" y="35"/>
                    </a:lnTo>
                    <a:lnTo>
                      <a:pt x="20" y="18"/>
                    </a:lnTo>
                    <a:lnTo>
                      <a:pt x="11" y="4"/>
                    </a:lnTo>
                    <a:lnTo>
                      <a:pt x="3" y="0"/>
                    </a:lnTo>
                    <a:lnTo>
                      <a:pt x="0" y="3"/>
                    </a:lnTo>
                    <a:lnTo>
                      <a:pt x="1" y="8"/>
                    </a:lnTo>
                    <a:lnTo>
                      <a:pt x="5" y="13"/>
                    </a:lnTo>
                    <a:lnTo>
                      <a:pt x="9" y="20"/>
                    </a:lnTo>
                    <a:lnTo>
                      <a:pt x="15" y="28"/>
                    </a:lnTo>
                    <a:lnTo>
                      <a:pt x="22" y="35"/>
                    </a:lnTo>
                    <a:lnTo>
                      <a:pt x="28" y="40"/>
                    </a:lnTo>
                    <a:lnTo>
                      <a:pt x="31" y="4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3" name="Freeform 42">
                <a:extLst>
                  <a:ext uri="{FF2B5EF4-FFF2-40B4-BE49-F238E27FC236}">
                    <a16:creationId xmlns:a16="http://schemas.microsoft.com/office/drawing/2014/main" id="{40A98603-84A9-4484-BE03-447C3652B289}"/>
                  </a:ext>
                </a:extLst>
              </p:cNvPr>
              <p:cNvSpPr>
                <a:spLocks/>
              </p:cNvSpPr>
              <p:nvPr/>
            </p:nvSpPr>
            <p:spPr bwMode="auto">
              <a:xfrm>
                <a:off x="2753" y="650"/>
                <a:ext cx="35" cy="8"/>
              </a:xfrm>
              <a:custGeom>
                <a:avLst/>
                <a:gdLst>
                  <a:gd name="T0" fmla="*/ 0 w 69"/>
                  <a:gd name="T1" fmla="*/ 1 h 15"/>
                  <a:gd name="T2" fmla="*/ 1 w 69"/>
                  <a:gd name="T3" fmla="*/ 1 h 15"/>
                  <a:gd name="T4" fmla="*/ 1 w 69"/>
                  <a:gd name="T5" fmla="*/ 1 h 15"/>
                  <a:gd name="T6" fmla="*/ 1 w 69"/>
                  <a:gd name="T7" fmla="*/ 1 h 15"/>
                  <a:gd name="T8" fmla="*/ 1 w 69"/>
                  <a:gd name="T9" fmla="*/ 0 h 15"/>
                  <a:gd name="T10" fmla="*/ 1 w 69"/>
                  <a:gd name="T11" fmla="*/ 0 h 15"/>
                  <a:gd name="T12" fmla="*/ 1 w 69"/>
                  <a:gd name="T13" fmla="*/ 1 h 15"/>
                  <a:gd name="T14" fmla="*/ 2 w 69"/>
                  <a:gd name="T15" fmla="*/ 1 h 15"/>
                  <a:gd name="T16" fmla="*/ 2 w 69"/>
                  <a:gd name="T17" fmla="*/ 1 h 15"/>
                  <a:gd name="T18" fmla="*/ 2 w 69"/>
                  <a:gd name="T19" fmla="*/ 1 h 15"/>
                  <a:gd name="T20" fmla="*/ 1 w 69"/>
                  <a:gd name="T21" fmla="*/ 1 h 15"/>
                  <a:gd name="T22" fmla="*/ 1 w 69"/>
                  <a:gd name="T23" fmla="*/ 1 h 15"/>
                  <a:gd name="T24" fmla="*/ 1 w 69"/>
                  <a:gd name="T25" fmla="*/ 1 h 15"/>
                  <a:gd name="T26" fmla="*/ 1 w 69"/>
                  <a:gd name="T27" fmla="*/ 1 h 15"/>
                  <a:gd name="T28" fmla="*/ 1 w 69"/>
                  <a:gd name="T29" fmla="*/ 1 h 15"/>
                  <a:gd name="T30" fmla="*/ 1 w 69"/>
                  <a:gd name="T31" fmla="*/ 1 h 15"/>
                  <a:gd name="T32" fmla="*/ 0 w 69"/>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15">
                    <a:moveTo>
                      <a:pt x="0" y="10"/>
                    </a:moveTo>
                    <a:lnTo>
                      <a:pt x="6" y="6"/>
                    </a:lnTo>
                    <a:lnTo>
                      <a:pt x="17" y="4"/>
                    </a:lnTo>
                    <a:lnTo>
                      <a:pt x="27" y="1"/>
                    </a:lnTo>
                    <a:lnTo>
                      <a:pt x="39" y="0"/>
                    </a:lnTo>
                    <a:lnTo>
                      <a:pt x="49" y="0"/>
                    </a:lnTo>
                    <a:lnTo>
                      <a:pt x="58" y="2"/>
                    </a:lnTo>
                    <a:lnTo>
                      <a:pt x="65" y="5"/>
                    </a:lnTo>
                    <a:lnTo>
                      <a:pt x="69" y="9"/>
                    </a:lnTo>
                    <a:lnTo>
                      <a:pt x="67" y="13"/>
                    </a:lnTo>
                    <a:lnTo>
                      <a:pt x="62" y="15"/>
                    </a:lnTo>
                    <a:lnTo>
                      <a:pt x="53" y="15"/>
                    </a:lnTo>
                    <a:lnTo>
                      <a:pt x="41" y="15"/>
                    </a:lnTo>
                    <a:lnTo>
                      <a:pt x="29" y="13"/>
                    </a:lnTo>
                    <a:lnTo>
                      <a:pt x="18" y="12"/>
                    </a:lnTo>
                    <a:lnTo>
                      <a:pt x="8" y="10"/>
                    </a:lnTo>
                    <a:lnTo>
                      <a:pt x="0"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4" name="Freeform 43">
                <a:extLst>
                  <a:ext uri="{FF2B5EF4-FFF2-40B4-BE49-F238E27FC236}">
                    <a16:creationId xmlns:a16="http://schemas.microsoft.com/office/drawing/2014/main" id="{14437A62-3F44-4B72-8C48-B29174C7002B}"/>
                  </a:ext>
                </a:extLst>
              </p:cNvPr>
              <p:cNvSpPr>
                <a:spLocks/>
              </p:cNvSpPr>
              <p:nvPr/>
            </p:nvSpPr>
            <p:spPr bwMode="auto">
              <a:xfrm>
                <a:off x="2748" y="669"/>
                <a:ext cx="31" cy="14"/>
              </a:xfrm>
              <a:custGeom>
                <a:avLst/>
                <a:gdLst>
                  <a:gd name="T0" fmla="*/ 0 w 63"/>
                  <a:gd name="T1" fmla="*/ 0 h 28"/>
                  <a:gd name="T2" fmla="*/ 0 w 63"/>
                  <a:gd name="T3" fmla="*/ 1 h 28"/>
                  <a:gd name="T4" fmla="*/ 0 w 63"/>
                  <a:gd name="T5" fmla="*/ 1 h 28"/>
                  <a:gd name="T6" fmla="*/ 0 w 63"/>
                  <a:gd name="T7" fmla="*/ 1 h 28"/>
                  <a:gd name="T8" fmla="*/ 0 w 63"/>
                  <a:gd name="T9" fmla="*/ 1 h 28"/>
                  <a:gd name="T10" fmla="*/ 0 w 63"/>
                  <a:gd name="T11" fmla="*/ 1 h 28"/>
                  <a:gd name="T12" fmla="*/ 0 w 63"/>
                  <a:gd name="T13" fmla="*/ 1 h 28"/>
                  <a:gd name="T14" fmla="*/ 0 w 63"/>
                  <a:gd name="T15" fmla="*/ 1 h 28"/>
                  <a:gd name="T16" fmla="*/ 0 w 63"/>
                  <a:gd name="T17" fmla="*/ 1 h 28"/>
                  <a:gd name="T18" fmla="*/ 0 w 63"/>
                  <a:gd name="T19" fmla="*/ 1 h 28"/>
                  <a:gd name="T20" fmla="*/ 0 w 63"/>
                  <a:gd name="T21" fmla="*/ 1 h 28"/>
                  <a:gd name="T22" fmla="*/ 0 w 63"/>
                  <a:gd name="T23" fmla="*/ 1 h 28"/>
                  <a:gd name="T24" fmla="*/ 0 w 63"/>
                  <a:gd name="T25" fmla="*/ 1 h 28"/>
                  <a:gd name="T26" fmla="*/ 0 w 63"/>
                  <a:gd name="T27" fmla="*/ 1 h 28"/>
                  <a:gd name="T28" fmla="*/ 0 w 63"/>
                  <a:gd name="T29" fmla="*/ 1 h 28"/>
                  <a:gd name="T30" fmla="*/ 0 w 63"/>
                  <a:gd name="T31" fmla="*/ 1 h 28"/>
                  <a:gd name="T32" fmla="*/ 0 w 63"/>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28">
                    <a:moveTo>
                      <a:pt x="0" y="0"/>
                    </a:moveTo>
                    <a:lnTo>
                      <a:pt x="7" y="1"/>
                    </a:lnTo>
                    <a:lnTo>
                      <a:pt x="15" y="2"/>
                    </a:lnTo>
                    <a:lnTo>
                      <a:pt x="25" y="5"/>
                    </a:lnTo>
                    <a:lnTo>
                      <a:pt x="37" y="8"/>
                    </a:lnTo>
                    <a:lnTo>
                      <a:pt x="46" y="12"/>
                    </a:lnTo>
                    <a:lnTo>
                      <a:pt x="55" y="16"/>
                    </a:lnTo>
                    <a:lnTo>
                      <a:pt x="61" y="21"/>
                    </a:lnTo>
                    <a:lnTo>
                      <a:pt x="63" y="25"/>
                    </a:lnTo>
                    <a:lnTo>
                      <a:pt x="61" y="28"/>
                    </a:lnTo>
                    <a:lnTo>
                      <a:pt x="55" y="28"/>
                    </a:lnTo>
                    <a:lnTo>
                      <a:pt x="46" y="24"/>
                    </a:lnTo>
                    <a:lnTo>
                      <a:pt x="35" y="20"/>
                    </a:lnTo>
                    <a:lnTo>
                      <a:pt x="23" y="14"/>
                    </a:lnTo>
                    <a:lnTo>
                      <a:pt x="13" y="8"/>
                    </a:lnTo>
                    <a:lnTo>
                      <a:pt x="5"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5" name="Freeform 44">
                <a:extLst>
                  <a:ext uri="{FF2B5EF4-FFF2-40B4-BE49-F238E27FC236}">
                    <a16:creationId xmlns:a16="http://schemas.microsoft.com/office/drawing/2014/main" id="{04D2ABED-D99D-4EB0-BB6F-D6905874DD93}"/>
                  </a:ext>
                </a:extLst>
              </p:cNvPr>
              <p:cNvSpPr>
                <a:spLocks/>
              </p:cNvSpPr>
              <p:nvPr/>
            </p:nvSpPr>
            <p:spPr bwMode="auto">
              <a:xfrm>
                <a:off x="2757" y="637"/>
                <a:ext cx="31" cy="8"/>
              </a:xfrm>
              <a:custGeom>
                <a:avLst/>
                <a:gdLst>
                  <a:gd name="T0" fmla="*/ 0 w 64"/>
                  <a:gd name="T1" fmla="*/ 1 h 15"/>
                  <a:gd name="T2" fmla="*/ 0 w 64"/>
                  <a:gd name="T3" fmla="*/ 1 h 15"/>
                  <a:gd name="T4" fmla="*/ 0 w 64"/>
                  <a:gd name="T5" fmla="*/ 1 h 15"/>
                  <a:gd name="T6" fmla="*/ 0 w 64"/>
                  <a:gd name="T7" fmla="*/ 1 h 15"/>
                  <a:gd name="T8" fmla="*/ 0 w 64"/>
                  <a:gd name="T9" fmla="*/ 0 h 15"/>
                  <a:gd name="T10" fmla="*/ 0 w 64"/>
                  <a:gd name="T11" fmla="*/ 0 h 15"/>
                  <a:gd name="T12" fmla="*/ 0 w 64"/>
                  <a:gd name="T13" fmla="*/ 1 h 15"/>
                  <a:gd name="T14" fmla="*/ 0 w 64"/>
                  <a:gd name="T15" fmla="*/ 1 h 15"/>
                  <a:gd name="T16" fmla="*/ 0 w 64"/>
                  <a:gd name="T17" fmla="*/ 1 h 15"/>
                  <a:gd name="T18" fmla="*/ 0 w 64"/>
                  <a:gd name="T19" fmla="*/ 1 h 15"/>
                  <a:gd name="T20" fmla="*/ 0 w 64"/>
                  <a:gd name="T21" fmla="*/ 1 h 15"/>
                  <a:gd name="T22" fmla="*/ 0 w 64"/>
                  <a:gd name="T23" fmla="*/ 1 h 15"/>
                  <a:gd name="T24" fmla="*/ 0 w 64"/>
                  <a:gd name="T25" fmla="*/ 1 h 15"/>
                  <a:gd name="T26" fmla="*/ 0 w 64"/>
                  <a:gd name="T27" fmla="*/ 1 h 15"/>
                  <a:gd name="T28" fmla="*/ 0 w 64"/>
                  <a:gd name="T29" fmla="*/ 1 h 15"/>
                  <a:gd name="T30" fmla="*/ 0 w 64"/>
                  <a:gd name="T31" fmla="*/ 1 h 15"/>
                  <a:gd name="T32" fmla="*/ 0 w 64"/>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15">
                    <a:moveTo>
                      <a:pt x="0" y="15"/>
                    </a:moveTo>
                    <a:lnTo>
                      <a:pt x="3" y="10"/>
                    </a:lnTo>
                    <a:lnTo>
                      <a:pt x="10" y="5"/>
                    </a:lnTo>
                    <a:lnTo>
                      <a:pt x="19" y="2"/>
                    </a:lnTo>
                    <a:lnTo>
                      <a:pt x="29" y="0"/>
                    </a:lnTo>
                    <a:lnTo>
                      <a:pt x="41" y="0"/>
                    </a:lnTo>
                    <a:lnTo>
                      <a:pt x="51" y="1"/>
                    </a:lnTo>
                    <a:lnTo>
                      <a:pt x="59" y="3"/>
                    </a:lnTo>
                    <a:lnTo>
                      <a:pt x="64" y="7"/>
                    </a:lnTo>
                    <a:lnTo>
                      <a:pt x="64" y="10"/>
                    </a:lnTo>
                    <a:lnTo>
                      <a:pt x="59" y="12"/>
                    </a:lnTo>
                    <a:lnTo>
                      <a:pt x="52" y="14"/>
                    </a:lnTo>
                    <a:lnTo>
                      <a:pt x="42" y="14"/>
                    </a:lnTo>
                    <a:lnTo>
                      <a:pt x="30" y="14"/>
                    </a:lnTo>
                    <a:lnTo>
                      <a:pt x="19" y="14"/>
                    </a:lnTo>
                    <a:lnTo>
                      <a:pt x="9" y="14"/>
                    </a:lnTo>
                    <a:lnTo>
                      <a:pt x="0" y="1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6" name="Freeform 45">
                <a:extLst>
                  <a:ext uri="{FF2B5EF4-FFF2-40B4-BE49-F238E27FC236}">
                    <a16:creationId xmlns:a16="http://schemas.microsoft.com/office/drawing/2014/main" id="{54FBF704-3C75-4745-947E-59644A79581F}"/>
                  </a:ext>
                </a:extLst>
              </p:cNvPr>
              <p:cNvSpPr>
                <a:spLocks/>
              </p:cNvSpPr>
              <p:nvPr/>
            </p:nvSpPr>
            <p:spPr bwMode="auto">
              <a:xfrm>
                <a:off x="2757" y="624"/>
                <a:ext cx="34" cy="9"/>
              </a:xfrm>
              <a:custGeom>
                <a:avLst/>
                <a:gdLst>
                  <a:gd name="T0" fmla="*/ 0 w 66"/>
                  <a:gd name="T1" fmla="*/ 0 h 20"/>
                  <a:gd name="T2" fmla="*/ 1 w 66"/>
                  <a:gd name="T3" fmla="*/ 0 h 20"/>
                  <a:gd name="T4" fmla="*/ 1 w 66"/>
                  <a:gd name="T5" fmla="*/ 0 h 20"/>
                  <a:gd name="T6" fmla="*/ 1 w 66"/>
                  <a:gd name="T7" fmla="*/ 0 h 20"/>
                  <a:gd name="T8" fmla="*/ 1 w 66"/>
                  <a:gd name="T9" fmla="*/ 0 h 20"/>
                  <a:gd name="T10" fmla="*/ 1 w 66"/>
                  <a:gd name="T11" fmla="*/ 0 h 20"/>
                  <a:gd name="T12" fmla="*/ 1 w 66"/>
                  <a:gd name="T13" fmla="*/ 0 h 20"/>
                  <a:gd name="T14" fmla="*/ 1 w 66"/>
                  <a:gd name="T15" fmla="*/ 0 h 20"/>
                  <a:gd name="T16" fmla="*/ 2 w 66"/>
                  <a:gd name="T17" fmla="*/ 0 h 20"/>
                  <a:gd name="T18" fmla="*/ 2 w 66"/>
                  <a:gd name="T19" fmla="*/ 0 h 20"/>
                  <a:gd name="T20" fmla="*/ 1 w 66"/>
                  <a:gd name="T21" fmla="*/ 0 h 20"/>
                  <a:gd name="T22" fmla="*/ 1 w 66"/>
                  <a:gd name="T23" fmla="*/ 0 h 20"/>
                  <a:gd name="T24" fmla="*/ 1 w 66"/>
                  <a:gd name="T25" fmla="*/ 0 h 20"/>
                  <a:gd name="T26" fmla="*/ 1 w 66"/>
                  <a:gd name="T27" fmla="*/ 0 h 20"/>
                  <a:gd name="T28" fmla="*/ 1 w 66"/>
                  <a:gd name="T29" fmla="*/ 0 h 20"/>
                  <a:gd name="T30" fmla="*/ 1 w 66"/>
                  <a:gd name="T31" fmla="*/ 0 h 20"/>
                  <a:gd name="T32" fmla="*/ 0 w 6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20">
                    <a:moveTo>
                      <a:pt x="0" y="20"/>
                    </a:moveTo>
                    <a:lnTo>
                      <a:pt x="4" y="14"/>
                    </a:lnTo>
                    <a:lnTo>
                      <a:pt x="11" y="9"/>
                    </a:lnTo>
                    <a:lnTo>
                      <a:pt x="21" y="5"/>
                    </a:lnTo>
                    <a:lnTo>
                      <a:pt x="33" y="2"/>
                    </a:lnTo>
                    <a:lnTo>
                      <a:pt x="43" y="0"/>
                    </a:lnTo>
                    <a:lnTo>
                      <a:pt x="54" y="0"/>
                    </a:lnTo>
                    <a:lnTo>
                      <a:pt x="62" y="1"/>
                    </a:lnTo>
                    <a:lnTo>
                      <a:pt x="66" y="5"/>
                    </a:lnTo>
                    <a:lnTo>
                      <a:pt x="66" y="8"/>
                    </a:lnTo>
                    <a:lnTo>
                      <a:pt x="62" y="9"/>
                    </a:lnTo>
                    <a:lnTo>
                      <a:pt x="55" y="12"/>
                    </a:lnTo>
                    <a:lnTo>
                      <a:pt x="45" y="13"/>
                    </a:lnTo>
                    <a:lnTo>
                      <a:pt x="33" y="14"/>
                    </a:lnTo>
                    <a:lnTo>
                      <a:pt x="20" y="15"/>
                    </a:lnTo>
                    <a:lnTo>
                      <a:pt x="9" y="17"/>
                    </a:lnTo>
                    <a:lnTo>
                      <a:pt x="0"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7" name="Freeform 46">
                <a:extLst>
                  <a:ext uri="{FF2B5EF4-FFF2-40B4-BE49-F238E27FC236}">
                    <a16:creationId xmlns:a16="http://schemas.microsoft.com/office/drawing/2014/main" id="{C8F96445-ACDC-4D10-AFDD-044C2E85AEA7}"/>
                  </a:ext>
                </a:extLst>
              </p:cNvPr>
              <p:cNvSpPr>
                <a:spLocks/>
              </p:cNvSpPr>
              <p:nvPr/>
            </p:nvSpPr>
            <p:spPr bwMode="auto">
              <a:xfrm>
                <a:off x="2756" y="610"/>
                <a:ext cx="32" cy="14"/>
              </a:xfrm>
              <a:custGeom>
                <a:avLst/>
                <a:gdLst>
                  <a:gd name="T0" fmla="*/ 0 w 65"/>
                  <a:gd name="T1" fmla="*/ 1 h 26"/>
                  <a:gd name="T2" fmla="*/ 0 w 65"/>
                  <a:gd name="T3" fmla="*/ 1 h 26"/>
                  <a:gd name="T4" fmla="*/ 0 w 65"/>
                  <a:gd name="T5" fmla="*/ 1 h 26"/>
                  <a:gd name="T6" fmla="*/ 0 w 65"/>
                  <a:gd name="T7" fmla="*/ 1 h 26"/>
                  <a:gd name="T8" fmla="*/ 0 w 65"/>
                  <a:gd name="T9" fmla="*/ 1 h 26"/>
                  <a:gd name="T10" fmla="*/ 0 w 65"/>
                  <a:gd name="T11" fmla="*/ 1 h 26"/>
                  <a:gd name="T12" fmla="*/ 0 w 65"/>
                  <a:gd name="T13" fmla="*/ 0 h 26"/>
                  <a:gd name="T14" fmla="*/ 0 w 65"/>
                  <a:gd name="T15" fmla="*/ 1 h 26"/>
                  <a:gd name="T16" fmla="*/ 1 w 65"/>
                  <a:gd name="T17" fmla="*/ 1 h 26"/>
                  <a:gd name="T18" fmla="*/ 1 w 65"/>
                  <a:gd name="T19" fmla="*/ 1 h 26"/>
                  <a:gd name="T20" fmla="*/ 0 w 65"/>
                  <a:gd name="T21" fmla="*/ 1 h 26"/>
                  <a:gd name="T22" fmla="*/ 0 w 65"/>
                  <a:gd name="T23" fmla="*/ 1 h 26"/>
                  <a:gd name="T24" fmla="*/ 0 w 65"/>
                  <a:gd name="T25" fmla="*/ 1 h 26"/>
                  <a:gd name="T26" fmla="*/ 0 w 65"/>
                  <a:gd name="T27" fmla="*/ 1 h 26"/>
                  <a:gd name="T28" fmla="*/ 0 w 65"/>
                  <a:gd name="T29" fmla="*/ 1 h 26"/>
                  <a:gd name="T30" fmla="*/ 0 w 65"/>
                  <a:gd name="T31" fmla="*/ 1 h 26"/>
                  <a:gd name="T32" fmla="*/ 0 w 65"/>
                  <a:gd name="T33" fmla="*/ 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26">
                    <a:moveTo>
                      <a:pt x="0" y="26"/>
                    </a:moveTo>
                    <a:lnTo>
                      <a:pt x="6" y="19"/>
                    </a:lnTo>
                    <a:lnTo>
                      <a:pt x="14" y="13"/>
                    </a:lnTo>
                    <a:lnTo>
                      <a:pt x="24" y="8"/>
                    </a:lnTo>
                    <a:lnTo>
                      <a:pt x="35" y="4"/>
                    </a:lnTo>
                    <a:lnTo>
                      <a:pt x="45" y="1"/>
                    </a:lnTo>
                    <a:lnTo>
                      <a:pt x="54" y="0"/>
                    </a:lnTo>
                    <a:lnTo>
                      <a:pt x="61" y="1"/>
                    </a:lnTo>
                    <a:lnTo>
                      <a:pt x="65" y="3"/>
                    </a:lnTo>
                    <a:lnTo>
                      <a:pt x="64" y="6"/>
                    </a:lnTo>
                    <a:lnTo>
                      <a:pt x="59" y="10"/>
                    </a:lnTo>
                    <a:lnTo>
                      <a:pt x="51" y="13"/>
                    </a:lnTo>
                    <a:lnTo>
                      <a:pt x="41" y="16"/>
                    </a:lnTo>
                    <a:lnTo>
                      <a:pt x="30" y="18"/>
                    </a:lnTo>
                    <a:lnTo>
                      <a:pt x="19" y="20"/>
                    </a:lnTo>
                    <a:lnTo>
                      <a:pt x="8" y="23"/>
                    </a:lnTo>
                    <a:lnTo>
                      <a:pt x="0" y="2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8" name="Freeform 47">
                <a:extLst>
                  <a:ext uri="{FF2B5EF4-FFF2-40B4-BE49-F238E27FC236}">
                    <a16:creationId xmlns:a16="http://schemas.microsoft.com/office/drawing/2014/main" id="{10660D7B-A04B-42D5-B302-5FE1E34DA744}"/>
                  </a:ext>
                </a:extLst>
              </p:cNvPr>
              <p:cNvSpPr>
                <a:spLocks/>
              </p:cNvSpPr>
              <p:nvPr/>
            </p:nvSpPr>
            <p:spPr bwMode="auto">
              <a:xfrm>
                <a:off x="2754" y="591"/>
                <a:ext cx="33" cy="20"/>
              </a:xfrm>
              <a:custGeom>
                <a:avLst/>
                <a:gdLst>
                  <a:gd name="T0" fmla="*/ 0 w 66"/>
                  <a:gd name="T1" fmla="*/ 1 h 40"/>
                  <a:gd name="T2" fmla="*/ 1 w 66"/>
                  <a:gd name="T3" fmla="*/ 1 h 40"/>
                  <a:gd name="T4" fmla="*/ 1 w 66"/>
                  <a:gd name="T5" fmla="*/ 1 h 40"/>
                  <a:gd name="T6" fmla="*/ 1 w 66"/>
                  <a:gd name="T7" fmla="*/ 1 h 40"/>
                  <a:gd name="T8" fmla="*/ 1 w 66"/>
                  <a:gd name="T9" fmla="*/ 1 h 40"/>
                  <a:gd name="T10" fmla="*/ 1 w 66"/>
                  <a:gd name="T11" fmla="*/ 1 h 40"/>
                  <a:gd name="T12" fmla="*/ 1 w 66"/>
                  <a:gd name="T13" fmla="*/ 1 h 40"/>
                  <a:gd name="T14" fmla="*/ 1 w 66"/>
                  <a:gd name="T15" fmla="*/ 0 h 40"/>
                  <a:gd name="T16" fmla="*/ 2 w 66"/>
                  <a:gd name="T17" fmla="*/ 1 h 40"/>
                  <a:gd name="T18" fmla="*/ 2 w 66"/>
                  <a:gd name="T19" fmla="*/ 1 h 40"/>
                  <a:gd name="T20" fmla="*/ 1 w 66"/>
                  <a:gd name="T21" fmla="*/ 1 h 40"/>
                  <a:gd name="T22" fmla="*/ 1 w 66"/>
                  <a:gd name="T23" fmla="*/ 1 h 40"/>
                  <a:gd name="T24" fmla="*/ 1 w 66"/>
                  <a:gd name="T25" fmla="*/ 1 h 40"/>
                  <a:gd name="T26" fmla="*/ 1 w 66"/>
                  <a:gd name="T27" fmla="*/ 1 h 40"/>
                  <a:gd name="T28" fmla="*/ 1 w 66"/>
                  <a:gd name="T29" fmla="*/ 1 h 40"/>
                  <a:gd name="T30" fmla="*/ 1 w 66"/>
                  <a:gd name="T31" fmla="*/ 1 h 40"/>
                  <a:gd name="T32" fmla="*/ 0 w 66"/>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0" y="40"/>
                    </a:moveTo>
                    <a:lnTo>
                      <a:pt x="7" y="33"/>
                    </a:lnTo>
                    <a:lnTo>
                      <a:pt x="16" y="26"/>
                    </a:lnTo>
                    <a:lnTo>
                      <a:pt x="25" y="18"/>
                    </a:lnTo>
                    <a:lnTo>
                      <a:pt x="37" y="11"/>
                    </a:lnTo>
                    <a:lnTo>
                      <a:pt x="46" y="4"/>
                    </a:lnTo>
                    <a:lnTo>
                      <a:pt x="55" y="1"/>
                    </a:lnTo>
                    <a:lnTo>
                      <a:pt x="62" y="0"/>
                    </a:lnTo>
                    <a:lnTo>
                      <a:pt x="66" y="3"/>
                    </a:lnTo>
                    <a:lnTo>
                      <a:pt x="66" y="9"/>
                    </a:lnTo>
                    <a:lnTo>
                      <a:pt x="61" y="13"/>
                    </a:lnTo>
                    <a:lnTo>
                      <a:pt x="52" y="18"/>
                    </a:lnTo>
                    <a:lnTo>
                      <a:pt x="40" y="23"/>
                    </a:lnTo>
                    <a:lnTo>
                      <a:pt x="28" y="27"/>
                    </a:lnTo>
                    <a:lnTo>
                      <a:pt x="17" y="32"/>
                    </a:lnTo>
                    <a:lnTo>
                      <a:pt x="7" y="36"/>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39" name="Freeform 48">
                <a:extLst>
                  <a:ext uri="{FF2B5EF4-FFF2-40B4-BE49-F238E27FC236}">
                    <a16:creationId xmlns:a16="http://schemas.microsoft.com/office/drawing/2014/main" id="{1FD1831A-30D8-4267-B37D-64C893F1A97B}"/>
                  </a:ext>
                </a:extLst>
              </p:cNvPr>
              <p:cNvSpPr>
                <a:spLocks/>
              </p:cNvSpPr>
              <p:nvPr/>
            </p:nvSpPr>
            <p:spPr bwMode="auto">
              <a:xfrm>
                <a:off x="2749" y="571"/>
                <a:ext cx="33" cy="27"/>
              </a:xfrm>
              <a:custGeom>
                <a:avLst/>
                <a:gdLst>
                  <a:gd name="T0" fmla="*/ 0 w 67"/>
                  <a:gd name="T1" fmla="*/ 1 h 54"/>
                  <a:gd name="T2" fmla="*/ 0 w 67"/>
                  <a:gd name="T3" fmla="*/ 1 h 54"/>
                  <a:gd name="T4" fmla="*/ 0 w 67"/>
                  <a:gd name="T5" fmla="*/ 1 h 54"/>
                  <a:gd name="T6" fmla="*/ 0 w 67"/>
                  <a:gd name="T7" fmla="*/ 1 h 54"/>
                  <a:gd name="T8" fmla="*/ 0 w 67"/>
                  <a:gd name="T9" fmla="*/ 1 h 54"/>
                  <a:gd name="T10" fmla="*/ 0 w 67"/>
                  <a:gd name="T11" fmla="*/ 1 h 54"/>
                  <a:gd name="T12" fmla="*/ 0 w 67"/>
                  <a:gd name="T13" fmla="*/ 1 h 54"/>
                  <a:gd name="T14" fmla="*/ 1 w 67"/>
                  <a:gd name="T15" fmla="*/ 0 h 54"/>
                  <a:gd name="T16" fmla="*/ 1 w 67"/>
                  <a:gd name="T17" fmla="*/ 1 h 54"/>
                  <a:gd name="T18" fmla="*/ 1 w 67"/>
                  <a:gd name="T19" fmla="*/ 1 h 54"/>
                  <a:gd name="T20" fmla="*/ 0 w 67"/>
                  <a:gd name="T21" fmla="*/ 1 h 54"/>
                  <a:gd name="T22" fmla="*/ 0 w 67"/>
                  <a:gd name="T23" fmla="*/ 1 h 54"/>
                  <a:gd name="T24" fmla="*/ 0 w 67"/>
                  <a:gd name="T25" fmla="*/ 1 h 54"/>
                  <a:gd name="T26" fmla="*/ 0 w 67"/>
                  <a:gd name="T27" fmla="*/ 1 h 54"/>
                  <a:gd name="T28" fmla="*/ 0 w 67"/>
                  <a:gd name="T29" fmla="*/ 1 h 54"/>
                  <a:gd name="T30" fmla="*/ 0 w 67"/>
                  <a:gd name="T31" fmla="*/ 1 h 54"/>
                  <a:gd name="T32" fmla="*/ 0 w 67"/>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54">
                    <a:moveTo>
                      <a:pt x="0" y="54"/>
                    </a:moveTo>
                    <a:lnTo>
                      <a:pt x="6" y="47"/>
                    </a:lnTo>
                    <a:lnTo>
                      <a:pt x="14" y="38"/>
                    </a:lnTo>
                    <a:lnTo>
                      <a:pt x="25" y="28"/>
                    </a:lnTo>
                    <a:lnTo>
                      <a:pt x="36" y="17"/>
                    </a:lnTo>
                    <a:lnTo>
                      <a:pt x="46" y="9"/>
                    </a:lnTo>
                    <a:lnTo>
                      <a:pt x="57" y="2"/>
                    </a:lnTo>
                    <a:lnTo>
                      <a:pt x="64" y="0"/>
                    </a:lnTo>
                    <a:lnTo>
                      <a:pt x="67" y="2"/>
                    </a:lnTo>
                    <a:lnTo>
                      <a:pt x="66" y="8"/>
                    </a:lnTo>
                    <a:lnTo>
                      <a:pt x="59" y="16"/>
                    </a:lnTo>
                    <a:lnTo>
                      <a:pt x="50" y="23"/>
                    </a:lnTo>
                    <a:lnTo>
                      <a:pt x="38" y="31"/>
                    </a:lnTo>
                    <a:lnTo>
                      <a:pt x="26" y="38"/>
                    </a:lnTo>
                    <a:lnTo>
                      <a:pt x="14" y="45"/>
                    </a:lnTo>
                    <a:lnTo>
                      <a:pt x="6" y="51"/>
                    </a:lnTo>
                    <a:lnTo>
                      <a:pt x="0"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0" name="Freeform 49">
                <a:extLst>
                  <a:ext uri="{FF2B5EF4-FFF2-40B4-BE49-F238E27FC236}">
                    <a16:creationId xmlns:a16="http://schemas.microsoft.com/office/drawing/2014/main" id="{74CA8820-11EE-4505-9E57-6E4C54E10694}"/>
                  </a:ext>
                </a:extLst>
              </p:cNvPr>
              <p:cNvSpPr>
                <a:spLocks/>
              </p:cNvSpPr>
              <p:nvPr/>
            </p:nvSpPr>
            <p:spPr bwMode="auto">
              <a:xfrm>
                <a:off x="2743" y="550"/>
                <a:ext cx="35" cy="31"/>
              </a:xfrm>
              <a:custGeom>
                <a:avLst/>
                <a:gdLst>
                  <a:gd name="T0" fmla="*/ 0 w 69"/>
                  <a:gd name="T1" fmla="*/ 1 h 61"/>
                  <a:gd name="T2" fmla="*/ 1 w 69"/>
                  <a:gd name="T3" fmla="*/ 1 h 61"/>
                  <a:gd name="T4" fmla="*/ 1 w 69"/>
                  <a:gd name="T5" fmla="*/ 1 h 61"/>
                  <a:gd name="T6" fmla="*/ 1 w 69"/>
                  <a:gd name="T7" fmla="*/ 1 h 61"/>
                  <a:gd name="T8" fmla="*/ 1 w 69"/>
                  <a:gd name="T9" fmla="*/ 1 h 61"/>
                  <a:gd name="T10" fmla="*/ 1 w 69"/>
                  <a:gd name="T11" fmla="*/ 1 h 61"/>
                  <a:gd name="T12" fmla="*/ 1 w 69"/>
                  <a:gd name="T13" fmla="*/ 1 h 61"/>
                  <a:gd name="T14" fmla="*/ 1 w 69"/>
                  <a:gd name="T15" fmla="*/ 0 h 61"/>
                  <a:gd name="T16" fmla="*/ 2 w 69"/>
                  <a:gd name="T17" fmla="*/ 1 h 61"/>
                  <a:gd name="T18" fmla="*/ 2 w 69"/>
                  <a:gd name="T19" fmla="*/ 1 h 61"/>
                  <a:gd name="T20" fmla="*/ 1 w 69"/>
                  <a:gd name="T21" fmla="*/ 1 h 61"/>
                  <a:gd name="T22" fmla="*/ 1 w 69"/>
                  <a:gd name="T23" fmla="*/ 1 h 61"/>
                  <a:gd name="T24" fmla="*/ 1 w 69"/>
                  <a:gd name="T25" fmla="*/ 1 h 61"/>
                  <a:gd name="T26" fmla="*/ 1 w 69"/>
                  <a:gd name="T27" fmla="*/ 1 h 61"/>
                  <a:gd name="T28" fmla="*/ 1 w 69"/>
                  <a:gd name="T29" fmla="*/ 1 h 61"/>
                  <a:gd name="T30" fmla="*/ 1 w 69"/>
                  <a:gd name="T31" fmla="*/ 1 h 61"/>
                  <a:gd name="T32" fmla="*/ 0 w 69"/>
                  <a:gd name="T33" fmla="*/ 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1">
                    <a:moveTo>
                      <a:pt x="0" y="61"/>
                    </a:moveTo>
                    <a:lnTo>
                      <a:pt x="5" y="54"/>
                    </a:lnTo>
                    <a:lnTo>
                      <a:pt x="13" y="43"/>
                    </a:lnTo>
                    <a:lnTo>
                      <a:pt x="23" y="32"/>
                    </a:lnTo>
                    <a:lnTo>
                      <a:pt x="33" y="20"/>
                    </a:lnTo>
                    <a:lnTo>
                      <a:pt x="45" y="10"/>
                    </a:lnTo>
                    <a:lnTo>
                      <a:pt x="55" y="3"/>
                    </a:lnTo>
                    <a:lnTo>
                      <a:pt x="63" y="0"/>
                    </a:lnTo>
                    <a:lnTo>
                      <a:pt x="69" y="2"/>
                    </a:lnTo>
                    <a:lnTo>
                      <a:pt x="69" y="8"/>
                    </a:lnTo>
                    <a:lnTo>
                      <a:pt x="63" y="15"/>
                    </a:lnTo>
                    <a:lnTo>
                      <a:pt x="54" y="23"/>
                    </a:lnTo>
                    <a:lnTo>
                      <a:pt x="41" y="31"/>
                    </a:lnTo>
                    <a:lnTo>
                      <a:pt x="29" y="40"/>
                    </a:lnTo>
                    <a:lnTo>
                      <a:pt x="16" y="48"/>
                    </a:lnTo>
                    <a:lnTo>
                      <a:pt x="6" y="55"/>
                    </a:lnTo>
                    <a:lnTo>
                      <a:pt x="0"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1" name="Freeform 50">
                <a:extLst>
                  <a:ext uri="{FF2B5EF4-FFF2-40B4-BE49-F238E27FC236}">
                    <a16:creationId xmlns:a16="http://schemas.microsoft.com/office/drawing/2014/main" id="{B937C4B2-716C-4540-BC04-CCCE368A355E}"/>
                  </a:ext>
                </a:extLst>
              </p:cNvPr>
              <p:cNvSpPr>
                <a:spLocks/>
              </p:cNvSpPr>
              <p:nvPr/>
            </p:nvSpPr>
            <p:spPr bwMode="auto">
              <a:xfrm>
                <a:off x="2737" y="533"/>
                <a:ext cx="32" cy="36"/>
              </a:xfrm>
              <a:custGeom>
                <a:avLst/>
                <a:gdLst>
                  <a:gd name="T0" fmla="*/ 0 w 65"/>
                  <a:gd name="T1" fmla="*/ 1 h 73"/>
                  <a:gd name="T2" fmla="*/ 0 w 65"/>
                  <a:gd name="T3" fmla="*/ 1 h 73"/>
                  <a:gd name="T4" fmla="*/ 0 w 65"/>
                  <a:gd name="T5" fmla="*/ 0 h 73"/>
                  <a:gd name="T6" fmla="*/ 0 w 65"/>
                  <a:gd name="T7" fmla="*/ 0 h 73"/>
                  <a:gd name="T8" fmla="*/ 0 w 65"/>
                  <a:gd name="T9" fmla="*/ 0 h 73"/>
                  <a:gd name="T10" fmla="*/ 0 w 65"/>
                  <a:gd name="T11" fmla="*/ 0 h 73"/>
                  <a:gd name="T12" fmla="*/ 0 w 65"/>
                  <a:gd name="T13" fmla="*/ 0 h 73"/>
                  <a:gd name="T14" fmla="*/ 0 w 65"/>
                  <a:gd name="T15" fmla="*/ 0 h 73"/>
                  <a:gd name="T16" fmla="*/ 0 w 65"/>
                  <a:gd name="T17" fmla="*/ 0 h 73"/>
                  <a:gd name="T18" fmla="*/ 1 w 65"/>
                  <a:gd name="T19" fmla="*/ 0 h 73"/>
                  <a:gd name="T20" fmla="*/ 0 w 65"/>
                  <a:gd name="T21" fmla="*/ 0 h 73"/>
                  <a:gd name="T22" fmla="*/ 0 w 65"/>
                  <a:gd name="T23" fmla="*/ 0 h 73"/>
                  <a:gd name="T24" fmla="*/ 0 w 65"/>
                  <a:gd name="T25" fmla="*/ 0 h 73"/>
                  <a:gd name="T26" fmla="*/ 0 w 65"/>
                  <a:gd name="T27" fmla="*/ 0 h 73"/>
                  <a:gd name="T28" fmla="*/ 0 w 65"/>
                  <a:gd name="T29" fmla="*/ 0 h 73"/>
                  <a:gd name="T30" fmla="*/ 0 w 65"/>
                  <a:gd name="T31" fmla="*/ 1 h 73"/>
                  <a:gd name="T32" fmla="*/ 0 w 65"/>
                  <a:gd name="T33" fmla="*/ 1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73">
                    <a:moveTo>
                      <a:pt x="0" y="73"/>
                    </a:moveTo>
                    <a:lnTo>
                      <a:pt x="4" y="64"/>
                    </a:lnTo>
                    <a:lnTo>
                      <a:pt x="9" y="52"/>
                    </a:lnTo>
                    <a:lnTo>
                      <a:pt x="16" y="39"/>
                    </a:lnTo>
                    <a:lnTo>
                      <a:pt x="24" y="28"/>
                    </a:lnTo>
                    <a:lnTo>
                      <a:pt x="34" y="17"/>
                    </a:lnTo>
                    <a:lnTo>
                      <a:pt x="44" y="8"/>
                    </a:lnTo>
                    <a:lnTo>
                      <a:pt x="53" y="2"/>
                    </a:lnTo>
                    <a:lnTo>
                      <a:pt x="63" y="0"/>
                    </a:lnTo>
                    <a:lnTo>
                      <a:pt x="65" y="4"/>
                    </a:lnTo>
                    <a:lnTo>
                      <a:pt x="61" y="11"/>
                    </a:lnTo>
                    <a:lnTo>
                      <a:pt x="52" y="21"/>
                    </a:lnTo>
                    <a:lnTo>
                      <a:pt x="42" y="32"/>
                    </a:lnTo>
                    <a:lnTo>
                      <a:pt x="29" y="45"/>
                    </a:lnTo>
                    <a:lnTo>
                      <a:pt x="17" y="57"/>
                    </a:lnTo>
                    <a:lnTo>
                      <a:pt x="7" y="67"/>
                    </a:lnTo>
                    <a:lnTo>
                      <a:pt x="0" y="7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2" name="Freeform 51">
                <a:extLst>
                  <a:ext uri="{FF2B5EF4-FFF2-40B4-BE49-F238E27FC236}">
                    <a16:creationId xmlns:a16="http://schemas.microsoft.com/office/drawing/2014/main" id="{DAA6ED76-840E-4F5E-A8D8-2DF4A146193D}"/>
                  </a:ext>
                </a:extLst>
              </p:cNvPr>
              <p:cNvSpPr>
                <a:spLocks/>
              </p:cNvSpPr>
              <p:nvPr/>
            </p:nvSpPr>
            <p:spPr bwMode="auto">
              <a:xfrm>
                <a:off x="2733" y="520"/>
                <a:ext cx="16" cy="40"/>
              </a:xfrm>
              <a:custGeom>
                <a:avLst/>
                <a:gdLst>
                  <a:gd name="T0" fmla="*/ 1 w 32"/>
                  <a:gd name="T1" fmla="*/ 1 h 79"/>
                  <a:gd name="T2" fmla="*/ 1 w 32"/>
                  <a:gd name="T3" fmla="*/ 1 h 79"/>
                  <a:gd name="T4" fmla="*/ 1 w 32"/>
                  <a:gd name="T5" fmla="*/ 1 h 79"/>
                  <a:gd name="T6" fmla="*/ 1 w 32"/>
                  <a:gd name="T7" fmla="*/ 1 h 79"/>
                  <a:gd name="T8" fmla="*/ 1 w 32"/>
                  <a:gd name="T9" fmla="*/ 1 h 79"/>
                  <a:gd name="T10" fmla="*/ 1 w 32"/>
                  <a:gd name="T11" fmla="*/ 1 h 79"/>
                  <a:gd name="T12" fmla="*/ 1 w 32"/>
                  <a:gd name="T13" fmla="*/ 1 h 79"/>
                  <a:gd name="T14" fmla="*/ 1 w 32"/>
                  <a:gd name="T15" fmla="*/ 2 h 79"/>
                  <a:gd name="T16" fmla="*/ 1 w 32"/>
                  <a:gd name="T17" fmla="*/ 2 h 79"/>
                  <a:gd name="T18" fmla="*/ 0 w 32"/>
                  <a:gd name="T19" fmla="*/ 2 h 79"/>
                  <a:gd name="T20" fmla="*/ 1 w 32"/>
                  <a:gd name="T21" fmla="*/ 1 h 79"/>
                  <a:gd name="T22" fmla="*/ 1 w 32"/>
                  <a:gd name="T23" fmla="*/ 1 h 79"/>
                  <a:gd name="T24" fmla="*/ 1 w 32"/>
                  <a:gd name="T25" fmla="*/ 1 h 79"/>
                  <a:gd name="T26" fmla="*/ 1 w 32"/>
                  <a:gd name="T27" fmla="*/ 1 h 79"/>
                  <a:gd name="T28" fmla="*/ 1 w 32"/>
                  <a:gd name="T29" fmla="*/ 1 h 79"/>
                  <a:gd name="T30" fmla="*/ 1 w 32"/>
                  <a:gd name="T31" fmla="*/ 0 h 79"/>
                  <a:gd name="T32" fmla="*/ 1 w 32"/>
                  <a:gd name="T33" fmla="*/ 1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79">
                    <a:moveTo>
                      <a:pt x="32" y="1"/>
                    </a:moveTo>
                    <a:lnTo>
                      <a:pt x="32" y="4"/>
                    </a:lnTo>
                    <a:lnTo>
                      <a:pt x="30" y="12"/>
                    </a:lnTo>
                    <a:lnTo>
                      <a:pt x="27" y="24"/>
                    </a:lnTo>
                    <a:lnTo>
                      <a:pt x="21" y="35"/>
                    </a:lnTo>
                    <a:lnTo>
                      <a:pt x="15" y="48"/>
                    </a:lnTo>
                    <a:lnTo>
                      <a:pt x="9" y="61"/>
                    </a:lnTo>
                    <a:lnTo>
                      <a:pt x="5" y="71"/>
                    </a:lnTo>
                    <a:lnTo>
                      <a:pt x="3" y="79"/>
                    </a:lnTo>
                    <a:lnTo>
                      <a:pt x="0" y="69"/>
                    </a:lnTo>
                    <a:lnTo>
                      <a:pt x="1" y="55"/>
                    </a:lnTo>
                    <a:lnTo>
                      <a:pt x="4" y="41"/>
                    </a:lnTo>
                    <a:lnTo>
                      <a:pt x="7" y="27"/>
                    </a:lnTo>
                    <a:lnTo>
                      <a:pt x="13" y="15"/>
                    </a:lnTo>
                    <a:lnTo>
                      <a:pt x="19" y="5"/>
                    </a:lnTo>
                    <a:lnTo>
                      <a:pt x="26" y="0"/>
                    </a:lnTo>
                    <a:lnTo>
                      <a:pt x="32"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3" name="Freeform 52">
                <a:extLst>
                  <a:ext uri="{FF2B5EF4-FFF2-40B4-BE49-F238E27FC236}">
                    <a16:creationId xmlns:a16="http://schemas.microsoft.com/office/drawing/2014/main" id="{B4ED14AB-27A6-496F-8FDF-6540A574DE88}"/>
                  </a:ext>
                </a:extLst>
              </p:cNvPr>
              <p:cNvSpPr>
                <a:spLocks/>
              </p:cNvSpPr>
              <p:nvPr/>
            </p:nvSpPr>
            <p:spPr bwMode="auto">
              <a:xfrm>
                <a:off x="2722" y="507"/>
                <a:ext cx="16" cy="39"/>
              </a:xfrm>
              <a:custGeom>
                <a:avLst/>
                <a:gdLst>
                  <a:gd name="T0" fmla="*/ 1 w 31"/>
                  <a:gd name="T1" fmla="*/ 0 h 79"/>
                  <a:gd name="T2" fmla="*/ 1 w 31"/>
                  <a:gd name="T3" fmla="*/ 0 h 79"/>
                  <a:gd name="T4" fmla="*/ 1 w 31"/>
                  <a:gd name="T5" fmla="*/ 0 h 79"/>
                  <a:gd name="T6" fmla="*/ 1 w 31"/>
                  <a:gd name="T7" fmla="*/ 0 h 79"/>
                  <a:gd name="T8" fmla="*/ 1 w 31"/>
                  <a:gd name="T9" fmla="*/ 0 h 79"/>
                  <a:gd name="T10" fmla="*/ 1 w 31"/>
                  <a:gd name="T11" fmla="*/ 0 h 79"/>
                  <a:gd name="T12" fmla="*/ 1 w 31"/>
                  <a:gd name="T13" fmla="*/ 0 h 79"/>
                  <a:gd name="T14" fmla="*/ 1 w 31"/>
                  <a:gd name="T15" fmla="*/ 1 h 79"/>
                  <a:gd name="T16" fmla="*/ 1 w 31"/>
                  <a:gd name="T17" fmla="*/ 1 h 79"/>
                  <a:gd name="T18" fmla="*/ 0 w 31"/>
                  <a:gd name="T19" fmla="*/ 1 h 79"/>
                  <a:gd name="T20" fmla="*/ 0 w 31"/>
                  <a:gd name="T21" fmla="*/ 0 h 79"/>
                  <a:gd name="T22" fmla="*/ 1 w 31"/>
                  <a:gd name="T23" fmla="*/ 0 h 79"/>
                  <a:gd name="T24" fmla="*/ 1 w 31"/>
                  <a:gd name="T25" fmla="*/ 0 h 79"/>
                  <a:gd name="T26" fmla="*/ 1 w 31"/>
                  <a:gd name="T27" fmla="*/ 0 h 79"/>
                  <a:gd name="T28" fmla="*/ 1 w 31"/>
                  <a:gd name="T29" fmla="*/ 0 h 79"/>
                  <a:gd name="T30" fmla="*/ 1 w 31"/>
                  <a:gd name="T31" fmla="*/ 0 h 79"/>
                  <a:gd name="T32" fmla="*/ 1 w 31"/>
                  <a:gd name="T33" fmla="*/ 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79">
                    <a:moveTo>
                      <a:pt x="31" y="0"/>
                    </a:moveTo>
                    <a:lnTo>
                      <a:pt x="31" y="5"/>
                    </a:lnTo>
                    <a:lnTo>
                      <a:pt x="29" y="13"/>
                    </a:lnTo>
                    <a:lnTo>
                      <a:pt x="26" y="23"/>
                    </a:lnTo>
                    <a:lnTo>
                      <a:pt x="20" y="36"/>
                    </a:lnTo>
                    <a:lnTo>
                      <a:pt x="14" y="50"/>
                    </a:lnTo>
                    <a:lnTo>
                      <a:pt x="10" y="61"/>
                    </a:lnTo>
                    <a:lnTo>
                      <a:pt x="5" y="72"/>
                    </a:lnTo>
                    <a:lnTo>
                      <a:pt x="2" y="79"/>
                    </a:lnTo>
                    <a:lnTo>
                      <a:pt x="0" y="67"/>
                    </a:lnTo>
                    <a:lnTo>
                      <a:pt x="0" y="54"/>
                    </a:lnTo>
                    <a:lnTo>
                      <a:pt x="3" y="41"/>
                    </a:lnTo>
                    <a:lnTo>
                      <a:pt x="7" y="27"/>
                    </a:lnTo>
                    <a:lnTo>
                      <a:pt x="12" y="14"/>
                    </a:lnTo>
                    <a:lnTo>
                      <a:pt x="18" y="5"/>
                    </a:lnTo>
                    <a:lnTo>
                      <a:pt x="25" y="0"/>
                    </a:lnTo>
                    <a:lnTo>
                      <a:pt x="3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4" name="Freeform 53">
                <a:extLst>
                  <a:ext uri="{FF2B5EF4-FFF2-40B4-BE49-F238E27FC236}">
                    <a16:creationId xmlns:a16="http://schemas.microsoft.com/office/drawing/2014/main" id="{3A37D250-B27B-49AA-8841-5CFF59E1FAA6}"/>
                  </a:ext>
                </a:extLst>
              </p:cNvPr>
              <p:cNvSpPr>
                <a:spLocks/>
              </p:cNvSpPr>
              <p:nvPr/>
            </p:nvSpPr>
            <p:spPr bwMode="auto">
              <a:xfrm>
                <a:off x="2756" y="390"/>
                <a:ext cx="40" cy="197"/>
              </a:xfrm>
              <a:custGeom>
                <a:avLst/>
                <a:gdLst>
                  <a:gd name="T0" fmla="*/ 1 w 81"/>
                  <a:gd name="T1" fmla="*/ 6 h 395"/>
                  <a:gd name="T2" fmla="*/ 1 w 81"/>
                  <a:gd name="T3" fmla="*/ 6 h 395"/>
                  <a:gd name="T4" fmla="*/ 1 w 81"/>
                  <a:gd name="T5" fmla="*/ 6 h 395"/>
                  <a:gd name="T6" fmla="*/ 1 w 81"/>
                  <a:gd name="T7" fmla="*/ 6 h 395"/>
                  <a:gd name="T8" fmla="*/ 1 w 81"/>
                  <a:gd name="T9" fmla="*/ 6 h 395"/>
                  <a:gd name="T10" fmla="*/ 0 w 81"/>
                  <a:gd name="T11" fmla="*/ 5 h 395"/>
                  <a:gd name="T12" fmla="*/ 0 w 81"/>
                  <a:gd name="T13" fmla="*/ 4 h 395"/>
                  <a:gd name="T14" fmla="*/ 0 w 81"/>
                  <a:gd name="T15" fmla="*/ 3 h 395"/>
                  <a:gd name="T16" fmla="*/ 0 w 81"/>
                  <a:gd name="T17" fmla="*/ 2 h 395"/>
                  <a:gd name="T18" fmla="*/ 0 w 81"/>
                  <a:gd name="T19" fmla="*/ 1 h 395"/>
                  <a:gd name="T20" fmla="*/ 0 w 81"/>
                  <a:gd name="T21" fmla="*/ 1 h 395"/>
                  <a:gd name="T22" fmla="*/ 0 w 81"/>
                  <a:gd name="T23" fmla="*/ 0 h 395"/>
                  <a:gd name="T24" fmla="*/ 0 w 81"/>
                  <a:gd name="T25" fmla="*/ 0 h 395"/>
                  <a:gd name="T26" fmla="*/ 0 w 81"/>
                  <a:gd name="T27" fmla="*/ 0 h 395"/>
                  <a:gd name="T28" fmla="*/ 0 w 81"/>
                  <a:gd name="T29" fmla="*/ 1 h 395"/>
                  <a:gd name="T30" fmla="*/ 0 w 81"/>
                  <a:gd name="T31" fmla="*/ 1 h 395"/>
                  <a:gd name="T32" fmla="*/ 0 w 81"/>
                  <a:gd name="T33" fmla="*/ 2 h 395"/>
                  <a:gd name="T34" fmla="*/ 0 w 81"/>
                  <a:gd name="T35" fmla="*/ 3 h 395"/>
                  <a:gd name="T36" fmla="*/ 0 w 81"/>
                  <a:gd name="T37" fmla="*/ 4 h 395"/>
                  <a:gd name="T38" fmla="*/ 0 w 81"/>
                  <a:gd name="T39" fmla="*/ 5 h 395"/>
                  <a:gd name="T40" fmla="*/ 1 w 81"/>
                  <a:gd name="T41" fmla="*/ 6 h 3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395">
                    <a:moveTo>
                      <a:pt x="68" y="390"/>
                    </a:moveTo>
                    <a:lnTo>
                      <a:pt x="72" y="392"/>
                    </a:lnTo>
                    <a:lnTo>
                      <a:pt x="75" y="393"/>
                    </a:lnTo>
                    <a:lnTo>
                      <a:pt x="77" y="394"/>
                    </a:lnTo>
                    <a:lnTo>
                      <a:pt x="81" y="395"/>
                    </a:lnTo>
                    <a:lnTo>
                      <a:pt x="53" y="337"/>
                    </a:lnTo>
                    <a:lnTo>
                      <a:pt x="34" y="280"/>
                    </a:lnTo>
                    <a:lnTo>
                      <a:pt x="21" y="225"/>
                    </a:lnTo>
                    <a:lnTo>
                      <a:pt x="14" y="173"/>
                    </a:lnTo>
                    <a:lnTo>
                      <a:pt x="11" y="125"/>
                    </a:lnTo>
                    <a:lnTo>
                      <a:pt x="11" y="79"/>
                    </a:lnTo>
                    <a:lnTo>
                      <a:pt x="13" y="37"/>
                    </a:lnTo>
                    <a:lnTo>
                      <a:pt x="14" y="0"/>
                    </a:lnTo>
                    <a:lnTo>
                      <a:pt x="7" y="28"/>
                    </a:lnTo>
                    <a:lnTo>
                      <a:pt x="2" y="71"/>
                    </a:lnTo>
                    <a:lnTo>
                      <a:pt x="0" y="122"/>
                    </a:lnTo>
                    <a:lnTo>
                      <a:pt x="4" y="180"/>
                    </a:lnTo>
                    <a:lnTo>
                      <a:pt x="11" y="240"/>
                    </a:lnTo>
                    <a:lnTo>
                      <a:pt x="23" y="298"/>
                    </a:lnTo>
                    <a:lnTo>
                      <a:pt x="42" y="348"/>
                    </a:lnTo>
                    <a:lnTo>
                      <a:pt x="68" y="39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5" name="Freeform 54">
                <a:extLst>
                  <a:ext uri="{FF2B5EF4-FFF2-40B4-BE49-F238E27FC236}">
                    <a16:creationId xmlns:a16="http://schemas.microsoft.com/office/drawing/2014/main" id="{F67003A5-A40C-4C20-9E45-7D0C3C2AB7E0}"/>
                  </a:ext>
                </a:extLst>
              </p:cNvPr>
              <p:cNvSpPr>
                <a:spLocks/>
              </p:cNvSpPr>
              <p:nvPr/>
            </p:nvSpPr>
            <p:spPr bwMode="auto">
              <a:xfrm>
                <a:off x="2759" y="403"/>
                <a:ext cx="30" cy="27"/>
              </a:xfrm>
              <a:custGeom>
                <a:avLst/>
                <a:gdLst>
                  <a:gd name="T0" fmla="*/ 1 w 60"/>
                  <a:gd name="T1" fmla="*/ 1 h 54"/>
                  <a:gd name="T2" fmla="*/ 1 w 60"/>
                  <a:gd name="T3" fmla="*/ 0 h 54"/>
                  <a:gd name="T4" fmla="*/ 1 w 60"/>
                  <a:gd name="T5" fmla="*/ 1 h 54"/>
                  <a:gd name="T6" fmla="*/ 1 w 60"/>
                  <a:gd name="T7" fmla="*/ 1 h 54"/>
                  <a:gd name="T8" fmla="*/ 1 w 60"/>
                  <a:gd name="T9" fmla="*/ 1 h 54"/>
                  <a:gd name="T10" fmla="*/ 1 w 60"/>
                  <a:gd name="T11" fmla="*/ 1 h 54"/>
                  <a:gd name="T12" fmla="*/ 1 w 60"/>
                  <a:gd name="T13" fmla="*/ 1 h 54"/>
                  <a:gd name="T14" fmla="*/ 1 w 60"/>
                  <a:gd name="T15" fmla="*/ 1 h 54"/>
                  <a:gd name="T16" fmla="*/ 0 w 60"/>
                  <a:gd name="T17" fmla="*/ 1 h 54"/>
                  <a:gd name="T18" fmla="*/ 1 w 60"/>
                  <a:gd name="T19" fmla="*/ 1 h 54"/>
                  <a:gd name="T20" fmla="*/ 1 w 60"/>
                  <a:gd name="T21" fmla="*/ 1 h 54"/>
                  <a:gd name="T22" fmla="*/ 1 w 60"/>
                  <a:gd name="T23" fmla="*/ 1 h 54"/>
                  <a:gd name="T24" fmla="*/ 1 w 60"/>
                  <a:gd name="T25" fmla="*/ 1 h 54"/>
                  <a:gd name="T26" fmla="*/ 1 w 60"/>
                  <a:gd name="T27" fmla="*/ 1 h 54"/>
                  <a:gd name="T28" fmla="*/ 1 w 60"/>
                  <a:gd name="T29" fmla="*/ 1 h 54"/>
                  <a:gd name="T30" fmla="*/ 1 w 60"/>
                  <a:gd name="T31" fmla="*/ 1 h 54"/>
                  <a:gd name="T32" fmla="*/ 1 w 60"/>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54">
                    <a:moveTo>
                      <a:pt x="60" y="1"/>
                    </a:moveTo>
                    <a:lnTo>
                      <a:pt x="56" y="0"/>
                    </a:lnTo>
                    <a:lnTo>
                      <a:pt x="50" y="1"/>
                    </a:lnTo>
                    <a:lnTo>
                      <a:pt x="42" y="4"/>
                    </a:lnTo>
                    <a:lnTo>
                      <a:pt x="31" y="10"/>
                    </a:lnTo>
                    <a:lnTo>
                      <a:pt x="21" y="19"/>
                    </a:lnTo>
                    <a:lnTo>
                      <a:pt x="12" y="29"/>
                    </a:lnTo>
                    <a:lnTo>
                      <a:pt x="5" y="41"/>
                    </a:lnTo>
                    <a:lnTo>
                      <a:pt x="0" y="54"/>
                    </a:lnTo>
                    <a:lnTo>
                      <a:pt x="7" y="48"/>
                    </a:lnTo>
                    <a:lnTo>
                      <a:pt x="15" y="40"/>
                    </a:lnTo>
                    <a:lnTo>
                      <a:pt x="25" y="33"/>
                    </a:lnTo>
                    <a:lnTo>
                      <a:pt x="36" y="25"/>
                    </a:lnTo>
                    <a:lnTo>
                      <a:pt x="46" y="17"/>
                    </a:lnTo>
                    <a:lnTo>
                      <a:pt x="54" y="10"/>
                    </a:lnTo>
                    <a:lnTo>
                      <a:pt x="59" y="4"/>
                    </a:lnTo>
                    <a:lnTo>
                      <a:pt x="6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6" name="Freeform 55">
                <a:extLst>
                  <a:ext uri="{FF2B5EF4-FFF2-40B4-BE49-F238E27FC236}">
                    <a16:creationId xmlns:a16="http://schemas.microsoft.com/office/drawing/2014/main" id="{F1210D99-1FEC-4C8A-A3E4-185A21D259E7}"/>
                  </a:ext>
                </a:extLst>
              </p:cNvPr>
              <p:cNvSpPr>
                <a:spLocks/>
              </p:cNvSpPr>
              <p:nvPr/>
            </p:nvSpPr>
            <p:spPr bwMode="auto">
              <a:xfrm>
                <a:off x="2757" y="429"/>
                <a:ext cx="34" cy="36"/>
              </a:xfrm>
              <a:custGeom>
                <a:avLst/>
                <a:gdLst>
                  <a:gd name="T0" fmla="*/ 1 w 70"/>
                  <a:gd name="T1" fmla="*/ 1 h 71"/>
                  <a:gd name="T2" fmla="*/ 1 w 70"/>
                  <a:gd name="T3" fmla="*/ 0 h 71"/>
                  <a:gd name="T4" fmla="*/ 0 w 70"/>
                  <a:gd name="T5" fmla="*/ 1 h 71"/>
                  <a:gd name="T6" fmla="*/ 0 w 70"/>
                  <a:gd name="T7" fmla="*/ 1 h 71"/>
                  <a:gd name="T8" fmla="*/ 0 w 70"/>
                  <a:gd name="T9" fmla="*/ 1 h 71"/>
                  <a:gd name="T10" fmla="*/ 0 w 70"/>
                  <a:gd name="T11" fmla="*/ 1 h 71"/>
                  <a:gd name="T12" fmla="*/ 0 w 70"/>
                  <a:gd name="T13" fmla="*/ 1 h 71"/>
                  <a:gd name="T14" fmla="*/ 0 w 70"/>
                  <a:gd name="T15" fmla="*/ 1 h 71"/>
                  <a:gd name="T16" fmla="*/ 0 w 70"/>
                  <a:gd name="T17" fmla="*/ 2 h 71"/>
                  <a:gd name="T18" fmla="*/ 0 w 70"/>
                  <a:gd name="T19" fmla="*/ 2 h 71"/>
                  <a:gd name="T20" fmla="*/ 0 w 70"/>
                  <a:gd name="T21" fmla="*/ 1 h 71"/>
                  <a:gd name="T22" fmla="*/ 0 w 70"/>
                  <a:gd name="T23" fmla="*/ 1 h 71"/>
                  <a:gd name="T24" fmla="*/ 0 w 70"/>
                  <a:gd name="T25" fmla="*/ 1 h 71"/>
                  <a:gd name="T26" fmla="*/ 0 w 70"/>
                  <a:gd name="T27" fmla="*/ 1 h 71"/>
                  <a:gd name="T28" fmla="*/ 0 w 70"/>
                  <a:gd name="T29" fmla="*/ 1 h 71"/>
                  <a:gd name="T30" fmla="*/ 1 w 70"/>
                  <a:gd name="T31" fmla="*/ 1 h 71"/>
                  <a:gd name="T32" fmla="*/ 1 w 70"/>
                  <a:gd name="T33" fmla="*/ 1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 h="71">
                    <a:moveTo>
                      <a:pt x="70" y="2"/>
                    </a:moveTo>
                    <a:lnTo>
                      <a:pt x="66" y="0"/>
                    </a:lnTo>
                    <a:lnTo>
                      <a:pt x="58" y="2"/>
                    </a:lnTo>
                    <a:lnTo>
                      <a:pt x="48" y="9"/>
                    </a:lnTo>
                    <a:lnTo>
                      <a:pt x="37" y="18"/>
                    </a:lnTo>
                    <a:lnTo>
                      <a:pt x="25" y="30"/>
                    </a:lnTo>
                    <a:lnTo>
                      <a:pt x="14" y="44"/>
                    </a:lnTo>
                    <a:lnTo>
                      <a:pt x="6" y="57"/>
                    </a:lnTo>
                    <a:lnTo>
                      <a:pt x="0" y="71"/>
                    </a:lnTo>
                    <a:lnTo>
                      <a:pt x="6" y="65"/>
                    </a:lnTo>
                    <a:lnTo>
                      <a:pt x="15" y="57"/>
                    </a:lnTo>
                    <a:lnTo>
                      <a:pt x="27" y="48"/>
                    </a:lnTo>
                    <a:lnTo>
                      <a:pt x="41" y="38"/>
                    </a:lnTo>
                    <a:lnTo>
                      <a:pt x="52" y="26"/>
                    </a:lnTo>
                    <a:lnTo>
                      <a:pt x="63" y="17"/>
                    </a:lnTo>
                    <a:lnTo>
                      <a:pt x="68" y="8"/>
                    </a:lnTo>
                    <a:lnTo>
                      <a:pt x="7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7" name="Freeform 56">
                <a:extLst>
                  <a:ext uri="{FF2B5EF4-FFF2-40B4-BE49-F238E27FC236}">
                    <a16:creationId xmlns:a16="http://schemas.microsoft.com/office/drawing/2014/main" id="{ADEEC952-18A2-43E6-BCBD-306511067A4F}"/>
                  </a:ext>
                </a:extLst>
              </p:cNvPr>
              <p:cNvSpPr>
                <a:spLocks/>
              </p:cNvSpPr>
              <p:nvPr/>
            </p:nvSpPr>
            <p:spPr bwMode="auto">
              <a:xfrm>
                <a:off x="2759" y="452"/>
                <a:ext cx="39" cy="31"/>
              </a:xfrm>
              <a:custGeom>
                <a:avLst/>
                <a:gdLst>
                  <a:gd name="T0" fmla="*/ 2 w 77"/>
                  <a:gd name="T1" fmla="*/ 1 h 62"/>
                  <a:gd name="T2" fmla="*/ 2 w 77"/>
                  <a:gd name="T3" fmla="*/ 0 h 62"/>
                  <a:gd name="T4" fmla="*/ 1 w 77"/>
                  <a:gd name="T5" fmla="*/ 1 h 62"/>
                  <a:gd name="T6" fmla="*/ 1 w 77"/>
                  <a:gd name="T7" fmla="*/ 1 h 62"/>
                  <a:gd name="T8" fmla="*/ 1 w 77"/>
                  <a:gd name="T9" fmla="*/ 1 h 62"/>
                  <a:gd name="T10" fmla="*/ 1 w 77"/>
                  <a:gd name="T11" fmla="*/ 1 h 62"/>
                  <a:gd name="T12" fmla="*/ 1 w 77"/>
                  <a:gd name="T13" fmla="*/ 1 h 62"/>
                  <a:gd name="T14" fmla="*/ 1 w 77"/>
                  <a:gd name="T15" fmla="*/ 1 h 62"/>
                  <a:gd name="T16" fmla="*/ 0 w 77"/>
                  <a:gd name="T17" fmla="*/ 1 h 62"/>
                  <a:gd name="T18" fmla="*/ 1 w 77"/>
                  <a:gd name="T19" fmla="*/ 1 h 62"/>
                  <a:gd name="T20" fmla="*/ 1 w 77"/>
                  <a:gd name="T21" fmla="*/ 1 h 62"/>
                  <a:gd name="T22" fmla="*/ 1 w 77"/>
                  <a:gd name="T23" fmla="*/ 1 h 62"/>
                  <a:gd name="T24" fmla="*/ 1 w 77"/>
                  <a:gd name="T25" fmla="*/ 1 h 62"/>
                  <a:gd name="T26" fmla="*/ 1 w 77"/>
                  <a:gd name="T27" fmla="*/ 1 h 62"/>
                  <a:gd name="T28" fmla="*/ 2 w 77"/>
                  <a:gd name="T29" fmla="*/ 1 h 62"/>
                  <a:gd name="T30" fmla="*/ 2 w 77"/>
                  <a:gd name="T31" fmla="*/ 1 h 62"/>
                  <a:gd name="T32" fmla="*/ 2 w 77"/>
                  <a:gd name="T33" fmla="*/ 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62">
                    <a:moveTo>
                      <a:pt x="77" y="2"/>
                    </a:moveTo>
                    <a:lnTo>
                      <a:pt x="73" y="0"/>
                    </a:lnTo>
                    <a:lnTo>
                      <a:pt x="63" y="1"/>
                    </a:lnTo>
                    <a:lnTo>
                      <a:pt x="52" y="7"/>
                    </a:lnTo>
                    <a:lnTo>
                      <a:pt x="39" y="15"/>
                    </a:lnTo>
                    <a:lnTo>
                      <a:pt x="25" y="25"/>
                    </a:lnTo>
                    <a:lnTo>
                      <a:pt x="14" y="37"/>
                    </a:lnTo>
                    <a:lnTo>
                      <a:pt x="5" y="49"/>
                    </a:lnTo>
                    <a:lnTo>
                      <a:pt x="0" y="62"/>
                    </a:lnTo>
                    <a:lnTo>
                      <a:pt x="6" y="58"/>
                    </a:lnTo>
                    <a:lnTo>
                      <a:pt x="16" y="52"/>
                    </a:lnTo>
                    <a:lnTo>
                      <a:pt x="30" y="42"/>
                    </a:lnTo>
                    <a:lnTo>
                      <a:pt x="44" y="33"/>
                    </a:lnTo>
                    <a:lnTo>
                      <a:pt x="56" y="24"/>
                    </a:lnTo>
                    <a:lnTo>
                      <a:pt x="68" y="15"/>
                    </a:lnTo>
                    <a:lnTo>
                      <a:pt x="75" y="7"/>
                    </a:lnTo>
                    <a:lnTo>
                      <a:pt x="77"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8" name="Freeform 57">
                <a:extLst>
                  <a:ext uri="{FF2B5EF4-FFF2-40B4-BE49-F238E27FC236}">
                    <a16:creationId xmlns:a16="http://schemas.microsoft.com/office/drawing/2014/main" id="{5D811234-33F7-44C6-ACAE-FCF144176C26}"/>
                  </a:ext>
                </a:extLst>
              </p:cNvPr>
              <p:cNvSpPr>
                <a:spLocks/>
              </p:cNvSpPr>
              <p:nvPr/>
            </p:nvSpPr>
            <p:spPr bwMode="auto">
              <a:xfrm>
                <a:off x="2762" y="489"/>
                <a:ext cx="36" cy="27"/>
              </a:xfrm>
              <a:custGeom>
                <a:avLst/>
                <a:gdLst>
                  <a:gd name="T0" fmla="*/ 2 w 71"/>
                  <a:gd name="T1" fmla="*/ 1 h 54"/>
                  <a:gd name="T2" fmla="*/ 2 w 71"/>
                  <a:gd name="T3" fmla="*/ 0 h 54"/>
                  <a:gd name="T4" fmla="*/ 1 w 71"/>
                  <a:gd name="T5" fmla="*/ 1 h 54"/>
                  <a:gd name="T6" fmla="*/ 1 w 71"/>
                  <a:gd name="T7" fmla="*/ 1 h 54"/>
                  <a:gd name="T8" fmla="*/ 1 w 71"/>
                  <a:gd name="T9" fmla="*/ 1 h 54"/>
                  <a:gd name="T10" fmla="*/ 1 w 71"/>
                  <a:gd name="T11" fmla="*/ 1 h 54"/>
                  <a:gd name="T12" fmla="*/ 1 w 71"/>
                  <a:gd name="T13" fmla="*/ 1 h 54"/>
                  <a:gd name="T14" fmla="*/ 1 w 71"/>
                  <a:gd name="T15" fmla="*/ 1 h 54"/>
                  <a:gd name="T16" fmla="*/ 0 w 71"/>
                  <a:gd name="T17" fmla="*/ 1 h 54"/>
                  <a:gd name="T18" fmla="*/ 1 w 71"/>
                  <a:gd name="T19" fmla="*/ 1 h 54"/>
                  <a:gd name="T20" fmla="*/ 1 w 71"/>
                  <a:gd name="T21" fmla="*/ 1 h 54"/>
                  <a:gd name="T22" fmla="*/ 1 w 71"/>
                  <a:gd name="T23" fmla="*/ 1 h 54"/>
                  <a:gd name="T24" fmla="*/ 1 w 71"/>
                  <a:gd name="T25" fmla="*/ 1 h 54"/>
                  <a:gd name="T26" fmla="*/ 1 w 71"/>
                  <a:gd name="T27" fmla="*/ 1 h 54"/>
                  <a:gd name="T28" fmla="*/ 1 w 71"/>
                  <a:gd name="T29" fmla="*/ 1 h 54"/>
                  <a:gd name="T30" fmla="*/ 2 w 71"/>
                  <a:gd name="T31" fmla="*/ 1 h 54"/>
                  <a:gd name="T32" fmla="*/ 2 w 71"/>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54">
                    <a:moveTo>
                      <a:pt x="71" y="2"/>
                    </a:moveTo>
                    <a:lnTo>
                      <a:pt x="68" y="0"/>
                    </a:lnTo>
                    <a:lnTo>
                      <a:pt x="59" y="2"/>
                    </a:lnTo>
                    <a:lnTo>
                      <a:pt x="48" y="6"/>
                    </a:lnTo>
                    <a:lnTo>
                      <a:pt x="36" y="15"/>
                    </a:lnTo>
                    <a:lnTo>
                      <a:pt x="23" y="24"/>
                    </a:lnTo>
                    <a:lnTo>
                      <a:pt x="13" y="33"/>
                    </a:lnTo>
                    <a:lnTo>
                      <a:pt x="3" y="43"/>
                    </a:lnTo>
                    <a:lnTo>
                      <a:pt x="0" y="54"/>
                    </a:lnTo>
                    <a:lnTo>
                      <a:pt x="7" y="49"/>
                    </a:lnTo>
                    <a:lnTo>
                      <a:pt x="17" y="45"/>
                    </a:lnTo>
                    <a:lnTo>
                      <a:pt x="30" y="38"/>
                    </a:lnTo>
                    <a:lnTo>
                      <a:pt x="43" y="31"/>
                    </a:lnTo>
                    <a:lnTo>
                      <a:pt x="54" y="23"/>
                    </a:lnTo>
                    <a:lnTo>
                      <a:pt x="64" y="16"/>
                    </a:lnTo>
                    <a:lnTo>
                      <a:pt x="70" y="9"/>
                    </a:lnTo>
                    <a:lnTo>
                      <a:pt x="71"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49" name="Freeform 58">
                <a:extLst>
                  <a:ext uri="{FF2B5EF4-FFF2-40B4-BE49-F238E27FC236}">
                    <a16:creationId xmlns:a16="http://schemas.microsoft.com/office/drawing/2014/main" id="{E86B0F13-0E7F-4A70-B5EC-22C190A4C775}"/>
                  </a:ext>
                </a:extLst>
              </p:cNvPr>
              <p:cNvSpPr>
                <a:spLocks/>
              </p:cNvSpPr>
              <p:nvPr/>
            </p:nvSpPr>
            <p:spPr bwMode="auto">
              <a:xfrm>
                <a:off x="2767" y="511"/>
                <a:ext cx="32" cy="19"/>
              </a:xfrm>
              <a:custGeom>
                <a:avLst/>
                <a:gdLst>
                  <a:gd name="T0" fmla="*/ 1 w 64"/>
                  <a:gd name="T1" fmla="*/ 1 h 38"/>
                  <a:gd name="T2" fmla="*/ 1 w 64"/>
                  <a:gd name="T3" fmla="*/ 0 h 38"/>
                  <a:gd name="T4" fmla="*/ 1 w 64"/>
                  <a:gd name="T5" fmla="*/ 0 h 38"/>
                  <a:gd name="T6" fmla="*/ 1 w 64"/>
                  <a:gd name="T7" fmla="*/ 1 h 38"/>
                  <a:gd name="T8" fmla="*/ 1 w 64"/>
                  <a:gd name="T9" fmla="*/ 1 h 38"/>
                  <a:gd name="T10" fmla="*/ 1 w 64"/>
                  <a:gd name="T11" fmla="*/ 1 h 38"/>
                  <a:gd name="T12" fmla="*/ 1 w 64"/>
                  <a:gd name="T13" fmla="*/ 1 h 38"/>
                  <a:gd name="T14" fmla="*/ 1 w 64"/>
                  <a:gd name="T15" fmla="*/ 1 h 38"/>
                  <a:gd name="T16" fmla="*/ 0 w 64"/>
                  <a:gd name="T17" fmla="*/ 1 h 38"/>
                  <a:gd name="T18" fmla="*/ 1 w 64"/>
                  <a:gd name="T19" fmla="*/ 1 h 38"/>
                  <a:gd name="T20" fmla="*/ 1 w 64"/>
                  <a:gd name="T21" fmla="*/ 1 h 38"/>
                  <a:gd name="T22" fmla="*/ 1 w 64"/>
                  <a:gd name="T23" fmla="*/ 1 h 38"/>
                  <a:gd name="T24" fmla="*/ 1 w 64"/>
                  <a:gd name="T25" fmla="*/ 1 h 38"/>
                  <a:gd name="T26" fmla="*/ 1 w 64"/>
                  <a:gd name="T27" fmla="*/ 1 h 38"/>
                  <a:gd name="T28" fmla="*/ 1 w 64"/>
                  <a:gd name="T29" fmla="*/ 1 h 38"/>
                  <a:gd name="T30" fmla="*/ 1 w 64"/>
                  <a:gd name="T31" fmla="*/ 1 h 38"/>
                  <a:gd name="T32" fmla="*/ 1 w 64"/>
                  <a:gd name="T33" fmla="*/ 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8">
                    <a:moveTo>
                      <a:pt x="64" y="4"/>
                    </a:moveTo>
                    <a:lnTo>
                      <a:pt x="60" y="0"/>
                    </a:lnTo>
                    <a:lnTo>
                      <a:pt x="53" y="0"/>
                    </a:lnTo>
                    <a:lnTo>
                      <a:pt x="44" y="2"/>
                    </a:lnTo>
                    <a:lnTo>
                      <a:pt x="34" y="4"/>
                    </a:lnTo>
                    <a:lnTo>
                      <a:pt x="22" y="10"/>
                    </a:lnTo>
                    <a:lnTo>
                      <a:pt x="13" y="16"/>
                    </a:lnTo>
                    <a:lnTo>
                      <a:pt x="5" y="27"/>
                    </a:lnTo>
                    <a:lnTo>
                      <a:pt x="0" y="38"/>
                    </a:lnTo>
                    <a:lnTo>
                      <a:pt x="7" y="35"/>
                    </a:lnTo>
                    <a:lnTo>
                      <a:pt x="16" y="30"/>
                    </a:lnTo>
                    <a:lnTo>
                      <a:pt x="27" y="27"/>
                    </a:lnTo>
                    <a:lnTo>
                      <a:pt x="38" y="22"/>
                    </a:lnTo>
                    <a:lnTo>
                      <a:pt x="49" y="18"/>
                    </a:lnTo>
                    <a:lnTo>
                      <a:pt x="58" y="13"/>
                    </a:lnTo>
                    <a:lnTo>
                      <a:pt x="62" y="8"/>
                    </a:lnTo>
                    <a:lnTo>
                      <a:pt x="64"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0" name="Freeform 59">
                <a:extLst>
                  <a:ext uri="{FF2B5EF4-FFF2-40B4-BE49-F238E27FC236}">
                    <a16:creationId xmlns:a16="http://schemas.microsoft.com/office/drawing/2014/main" id="{E15A606A-2E67-453D-8BCD-B1267F049BFD}"/>
                  </a:ext>
                </a:extLst>
              </p:cNvPr>
              <p:cNvSpPr>
                <a:spLocks/>
              </p:cNvSpPr>
              <p:nvPr/>
            </p:nvSpPr>
            <p:spPr bwMode="auto">
              <a:xfrm>
                <a:off x="2779" y="546"/>
                <a:ext cx="24" cy="15"/>
              </a:xfrm>
              <a:custGeom>
                <a:avLst/>
                <a:gdLst>
                  <a:gd name="T0" fmla="*/ 0 w 49"/>
                  <a:gd name="T1" fmla="*/ 1 h 28"/>
                  <a:gd name="T2" fmla="*/ 0 w 49"/>
                  <a:gd name="T3" fmla="*/ 0 h 28"/>
                  <a:gd name="T4" fmla="*/ 0 w 49"/>
                  <a:gd name="T5" fmla="*/ 0 h 28"/>
                  <a:gd name="T6" fmla="*/ 0 w 49"/>
                  <a:gd name="T7" fmla="*/ 1 h 28"/>
                  <a:gd name="T8" fmla="*/ 0 w 49"/>
                  <a:gd name="T9" fmla="*/ 1 h 28"/>
                  <a:gd name="T10" fmla="*/ 0 w 49"/>
                  <a:gd name="T11" fmla="*/ 1 h 28"/>
                  <a:gd name="T12" fmla="*/ 0 w 49"/>
                  <a:gd name="T13" fmla="*/ 1 h 28"/>
                  <a:gd name="T14" fmla="*/ 0 w 49"/>
                  <a:gd name="T15" fmla="*/ 1 h 28"/>
                  <a:gd name="T16" fmla="*/ 0 w 49"/>
                  <a:gd name="T17" fmla="*/ 1 h 28"/>
                  <a:gd name="T18" fmla="*/ 0 w 49"/>
                  <a:gd name="T19" fmla="*/ 1 h 28"/>
                  <a:gd name="T20" fmla="*/ 0 w 49"/>
                  <a:gd name="T21" fmla="*/ 1 h 28"/>
                  <a:gd name="T22" fmla="*/ 0 w 49"/>
                  <a:gd name="T23" fmla="*/ 1 h 28"/>
                  <a:gd name="T24" fmla="*/ 0 w 49"/>
                  <a:gd name="T25" fmla="*/ 1 h 28"/>
                  <a:gd name="T26" fmla="*/ 0 w 49"/>
                  <a:gd name="T27" fmla="*/ 1 h 28"/>
                  <a:gd name="T28" fmla="*/ 0 w 49"/>
                  <a:gd name="T29" fmla="*/ 1 h 28"/>
                  <a:gd name="T30" fmla="*/ 0 w 49"/>
                  <a:gd name="T31" fmla="*/ 1 h 28"/>
                  <a:gd name="T32" fmla="*/ 0 w 49"/>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28">
                    <a:moveTo>
                      <a:pt x="49" y="2"/>
                    </a:moveTo>
                    <a:lnTo>
                      <a:pt x="45" y="0"/>
                    </a:lnTo>
                    <a:lnTo>
                      <a:pt x="39" y="0"/>
                    </a:lnTo>
                    <a:lnTo>
                      <a:pt x="31" y="1"/>
                    </a:lnTo>
                    <a:lnTo>
                      <a:pt x="23" y="5"/>
                    </a:lnTo>
                    <a:lnTo>
                      <a:pt x="14" y="10"/>
                    </a:lnTo>
                    <a:lnTo>
                      <a:pt x="7" y="17"/>
                    </a:lnTo>
                    <a:lnTo>
                      <a:pt x="1" y="23"/>
                    </a:lnTo>
                    <a:lnTo>
                      <a:pt x="0" y="28"/>
                    </a:lnTo>
                    <a:lnTo>
                      <a:pt x="5" y="26"/>
                    </a:lnTo>
                    <a:lnTo>
                      <a:pt x="12" y="24"/>
                    </a:lnTo>
                    <a:lnTo>
                      <a:pt x="20" y="20"/>
                    </a:lnTo>
                    <a:lnTo>
                      <a:pt x="28" y="17"/>
                    </a:lnTo>
                    <a:lnTo>
                      <a:pt x="36" y="13"/>
                    </a:lnTo>
                    <a:lnTo>
                      <a:pt x="42" y="10"/>
                    </a:lnTo>
                    <a:lnTo>
                      <a:pt x="46" y="5"/>
                    </a:lnTo>
                    <a:lnTo>
                      <a:pt x="49"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1" name="Freeform 60">
                <a:extLst>
                  <a:ext uri="{FF2B5EF4-FFF2-40B4-BE49-F238E27FC236}">
                    <a16:creationId xmlns:a16="http://schemas.microsoft.com/office/drawing/2014/main" id="{36852AA3-BFCF-46C0-AC6F-6940182BEAFC}"/>
                  </a:ext>
                </a:extLst>
              </p:cNvPr>
              <p:cNvSpPr>
                <a:spLocks/>
              </p:cNvSpPr>
              <p:nvPr/>
            </p:nvSpPr>
            <p:spPr bwMode="auto">
              <a:xfrm>
                <a:off x="2784" y="564"/>
                <a:ext cx="16" cy="11"/>
              </a:xfrm>
              <a:custGeom>
                <a:avLst/>
                <a:gdLst>
                  <a:gd name="T0" fmla="*/ 0 w 33"/>
                  <a:gd name="T1" fmla="*/ 1 h 22"/>
                  <a:gd name="T2" fmla="*/ 0 w 33"/>
                  <a:gd name="T3" fmla="*/ 0 h 22"/>
                  <a:gd name="T4" fmla="*/ 0 w 33"/>
                  <a:gd name="T5" fmla="*/ 0 h 22"/>
                  <a:gd name="T6" fmla="*/ 0 w 33"/>
                  <a:gd name="T7" fmla="*/ 1 h 22"/>
                  <a:gd name="T8" fmla="*/ 0 w 33"/>
                  <a:gd name="T9" fmla="*/ 1 h 22"/>
                  <a:gd name="T10" fmla="*/ 0 w 33"/>
                  <a:gd name="T11" fmla="*/ 1 h 22"/>
                  <a:gd name="T12" fmla="*/ 0 w 33"/>
                  <a:gd name="T13" fmla="*/ 1 h 22"/>
                  <a:gd name="T14" fmla="*/ 0 w 33"/>
                  <a:gd name="T15" fmla="*/ 1 h 22"/>
                  <a:gd name="T16" fmla="*/ 0 w 33"/>
                  <a:gd name="T17" fmla="*/ 1 h 22"/>
                  <a:gd name="T18" fmla="*/ 0 w 33"/>
                  <a:gd name="T19" fmla="*/ 1 h 22"/>
                  <a:gd name="T20" fmla="*/ 0 w 33"/>
                  <a:gd name="T21" fmla="*/ 1 h 22"/>
                  <a:gd name="T22" fmla="*/ 0 w 33"/>
                  <a:gd name="T23" fmla="*/ 1 h 22"/>
                  <a:gd name="T24" fmla="*/ 0 w 33"/>
                  <a:gd name="T25" fmla="*/ 1 h 22"/>
                  <a:gd name="T26" fmla="*/ 0 w 33"/>
                  <a:gd name="T27" fmla="*/ 1 h 22"/>
                  <a:gd name="T28" fmla="*/ 0 w 33"/>
                  <a:gd name="T29" fmla="*/ 1 h 22"/>
                  <a:gd name="T30" fmla="*/ 0 w 33"/>
                  <a:gd name="T31" fmla="*/ 1 h 22"/>
                  <a:gd name="T32" fmla="*/ 0 w 33"/>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22">
                    <a:moveTo>
                      <a:pt x="31" y="1"/>
                    </a:moveTo>
                    <a:lnTo>
                      <a:pt x="27" y="0"/>
                    </a:lnTo>
                    <a:lnTo>
                      <a:pt x="23" y="0"/>
                    </a:lnTo>
                    <a:lnTo>
                      <a:pt x="17" y="1"/>
                    </a:lnTo>
                    <a:lnTo>
                      <a:pt x="10" y="3"/>
                    </a:lnTo>
                    <a:lnTo>
                      <a:pt x="5" y="6"/>
                    </a:lnTo>
                    <a:lnTo>
                      <a:pt x="1" y="11"/>
                    </a:lnTo>
                    <a:lnTo>
                      <a:pt x="0" y="16"/>
                    </a:lnTo>
                    <a:lnTo>
                      <a:pt x="2" y="22"/>
                    </a:lnTo>
                    <a:lnTo>
                      <a:pt x="3" y="16"/>
                    </a:lnTo>
                    <a:lnTo>
                      <a:pt x="8" y="13"/>
                    </a:lnTo>
                    <a:lnTo>
                      <a:pt x="15" y="11"/>
                    </a:lnTo>
                    <a:lnTo>
                      <a:pt x="21" y="9"/>
                    </a:lnTo>
                    <a:lnTo>
                      <a:pt x="27" y="8"/>
                    </a:lnTo>
                    <a:lnTo>
                      <a:pt x="32" y="6"/>
                    </a:lnTo>
                    <a:lnTo>
                      <a:pt x="33" y="5"/>
                    </a:lnTo>
                    <a:lnTo>
                      <a:pt x="31"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2" name="Freeform 61">
                <a:extLst>
                  <a:ext uri="{FF2B5EF4-FFF2-40B4-BE49-F238E27FC236}">
                    <a16:creationId xmlns:a16="http://schemas.microsoft.com/office/drawing/2014/main" id="{EB022B69-22A7-4D16-8653-7B2C6AE16ADC}"/>
                  </a:ext>
                </a:extLst>
              </p:cNvPr>
              <p:cNvSpPr>
                <a:spLocks/>
              </p:cNvSpPr>
              <p:nvPr/>
            </p:nvSpPr>
            <p:spPr bwMode="auto">
              <a:xfrm>
                <a:off x="2757" y="417"/>
                <a:ext cx="33" cy="31"/>
              </a:xfrm>
              <a:custGeom>
                <a:avLst/>
                <a:gdLst>
                  <a:gd name="T0" fmla="*/ 2 w 65"/>
                  <a:gd name="T1" fmla="*/ 0 h 64"/>
                  <a:gd name="T2" fmla="*/ 1 w 65"/>
                  <a:gd name="T3" fmla="*/ 0 h 64"/>
                  <a:gd name="T4" fmla="*/ 1 w 65"/>
                  <a:gd name="T5" fmla="*/ 0 h 64"/>
                  <a:gd name="T6" fmla="*/ 1 w 65"/>
                  <a:gd name="T7" fmla="*/ 0 h 64"/>
                  <a:gd name="T8" fmla="*/ 1 w 65"/>
                  <a:gd name="T9" fmla="*/ 0 h 64"/>
                  <a:gd name="T10" fmla="*/ 1 w 65"/>
                  <a:gd name="T11" fmla="*/ 0 h 64"/>
                  <a:gd name="T12" fmla="*/ 1 w 65"/>
                  <a:gd name="T13" fmla="*/ 0 h 64"/>
                  <a:gd name="T14" fmla="*/ 1 w 65"/>
                  <a:gd name="T15" fmla="*/ 0 h 64"/>
                  <a:gd name="T16" fmla="*/ 0 w 65"/>
                  <a:gd name="T17" fmla="*/ 0 h 64"/>
                  <a:gd name="T18" fmla="*/ 1 w 65"/>
                  <a:gd name="T19" fmla="*/ 0 h 64"/>
                  <a:gd name="T20" fmla="*/ 1 w 65"/>
                  <a:gd name="T21" fmla="*/ 0 h 64"/>
                  <a:gd name="T22" fmla="*/ 1 w 65"/>
                  <a:gd name="T23" fmla="*/ 0 h 64"/>
                  <a:gd name="T24" fmla="*/ 1 w 65"/>
                  <a:gd name="T25" fmla="*/ 0 h 64"/>
                  <a:gd name="T26" fmla="*/ 1 w 65"/>
                  <a:gd name="T27" fmla="*/ 0 h 64"/>
                  <a:gd name="T28" fmla="*/ 1 w 65"/>
                  <a:gd name="T29" fmla="*/ 0 h 64"/>
                  <a:gd name="T30" fmla="*/ 1 w 65"/>
                  <a:gd name="T31" fmla="*/ 0 h 64"/>
                  <a:gd name="T32" fmla="*/ 2 w 65"/>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64">
                    <a:moveTo>
                      <a:pt x="65" y="3"/>
                    </a:moveTo>
                    <a:lnTo>
                      <a:pt x="62" y="0"/>
                    </a:lnTo>
                    <a:lnTo>
                      <a:pt x="55" y="2"/>
                    </a:lnTo>
                    <a:lnTo>
                      <a:pt x="45" y="6"/>
                    </a:lnTo>
                    <a:lnTo>
                      <a:pt x="34" y="14"/>
                    </a:lnTo>
                    <a:lnTo>
                      <a:pt x="23" y="25"/>
                    </a:lnTo>
                    <a:lnTo>
                      <a:pt x="13" y="37"/>
                    </a:lnTo>
                    <a:lnTo>
                      <a:pt x="5" y="50"/>
                    </a:lnTo>
                    <a:lnTo>
                      <a:pt x="0" y="64"/>
                    </a:lnTo>
                    <a:lnTo>
                      <a:pt x="5" y="59"/>
                    </a:lnTo>
                    <a:lnTo>
                      <a:pt x="13" y="51"/>
                    </a:lnTo>
                    <a:lnTo>
                      <a:pt x="25" y="43"/>
                    </a:lnTo>
                    <a:lnTo>
                      <a:pt x="38" y="34"/>
                    </a:lnTo>
                    <a:lnTo>
                      <a:pt x="49" y="25"/>
                    </a:lnTo>
                    <a:lnTo>
                      <a:pt x="58" y="17"/>
                    </a:lnTo>
                    <a:lnTo>
                      <a:pt x="64" y="8"/>
                    </a:lnTo>
                    <a:lnTo>
                      <a:pt x="65"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3" name="Freeform 62">
                <a:extLst>
                  <a:ext uri="{FF2B5EF4-FFF2-40B4-BE49-F238E27FC236}">
                    <a16:creationId xmlns:a16="http://schemas.microsoft.com/office/drawing/2014/main" id="{1589F168-464F-4719-8CAE-7AD5B691B296}"/>
                  </a:ext>
                </a:extLst>
              </p:cNvPr>
              <p:cNvSpPr>
                <a:spLocks/>
              </p:cNvSpPr>
              <p:nvPr/>
            </p:nvSpPr>
            <p:spPr bwMode="auto">
              <a:xfrm>
                <a:off x="2759" y="388"/>
                <a:ext cx="26" cy="25"/>
              </a:xfrm>
              <a:custGeom>
                <a:avLst/>
                <a:gdLst>
                  <a:gd name="T0" fmla="*/ 1 w 52"/>
                  <a:gd name="T1" fmla="*/ 1 h 50"/>
                  <a:gd name="T2" fmla="*/ 1 w 52"/>
                  <a:gd name="T3" fmla="*/ 0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0 w 52"/>
                  <a:gd name="T17" fmla="*/ 1 h 50"/>
                  <a:gd name="T18" fmla="*/ 1 w 52"/>
                  <a:gd name="T19" fmla="*/ 1 h 50"/>
                  <a:gd name="T20" fmla="*/ 1 w 52"/>
                  <a:gd name="T21" fmla="*/ 1 h 50"/>
                  <a:gd name="T22" fmla="*/ 1 w 52"/>
                  <a:gd name="T23" fmla="*/ 1 h 50"/>
                  <a:gd name="T24" fmla="*/ 1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0">
                    <a:moveTo>
                      <a:pt x="52" y="2"/>
                    </a:moveTo>
                    <a:lnTo>
                      <a:pt x="50" y="0"/>
                    </a:lnTo>
                    <a:lnTo>
                      <a:pt x="44" y="1"/>
                    </a:lnTo>
                    <a:lnTo>
                      <a:pt x="37" y="4"/>
                    </a:lnTo>
                    <a:lnTo>
                      <a:pt x="28" y="9"/>
                    </a:lnTo>
                    <a:lnTo>
                      <a:pt x="20" y="16"/>
                    </a:lnTo>
                    <a:lnTo>
                      <a:pt x="12" y="26"/>
                    </a:lnTo>
                    <a:lnTo>
                      <a:pt x="5" y="37"/>
                    </a:lnTo>
                    <a:lnTo>
                      <a:pt x="0" y="50"/>
                    </a:lnTo>
                    <a:lnTo>
                      <a:pt x="7" y="44"/>
                    </a:lnTo>
                    <a:lnTo>
                      <a:pt x="15" y="38"/>
                    </a:lnTo>
                    <a:lnTo>
                      <a:pt x="23" y="30"/>
                    </a:lnTo>
                    <a:lnTo>
                      <a:pt x="32" y="23"/>
                    </a:lnTo>
                    <a:lnTo>
                      <a:pt x="40" y="17"/>
                    </a:lnTo>
                    <a:lnTo>
                      <a:pt x="47" y="11"/>
                    </a:lnTo>
                    <a:lnTo>
                      <a:pt x="51" y="6"/>
                    </a:lnTo>
                    <a:lnTo>
                      <a:pt x="52"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4" name="Freeform 63">
                <a:extLst>
                  <a:ext uri="{FF2B5EF4-FFF2-40B4-BE49-F238E27FC236}">
                    <a16:creationId xmlns:a16="http://schemas.microsoft.com/office/drawing/2014/main" id="{C26BC6C9-1768-44FA-9FBE-9A7FCA8144B5}"/>
                  </a:ext>
                </a:extLst>
              </p:cNvPr>
              <p:cNvSpPr>
                <a:spLocks/>
              </p:cNvSpPr>
              <p:nvPr/>
            </p:nvSpPr>
            <p:spPr bwMode="auto">
              <a:xfrm>
                <a:off x="2759" y="475"/>
                <a:ext cx="36" cy="27"/>
              </a:xfrm>
              <a:custGeom>
                <a:avLst/>
                <a:gdLst>
                  <a:gd name="T0" fmla="*/ 2 w 71"/>
                  <a:gd name="T1" fmla="*/ 1 h 53"/>
                  <a:gd name="T2" fmla="*/ 2 w 71"/>
                  <a:gd name="T3" fmla="*/ 0 h 53"/>
                  <a:gd name="T4" fmla="*/ 1 w 71"/>
                  <a:gd name="T5" fmla="*/ 1 h 53"/>
                  <a:gd name="T6" fmla="*/ 1 w 71"/>
                  <a:gd name="T7" fmla="*/ 1 h 53"/>
                  <a:gd name="T8" fmla="*/ 1 w 71"/>
                  <a:gd name="T9" fmla="*/ 1 h 53"/>
                  <a:gd name="T10" fmla="*/ 1 w 71"/>
                  <a:gd name="T11" fmla="*/ 1 h 53"/>
                  <a:gd name="T12" fmla="*/ 1 w 71"/>
                  <a:gd name="T13" fmla="*/ 1 h 53"/>
                  <a:gd name="T14" fmla="*/ 1 w 71"/>
                  <a:gd name="T15" fmla="*/ 1 h 53"/>
                  <a:gd name="T16" fmla="*/ 0 w 71"/>
                  <a:gd name="T17" fmla="*/ 1 h 53"/>
                  <a:gd name="T18" fmla="*/ 1 w 71"/>
                  <a:gd name="T19" fmla="*/ 1 h 53"/>
                  <a:gd name="T20" fmla="*/ 1 w 71"/>
                  <a:gd name="T21" fmla="*/ 1 h 53"/>
                  <a:gd name="T22" fmla="*/ 1 w 71"/>
                  <a:gd name="T23" fmla="*/ 1 h 53"/>
                  <a:gd name="T24" fmla="*/ 1 w 71"/>
                  <a:gd name="T25" fmla="*/ 1 h 53"/>
                  <a:gd name="T26" fmla="*/ 1 w 71"/>
                  <a:gd name="T27" fmla="*/ 1 h 53"/>
                  <a:gd name="T28" fmla="*/ 2 w 71"/>
                  <a:gd name="T29" fmla="*/ 1 h 53"/>
                  <a:gd name="T30" fmla="*/ 2 w 71"/>
                  <a:gd name="T31" fmla="*/ 1 h 53"/>
                  <a:gd name="T32" fmla="*/ 2 w 71"/>
                  <a:gd name="T33" fmla="*/ 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53">
                    <a:moveTo>
                      <a:pt x="71" y="1"/>
                    </a:moveTo>
                    <a:lnTo>
                      <a:pt x="68" y="0"/>
                    </a:lnTo>
                    <a:lnTo>
                      <a:pt x="59" y="2"/>
                    </a:lnTo>
                    <a:lnTo>
                      <a:pt x="48" y="7"/>
                    </a:lnTo>
                    <a:lnTo>
                      <a:pt x="36" y="15"/>
                    </a:lnTo>
                    <a:lnTo>
                      <a:pt x="23" y="23"/>
                    </a:lnTo>
                    <a:lnTo>
                      <a:pt x="13" y="33"/>
                    </a:lnTo>
                    <a:lnTo>
                      <a:pt x="4" y="44"/>
                    </a:lnTo>
                    <a:lnTo>
                      <a:pt x="0" y="53"/>
                    </a:lnTo>
                    <a:lnTo>
                      <a:pt x="7" y="49"/>
                    </a:lnTo>
                    <a:lnTo>
                      <a:pt x="17" y="44"/>
                    </a:lnTo>
                    <a:lnTo>
                      <a:pt x="30" y="37"/>
                    </a:lnTo>
                    <a:lnTo>
                      <a:pt x="43" y="30"/>
                    </a:lnTo>
                    <a:lnTo>
                      <a:pt x="54" y="23"/>
                    </a:lnTo>
                    <a:lnTo>
                      <a:pt x="65" y="15"/>
                    </a:lnTo>
                    <a:lnTo>
                      <a:pt x="70" y="8"/>
                    </a:lnTo>
                    <a:lnTo>
                      <a:pt x="71"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5" name="Freeform 64">
                <a:extLst>
                  <a:ext uri="{FF2B5EF4-FFF2-40B4-BE49-F238E27FC236}">
                    <a16:creationId xmlns:a16="http://schemas.microsoft.com/office/drawing/2014/main" id="{D1E158BA-F47A-4A8F-8DAD-DFD49D050AE0}"/>
                  </a:ext>
                </a:extLst>
              </p:cNvPr>
              <p:cNvSpPr>
                <a:spLocks/>
              </p:cNvSpPr>
              <p:nvPr/>
            </p:nvSpPr>
            <p:spPr bwMode="auto">
              <a:xfrm>
                <a:off x="2771" y="526"/>
                <a:ext cx="30" cy="20"/>
              </a:xfrm>
              <a:custGeom>
                <a:avLst/>
                <a:gdLst>
                  <a:gd name="T0" fmla="*/ 1 w 60"/>
                  <a:gd name="T1" fmla="*/ 0 h 41"/>
                  <a:gd name="T2" fmla="*/ 1 w 60"/>
                  <a:gd name="T3" fmla="*/ 0 h 41"/>
                  <a:gd name="T4" fmla="*/ 1 w 60"/>
                  <a:gd name="T5" fmla="*/ 0 h 41"/>
                  <a:gd name="T6" fmla="*/ 1 w 60"/>
                  <a:gd name="T7" fmla="*/ 0 h 41"/>
                  <a:gd name="T8" fmla="*/ 1 w 60"/>
                  <a:gd name="T9" fmla="*/ 0 h 41"/>
                  <a:gd name="T10" fmla="*/ 1 w 60"/>
                  <a:gd name="T11" fmla="*/ 0 h 41"/>
                  <a:gd name="T12" fmla="*/ 1 w 60"/>
                  <a:gd name="T13" fmla="*/ 0 h 41"/>
                  <a:gd name="T14" fmla="*/ 1 w 60"/>
                  <a:gd name="T15" fmla="*/ 0 h 41"/>
                  <a:gd name="T16" fmla="*/ 0 w 60"/>
                  <a:gd name="T17" fmla="*/ 0 h 41"/>
                  <a:gd name="T18" fmla="*/ 1 w 60"/>
                  <a:gd name="T19" fmla="*/ 0 h 41"/>
                  <a:gd name="T20" fmla="*/ 1 w 60"/>
                  <a:gd name="T21" fmla="*/ 0 h 41"/>
                  <a:gd name="T22" fmla="*/ 1 w 60"/>
                  <a:gd name="T23" fmla="*/ 0 h 41"/>
                  <a:gd name="T24" fmla="*/ 1 w 60"/>
                  <a:gd name="T25" fmla="*/ 0 h 41"/>
                  <a:gd name="T26" fmla="*/ 1 w 60"/>
                  <a:gd name="T27" fmla="*/ 0 h 41"/>
                  <a:gd name="T28" fmla="*/ 1 w 60"/>
                  <a:gd name="T29" fmla="*/ 0 h 41"/>
                  <a:gd name="T30" fmla="*/ 1 w 60"/>
                  <a:gd name="T31" fmla="*/ 0 h 41"/>
                  <a:gd name="T32" fmla="*/ 1 w 60"/>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41">
                    <a:moveTo>
                      <a:pt x="60" y="3"/>
                    </a:moveTo>
                    <a:lnTo>
                      <a:pt x="57" y="0"/>
                    </a:lnTo>
                    <a:lnTo>
                      <a:pt x="50" y="1"/>
                    </a:lnTo>
                    <a:lnTo>
                      <a:pt x="39" y="5"/>
                    </a:lnTo>
                    <a:lnTo>
                      <a:pt x="29" y="11"/>
                    </a:lnTo>
                    <a:lnTo>
                      <a:pt x="19" y="19"/>
                    </a:lnTo>
                    <a:lnTo>
                      <a:pt x="9" y="27"/>
                    </a:lnTo>
                    <a:lnTo>
                      <a:pt x="3" y="34"/>
                    </a:lnTo>
                    <a:lnTo>
                      <a:pt x="0" y="41"/>
                    </a:lnTo>
                    <a:lnTo>
                      <a:pt x="6" y="37"/>
                    </a:lnTo>
                    <a:lnTo>
                      <a:pt x="14" y="34"/>
                    </a:lnTo>
                    <a:lnTo>
                      <a:pt x="23" y="29"/>
                    </a:lnTo>
                    <a:lnTo>
                      <a:pt x="34" y="23"/>
                    </a:lnTo>
                    <a:lnTo>
                      <a:pt x="43" y="18"/>
                    </a:lnTo>
                    <a:lnTo>
                      <a:pt x="51" y="13"/>
                    </a:lnTo>
                    <a:lnTo>
                      <a:pt x="58" y="7"/>
                    </a:lnTo>
                    <a:lnTo>
                      <a:pt x="6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6" name="Freeform 65">
                <a:extLst>
                  <a:ext uri="{FF2B5EF4-FFF2-40B4-BE49-F238E27FC236}">
                    <a16:creationId xmlns:a16="http://schemas.microsoft.com/office/drawing/2014/main" id="{B5041E97-652D-4635-A8BF-42426772E50A}"/>
                  </a:ext>
                </a:extLst>
              </p:cNvPr>
              <p:cNvSpPr>
                <a:spLocks/>
              </p:cNvSpPr>
              <p:nvPr/>
            </p:nvSpPr>
            <p:spPr bwMode="auto">
              <a:xfrm>
                <a:off x="2760" y="370"/>
                <a:ext cx="4" cy="31"/>
              </a:xfrm>
              <a:custGeom>
                <a:avLst/>
                <a:gdLst>
                  <a:gd name="T0" fmla="*/ 1 w 8"/>
                  <a:gd name="T1" fmla="*/ 1 h 61"/>
                  <a:gd name="T2" fmla="*/ 1 w 8"/>
                  <a:gd name="T3" fmla="*/ 1 h 61"/>
                  <a:gd name="T4" fmla="*/ 0 w 8"/>
                  <a:gd name="T5" fmla="*/ 1 h 61"/>
                  <a:gd name="T6" fmla="*/ 0 w 8"/>
                  <a:gd name="T7" fmla="*/ 1 h 61"/>
                  <a:gd name="T8" fmla="*/ 1 w 8"/>
                  <a:gd name="T9" fmla="*/ 0 h 61"/>
                  <a:gd name="T10" fmla="*/ 1 w 8"/>
                  <a:gd name="T11" fmla="*/ 1 h 61"/>
                  <a:gd name="T12" fmla="*/ 1 w 8"/>
                  <a:gd name="T13" fmla="*/ 1 h 61"/>
                  <a:gd name="T14" fmla="*/ 1 w 8"/>
                  <a:gd name="T15" fmla="*/ 1 h 61"/>
                  <a:gd name="T16" fmla="*/ 1 w 8"/>
                  <a:gd name="T17" fmla="*/ 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61">
                    <a:moveTo>
                      <a:pt x="4" y="61"/>
                    </a:moveTo>
                    <a:lnTo>
                      <a:pt x="3" y="48"/>
                    </a:lnTo>
                    <a:lnTo>
                      <a:pt x="0" y="27"/>
                    </a:lnTo>
                    <a:lnTo>
                      <a:pt x="0" y="8"/>
                    </a:lnTo>
                    <a:lnTo>
                      <a:pt x="4" y="0"/>
                    </a:lnTo>
                    <a:lnTo>
                      <a:pt x="8" y="9"/>
                    </a:lnTo>
                    <a:lnTo>
                      <a:pt x="8" y="27"/>
                    </a:lnTo>
                    <a:lnTo>
                      <a:pt x="6" y="46"/>
                    </a:lnTo>
                    <a:lnTo>
                      <a:pt x="4"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7" name="Freeform 66">
                <a:extLst>
                  <a:ext uri="{FF2B5EF4-FFF2-40B4-BE49-F238E27FC236}">
                    <a16:creationId xmlns:a16="http://schemas.microsoft.com/office/drawing/2014/main" id="{281E15A3-6C47-4A93-BDD8-2FD45EC01C9E}"/>
                  </a:ext>
                </a:extLst>
              </p:cNvPr>
              <p:cNvSpPr>
                <a:spLocks/>
              </p:cNvSpPr>
              <p:nvPr/>
            </p:nvSpPr>
            <p:spPr bwMode="auto">
              <a:xfrm>
                <a:off x="2726" y="392"/>
                <a:ext cx="32" cy="43"/>
              </a:xfrm>
              <a:custGeom>
                <a:avLst/>
                <a:gdLst>
                  <a:gd name="T0" fmla="*/ 1 w 65"/>
                  <a:gd name="T1" fmla="*/ 2 h 85"/>
                  <a:gd name="T2" fmla="*/ 0 w 65"/>
                  <a:gd name="T3" fmla="*/ 2 h 85"/>
                  <a:gd name="T4" fmla="*/ 0 w 65"/>
                  <a:gd name="T5" fmla="*/ 1 h 85"/>
                  <a:gd name="T6" fmla="*/ 0 w 65"/>
                  <a:gd name="T7" fmla="*/ 1 h 85"/>
                  <a:gd name="T8" fmla="*/ 0 w 65"/>
                  <a:gd name="T9" fmla="*/ 1 h 85"/>
                  <a:gd name="T10" fmla="*/ 0 w 65"/>
                  <a:gd name="T11" fmla="*/ 1 h 85"/>
                  <a:gd name="T12" fmla="*/ 0 w 65"/>
                  <a:gd name="T13" fmla="*/ 1 h 85"/>
                  <a:gd name="T14" fmla="*/ 0 w 65"/>
                  <a:gd name="T15" fmla="*/ 0 h 85"/>
                  <a:gd name="T16" fmla="*/ 0 w 65"/>
                  <a:gd name="T17" fmla="*/ 1 h 85"/>
                  <a:gd name="T18" fmla="*/ 0 w 65"/>
                  <a:gd name="T19" fmla="*/ 1 h 85"/>
                  <a:gd name="T20" fmla="*/ 0 w 65"/>
                  <a:gd name="T21" fmla="*/ 1 h 85"/>
                  <a:gd name="T22" fmla="*/ 0 w 65"/>
                  <a:gd name="T23" fmla="*/ 1 h 85"/>
                  <a:gd name="T24" fmla="*/ 0 w 65"/>
                  <a:gd name="T25" fmla="*/ 1 h 85"/>
                  <a:gd name="T26" fmla="*/ 0 w 65"/>
                  <a:gd name="T27" fmla="*/ 1 h 85"/>
                  <a:gd name="T28" fmla="*/ 0 w 65"/>
                  <a:gd name="T29" fmla="*/ 2 h 85"/>
                  <a:gd name="T30" fmla="*/ 0 w 65"/>
                  <a:gd name="T31" fmla="*/ 2 h 85"/>
                  <a:gd name="T32" fmla="*/ 1 w 65"/>
                  <a:gd name="T33" fmla="*/ 2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85">
                    <a:moveTo>
                      <a:pt x="65" y="85"/>
                    </a:moveTo>
                    <a:lnTo>
                      <a:pt x="60" y="75"/>
                    </a:lnTo>
                    <a:lnTo>
                      <a:pt x="53" y="62"/>
                    </a:lnTo>
                    <a:lnTo>
                      <a:pt x="44" y="46"/>
                    </a:lnTo>
                    <a:lnTo>
                      <a:pt x="34" y="31"/>
                    </a:lnTo>
                    <a:lnTo>
                      <a:pt x="23" y="16"/>
                    </a:lnTo>
                    <a:lnTo>
                      <a:pt x="14" y="6"/>
                    </a:lnTo>
                    <a:lnTo>
                      <a:pt x="6" y="0"/>
                    </a:lnTo>
                    <a:lnTo>
                      <a:pt x="1" y="1"/>
                    </a:lnTo>
                    <a:lnTo>
                      <a:pt x="0" y="8"/>
                    </a:lnTo>
                    <a:lnTo>
                      <a:pt x="6" y="17"/>
                    </a:lnTo>
                    <a:lnTo>
                      <a:pt x="15" y="29"/>
                    </a:lnTo>
                    <a:lnTo>
                      <a:pt x="27" y="41"/>
                    </a:lnTo>
                    <a:lnTo>
                      <a:pt x="38" y="54"/>
                    </a:lnTo>
                    <a:lnTo>
                      <a:pt x="50" y="66"/>
                    </a:lnTo>
                    <a:lnTo>
                      <a:pt x="59" y="76"/>
                    </a:lnTo>
                    <a:lnTo>
                      <a:pt x="65"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8" name="Freeform 67">
                <a:extLst>
                  <a:ext uri="{FF2B5EF4-FFF2-40B4-BE49-F238E27FC236}">
                    <a16:creationId xmlns:a16="http://schemas.microsoft.com/office/drawing/2014/main" id="{E8C40D84-A9FB-4B8E-9D5F-A48F7AEE07BA}"/>
                  </a:ext>
                </a:extLst>
              </p:cNvPr>
              <p:cNvSpPr>
                <a:spLocks/>
              </p:cNvSpPr>
              <p:nvPr/>
            </p:nvSpPr>
            <p:spPr bwMode="auto">
              <a:xfrm>
                <a:off x="2724" y="410"/>
                <a:ext cx="34" cy="38"/>
              </a:xfrm>
              <a:custGeom>
                <a:avLst/>
                <a:gdLst>
                  <a:gd name="T0" fmla="*/ 2 w 68"/>
                  <a:gd name="T1" fmla="*/ 1 h 77"/>
                  <a:gd name="T2" fmla="*/ 1 w 68"/>
                  <a:gd name="T3" fmla="*/ 1 h 77"/>
                  <a:gd name="T4" fmla="*/ 1 w 68"/>
                  <a:gd name="T5" fmla="*/ 0 h 77"/>
                  <a:gd name="T6" fmla="*/ 1 w 68"/>
                  <a:gd name="T7" fmla="*/ 0 h 77"/>
                  <a:gd name="T8" fmla="*/ 1 w 68"/>
                  <a:gd name="T9" fmla="*/ 0 h 77"/>
                  <a:gd name="T10" fmla="*/ 1 w 68"/>
                  <a:gd name="T11" fmla="*/ 0 h 77"/>
                  <a:gd name="T12" fmla="*/ 1 w 68"/>
                  <a:gd name="T13" fmla="*/ 0 h 77"/>
                  <a:gd name="T14" fmla="*/ 1 w 68"/>
                  <a:gd name="T15" fmla="*/ 0 h 77"/>
                  <a:gd name="T16" fmla="*/ 0 w 68"/>
                  <a:gd name="T17" fmla="*/ 0 h 77"/>
                  <a:gd name="T18" fmla="*/ 1 w 68"/>
                  <a:gd name="T19" fmla="*/ 0 h 77"/>
                  <a:gd name="T20" fmla="*/ 1 w 68"/>
                  <a:gd name="T21" fmla="*/ 0 h 77"/>
                  <a:gd name="T22" fmla="*/ 1 w 68"/>
                  <a:gd name="T23" fmla="*/ 0 h 77"/>
                  <a:gd name="T24" fmla="*/ 1 w 68"/>
                  <a:gd name="T25" fmla="*/ 0 h 77"/>
                  <a:gd name="T26" fmla="*/ 1 w 68"/>
                  <a:gd name="T27" fmla="*/ 0 h 77"/>
                  <a:gd name="T28" fmla="*/ 1 w 68"/>
                  <a:gd name="T29" fmla="*/ 0 h 77"/>
                  <a:gd name="T30" fmla="*/ 1 w 68"/>
                  <a:gd name="T31" fmla="*/ 1 h 77"/>
                  <a:gd name="T32" fmla="*/ 2 w 68"/>
                  <a:gd name="T33" fmla="*/ 1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77">
                    <a:moveTo>
                      <a:pt x="68" y="77"/>
                    </a:moveTo>
                    <a:lnTo>
                      <a:pt x="62" y="68"/>
                    </a:lnTo>
                    <a:lnTo>
                      <a:pt x="53" y="55"/>
                    </a:lnTo>
                    <a:lnTo>
                      <a:pt x="43" y="41"/>
                    </a:lnTo>
                    <a:lnTo>
                      <a:pt x="31" y="26"/>
                    </a:lnTo>
                    <a:lnTo>
                      <a:pt x="21" y="13"/>
                    </a:lnTo>
                    <a:lnTo>
                      <a:pt x="10" y="4"/>
                    </a:lnTo>
                    <a:lnTo>
                      <a:pt x="3" y="0"/>
                    </a:lnTo>
                    <a:lnTo>
                      <a:pt x="0" y="2"/>
                    </a:lnTo>
                    <a:lnTo>
                      <a:pt x="1" y="9"/>
                    </a:lnTo>
                    <a:lnTo>
                      <a:pt x="8" y="19"/>
                    </a:lnTo>
                    <a:lnTo>
                      <a:pt x="18" y="30"/>
                    </a:lnTo>
                    <a:lnTo>
                      <a:pt x="31" y="41"/>
                    </a:lnTo>
                    <a:lnTo>
                      <a:pt x="43" y="53"/>
                    </a:lnTo>
                    <a:lnTo>
                      <a:pt x="54" y="63"/>
                    </a:lnTo>
                    <a:lnTo>
                      <a:pt x="63" y="71"/>
                    </a:lnTo>
                    <a:lnTo>
                      <a:pt x="68" y="7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59" name="Freeform 68">
                <a:extLst>
                  <a:ext uri="{FF2B5EF4-FFF2-40B4-BE49-F238E27FC236}">
                    <a16:creationId xmlns:a16="http://schemas.microsoft.com/office/drawing/2014/main" id="{CA2C38AD-6220-46B1-91E6-E58763BBCBD0}"/>
                  </a:ext>
                </a:extLst>
              </p:cNvPr>
              <p:cNvSpPr>
                <a:spLocks/>
              </p:cNvSpPr>
              <p:nvPr/>
            </p:nvSpPr>
            <p:spPr bwMode="auto">
              <a:xfrm>
                <a:off x="2722" y="431"/>
                <a:ext cx="36" cy="35"/>
              </a:xfrm>
              <a:custGeom>
                <a:avLst/>
                <a:gdLst>
                  <a:gd name="T0" fmla="*/ 1 w 73"/>
                  <a:gd name="T1" fmla="*/ 2 h 70"/>
                  <a:gd name="T2" fmla="*/ 1 w 73"/>
                  <a:gd name="T3" fmla="*/ 1 h 70"/>
                  <a:gd name="T4" fmla="*/ 0 w 73"/>
                  <a:gd name="T5" fmla="*/ 1 h 70"/>
                  <a:gd name="T6" fmla="*/ 0 w 73"/>
                  <a:gd name="T7" fmla="*/ 1 h 70"/>
                  <a:gd name="T8" fmla="*/ 0 w 73"/>
                  <a:gd name="T9" fmla="*/ 1 h 70"/>
                  <a:gd name="T10" fmla="*/ 0 w 73"/>
                  <a:gd name="T11" fmla="*/ 1 h 70"/>
                  <a:gd name="T12" fmla="*/ 0 w 73"/>
                  <a:gd name="T13" fmla="*/ 1 h 70"/>
                  <a:gd name="T14" fmla="*/ 0 w 73"/>
                  <a:gd name="T15" fmla="*/ 0 h 70"/>
                  <a:gd name="T16" fmla="*/ 0 w 73"/>
                  <a:gd name="T17" fmla="*/ 1 h 70"/>
                  <a:gd name="T18" fmla="*/ 0 w 73"/>
                  <a:gd name="T19" fmla="*/ 1 h 70"/>
                  <a:gd name="T20" fmla="*/ 0 w 73"/>
                  <a:gd name="T21" fmla="*/ 1 h 70"/>
                  <a:gd name="T22" fmla="*/ 0 w 73"/>
                  <a:gd name="T23" fmla="*/ 1 h 70"/>
                  <a:gd name="T24" fmla="*/ 0 w 73"/>
                  <a:gd name="T25" fmla="*/ 1 h 70"/>
                  <a:gd name="T26" fmla="*/ 0 w 73"/>
                  <a:gd name="T27" fmla="*/ 1 h 70"/>
                  <a:gd name="T28" fmla="*/ 0 w 73"/>
                  <a:gd name="T29" fmla="*/ 1 h 70"/>
                  <a:gd name="T30" fmla="*/ 1 w 73"/>
                  <a:gd name="T31" fmla="*/ 1 h 70"/>
                  <a:gd name="T32" fmla="*/ 1 w 73"/>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70">
                    <a:moveTo>
                      <a:pt x="73" y="70"/>
                    </a:moveTo>
                    <a:lnTo>
                      <a:pt x="66" y="60"/>
                    </a:lnTo>
                    <a:lnTo>
                      <a:pt x="57" y="47"/>
                    </a:lnTo>
                    <a:lnTo>
                      <a:pt x="45" y="33"/>
                    </a:lnTo>
                    <a:lnTo>
                      <a:pt x="33" y="22"/>
                    </a:lnTo>
                    <a:lnTo>
                      <a:pt x="21" y="12"/>
                    </a:lnTo>
                    <a:lnTo>
                      <a:pt x="11" y="3"/>
                    </a:lnTo>
                    <a:lnTo>
                      <a:pt x="4" y="0"/>
                    </a:lnTo>
                    <a:lnTo>
                      <a:pt x="0" y="2"/>
                    </a:lnTo>
                    <a:lnTo>
                      <a:pt x="3" y="8"/>
                    </a:lnTo>
                    <a:lnTo>
                      <a:pt x="10" y="16"/>
                    </a:lnTo>
                    <a:lnTo>
                      <a:pt x="20" y="25"/>
                    </a:lnTo>
                    <a:lnTo>
                      <a:pt x="33" y="35"/>
                    </a:lnTo>
                    <a:lnTo>
                      <a:pt x="45" y="45"/>
                    </a:lnTo>
                    <a:lnTo>
                      <a:pt x="58" y="54"/>
                    </a:lnTo>
                    <a:lnTo>
                      <a:pt x="67" y="63"/>
                    </a:lnTo>
                    <a:lnTo>
                      <a:pt x="73"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0" name="Freeform 69">
                <a:extLst>
                  <a:ext uri="{FF2B5EF4-FFF2-40B4-BE49-F238E27FC236}">
                    <a16:creationId xmlns:a16="http://schemas.microsoft.com/office/drawing/2014/main" id="{10FF7EFD-64C0-456E-B4D6-15E674BF1628}"/>
                  </a:ext>
                </a:extLst>
              </p:cNvPr>
              <p:cNvSpPr>
                <a:spLocks/>
              </p:cNvSpPr>
              <p:nvPr/>
            </p:nvSpPr>
            <p:spPr bwMode="auto">
              <a:xfrm>
                <a:off x="2727" y="456"/>
                <a:ext cx="34" cy="26"/>
              </a:xfrm>
              <a:custGeom>
                <a:avLst/>
                <a:gdLst>
                  <a:gd name="T0" fmla="*/ 1 w 69"/>
                  <a:gd name="T1" fmla="*/ 0 h 53"/>
                  <a:gd name="T2" fmla="*/ 0 w 69"/>
                  <a:gd name="T3" fmla="*/ 0 h 53"/>
                  <a:gd name="T4" fmla="*/ 0 w 69"/>
                  <a:gd name="T5" fmla="*/ 0 h 53"/>
                  <a:gd name="T6" fmla="*/ 0 w 69"/>
                  <a:gd name="T7" fmla="*/ 0 h 53"/>
                  <a:gd name="T8" fmla="*/ 0 w 69"/>
                  <a:gd name="T9" fmla="*/ 0 h 53"/>
                  <a:gd name="T10" fmla="*/ 0 w 69"/>
                  <a:gd name="T11" fmla="*/ 0 h 53"/>
                  <a:gd name="T12" fmla="*/ 0 w 69"/>
                  <a:gd name="T13" fmla="*/ 0 h 53"/>
                  <a:gd name="T14" fmla="*/ 0 w 69"/>
                  <a:gd name="T15" fmla="*/ 0 h 53"/>
                  <a:gd name="T16" fmla="*/ 0 w 69"/>
                  <a:gd name="T17" fmla="*/ 0 h 53"/>
                  <a:gd name="T18" fmla="*/ 0 w 69"/>
                  <a:gd name="T19" fmla="*/ 0 h 53"/>
                  <a:gd name="T20" fmla="*/ 0 w 69"/>
                  <a:gd name="T21" fmla="*/ 0 h 53"/>
                  <a:gd name="T22" fmla="*/ 0 w 69"/>
                  <a:gd name="T23" fmla="*/ 0 h 53"/>
                  <a:gd name="T24" fmla="*/ 0 w 69"/>
                  <a:gd name="T25" fmla="*/ 0 h 53"/>
                  <a:gd name="T26" fmla="*/ 0 w 69"/>
                  <a:gd name="T27" fmla="*/ 0 h 53"/>
                  <a:gd name="T28" fmla="*/ 0 w 69"/>
                  <a:gd name="T29" fmla="*/ 0 h 53"/>
                  <a:gd name="T30" fmla="*/ 0 w 69"/>
                  <a:gd name="T31" fmla="*/ 0 h 53"/>
                  <a:gd name="T32" fmla="*/ 1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53">
                    <a:moveTo>
                      <a:pt x="69" y="53"/>
                    </a:moveTo>
                    <a:lnTo>
                      <a:pt x="62" y="45"/>
                    </a:lnTo>
                    <a:lnTo>
                      <a:pt x="53" y="35"/>
                    </a:lnTo>
                    <a:lnTo>
                      <a:pt x="41" y="24"/>
                    </a:lnTo>
                    <a:lnTo>
                      <a:pt x="30" y="15"/>
                    </a:lnTo>
                    <a:lnTo>
                      <a:pt x="19" y="6"/>
                    </a:lnTo>
                    <a:lnTo>
                      <a:pt x="9" y="1"/>
                    </a:lnTo>
                    <a:lnTo>
                      <a:pt x="2" y="0"/>
                    </a:lnTo>
                    <a:lnTo>
                      <a:pt x="0" y="4"/>
                    </a:lnTo>
                    <a:lnTo>
                      <a:pt x="2" y="11"/>
                    </a:lnTo>
                    <a:lnTo>
                      <a:pt x="8" y="18"/>
                    </a:lnTo>
                    <a:lnTo>
                      <a:pt x="18" y="24"/>
                    </a:lnTo>
                    <a:lnTo>
                      <a:pt x="30" y="30"/>
                    </a:lnTo>
                    <a:lnTo>
                      <a:pt x="41" y="35"/>
                    </a:lnTo>
                    <a:lnTo>
                      <a:pt x="53" y="41"/>
                    </a:lnTo>
                    <a:lnTo>
                      <a:pt x="62" y="47"/>
                    </a:lnTo>
                    <a:lnTo>
                      <a:pt x="69"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1" name="Freeform 70">
                <a:extLst>
                  <a:ext uri="{FF2B5EF4-FFF2-40B4-BE49-F238E27FC236}">
                    <a16:creationId xmlns:a16="http://schemas.microsoft.com/office/drawing/2014/main" id="{FA47965E-79B5-46B2-B3F5-FC0E85665C8F}"/>
                  </a:ext>
                </a:extLst>
              </p:cNvPr>
              <p:cNvSpPr>
                <a:spLocks/>
              </p:cNvSpPr>
              <p:nvPr/>
            </p:nvSpPr>
            <p:spPr bwMode="auto">
              <a:xfrm>
                <a:off x="2729" y="477"/>
                <a:ext cx="33" cy="24"/>
              </a:xfrm>
              <a:custGeom>
                <a:avLst/>
                <a:gdLst>
                  <a:gd name="T0" fmla="*/ 1 w 67"/>
                  <a:gd name="T1" fmla="*/ 0 h 49"/>
                  <a:gd name="T2" fmla="*/ 0 w 67"/>
                  <a:gd name="T3" fmla="*/ 0 h 49"/>
                  <a:gd name="T4" fmla="*/ 0 w 67"/>
                  <a:gd name="T5" fmla="*/ 0 h 49"/>
                  <a:gd name="T6" fmla="*/ 0 w 67"/>
                  <a:gd name="T7" fmla="*/ 0 h 49"/>
                  <a:gd name="T8" fmla="*/ 0 w 67"/>
                  <a:gd name="T9" fmla="*/ 0 h 49"/>
                  <a:gd name="T10" fmla="*/ 0 w 67"/>
                  <a:gd name="T11" fmla="*/ 0 h 49"/>
                  <a:gd name="T12" fmla="*/ 0 w 67"/>
                  <a:gd name="T13" fmla="*/ 0 h 49"/>
                  <a:gd name="T14" fmla="*/ 0 w 67"/>
                  <a:gd name="T15" fmla="*/ 0 h 49"/>
                  <a:gd name="T16" fmla="*/ 0 w 67"/>
                  <a:gd name="T17" fmla="*/ 0 h 49"/>
                  <a:gd name="T18" fmla="*/ 0 w 67"/>
                  <a:gd name="T19" fmla="*/ 0 h 49"/>
                  <a:gd name="T20" fmla="*/ 0 w 67"/>
                  <a:gd name="T21" fmla="*/ 0 h 49"/>
                  <a:gd name="T22" fmla="*/ 0 w 67"/>
                  <a:gd name="T23" fmla="*/ 0 h 49"/>
                  <a:gd name="T24" fmla="*/ 0 w 67"/>
                  <a:gd name="T25" fmla="*/ 0 h 49"/>
                  <a:gd name="T26" fmla="*/ 0 w 67"/>
                  <a:gd name="T27" fmla="*/ 0 h 49"/>
                  <a:gd name="T28" fmla="*/ 0 w 67"/>
                  <a:gd name="T29" fmla="*/ 0 h 49"/>
                  <a:gd name="T30" fmla="*/ 0 w 67"/>
                  <a:gd name="T31" fmla="*/ 0 h 49"/>
                  <a:gd name="T32" fmla="*/ 1 w 67"/>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49">
                    <a:moveTo>
                      <a:pt x="67" y="49"/>
                    </a:moveTo>
                    <a:lnTo>
                      <a:pt x="61" y="43"/>
                    </a:lnTo>
                    <a:lnTo>
                      <a:pt x="51" y="34"/>
                    </a:lnTo>
                    <a:lnTo>
                      <a:pt x="39" y="25"/>
                    </a:lnTo>
                    <a:lnTo>
                      <a:pt x="28" y="14"/>
                    </a:lnTo>
                    <a:lnTo>
                      <a:pt x="16" y="7"/>
                    </a:lnTo>
                    <a:lnTo>
                      <a:pt x="7" y="2"/>
                    </a:lnTo>
                    <a:lnTo>
                      <a:pt x="1" y="0"/>
                    </a:lnTo>
                    <a:lnTo>
                      <a:pt x="0" y="5"/>
                    </a:lnTo>
                    <a:lnTo>
                      <a:pt x="4" y="12"/>
                    </a:lnTo>
                    <a:lnTo>
                      <a:pt x="11" y="19"/>
                    </a:lnTo>
                    <a:lnTo>
                      <a:pt x="20" y="26"/>
                    </a:lnTo>
                    <a:lnTo>
                      <a:pt x="31" y="31"/>
                    </a:lnTo>
                    <a:lnTo>
                      <a:pt x="43" y="37"/>
                    </a:lnTo>
                    <a:lnTo>
                      <a:pt x="53" y="42"/>
                    </a:lnTo>
                    <a:lnTo>
                      <a:pt x="62" y="45"/>
                    </a:lnTo>
                    <a:lnTo>
                      <a:pt x="67" y="4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2" name="Freeform 71">
                <a:extLst>
                  <a:ext uri="{FF2B5EF4-FFF2-40B4-BE49-F238E27FC236}">
                    <a16:creationId xmlns:a16="http://schemas.microsoft.com/office/drawing/2014/main" id="{4D944830-4270-49CF-94ED-C3AA4E894A67}"/>
                  </a:ext>
                </a:extLst>
              </p:cNvPr>
              <p:cNvSpPr>
                <a:spLocks/>
              </p:cNvSpPr>
              <p:nvPr/>
            </p:nvSpPr>
            <p:spPr bwMode="auto">
              <a:xfrm>
                <a:off x="2736" y="506"/>
                <a:ext cx="29" cy="13"/>
              </a:xfrm>
              <a:custGeom>
                <a:avLst/>
                <a:gdLst>
                  <a:gd name="T0" fmla="*/ 0 w 59"/>
                  <a:gd name="T1" fmla="*/ 1 h 25"/>
                  <a:gd name="T2" fmla="*/ 0 w 59"/>
                  <a:gd name="T3" fmla="*/ 1 h 25"/>
                  <a:gd name="T4" fmla="*/ 0 w 59"/>
                  <a:gd name="T5" fmla="*/ 1 h 25"/>
                  <a:gd name="T6" fmla="*/ 0 w 59"/>
                  <a:gd name="T7" fmla="*/ 1 h 25"/>
                  <a:gd name="T8" fmla="*/ 0 w 59"/>
                  <a:gd name="T9" fmla="*/ 1 h 25"/>
                  <a:gd name="T10" fmla="*/ 0 w 59"/>
                  <a:gd name="T11" fmla="*/ 0 h 25"/>
                  <a:gd name="T12" fmla="*/ 0 w 59"/>
                  <a:gd name="T13" fmla="*/ 0 h 25"/>
                  <a:gd name="T14" fmla="*/ 0 w 59"/>
                  <a:gd name="T15" fmla="*/ 1 h 25"/>
                  <a:gd name="T16" fmla="*/ 0 w 59"/>
                  <a:gd name="T17" fmla="*/ 1 h 25"/>
                  <a:gd name="T18" fmla="*/ 0 w 59"/>
                  <a:gd name="T19" fmla="*/ 1 h 25"/>
                  <a:gd name="T20" fmla="*/ 0 w 59"/>
                  <a:gd name="T21" fmla="*/ 1 h 25"/>
                  <a:gd name="T22" fmla="*/ 0 w 59"/>
                  <a:gd name="T23" fmla="*/ 1 h 25"/>
                  <a:gd name="T24" fmla="*/ 0 w 59"/>
                  <a:gd name="T25" fmla="*/ 1 h 25"/>
                  <a:gd name="T26" fmla="*/ 0 w 59"/>
                  <a:gd name="T27" fmla="*/ 1 h 25"/>
                  <a:gd name="T28" fmla="*/ 0 w 59"/>
                  <a:gd name="T29" fmla="*/ 1 h 25"/>
                  <a:gd name="T30" fmla="*/ 0 w 59"/>
                  <a:gd name="T31" fmla="*/ 1 h 25"/>
                  <a:gd name="T32" fmla="*/ 0 w 59"/>
                  <a:gd name="T33" fmla="*/ 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25">
                    <a:moveTo>
                      <a:pt x="59" y="25"/>
                    </a:moveTo>
                    <a:lnTo>
                      <a:pt x="52" y="20"/>
                    </a:lnTo>
                    <a:lnTo>
                      <a:pt x="43" y="14"/>
                    </a:lnTo>
                    <a:lnTo>
                      <a:pt x="32" y="8"/>
                    </a:lnTo>
                    <a:lnTo>
                      <a:pt x="23" y="3"/>
                    </a:lnTo>
                    <a:lnTo>
                      <a:pt x="14" y="0"/>
                    </a:lnTo>
                    <a:lnTo>
                      <a:pt x="7" y="0"/>
                    </a:lnTo>
                    <a:lnTo>
                      <a:pt x="1" y="1"/>
                    </a:lnTo>
                    <a:lnTo>
                      <a:pt x="0" y="7"/>
                    </a:lnTo>
                    <a:lnTo>
                      <a:pt x="2" y="13"/>
                    </a:lnTo>
                    <a:lnTo>
                      <a:pt x="8" y="17"/>
                    </a:lnTo>
                    <a:lnTo>
                      <a:pt x="16" y="20"/>
                    </a:lnTo>
                    <a:lnTo>
                      <a:pt x="25" y="21"/>
                    </a:lnTo>
                    <a:lnTo>
                      <a:pt x="35" y="21"/>
                    </a:lnTo>
                    <a:lnTo>
                      <a:pt x="45" y="22"/>
                    </a:lnTo>
                    <a:lnTo>
                      <a:pt x="53" y="23"/>
                    </a:lnTo>
                    <a:lnTo>
                      <a:pt x="59" y="2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3" name="Freeform 72">
                <a:extLst>
                  <a:ext uri="{FF2B5EF4-FFF2-40B4-BE49-F238E27FC236}">
                    <a16:creationId xmlns:a16="http://schemas.microsoft.com/office/drawing/2014/main" id="{951F323F-E8E4-4A34-99E6-474D6FE9DFE3}"/>
                  </a:ext>
                </a:extLst>
              </p:cNvPr>
              <p:cNvSpPr>
                <a:spLocks/>
              </p:cNvSpPr>
              <p:nvPr/>
            </p:nvSpPr>
            <p:spPr bwMode="auto">
              <a:xfrm>
                <a:off x="2743" y="526"/>
                <a:ext cx="26" cy="6"/>
              </a:xfrm>
              <a:custGeom>
                <a:avLst/>
                <a:gdLst>
                  <a:gd name="T0" fmla="*/ 1 w 52"/>
                  <a:gd name="T1" fmla="*/ 0 h 13"/>
                  <a:gd name="T2" fmla="*/ 1 w 52"/>
                  <a:gd name="T3" fmla="*/ 0 h 13"/>
                  <a:gd name="T4" fmla="*/ 1 w 52"/>
                  <a:gd name="T5" fmla="*/ 0 h 13"/>
                  <a:gd name="T6" fmla="*/ 1 w 52"/>
                  <a:gd name="T7" fmla="*/ 0 h 13"/>
                  <a:gd name="T8" fmla="*/ 1 w 52"/>
                  <a:gd name="T9" fmla="*/ 0 h 13"/>
                  <a:gd name="T10" fmla="*/ 1 w 52"/>
                  <a:gd name="T11" fmla="*/ 0 h 13"/>
                  <a:gd name="T12" fmla="*/ 1 w 52"/>
                  <a:gd name="T13" fmla="*/ 0 h 13"/>
                  <a:gd name="T14" fmla="*/ 1 w 52"/>
                  <a:gd name="T15" fmla="*/ 0 h 13"/>
                  <a:gd name="T16" fmla="*/ 0 w 52"/>
                  <a:gd name="T17" fmla="*/ 0 h 13"/>
                  <a:gd name="T18" fmla="*/ 1 w 52"/>
                  <a:gd name="T19" fmla="*/ 0 h 13"/>
                  <a:gd name="T20" fmla="*/ 1 w 52"/>
                  <a:gd name="T21" fmla="*/ 0 h 13"/>
                  <a:gd name="T22" fmla="*/ 1 w 52"/>
                  <a:gd name="T23" fmla="*/ 0 h 13"/>
                  <a:gd name="T24" fmla="*/ 1 w 52"/>
                  <a:gd name="T25" fmla="*/ 0 h 13"/>
                  <a:gd name="T26" fmla="*/ 1 w 52"/>
                  <a:gd name="T27" fmla="*/ 0 h 13"/>
                  <a:gd name="T28" fmla="*/ 1 w 52"/>
                  <a:gd name="T29" fmla="*/ 0 h 13"/>
                  <a:gd name="T30" fmla="*/ 1 w 52"/>
                  <a:gd name="T31" fmla="*/ 0 h 13"/>
                  <a:gd name="T32" fmla="*/ 1 w 52"/>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3">
                    <a:moveTo>
                      <a:pt x="52" y="13"/>
                    </a:moveTo>
                    <a:lnTo>
                      <a:pt x="46" y="11"/>
                    </a:lnTo>
                    <a:lnTo>
                      <a:pt x="38" y="7"/>
                    </a:lnTo>
                    <a:lnTo>
                      <a:pt x="30" y="4"/>
                    </a:lnTo>
                    <a:lnTo>
                      <a:pt x="21" y="1"/>
                    </a:lnTo>
                    <a:lnTo>
                      <a:pt x="12" y="0"/>
                    </a:lnTo>
                    <a:lnTo>
                      <a:pt x="6" y="0"/>
                    </a:lnTo>
                    <a:lnTo>
                      <a:pt x="1" y="1"/>
                    </a:lnTo>
                    <a:lnTo>
                      <a:pt x="0" y="6"/>
                    </a:lnTo>
                    <a:lnTo>
                      <a:pt x="2" y="10"/>
                    </a:lnTo>
                    <a:lnTo>
                      <a:pt x="7" y="12"/>
                    </a:lnTo>
                    <a:lnTo>
                      <a:pt x="12" y="13"/>
                    </a:lnTo>
                    <a:lnTo>
                      <a:pt x="21" y="13"/>
                    </a:lnTo>
                    <a:lnTo>
                      <a:pt x="29" y="12"/>
                    </a:lnTo>
                    <a:lnTo>
                      <a:pt x="37" y="12"/>
                    </a:lnTo>
                    <a:lnTo>
                      <a:pt x="45" y="12"/>
                    </a:lnTo>
                    <a:lnTo>
                      <a:pt x="52"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4" name="Freeform 73">
                <a:extLst>
                  <a:ext uri="{FF2B5EF4-FFF2-40B4-BE49-F238E27FC236}">
                    <a16:creationId xmlns:a16="http://schemas.microsoft.com/office/drawing/2014/main" id="{7F717188-3C41-4244-91F2-243BB3DD016F}"/>
                  </a:ext>
                </a:extLst>
              </p:cNvPr>
              <p:cNvSpPr>
                <a:spLocks/>
              </p:cNvSpPr>
              <p:nvPr/>
            </p:nvSpPr>
            <p:spPr bwMode="auto">
              <a:xfrm>
                <a:off x="2747" y="542"/>
                <a:ext cx="25" cy="7"/>
              </a:xfrm>
              <a:custGeom>
                <a:avLst/>
                <a:gdLst>
                  <a:gd name="T0" fmla="*/ 0 w 51"/>
                  <a:gd name="T1" fmla="*/ 1 h 14"/>
                  <a:gd name="T2" fmla="*/ 0 w 51"/>
                  <a:gd name="T3" fmla="*/ 1 h 14"/>
                  <a:gd name="T4" fmla="*/ 0 w 51"/>
                  <a:gd name="T5" fmla="*/ 1 h 14"/>
                  <a:gd name="T6" fmla="*/ 0 w 51"/>
                  <a:gd name="T7" fmla="*/ 1 h 14"/>
                  <a:gd name="T8" fmla="*/ 0 w 51"/>
                  <a:gd name="T9" fmla="*/ 0 h 14"/>
                  <a:gd name="T10" fmla="*/ 0 w 51"/>
                  <a:gd name="T11" fmla="*/ 0 h 14"/>
                  <a:gd name="T12" fmla="*/ 0 w 51"/>
                  <a:gd name="T13" fmla="*/ 1 h 14"/>
                  <a:gd name="T14" fmla="*/ 0 w 51"/>
                  <a:gd name="T15" fmla="*/ 1 h 14"/>
                  <a:gd name="T16" fmla="*/ 0 w 51"/>
                  <a:gd name="T17" fmla="*/ 1 h 14"/>
                  <a:gd name="T18" fmla="*/ 0 w 51"/>
                  <a:gd name="T19" fmla="*/ 1 h 14"/>
                  <a:gd name="T20" fmla="*/ 0 w 51"/>
                  <a:gd name="T21" fmla="*/ 1 h 14"/>
                  <a:gd name="T22" fmla="*/ 0 w 51"/>
                  <a:gd name="T23" fmla="*/ 1 h 14"/>
                  <a:gd name="T24" fmla="*/ 0 w 51"/>
                  <a:gd name="T25" fmla="*/ 1 h 14"/>
                  <a:gd name="T26" fmla="*/ 0 w 51"/>
                  <a:gd name="T27" fmla="*/ 1 h 14"/>
                  <a:gd name="T28" fmla="*/ 0 w 51"/>
                  <a:gd name="T29" fmla="*/ 1 h 14"/>
                  <a:gd name="T30" fmla="*/ 0 w 51"/>
                  <a:gd name="T31" fmla="*/ 1 h 14"/>
                  <a:gd name="T32" fmla="*/ 0 w 51"/>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4">
                    <a:moveTo>
                      <a:pt x="51" y="7"/>
                    </a:moveTo>
                    <a:lnTo>
                      <a:pt x="46" y="5"/>
                    </a:lnTo>
                    <a:lnTo>
                      <a:pt x="39" y="3"/>
                    </a:lnTo>
                    <a:lnTo>
                      <a:pt x="31" y="2"/>
                    </a:lnTo>
                    <a:lnTo>
                      <a:pt x="22" y="0"/>
                    </a:lnTo>
                    <a:lnTo>
                      <a:pt x="14" y="0"/>
                    </a:lnTo>
                    <a:lnTo>
                      <a:pt x="7" y="2"/>
                    </a:lnTo>
                    <a:lnTo>
                      <a:pt x="2" y="5"/>
                    </a:lnTo>
                    <a:lnTo>
                      <a:pt x="0" y="10"/>
                    </a:lnTo>
                    <a:lnTo>
                      <a:pt x="1" y="13"/>
                    </a:lnTo>
                    <a:lnTo>
                      <a:pt x="4" y="14"/>
                    </a:lnTo>
                    <a:lnTo>
                      <a:pt x="10" y="14"/>
                    </a:lnTo>
                    <a:lnTo>
                      <a:pt x="17" y="13"/>
                    </a:lnTo>
                    <a:lnTo>
                      <a:pt x="25" y="11"/>
                    </a:lnTo>
                    <a:lnTo>
                      <a:pt x="34" y="8"/>
                    </a:lnTo>
                    <a:lnTo>
                      <a:pt x="42" y="7"/>
                    </a:lnTo>
                    <a:lnTo>
                      <a:pt x="51"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5" name="Freeform 74">
                <a:extLst>
                  <a:ext uri="{FF2B5EF4-FFF2-40B4-BE49-F238E27FC236}">
                    <a16:creationId xmlns:a16="http://schemas.microsoft.com/office/drawing/2014/main" id="{EFCB3220-BBDF-47B2-BA04-96FFB29450DD}"/>
                  </a:ext>
                </a:extLst>
              </p:cNvPr>
              <p:cNvSpPr>
                <a:spLocks/>
              </p:cNvSpPr>
              <p:nvPr/>
            </p:nvSpPr>
            <p:spPr bwMode="auto">
              <a:xfrm>
                <a:off x="2755" y="554"/>
                <a:ext cx="25" cy="8"/>
              </a:xfrm>
              <a:custGeom>
                <a:avLst/>
                <a:gdLst>
                  <a:gd name="T0" fmla="*/ 1 w 50"/>
                  <a:gd name="T1" fmla="*/ 1 h 16"/>
                  <a:gd name="T2" fmla="*/ 1 w 50"/>
                  <a:gd name="T3" fmla="*/ 1 h 16"/>
                  <a:gd name="T4" fmla="*/ 1 w 50"/>
                  <a:gd name="T5" fmla="*/ 1 h 16"/>
                  <a:gd name="T6" fmla="*/ 1 w 50"/>
                  <a:gd name="T7" fmla="*/ 1 h 16"/>
                  <a:gd name="T8" fmla="*/ 1 w 50"/>
                  <a:gd name="T9" fmla="*/ 1 h 16"/>
                  <a:gd name="T10" fmla="*/ 1 w 50"/>
                  <a:gd name="T11" fmla="*/ 0 h 16"/>
                  <a:gd name="T12" fmla="*/ 1 w 50"/>
                  <a:gd name="T13" fmla="*/ 0 h 16"/>
                  <a:gd name="T14" fmla="*/ 1 w 50"/>
                  <a:gd name="T15" fmla="*/ 1 h 16"/>
                  <a:gd name="T16" fmla="*/ 0 w 50"/>
                  <a:gd name="T17" fmla="*/ 1 h 16"/>
                  <a:gd name="T18" fmla="*/ 0 w 50"/>
                  <a:gd name="T19" fmla="*/ 1 h 16"/>
                  <a:gd name="T20" fmla="*/ 1 w 50"/>
                  <a:gd name="T21" fmla="*/ 1 h 16"/>
                  <a:gd name="T22" fmla="*/ 1 w 50"/>
                  <a:gd name="T23" fmla="*/ 1 h 16"/>
                  <a:gd name="T24" fmla="*/ 1 w 50"/>
                  <a:gd name="T25" fmla="*/ 1 h 16"/>
                  <a:gd name="T26" fmla="*/ 1 w 50"/>
                  <a:gd name="T27" fmla="*/ 1 h 16"/>
                  <a:gd name="T28" fmla="*/ 1 w 50"/>
                  <a:gd name="T29" fmla="*/ 1 h 16"/>
                  <a:gd name="T30" fmla="*/ 1 w 50"/>
                  <a:gd name="T31" fmla="*/ 1 h 16"/>
                  <a:gd name="T32" fmla="*/ 1 w 50"/>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16">
                    <a:moveTo>
                      <a:pt x="50" y="16"/>
                    </a:moveTo>
                    <a:lnTo>
                      <a:pt x="47" y="11"/>
                    </a:lnTo>
                    <a:lnTo>
                      <a:pt x="43" y="8"/>
                    </a:lnTo>
                    <a:lnTo>
                      <a:pt x="36" y="4"/>
                    </a:lnTo>
                    <a:lnTo>
                      <a:pt x="28" y="1"/>
                    </a:lnTo>
                    <a:lnTo>
                      <a:pt x="18" y="0"/>
                    </a:lnTo>
                    <a:lnTo>
                      <a:pt x="10" y="0"/>
                    </a:lnTo>
                    <a:lnTo>
                      <a:pt x="5" y="2"/>
                    </a:lnTo>
                    <a:lnTo>
                      <a:pt x="0" y="7"/>
                    </a:lnTo>
                    <a:lnTo>
                      <a:pt x="0" y="11"/>
                    </a:lnTo>
                    <a:lnTo>
                      <a:pt x="3" y="15"/>
                    </a:lnTo>
                    <a:lnTo>
                      <a:pt x="9" y="16"/>
                    </a:lnTo>
                    <a:lnTo>
                      <a:pt x="17" y="16"/>
                    </a:lnTo>
                    <a:lnTo>
                      <a:pt x="26" y="15"/>
                    </a:lnTo>
                    <a:lnTo>
                      <a:pt x="35" y="15"/>
                    </a:lnTo>
                    <a:lnTo>
                      <a:pt x="43" y="15"/>
                    </a:lnTo>
                    <a:lnTo>
                      <a:pt x="50" y="1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6" name="Freeform 75">
                <a:extLst>
                  <a:ext uri="{FF2B5EF4-FFF2-40B4-BE49-F238E27FC236}">
                    <a16:creationId xmlns:a16="http://schemas.microsoft.com/office/drawing/2014/main" id="{B198A509-A1E7-4E33-B304-A96167ED8847}"/>
                  </a:ext>
                </a:extLst>
              </p:cNvPr>
              <p:cNvSpPr>
                <a:spLocks/>
              </p:cNvSpPr>
              <p:nvPr/>
            </p:nvSpPr>
            <p:spPr bwMode="auto">
              <a:xfrm>
                <a:off x="2757" y="564"/>
                <a:ext cx="27" cy="8"/>
              </a:xfrm>
              <a:custGeom>
                <a:avLst/>
                <a:gdLst>
                  <a:gd name="T0" fmla="*/ 0 w 56"/>
                  <a:gd name="T1" fmla="*/ 1 h 15"/>
                  <a:gd name="T2" fmla="*/ 0 w 56"/>
                  <a:gd name="T3" fmla="*/ 1 h 15"/>
                  <a:gd name="T4" fmla="*/ 0 w 56"/>
                  <a:gd name="T5" fmla="*/ 1 h 15"/>
                  <a:gd name="T6" fmla="*/ 0 w 56"/>
                  <a:gd name="T7" fmla="*/ 1 h 15"/>
                  <a:gd name="T8" fmla="*/ 0 w 56"/>
                  <a:gd name="T9" fmla="*/ 1 h 15"/>
                  <a:gd name="T10" fmla="*/ 0 w 56"/>
                  <a:gd name="T11" fmla="*/ 0 h 15"/>
                  <a:gd name="T12" fmla="*/ 0 w 56"/>
                  <a:gd name="T13" fmla="*/ 0 h 15"/>
                  <a:gd name="T14" fmla="*/ 0 w 56"/>
                  <a:gd name="T15" fmla="*/ 1 h 15"/>
                  <a:gd name="T16" fmla="*/ 0 w 56"/>
                  <a:gd name="T17" fmla="*/ 1 h 15"/>
                  <a:gd name="T18" fmla="*/ 0 w 56"/>
                  <a:gd name="T19" fmla="*/ 1 h 15"/>
                  <a:gd name="T20" fmla="*/ 0 w 56"/>
                  <a:gd name="T21" fmla="*/ 1 h 15"/>
                  <a:gd name="T22" fmla="*/ 0 w 56"/>
                  <a:gd name="T23" fmla="*/ 1 h 15"/>
                  <a:gd name="T24" fmla="*/ 0 w 56"/>
                  <a:gd name="T25" fmla="*/ 1 h 15"/>
                  <a:gd name="T26" fmla="*/ 0 w 56"/>
                  <a:gd name="T27" fmla="*/ 1 h 15"/>
                  <a:gd name="T28" fmla="*/ 0 w 56"/>
                  <a:gd name="T29" fmla="*/ 1 h 15"/>
                  <a:gd name="T30" fmla="*/ 0 w 56"/>
                  <a:gd name="T31" fmla="*/ 1 h 15"/>
                  <a:gd name="T32" fmla="*/ 0 w 56"/>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15">
                    <a:moveTo>
                      <a:pt x="56" y="13"/>
                    </a:moveTo>
                    <a:lnTo>
                      <a:pt x="51" y="11"/>
                    </a:lnTo>
                    <a:lnTo>
                      <a:pt x="44" y="8"/>
                    </a:lnTo>
                    <a:lnTo>
                      <a:pt x="37" y="5"/>
                    </a:lnTo>
                    <a:lnTo>
                      <a:pt x="29" y="3"/>
                    </a:lnTo>
                    <a:lnTo>
                      <a:pt x="20" y="0"/>
                    </a:lnTo>
                    <a:lnTo>
                      <a:pt x="13" y="0"/>
                    </a:lnTo>
                    <a:lnTo>
                      <a:pt x="6" y="2"/>
                    </a:lnTo>
                    <a:lnTo>
                      <a:pt x="2" y="6"/>
                    </a:lnTo>
                    <a:lnTo>
                      <a:pt x="0" y="11"/>
                    </a:lnTo>
                    <a:lnTo>
                      <a:pt x="5" y="13"/>
                    </a:lnTo>
                    <a:lnTo>
                      <a:pt x="12" y="15"/>
                    </a:lnTo>
                    <a:lnTo>
                      <a:pt x="22" y="15"/>
                    </a:lnTo>
                    <a:lnTo>
                      <a:pt x="33" y="15"/>
                    </a:lnTo>
                    <a:lnTo>
                      <a:pt x="42" y="15"/>
                    </a:lnTo>
                    <a:lnTo>
                      <a:pt x="51" y="14"/>
                    </a:lnTo>
                    <a:lnTo>
                      <a:pt x="56"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7" name="Freeform 76">
                <a:extLst>
                  <a:ext uri="{FF2B5EF4-FFF2-40B4-BE49-F238E27FC236}">
                    <a16:creationId xmlns:a16="http://schemas.microsoft.com/office/drawing/2014/main" id="{954199DC-6121-4A9A-A353-8C31E864240A}"/>
                  </a:ext>
                </a:extLst>
              </p:cNvPr>
              <p:cNvSpPr>
                <a:spLocks/>
              </p:cNvSpPr>
              <p:nvPr/>
            </p:nvSpPr>
            <p:spPr bwMode="auto">
              <a:xfrm>
                <a:off x="2733" y="375"/>
                <a:ext cx="26" cy="43"/>
              </a:xfrm>
              <a:custGeom>
                <a:avLst/>
                <a:gdLst>
                  <a:gd name="T0" fmla="*/ 0 w 52"/>
                  <a:gd name="T1" fmla="*/ 1 h 86"/>
                  <a:gd name="T2" fmla="*/ 1 w 52"/>
                  <a:gd name="T3" fmla="*/ 1 h 86"/>
                  <a:gd name="T4" fmla="*/ 1 w 52"/>
                  <a:gd name="T5" fmla="*/ 1 h 86"/>
                  <a:gd name="T6" fmla="*/ 1 w 52"/>
                  <a:gd name="T7" fmla="*/ 1 h 86"/>
                  <a:gd name="T8" fmla="*/ 1 w 52"/>
                  <a:gd name="T9" fmla="*/ 1 h 86"/>
                  <a:gd name="T10" fmla="*/ 1 w 52"/>
                  <a:gd name="T11" fmla="*/ 1 h 86"/>
                  <a:gd name="T12" fmla="*/ 1 w 52"/>
                  <a:gd name="T13" fmla="*/ 1 h 86"/>
                  <a:gd name="T14" fmla="*/ 1 w 52"/>
                  <a:gd name="T15" fmla="*/ 2 h 86"/>
                  <a:gd name="T16" fmla="*/ 1 w 52"/>
                  <a:gd name="T17" fmla="*/ 2 h 86"/>
                  <a:gd name="T18" fmla="*/ 1 w 52"/>
                  <a:gd name="T19" fmla="*/ 2 h 86"/>
                  <a:gd name="T20" fmla="*/ 1 w 52"/>
                  <a:gd name="T21" fmla="*/ 1 h 86"/>
                  <a:gd name="T22" fmla="*/ 1 w 52"/>
                  <a:gd name="T23" fmla="*/ 1 h 86"/>
                  <a:gd name="T24" fmla="*/ 1 w 52"/>
                  <a:gd name="T25" fmla="*/ 1 h 86"/>
                  <a:gd name="T26" fmla="*/ 1 w 52"/>
                  <a:gd name="T27" fmla="*/ 1 h 86"/>
                  <a:gd name="T28" fmla="*/ 1 w 52"/>
                  <a:gd name="T29" fmla="*/ 1 h 86"/>
                  <a:gd name="T30" fmla="*/ 1 w 52"/>
                  <a:gd name="T31" fmla="*/ 0 h 86"/>
                  <a:gd name="T32" fmla="*/ 0 w 52"/>
                  <a:gd name="T33" fmla="*/ 1 h 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6">
                    <a:moveTo>
                      <a:pt x="0" y="3"/>
                    </a:moveTo>
                    <a:lnTo>
                      <a:pt x="3" y="7"/>
                    </a:lnTo>
                    <a:lnTo>
                      <a:pt x="7" y="15"/>
                    </a:lnTo>
                    <a:lnTo>
                      <a:pt x="15" y="26"/>
                    </a:lnTo>
                    <a:lnTo>
                      <a:pt x="24" y="37"/>
                    </a:lnTo>
                    <a:lnTo>
                      <a:pt x="35" y="50"/>
                    </a:lnTo>
                    <a:lnTo>
                      <a:pt x="43" y="63"/>
                    </a:lnTo>
                    <a:lnTo>
                      <a:pt x="49" y="75"/>
                    </a:lnTo>
                    <a:lnTo>
                      <a:pt x="52" y="86"/>
                    </a:lnTo>
                    <a:lnTo>
                      <a:pt x="49" y="72"/>
                    </a:lnTo>
                    <a:lnTo>
                      <a:pt x="43" y="57"/>
                    </a:lnTo>
                    <a:lnTo>
                      <a:pt x="36" y="41"/>
                    </a:lnTo>
                    <a:lnTo>
                      <a:pt x="28" y="26"/>
                    </a:lnTo>
                    <a:lnTo>
                      <a:pt x="20" y="13"/>
                    </a:lnTo>
                    <a:lnTo>
                      <a:pt x="12" y="4"/>
                    </a:lnTo>
                    <a:lnTo>
                      <a:pt x="5" y="0"/>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8" name="Freeform 77">
                <a:extLst>
                  <a:ext uri="{FF2B5EF4-FFF2-40B4-BE49-F238E27FC236}">
                    <a16:creationId xmlns:a16="http://schemas.microsoft.com/office/drawing/2014/main" id="{1A1ABFC2-BFC8-4D79-A85B-8C43803CB10C}"/>
                  </a:ext>
                </a:extLst>
              </p:cNvPr>
              <p:cNvSpPr>
                <a:spLocks/>
              </p:cNvSpPr>
              <p:nvPr/>
            </p:nvSpPr>
            <p:spPr bwMode="auto">
              <a:xfrm>
                <a:off x="2745" y="369"/>
                <a:ext cx="17" cy="31"/>
              </a:xfrm>
              <a:custGeom>
                <a:avLst/>
                <a:gdLst>
                  <a:gd name="T0" fmla="*/ 1 w 34"/>
                  <a:gd name="T1" fmla="*/ 1 h 62"/>
                  <a:gd name="T2" fmla="*/ 1 w 34"/>
                  <a:gd name="T3" fmla="*/ 1 h 62"/>
                  <a:gd name="T4" fmla="*/ 1 w 34"/>
                  <a:gd name="T5" fmla="*/ 1 h 62"/>
                  <a:gd name="T6" fmla="*/ 1 w 34"/>
                  <a:gd name="T7" fmla="*/ 1 h 62"/>
                  <a:gd name="T8" fmla="*/ 0 w 34"/>
                  <a:gd name="T9" fmla="*/ 0 h 62"/>
                  <a:gd name="T10" fmla="*/ 0 w 34"/>
                  <a:gd name="T11" fmla="*/ 1 h 62"/>
                  <a:gd name="T12" fmla="*/ 1 w 34"/>
                  <a:gd name="T13" fmla="*/ 1 h 62"/>
                  <a:gd name="T14" fmla="*/ 1 w 34"/>
                  <a:gd name="T15" fmla="*/ 1 h 62"/>
                  <a:gd name="T16" fmla="*/ 1 w 34"/>
                  <a:gd name="T17" fmla="*/ 1 h 62"/>
                  <a:gd name="T18" fmla="*/ 1 w 34"/>
                  <a:gd name="T19" fmla="*/ 1 h 62"/>
                  <a:gd name="T20" fmla="*/ 1 w 34"/>
                  <a:gd name="T21" fmla="*/ 1 h 62"/>
                  <a:gd name="T22" fmla="*/ 1 w 34"/>
                  <a:gd name="T23" fmla="*/ 1 h 62"/>
                  <a:gd name="T24" fmla="*/ 1 w 34"/>
                  <a:gd name="T25" fmla="*/ 1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62">
                    <a:moveTo>
                      <a:pt x="34" y="62"/>
                    </a:moveTo>
                    <a:lnTo>
                      <a:pt x="27" y="42"/>
                    </a:lnTo>
                    <a:lnTo>
                      <a:pt x="17" y="20"/>
                    </a:lnTo>
                    <a:lnTo>
                      <a:pt x="6" y="3"/>
                    </a:lnTo>
                    <a:lnTo>
                      <a:pt x="0" y="0"/>
                    </a:lnTo>
                    <a:lnTo>
                      <a:pt x="0" y="4"/>
                    </a:lnTo>
                    <a:lnTo>
                      <a:pt x="4" y="11"/>
                    </a:lnTo>
                    <a:lnTo>
                      <a:pt x="8" y="20"/>
                    </a:lnTo>
                    <a:lnTo>
                      <a:pt x="14" y="30"/>
                    </a:lnTo>
                    <a:lnTo>
                      <a:pt x="20" y="40"/>
                    </a:lnTo>
                    <a:lnTo>
                      <a:pt x="26" y="49"/>
                    </a:lnTo>
                    <a:lnTo>
                      <a:pt x="30" y="56"/>
                    </a:lnTo>
                    <a:lnTo>
                      <a:pt x="34"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69" name="Freeform 78">
                <a:extLst>
                  <a:ext uri="{FF2B5EF4-FFF2-40B4-BE49-F238E27FC236}">
                    <a16:creationId xmlns:a16="http://schemas.microsoft.com/office/drawing/2014/main" id="{5921161B-A271-4FE9-811A-90FD35D53353}"/>
                  </a:ext>
                </a:extLst>
              </p:cNvPr>
              <p:cNvSpPr>
                <a:spLocks/>
              </p:cNvSpPr>
              <p:nvPr/>
            </p:nvSpPr>
            <p:spPr bwMode="auto">
              <a:xfrm>
                <a:off x="2834" y="486"/>
                <a:ext cx="48" cy="165"/>
              </a:xfrm>
              <a:custGeom>
                <a:avLst/>
                <a:gdLst>
                  <a:gd name="T0" fmla="*/ 1 w 95"/>
                  <a:gd name="T1" fmla="*/ 6 h 330"/>
                  <a:gd name="T2" fmla="*/ 1 w 95"/>
                  <a:gd name="T3" fmla="*/ 6 h 330"/>
                  <a:gd name="T4" fmla="*/ 1 w 95"/>
                  <a:gd name="T5" fmla="*/ 6 h 330"/>
                  <a:gd name="T6" fmla="*/ 1 w 95"/>
                  <a:gd name="T7" fmla="*/ 6 h 330"/>
                  <a:gd name="T8" fmla="*/ 0 w 95"/>
                  <a:gd name="T9" fmla="*/ 6 h 330"/>
                  <a:gd name="T10" fmla="*/ 1 w 95"/>
                  <a:gd name="T11" fmla="*/ 5 h 330"/>
                  <a:gd name="T12" fmla="*/ 1 w 95"/>
                  <a:gd name="T13" fmla="*/ 4 h 330"/>
                  <a:gd name="T14" fmla="*/ 2 w 95"/>
                  <a:gd name="T15" fmla="*/ 4 h 330"/>
                  <a:gd name="T16" fmla="*/ 2 w 95"/>
                  <a:gd name="T17" fmla="*/ 3 h 330"/>
                  <a:gd name="T18" fmla="*/ 2 w 95"/>
                  <a:gd name="T19" fmla="*/ 2 h 330"/>
                  <a:gd name="T20" fmla="*/ 2 w 95"/>
                  <a:gd name="T21" fmla="*/ 2 h 330"/>
                  <a:gd name="T22" fmla="*/ 2 w 95"/>
                  <a:gd name="T23" fmla="*/ 1 h 330"/>
                  <a:gd name="T24" fmla="*/ 2 w 95"/>
                  <a:gd name="T25" fmla="*/ 0 h 330"/>
                  <a:gd name="T26" fmla="*/ 2 w 95"/>
                  <a:gd name="T27" fmla="*/ 1 h 330"/>
                  <a:gd name="T28" fmla="*/ 2 w 95"/>
                  <a:gd name="T29" fmla="*/ 1 h 330"/>
                  <a:gd name="T30" fmla="*/ 2 w 95"/>
                  <a:gd name="T31" fmla="*/ 2 h 330"/>
                  <a:gd name="T32" fmla="*/ 2 w 95"/>
                  <a:gd name="T33" fmla="*/ 3 h 330"/>
                  <a:gd name="T34" fmla="*/ 2 w 95"/>
                  <a:gd name="T35" fmla="*/ 4 h 330"/>
                  <a:gd name="T36" fmla="*/ 2 w 95"/>
                  <a:gd name="T37" fmla="*/ 5 h 330"/>
                  <a:gd name="T38" fmla="*/ 1 w 95"/>
                  <a:gd name="T39" fmla="*/ 5 h 330"/>
                  <a:gd name="T40" fmla="*/ 1 w 95"/>
                  <a:gd name="T41" fmla="*/ 6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5" h="330">
                    <a:moveTo>
                      <a:pt x="14" y="329"/>
                    </a:moveTo>
                    <a:lnTo>
                      <a:pt x="10" y="330"/>
                    </a:lnTo>
                    <a:lnTo>
                      <a:pt x="7" y="329"/>
                    </a:lnTo>
                    <a:lnTo>
                      <a:pt x="3" y="328"/>
                    </a:lnTo>
                    <a:lnTo>
                      <a:pt x="0" y="328"/>
                    </a:lnTo>
                    <a:lnTo>
                      <a:pt x="35" y="288"/>
                    </a:lnTo>
                    <a:lnTo>
                      <a:pt x="60" y="245"/>
                    </a:lnTo>
                    <a:lnTo>
                      <a:pt x="76" y="200"/>
                    </a:lnTo>
                    <a:lnTo>
                      <a:pt x="83" y="154"/>
                    </a:lnTo>
                    <a:lnTo>
                      <a:pt x="85" y="110"/>
                    </a:lnTo>
                    <a:lnTo>
                      <a:pt x="83" y="69"/>
                    </a:lnTo>
                    <a:lnTo>
                      <a:pt x="79" y="32"/>
                    </a:lnTo>
                    <a:lnTo>
                      <a:pt x="75" y="0"/>
                    </a:lnTo>
                    <a:lnTo>
                      <a:pt x="86" y="25"/>
                    </a:lnTo>
                    <a:lnTo>
                      <a:pt x="94" y="64"/>
                    </a:lnTo>
                    <a:lnTo>
                      <a:pt x="95" y="111"/>
                    </a:lnTo>
                    <a:lnTo>
                      <a:pt x="92" y="162"/>
                    </a:lnTo>
                    <a:lnTo>
                      <a:pt x="83" y="214"/>
                    </a:lnTo>
                    <a:lnTo>
                      <a:pt x="67" y="262"/>
                    </a:lnTo>
                    <a:lnTo>
                      <a:pt x="43" y="302"/>
                    </a:lnTo>
                    <a:lnTo>
                      <a:pt x="14" y="32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0" name="Freeform 79">
                <a:extLst>
                  <a:ext uri="{FF2B5EF4-FFF2-40B4-BE49-F238E27FC236}">
                    <a16:creationId xmlns:a16="http://schemas.microsoft.com/office/drawing/2014/main" id="{9BBFAE93-A27C-4B28-8D15-38AE22AED24E}"/>
                  </a:ext>
                </a:extLst>
              </p:cNvPr>
              <p:cNvSpPr>
                <a:spLocks/>
              </p:cNvSpPr>
              <p:nvPr/>
            </p:nvSpPr>
            <p:spPr bwMode="auto">
              <a:xfrm>
                <a:off x="2845" y="490"/>
                <a:ext cx="33" cy="23"/>
              </a:xfrm>
              <a:custGeom>
                <a:avLst/>
                <a:gdLst>
                  <a:gd name="T0" fmla="*/ 2 w 64"/>
                  <a:gd name="T1" fmla="*/ 1 h 46"/>
                  <a:gd name="T2" fmla="*/ 1 w 64"/>
                  <a:gd name="T3" fmla="*/ 1 h 46"/>
                  <a:gd name="T4" fmla="*/ 1 w 64"/>
                  <a:gd name="T5" fmla="*/ 1 h 46"/>
                  <a:gd name="T6" fmla="*/ 1 w 64"/>
                  <a:gd name="T7" fmla="*/ 1 h 46"/>
                  <a:gd name="T8" fmla="*/ 1 w 64"/>
                  <a:gd name="T9" fmla="*/ 1 h 46"/>
                  <a:gd name="T10" fmla="*/ 1 w 64"/>
                  <a:gd name="T11" fmla="*/ 1 h 46"/>
                  <a:gd name="T12" fmla="*/ 1 w 64"/>
                  <a:gd name="T13" fmla="*/ 1 h 46"/>
                  <a:gd name="T14" fmla="*/ 1 w 64"/>
                  <a:gd name="T15" fmla="*/ 0 h 46"/>
                  <a:gd name="T16" fmla="*/ 0 w 64"/>
                  <a:gd name="T17" fmla="*/ 1 h 46"/>
                  <a:gd name="T18" fmla="*/ 0 w 64"/>
                  <a:gd name="T19" fmla="*/ 1 h 46"/>
                  <a:gd name="T20" fmla="*/ 1 w 64"/>
                  <a:gd name="T21" fmla="*/ 1 h 46"/>
                  <a:gd name="T22" fmla="*/ 1 w 64"/>
                  <a:gd name="T23" fmla="*/ 1 h 46"/>
                  <a:gd name="T24" fmla="*/ 1 w 64"/>
                  <a:gd name="T25" fmla="*/ 1 h 46"/>
                  <a:gd name="T26" fmla="*/ 1 w 64"/>
                  <a:gd name="T27" fmla="*/ 1 h 46"/>
                  <a:gd name="T28" fmla="*/ 1 w 64"/>
                  <a:gd name="T29" fmla="*/ 1 h 46"/>
                  <a:gd name="T30" fmla="*/ 1 w 64"/>
                  <a:gd name="T31" fmla="*/ 1 h 46"/>
                  <a:gd name="T32" fmla="*/ 2 w 64"/>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46">
                    <a:moveTo>
                      <a:pt x="64" y="46"/>
                    </a:moveTo>
                    <a:lnTo>
                      <a:pt x="58" y="37"/>
                    </a:lnTo>
                    <a:lnTo>
                      <a:pt x="49" y="27"/>
                    </a:lnTo>
                    <a:lnTo>
                      <a:pt x="40" y="19"/>
                    </a:lnTo>
                    <a:lnTo>
                      <a:pt x="29" y="11"/>
                    </a:lnTo>
                    <a:lnTo>
                      <a:pt x="19" y="5"/>
                    </a:lnTo>
                    <a:lnTo>
                      <a:pt x="10" y="1"/>
                    </a:lnTo>
                    <a:lnTo>
                      <a:pt x="3" y="0"/>
                    </a:lnTo>
                    <a:lnTo>
                      <a:pt x="0" y="1"/>
                    </a:lnTo>
                    <a:lnTo>
                      <a:pt x="0" y="4"/>
                    </a:lnTo>
                    <a:lnTo>
                      <a:pt x="4" y="9"/>
                    </a:lnTo>
                    <a:lnTo>
                      <a:pt x="12" y="14"/>
                    </a:lnTo>
                    <a:lnTo>
                      <a:pt x="22" y="19"/>
                    </a:lnTo>
                    <a:lnTo>
                      <a:pt x="33" y="25"/>
                    </a:lnTo>
                    <a:lnTo>
                      <a:pt x="45" y="31"/>
                    </a:lnTo>
                    <a:lnTo>
                      <a:pt x="55" y="38"/>
                    </a:lnTo>
                    <a:lnTo>
                      <a:pt x="64"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1" name="Freeform 80">
                <a:extLst>
                  <a:ext uri="{FF2B5EF4-FFF2-40B4-BE49-F238E27FC236}">
                    <a16:creationId xmlns:a16="http://schemas.microsoft.com/office/drawing/2014/main" id="{39A79B34-5B28-4D33-8764-BCC0745907B3}"/>
                  </a:ext>
                </a:extLst>
              </p:cNvPr>
              <p:cNvSpPr>
                <a:spLocks/>
              </p:cNvSpPr>
              <p:nvPr/>
            </p:nvSpPr>
            <p:spPr bwMode="auto">
              <a:xfrm>
                <a:off x="2840" y="495"/>
                <a:ext cx="39" cy="34"/>
              </a:xfrm>
              <a:custGeom>
                <a:avLst/>
                <a:gdLst>
                  <a:gd name="T0" fmla="*/ 0 w 78"/>
                  <a:gd name="T1" fmla="*/ 1 h 68"/>
                  <a:gd name="T2" fmla="*/ 1 w 78"/>
                  <a:gd name="T3" fmla="*/ 0 h 68"/>
                  <a:gd name="T4" fmla="*/ 1 w 78"/>
                  <a:gd name="T5" fmla="*/ 1 h 68"/>
                  <a:gd name="T6" fmla="*/ 1 w 78"/>
                  <a:gd name="T7" fmla="*/ 1 h 68"/>
                  <a:gd name="T8" fmla="*/ 1 w 78"/>
                  <a:gd name="T9" fmla="*/ 1 h 68"/>
                  <a:gd name="T10" fmla="*/ 1 w 78"/>
                  <a:gd name="T11" fmla="*/ 1 h 68"/>
                  <a:gd name="T12" fmla="*/ 1 w 78"/>
                  <a:gd name="T13" fmla="*/ 1 h 68"/>
                  <a:gd name="T14" fmla="*/ 2 w 78"/>
                  <a:gd name="T15" fmla="*/ 1 h 68"/>
                  <a:gd name="T16" fmla="*/ 2 w 78"/>
                  <a:gd name="T17" fmla="*/ 2 h 68"/>
                  <a:gd name="T18" fmla="*/ 2 w 78"/>
                  <a:gd name="T19" fmla="*/ 1 h 68"/>
                  <a:gd name="T20" fmla="*/ 1 w 78"/>
                  <a:gd name="T21" fmla="*/ 1 h 68"/>
                  <a:gd name="T22" fmla="*/ 1 w 78"/>
                  <a:gd name="T23" fmla="*/ 1 h 68"/>
                  <a:gd name="T24" fmla="*/ 1 w 78"/>
                  <a:gd name="T25" fmla="*/ 1 h 68"/>
                  <a:gd name="T26" fmla="*/ 1 w 78"/>
                  <a:gd name="T27" fmla="*/ 1 h 68"/>
                  <a:gd name="T28" fmla="*/ 1 w 78"/>
                  <a:gd name="T29" fmla="*/ 1 h 68"/>
                  <a:gd name="T30" fmla="*/ 1 w 78"/>
                  <a:gd name="T31" fmla="*/ 1 h 68"/>
                  <a:gd name="T32" fmla="*/ 0 w 78"/>
                  <a:gd name="T33" fmla="*/ 1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 h="68">
                    <a:moveTo>
                      <a:pt x="0" y="1"/>
                    </a:moveTo>
                    <a:lnTo>
                      <a:pt x="4" y="0"/>
                    </a:lnTo>
                    <a:lnTo>
                      <a:pt x="13" y="4"/>
                    </a:lnTo>
                    <a:lnTo>
                      <a:pt x="23" y="9"/>
                    </a:lnTo>
                    <a:lnTo>
                      <a:pt x="37" y="19"/>
                    </a:lnTo>
                    <a:lnTo>
                      <a:pt x="50" y="29"/>
                    </a:lnTo>
                    <a:lnTo>
                      <a:pt x="63" y="42"/>
                    </a:lnTo>
                    <a:lnTo>
                      <a:pt x="72" y="54"/>
                    </a:lnTo>
                    <a:lnTo>
                      <a:pt x="78" y="68"/>
                    </a:lnTo>
                    <a:lnTo>
                      <a:pt x="69" y="60"/>
                    </a:lnTo>
                    <a:lnTo>
                      <a:pt x="58" y="51"/>
                    </a:lnTo>
                    <a:lnTo>
                      <a:pt x="44" y="40"/>
                    </a:lnTo>
                    <a:lnTo>
                      <a:pt x="30" y="30"/>
                    </a:lnTo>
                    <a:lnTo>
                      <a:pt x="18" y="20"/>
                    </a:lnTo>
                    <a:lnTo>
                      <a:pt x="8" y="12"/>
                    </a:lnTo>
                    <a:lnTo>
                      <a:pt x="2"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2" name="Freeform 81">
                <a:extLst>
                  <a:ext uri="{FF2B5EF4-FFF2-40B4-BE49-F238E27FC236}">
                    <a16:creationId xmlns:a16="http://schemas.microsoft.com/office/drawing/2014/main" id="{6DA03194-4288-4A4A-865C-4C854505ADBB}"/>
                  </a:ext>
                </a:extLst>
              </p:cNvPr>
              <p:cNvSpPr>
                <a:spLocks/>
              </p:cNvSpPr>
              <p:nvPr/>
            </p:nvSpPr>
            <p:spPr bwMode="auto">
              <a:xfrm>
                <a:off x="2834" y="517"/>
                <a:ext cx="45" cy="43"/>
              </a:xfrm>
              <a:custGeom>
                <a:avLst/>
                <a:gdLst>
                  <a:gd name="T0" fmla="*/ 0 w 91"/>
                  <a:gd name="T1" fmla="*/ 0 h 85"/>
                  <a:gd name="T2" fmla="*/ 0 w 91"/>
                  <a:gd name="T3" fmla="*/ 0 h 85"/>
                  <a:gd name="T4" fmla="*/ 0 w 91"/>
                  <a:gd name="T5" fmla="*/ 1 h 85"/>
                  <a:gd name="T6" fmla="*/ 0 w 91"/>
                  <a:gd name="T7" fmla="*/ 1 h 85"/>
                  <a:gd name="T8" fmla="*/ 0 w 91"/>
                  <a:gd name="T9" fmla="*/ 1 h 85"/>
                  <a:gd name="T10" fmla="*/ 0 w 91"/>
                  <a:gd name="T11" fmla="*/ 1 h 85"/>
                  <a:gd name="T12" fmla="*/ 1 w 91"/>
                  <a:gd name="T13" fmla="*/ 1 h 85"/>
                  <a:gd name="T14" fmla="*/ 1 w 91"/>
                  <a:gd name="T15" fmla="*/ 2 h 85"/>
                  <a:gd name="T16" fmla="*/ 1 w 91"/>
                  <a:gd name="T17" fmla="*/ 2 h 85"/>
                  <a:gd name="T18" fmla="*/ 1 w 91"/>
                  <a:gd name="T19" fmla="*/ 2 h 85"/>
                  <a:gd name="T20" fmla="*/ 1 w 91"/>
                  <a:gd name="T21" fmla="*/ 2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0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85">
                    <a:moveTo>
                      <a:pt x="0" y="0"/>
                    </a:moveTo>
                    <a:lnTo>
                      <a:pt x="4" y="0"/>
                    </a:lnTo>
                    <a:lnTo>
                      <a:pt x="15" y="4"/>
                    </a:lnTo>
                    <a:lnTo>
                      <a:pt x="29" y="14"/>
                    </a:lnTo>
                    <a:lnTo>
                      <a:pt x="43" y="26"/>
                    </a:lnTo>
                    <a:lnTo>
                      <a:pt x="58" y="40"/>
                    </a:lnTo>
                    <a:lnTo>
                      <a:pt x="72" y="56"/>
                    </a:lnTo>
                    <a:lnTo>
                      <a:pt x="84" y="71"/>
                    </a:lnTo>
                    <a:lnTo>
                      <a:pt x="91" y="85"/>
                    </a:lnTo>
                    <a:lnTo>
                      <a:pt x="84" y="78"/>
                    </a:lnTo>
                    <a:lnTo>
                      <a:pt x="71" y="68"/>
                    </a:lnTo>
                    <a:lnTo>
                      <a:pt x="56" y="56"/>
                    </a:lnTo>
                    <a:lnTo>
                      <a:pt x="39" y="43"/>
                    </a:lnTo>
                    <a:lnTo>
                      <a:pt x="23" y="29"/>
                    </a:lnTo>
                    <a:lnTo>
                      <a:pt x="10" y="16"/>
                    </a:lnTo>
                    <a:lnTo>
                      <a:pt x="2"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3" name="Freeform 82">
                <a:extLst>
                  <a:ext uri="{FF2B5EF4-FFF2-40B4-BE49-F238E27FC236}">
                    <a16:creationId xmlns:a16="http://schemas.microsoft.com/office/drawing/2014/main" id="{41B6DDF6-AC99-4043-8D51-624D38C641A6}"/>
                  </a:ext>
                </a:extLst>
              </p:cNvPr>
              <p:cNvSpPr>
                <a:spLocks/>
              </p:cNvSpPr>
              <p:nvPr/>
            </p:nvSpPr>
            <p:spPr bwMode="auto">
              <a:xfrm>
                <a:off x="2825" y="550"/>
                <a:ext cx="50" cy="40"/>
              </a:xfrm>
              <a:custGeom>
                <a:avLst/>
                <a:gdLst>
                  <a:gd name="T0" fmla="*/ 0 w 101"/>
                  <a:gd name="T1" fmla="*/ 1 h 78"/>
                  <a:gd name="T2" fmla="*/ 0 w 101"/>
                  <a:gd name="T3" fmla="*/ 0 h 78"/>
                  <a:gd name="T4" fmla="*/ 0 w 101"/>
                  <a:gd name="T5" fmla="*/ 1 h 78"/>
                  <a:gd name="T6" fmla="*/ 0 w 101"/>
                  <a:gd name="T7" fmla="*/ 1 h 78"/>
                  <a:gd name="T8" fmla="*/ 0 w 101"/>
                  <a:gd name="T9" fmla="*/ 1 h 78"/>
                  <a:gd name="T10" fmla="*/ 1 w 101"/>
                  <a:gd name="T11" fmla="*/ 1 h 78"/>
                  <a:gd name="T12" fmla="*/ 1 w 101"/>
                  <a:gd name="T13" fmla="*/ 1 h 78"/>
                  <a:gd name="T14" fmla="*/ 1 w 101"/>
                  <a:gd name="T15" fmla="*/ 2 h 78"/>
                  <a:gd name="T16" fmla="*/ 1 w 101"/>
                  <a:gd name="T17" fmla="*/ 2 h 78"/>
                  <a:gd name="T18" fmla="*/ 1 w 101"/>
                  <a:gd name="T19" fmla="*/ 2 h 78"/>
                  <a:gd name="T20" fmla="*/ 1 w 101"/>
                  <a:gd name="T21" fmla="*/ 2 h 78"/>
                  <a:gd name="T22" fmla="*/ 0 w 101"/>
                  <a:gd name="T23" fmla="*/ 1 h 78"/>
                  <a:gd name="T24" fmla="*/ 0 w 101"/>
                  <a:gd name="T25" fmla="*/ 1 h 78"/>
                  <a:gd name="T26" fmla="*/ 0 w 101"/>
                  <a:gd name="T27" fmla="*/ 1 h 78"/>
                  <a:gd name="T28" fmla="*/ 0 w 101"/>
                  <a:gd name="T29" fmla="*/ 1 h 78"/>
                  <a:gd name="T30" fmla="*/ 0 w 101"/>
                  <a:gd name="T31" fmla="*/ 1 h 78"/>
                  <a:gd name="T32" fmla="*/ 0 w 101"/>
                  <a:gd name="T33" fmla="*/ 1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 h="78">
                    <a:moveTo>
                      <a:pt x="0" y="1"/>
                    </a:moveTo>
                    <a:lnTo>
                      <a:pt x="6" y="0"/>
                    </a:lnTo>
                    <a:lnTo>
                      <a:pt x="19" y="4"/>
                    </a:lnTo>
                    <a:lnTo>
                      <a:pt x="34" y="12"/>
                    </a:lnTo>
                    <a:lnTo>
                      <a:pt x="51" y="24"/>
                    </a:lnTo>
                    <a:lnTo>
                      <a:pt x="67" y="38"/>
                    </a:lnTo>
                    <a:lnTo>
                      <a:pt x="82" y="52"/>
                    </a:lnTo>
                    <a:lnTo>
                      <a:pt x="95" y="65"/>
                    </a:lnTo>
                    <a:lnTo>
                      <a:pt x="101" y="78"/>
                    </a:lnTo>
                    <a:lnTo>
                      <a:pt x="93" y="73"/>
                    </a:lnTo>
                    <a:lnTo>
                      <a:pt x="80" y="64"/>
                    </a:lnTo>
                    <a:lnTo>
                      <a:pt x="63" y="53"/>
                    </a:lnTo>
                    <a:lnTo>
                      <a:pt x="44" y="39"/>
                    </a:lnTo>
                    <a:lnTo>
                      <a:pt x="27" y="26"/>
                    </a:lnTo>
                    <a:lnTo>
                      <a:pt x="13" y="15"/>
                    </a:lnTo>
                    <a:lnTo>
                      <a:pt x="3"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4" name="Freeform 83">
                <a:extLst>
                  <a:ext uri="{FF2B5EF4-FFF2-40B4-BE49-F238E27FC236}">
                    <a16:creationId xmlns:a16="http://schemas.microsoft.com/office/drawing/2014/main" id="{A22FE122-C336-4A6F-A1DC-CCD072DA1661}"/>
                  </a:ext>
                </a:extLst>
              </p:cNvPr>
              <p:cNvSpPr>
                <a:spLocks/>
              </p:cNvSpPr>
              <p:nvPr/>
            </p:nvSpPr>
            <p:spPr bwMode="auto">
              <a:xfrm>
                <a:off x="2824" y="567"/>
                <a:ext cx="45" cy="35"/>
              </a:xfrm>
              <a:custGeom>
                <a:avLst/>
                <a:gdLst>
                  <a:gd name="T0" fmla="*/ 0 w 91"/>
                  <a:gd name="T1" fmla="*/ 1 h 69"/>
                  <a:gd name="T2" fmla="*/ 0 w 91"/>
                  <a:gd name="T3" fmla="*/ 0 h 69"/>
                  <a:gd name="T4" fmla="*/ 0 w 91"/>
                  <a:gd name="T5" fmla="*/ 1 h 69"/>
                  <a:gd name="T6" fmla="*/ 0 w 91"/>
                  <a:gd name="T7" fmla="*/ 1 h 69"/>
                  <a:gd name="T8" fmla="*/ 0 w 91"/>
                  <a:gd name="T9" fmla="*/ 1 h 69"/>
                  <a:gd name="T10" fmla="*/ 0 w 91"/>
                  <a:gd name="T11" fmla="*/ 1 h 69"/>
                  <a:gd name="T12" fmla="*/ 1 w 91"/>
                  <a:gd name="T13" fmla="*/ 1 h 69"/>
                  <a:gd name="T14" fmla="*/ 1 w 91"/>
                  <a:gd name="T15" fmla="*/ 1 h 69"/>
                  <a:gd name="T16" fmla="*/ 1 w 91"/>
                  <a:gd name="T17" fmla="*/ 2 h 69"/>
                  <a:gd name="T18" fmla="*/ 1 w 91"/>
                  <a:gd name="T19" fmla="*/ 1 h 69"/>
                  <a:gd name="T20" fmla="*/ 1 w 91"/>
                  <a:gd name="T21" fmla="*/ 1 h 69"/>
                  <a:gd name="T22" fmla="*/ 0 w 91"/>
                  <a:gd name="T23" fmla="*/ 1 h 69"/>
                  <a:gd name="T24" fmla="*/ 0 w 91"/>
                  <a:gd name="T25" fmla="*/ 1 h 69"/>
                  <a:gd name="T26" fmla="*/ 0 w 91"/>
                  <a:gd name="T27" fmla="*/ 1 h 69"/>
                  <a:gd name="T28" fmla="*/ 0 w 91"/>
                  <a:gd name="T29" fmla="*/ 1 h 69"/>
                  <a:gd name="T30" fmla="*/ 0 w 91"/>
                  <a:gd name="T31" fmla="*/ 1 h 69"/>
                  <a:gd name="T32" fmla="*/ 0 w 91"/>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69">
                    <a:moveTo>
                      <a:pt x="0" y="1"/>
                    </a:moveTo>
                    <a:lnTo>
                      <a:pt x="5" y="0"/>
                    </a:lnTo>
                    <a:lnTo>
                      <a:pt x="15" y="5"/>
                    </a:lnTo>
                    <a:lnTo>
                      <a:pt x="30" y="13"/>
                    </a:lnTo>
                    <a:lnTo>
                      <a:pt x="46" y="23"/>
                    </a:lnTo>
                    <a:lnTo>
                      <a:pt x="61" y="35"/>
                    </a:lnTo>
                    <a:lnTo>
                      <a:pt x="76" y="47"/>
                    </a:lnTo>
                    <a:lnTo>
                      <a:pt x="86" y="59"/>
                    </a:lnTo>
                    <a:lnTo>
                      <a:pt x="91" y="69"/>
                    </a:lnTo>
                    <a:lnTo>
                      <a:pt x="83" y="64"/>
                    </a:lnTo>
                    <a:lnTo>
                      <a:pt x="69" y="55"/>
                    </a:lnTo>
                    <a:lnTo>
                      <a:pt x="53" y="46"/>
                    </a:lnTo>
                    <a:lnTo>
                      <a:pt x="37" y="35"/>
                    </a:lnTo>
                    <a:lnTo>
                      <a:pt x="21" y="24"/>
                    </a:lnTo>
                    <a:lnTo>
                      <a:pt x="9" y="15"/>
                    </a:lnTo>
                    <a:lnTo>
                      <a:pt x="1" y="7"/>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5" name="Freeform 84">
                <a:extLst>
                  <a:ext uri="{FF2B5EF4-FFF2-40B4-BE49-F238E27FC236}">
                    <a16:creationId xmlns:a16="http://schemas.microsoft.com/office/drawing/2014/main" id="{BE4F0EB1-98FA-4198-BB88-51E52F03871C}"/>
                  </a:ext>
                </a:extLst>
              </p:cNvPr>
              <p:cNvSpPr>
                <a:spLocks/>
              </p:cNvSpPr>
              <p:nvPr/>
            </p:nvSpPr>
            <p:spPr bwMode="auto">
              <a:xfrm>
                <a:off x="2824" y="596"/>
                <a:ext cx="38" cy="29"/>
              </a:xfrm>
              <a:custGeom>
                <a:avLst/>
                <a:gdLst>
                  <a:gd name="T0" fmla="*/ 0 w 75"/>
                  <a:gd name="T1" fmla="*/ 1 h 58"/>
                  <a:gd name="T2" fmla="*/ 1 w 75"/>
                  <a:gd name="T3" fmla="*/ 0 h 58"/>
                  <a:gd name="T4" fmla="*/ 1 w 75"/>
                  <a:gd name="T5" fmla="*/ 1 h 58"/>
                  <a:gd name="T6" fmla="*/ 1 w 75"/>
                  <a:gd name="T7" fmla="*/ 1 h 58"/>
                  <a:gd name="T8" fmla="*/ 1 w 75"/>
                  <a:gd name="T9" fmla="*/ 1 h 58"/>
                  <a:gd name="T10" fmla="*/ 1 w 75"/>
                  <a:gd name="T11" fmla="*/ 1 h 58"/>
                  <a:gd name="T12" fmla="*/ 1 w 75"/>
                  <a:gd name="T13" fmla="*/ 1 h 58"/>
                  <a:gd name="T14" fmla="*/ 2 w 75"/>
                  <a:gd name="T15" fmla="*/ 1 h 58"/>
                  <a:gd name="T16" fmla="*/ 2 w 75"/>
                  <a:gd name="T17" fmla="*/ 1 h 58"/>
                  <a:gd name="T18" fmla="*/ 2 w 75"/>
                  <a:gd name="T19" fmla="*/ 1 h 58"/>
                  <a:gd name="T20" fmla="*/ 1 w 75"/>
                  <a:gd name="T21" fmla="*/ 1 h 58"/>
                  <a:gd name="T22" fmla="*/ 1 w 75"/>
                  <a:gd name="T23" fmla="*/ 1 h 58"/>
                  <a:gd name="T24" fmla="*/ 1 w 75"/>
                  <a:gd name="T25" fmla="*/ 1 h 58"/>
                  <a:gd name="T26" fmla="*/ 1 w 75"/>
                  <a:gd name="T27" fmla="*/ 1 h 58"/>
                  <a:gd name="T28" fmla="*/ 1 w 75"/>
                  <a:gd name="T29" fmla="*/ 1 h 58"/>
                  <a:gd name="T30" fmla="*/ 1 w 75"/>
                  <a:gd name="T31" fmla="*/ 1 h 58"/>
                  <a:gd name="T32" fmla="*/ 0 w 75"/>
                  <a:gd name="T33" fmla="*/ 1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58">
                    <a:moveTo>
                      <a:pt x="0" y="1"/>
                    </a:moveTo>
                    <a:lnTo>
                      <a:pt x="5" y="0"/>
                    </a:lnTo>
                    <a:lnTo>
                      <a:pt x="13" y="1"/>
                    </a:lnTo>
                    <a:lnTo>
                      <a:pt x="24" y="6"/>
                    </a:lnTo>
                    <a:lnTo>
                      <a:pt x="37" y="13"/>
                    </a:lnTo>
                    <a:lnTo>
                      <a:pt x="50" y="22"/>
                    </a:lnTo>
                    <a:lnTo>
                      <a:pt x="61" y="33"/>
                    </a:lnTo>
                    <a:lnTo>
                      <a:pt x="70" y="45"/>
                    </a:lnTo>
                    <a:lnTo>
                      <a:pt x="75" y="58"/>
                    </a:lnTo>
                    <a:lnTo>
                      <a:pt x="67" y="52"/>
                    </a:lnTo>
                    <a:lnTo>
                      <a:pt x="57" y="44"/>
                    </a:lnTo>
                    <a:lnTo>
                      <a:pt x="43" y="36"/>
                    </a:lnTo>
                    <a:lnTo>
                      <a:pt x="29" y="28"/>
                    </a:lnTo>
                    <a:lnTo>
                      <a:pt x="17" y="18"/>
                    </a:lnTo>
                    <a:lnTo>
                      <a:pt x="7" y="11"/>
                    </a:lnTo>
                    <a:lnTo>
                      <a:pt x="1"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6" name="Freeform 85">
                <a:extLst>
                  <a:ext uri="{FF2B5EF4-FFF2-40B4-BE49-F238E27FC236}">
                    <a16:creationId xmlns:a16="http://schemas.microsoft.com/office/drawing/2014/main" id="{92B88D5C-0D9A-42B5-A792-AB62BEA0DB9F}"/>
                  </a:ext>
                </a:extLst>
              </p:cNvPr>
              <p:cNvSpPr>
                <a:spLocks/>
              </p:cNvSpPr>
              <p:nvPr/>
            </p:nvSpPr>
            <p:spPr bwMode="auto">
              <a:xfrm>
                <a:off x="2815" y="637"/>
                <a:ext cx="23" cy="8"/>
              </a:xfrm>
              <a:custGeom>
                <a:avLst/>
                <a:gdLst>
                  <a:gd name="T0" fmla="*/ 0 w 46"/>
                  <a:gd name="T1" fmla="*/ 1 h 15"/>
                  <a:gd name="T2" fmla="*/ 1 w 46"/>
                  <a:gd name="T3" fmla="*/ 1 h 15"/>
                  <a:gd name="T4" fmla="*/ 1 w 46"/>
                  <a:gd name="T5" fmla="*/ 0 h 15"/>
                  <a:gd name="T6" fmla="*/ 1 w 46"/>
                  <a:gd name="T7" fmla="*/ 0 h 15"/>
                  <a:gd name="T8" fmla="*/ 1 w 46"/>
                  <a:gd name="T9" fmla="*/ 0 h 15"/>
                  <a:gd name="T10" fmla="*/ 1 w 46"/>
                  <a:gd name="T11" fmla="*/ 1 h 15"/>
                  <a:gd name="T12" fmla="*/ 1 w 46"/>
                  <a:gd name="T13" fmla="*/ 1 h 15"/>
                  <a:gd name="T14" fmla="*/ 1 w 46"/>
                  <a:gd name="T15" fmla="*/ 1 h 15"/>
                  <a:gd name="T16" fmla="*/ 1 w 46"/>
                  <a:gd name="T17" fmla="*/ 1 h 15"/>
                  <a:gd name="T18" fmla="*/ 1 w 46"/>
                  <a:gd name="T19" fmla="*/ 1 h 15"/>
                  <a:gd name="T20" fmla="*/ 1 w 46"/>
                  <a:gd name="T21" fmla="*/ 1 h 15"/>
                  <a:gd name="T22" fmla="*/ 1 w 46"/>
                  <a:gd name="T23" fmla="*/ 1 h 15"/>
                  <a:gd name="T24" fmla="*/ 1 w 46"/>
                  <a:gd name="T25" fmla="*/ 1 h 15"/>
                  <a:gd name="T26" fmla="*/ 1 w 46"/>
                  <a:gd name="T27" fmla="*/ 1 h 15"/>
                  <a:gd name="T28" fmla="*/ 1 w 46"/>
                  <a:gd name="T29" fmla="*/ 1 h 15"/>
                  <a:gd name="T30" fmla="*/ 0 w 46"/>
                  <a:gd name="T31" fmla="*/ 1 h 15"/>
                  <a:gd name="T32" fmla="*/ 0 w 46"/>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5">
                    <a:moveTo>
                      <a:pt x="0" y="3"/>
                    </a:moveTo>
                    <a:lnTo>
                      <a:pt x="3" y="1"/>
                    </a:lnTo>
                    <a:lnTo>
                      <a:pt x="9" y="0"/>
                    </a:lnTo>
                    <a:lnTo>
                      <a:pt x="16" y="0"/>
                    </a:lnTo>
                    <a:lnTo>
                      <a:pt x="24" y="0"/>
                    </a:lnTo>
                    <a:lnTo>
                      <a:pt x="32" y="2"/>
                    </a:lnTo>
                    <a:lnTo>
                      <a:pt x="39" y="4"/>
                    </a:lnTo>
                    <a:lnTo>
                      <a:pt x="44" y="9"/>
                    </a:lnTo>
                    <a:lnTo>
                      <a:pt x="46" y="15"/>
                    </a:lnTo>
                    <a:lnTo>
                      <a:pt x="40" y="10"/>
                    </a:lnTo>
                    <a:lnTo>
                      <a:pt x="33" y="8"/>
                    </a:lnTo>
                    <a:lnTo>
                      <a:pt x="24" y="8"/>
                    </a:lnTo>
                    <a:lnTo>
                      <a:pt x="16" y="8"/>
                    </a:lnTo>
                    <a:lnTo>
                      <a:pt x="8" y="8"/>
                    </a:lnTo>
                    <a:lnTo>
                      <a:pt x="2" y="8"/>
                    </a:lnTo>
                    <a:lnTo>
                      <a:pt x="0" y="7"/>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7" name="Freeform 86">
                <a:extLst>
                  <a:ext uri="{FF2B5EF4-FFF2-40B4-BE49-F238E27FC236}">
                    <a16:creationId xmlns:a16="http://schemas.microsoft.com/office/drawing/2014/main" id="{DB2A8A9C-C4E8-4E11-86D1-A8AD53A13A9A}"/>
                  </a:ext>
                </a:extLst>
              </p:cNvPr>
              <p:cNvSpPr>
                <a:spLocks/>
              </p:cNvSpPr>
              <p:nvPr/>
            </p:nvSpPr>
            <p:spPr bwMode="auto">
              <a:xfrm>
                <a:off x="2838" y="508"/>
                <a:ext cx="42" cy="38"/>
              </a:xfrm>
              <a:custGeom>
                <a:avLst/>
                <a:gdLst>
                  <a:gd name="T0" fmla="*/ 0 w 84"/>
                  <a:gd name="T1" fmla="*/ 1 h 76"/>
                  <a:gd name="T2" fmla="*/ 1 w 84"/>
                  <a:gd name="T3" fmla="*/ 0 h 76"/>
                  <a:gd name="T4" fmla="*/ 1 w 84"/>
                  <a:gd name="T5" fmla="*/ 1 h 76"/>
                  <a:gd name="T6" fmla="*/ 1 w 84"/>
                  <a:gd name="T7" fmla="*/ 1 h 76"/>
                  <a:gd name="T8" fmla="*/ 1 w 84"/>
                  <a:gd name="T9" fmla="*/ 1 h 76"/>
                  <a:gd name="T10" fmla="*/ 1 w 84"/>
                  <a:gd name="T11" fmla="*/ 1 h 76"/>
                  <a:gd name="T12" fmla="*/ 2 w 84"/>
                  <a:gd name="T13" fmla="*/ 1 h 76"/>
                  <a:gd name="T14" fmla="*/ 2 w 84"/>
                  <a:gd name="T15" fmla="*/ 1 h 76"/>
                  <a:gd name="T16" fmla="*/ 2 w 84"/>
                  <a:gd name="T17" fmla="*/ 2 h 76"/>
                  <a:gd name="T18" fmla="*/ 2 w 84"/>
                  <a:gd name="T19" fmla="*/ 2 h 76"/>
                  <a:gd name="T20" fmla="*/ 2 w 84"/>
                  <a:gd name="T21" fmla="*/ 1 h 76"/>
                  <a:gd name="T22" fmla="*/ 1 w 84"/>
                  <a:gd name="T23" fmla="*/ 1 h 76"/>
                  <a:gd name="T24" fmla="*/ 1 w 84"/>
                  <a:gd name="T25" fmla="*/ 1 h 76"/>
                  <a:gd name="T26" fmla="*/ 1 w 84"/>
                  <a:gd name="T27" fmla="*/ 1 h 76"/>
                  <a:gd name="T28" fmla="*/ 1 w 84"/>
                  <a:gd name="T29" fmla="*/ 1 h 76"/>
                  <a:gd name="T30" fmla="*/ 1 w 84"/>
                  <a:gd name="T31" fmla="*/ 1 h 76"/>
                  <a:gd name="T32" fmla="*/ 0 w 84"/>
                  <a:gd name="T33" fmla="*/ 1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76">
                    <a:moveTo>
                      <a:pt x="0" y="2"/>
                    </a:moveTo>
                    <a:lnTo>
                      <a:pt x="4" y="0"/>
                    </a:lnTo>
                    <a:lnTo>
                      <a:pt x="15" y="4"/>
                    </a:lnTo>
                    <a:lnTo>
                      <a:pt x="26" y="12"/>
                    </a:lnTo>
                    <a:lnTo>
                      <a:pt x="40" y="22"/>
                    </a:lnTo>
                    <a:lnTo>
                      <a:pt x="54" y="35"/>
                    </a:lnTo>
                    <a:lnTo>
                      <a:pt x="67" y="49"/>
                    </a:lnTo>
                    <a:lnTo>
                      <a:pt x="77" y="63"/>
                    </a:lnTo>
                    <a:lnTo>
                      <a:pt x="84" y="76"/>
                    </a:lnTo>
                    <a:lnTo>
                      <a:pt x="77" y="71"/>
                    </a:lnTo>
                    <a:lnTo>
                      <a:pt x="67" y="62"/>
                    </a:lnTo>
                    <a:lnTo>
                      <a:pt x="52" y="50"/>
                    </a:lnTo>
                    <a:lnTo>
                      <a:pt x="37" y="38"/>
                    </a:lnTo>
                    <a:lnTo>
                      <a:pt x="22" y="27"/>
                    </a:lnTo>
                    <a:lnTo>
                      <a:pt x="9" y="17"/>
                    </a:lnTo>
                    <a:lnTo>
                      <a:pt x="1" y="7"/>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8" name="Freeform 87">
                <a:extLst>
                  <a:ext uri="{FF2B5EF4-FFF2-40B4-BE49-F238E27FC236}">
                    <a16:creationId xmlns:a16="http://schemas.microsoft.com/office/drawing/2014/main" id="{86289956-83D4-4B08-8C9E-3436F08979E6}"/>
                  </a:ext>
                </a:extLst>
              </p:cNvPr>
              <p:cNvSpPr>
                <a:spLocks/>
              </p:cNvSpPr>
              <p:nvPr/>
            </p:nvSpPr>
            <p:spPr bwMode="auto">
              <a:xfrm>
                <a:off x="2830" y="535"/>
                <a:ext cx="48" cy="39"/>
              </a:xfrm>
              <a:custGeom>
                <a:avLst/>
                <a:gdLst>
                  <a:gd name="T0" fmla="*/ 0 w 96"/>
                  <a:gd name="T1" fmla="*/ 1 h 77"/>
                  <a:gd name="T2" fmla="*/ 1 w 96"/>
                  <a:gd name="T3" fmla="*/ 0 h 77"/>
                  <a:gd name="T4" fmla="*/ 1 w 96"/>
                  <a:gd name="T5" fmla="*/ 1 h 77"/>
                  <a:gd name="T6" fmla="*/ 1 w 96"/>
                  <a:gd name="T7" fmla="*/ 1 h 77"/>
                  <a:gd name="T8" fmla="*/ 1 w 96"/>
                  <a:gd name="T9" fmla="*/ 1 h 77"/>
                  <a:gd name="T10" fmla="*/ 1 w 96"/>
                  <a:gd name="T11" fmla="*/ 1 h 77"/>
                  <a:gd name="T12" fmla="*/ 2 w 96"/>
                  <a:gd name="T13" fmla="*/ 1 h 77"/>
                  <a:gd name="T14" fmla="*/ 2 w 96"/>
                  <a:gd name="T15" fmla="*/ 1 h 77"/>
                  <a:gd name="T16" fmla="*/ 2 w 96"/>
                  <a:gd name="T17" fmla="*/ 2 h 77"/>
                  <a:gd name="T18" fmla="*/ 2 w 96"/>
                  <a:gd name="T19" fmla="*/ 2 h 77"/>
                  <a:gd name="T20" fmla="*/ 2 w 96"/>
                  <a:gd name="T21" fmla="*/ 1 h 77"/>
                  <a:gd name="T22" fmla="*/ 1 w 96"/>
                  <a:gd name="T23" fmla="*/ 1 h 77"/>
                  <a:gd name="T24" fmla="*/ 1 w 96"/>
                  <a:gd name="T25" fmla="*/ 1 h 77"/>
                  <a:gd name="T26" fmla="*/ 1 w 96"/>
                  <a:gd name="T27" fmla="*/ 1 h 77"/>
                  <a:gd name="T28" fmla="*/ 1 w 96"/>
                  <a:gd name="T29" fmla="*/ 1 h 77"/>
                  <a:gd name="T30" fmla="*/ 1 w 96"/>
                  <a:gd name="T31" fmla="*/ 1 h 77"/>
                  <a:gd name="T32" fmla="*/ 0 w 96"/>
                  <a:gd name="T33" fmla="*/ 1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77">
                    <a:moveTo>
                      <a:pt x="0" y="1"/>
                    </a:moveTo>
                    <a:lnTo>
                      <a:pt x="5" y="0"/>
                    </a:lnTo>
                    <a:lnTo>
                      <a:pt x="17" y="4"/>
                    </a:lnTo>
                    <a:lnTo>
                      <a:pt x="32" y="12"/>
                    </a:lnTo>
                    <a:lnTo>
                      <a:pt x="48" y="23"/>
                    </a:lnTo>
                    <a:lnTo>
                      <a:pt x="64" y="37"/>
                    </a:lnTo>
                    <a:lnTo>
                      <a:pt x="79" y="50"/>
                    </a:lnTo>
                    <a:lnTo>
                      <a:pt x="91" y="64"/>
                    </a:lnTo>
                    <a:lnTo>
                      <a:pt x="96" y="77"/>
                    </a:lnTo>
                    <a:lnTo>
                      <a:pt x="89" y="72"/>
                    </a:lnTo>
                    <a:lnTo>
                      <a:pt x="77" y="63"/>
                    </a:lnTo>
                    <a:lnTo>
                      <a:pt x="60" y="52"/>
                    </a:lnTo>
                    <a:lnTo>
                      <a:pt x="42" y="39"/>
                    </a:lnTo>
                    <a:lnTo>
                      <a:pt x="25" y="26"/>
                    </a:lnTo>
                    <a:lnTo>
                      <a:pt x="11" y="15"/>
                    </a:lnTo>
                    <a:lnTo>
                      <a:pt x="2" y="7"/>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79" name="Freeform 88">
                <a:extLst>
                  <a:ext uri="{FF2B5EF4-FFF2-40B4-BE49-F238E27FC236}">
                    <a16:creationId xmlns:a16="http://schemas.microsoft.com/office/drawing/2014/main" id="{8E288AF8-B1FB-48B7-9824-FA8BFC4E53BB}"/>
                  </a:ext>
                </a:extLst>
              </p:cNvPr>
              <p:cNvSpPr>
                <a:spLocks/>
              </p:cNvSpPr>
              <p:nvPr/>
            </p:nvSpPr>
            <p:spPr bwMode="auto">
              <a:xfrm>
                <a:off x="2822" y="585"/>
                <a:ext cx="46" cy="29"/>
              </a:xfrm>
              <a:custGeom>
                <a:avLst/>
                <a:gdLst>
                  <a:gd name="T0" fmla="*/ 0 w 93"/>
                  <a:gd name="T1" fmla="*/ 1 h 57"/>
                  <a:gd name="T2" fmla="*/ 0 w 93"/>
                  <a:gd name="T3" fmla="*/ 0 h 57"/>
                  <a:gd name="T4" fmla="*/ 0 w 93"/>
                  <a:gd name="T5" fmla="*/ 1 h 57"/>
                  <a:gd name="T6" fmla="*/ 0 w 93"/>
                  <a:gd name="T7" fmla="*/ 1 h 57"/>
                  <a:gd name="T8" fmla="*/ 0 w 93"/>
                  <a:gd name="T9" fmla="*/ 1 h 57"/>
                  <a:gd name="T10" fmla="*/ 0 w 93"/>
                  <a:gd name="T11" fmla="*/ 1 h 57"/>
                  <a:gd name="T12" fmla="*/ 1 w 93"/>
                  <a:gd name="T13" fmla="*/ 1 h 57"/>
                  <a:gd name="T14" fmla="*/ 1 w 93"/>
                  <a:gd name="T15" fmla="*/ 1 h 57"/>
                  <a:gd name="T16" fmla="*/ 1 w 93"/>
                  <a:gd name="T17" fmla="*/ 1 h 57"/>
                  <a:gd name="T18" fmla="*/ 1 w 93"/>
                  <a:gd name="T19" fmla="*/ 1 h 57"/>
                  <a:gd name="T20" fmla="*/ 1 w 93"/>
                  <a:gd name="T21" fmla="*/ 1 h 57"/>
                  <a:gd name="T22" fmla="*/ 0 w 93"/>
                  <a:gd name="T23" fmla="*/ 1 h 57"/>
                  <a:gd name="T24" fmla="*/ 0 w 93"/>
                  <a:gd name="T25" fmla="*/ 1 h 57"/>
                  <a:gd name="T26" fmla="*/ 0 w 93"/>
                  <a:gd name="T27" fmla="*/ 1 h 57"/>
                  <a:gd name="T28" fmla="*/ 0 w 93"/>
                  <a:gd name="T29" fmla="*/ 1 h 57"/>
                  <a:gd name="T30" fmla="*/ 0 w 93"/>
                  <a:gd name="T31" fmla="*/ 1 h 57"/>
                  <a:gd name="T32" fmla="*/ 0 w 93"/>
                  <a:gd name="T33" fmla="*/ 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 h="57">
                    <a:moveTo>
                      <a:pt x="0" y="1"/>
                    </a:moveTo>
                    <a:lnTo>
                      <a:pt x="4" y="0"/>
                    </a:lnTo>
                    <a:lnTo>
                      <a:pt x="15" y="2"/>
                    </a:lnTo>
                    <a:lnTo>
                      <a:pt x="28" y="7"/>
                    </a:lnTo>
                    <a:lnTo>
                      <a:pt x="44" y="14"/>
                    </a:lnTo>
                    <a:lnTo>
                      <a:pt x="59" y="23"/>
                    </a:lnTo>
                    <a:lnTo>
                      <a:pt x="74" y="33"/>
                    </a:lnTo>
                    <a:lnTo>
                      <a:pt x="86" y="45"/>
                    </a:lnTo>
                    <a:lnTo>
                      <a:pt x="93" y="57"/>
                    </a:lnTo>
                    <a:lnTo>
                      <a:pt x="84" y="52"/>
                    </a:lnTo>
                    <a:lnTo>
                      <a:pt x="71" y="45"/>
                    </a:lnTo>
                    <a:lnTo>
                      <a:pt x="55" y="37"/>
                    </a:lnTo>
                    <a:lnTo>
                      <a:pt x="38" y="28"/>
                    </a:lnTo>
                    <a:lnTo>
                      <a:pt x="23" y="19"/>
                    </a:lnTo>
                    <a:lnTo>
                      <a:pt x="10" y="11"/>
                    </a:lnTo>
                    <a:lnTo>
                      <a:pt x="1"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0" name="Freeform 89">
                <a:extLst>
                  <a:ext uri="{FF2B5EF4-FFF2-40B4-BE49-F238E27FC236}">
                    <a16:creationId xmlns:a16="http://schemas.microsoft.com/office/drawing/2014/main" id="{02A4CD4D-B7D8-44A2-BDC4-AFD4EF13B47C}"/>
                  </a:ext>
                </a:extLst>
              </p:cNvPr>
              <p:cNvSpPr>
                <a:spLocks/>
              </p:cNvSpPr>
              <p:nvPr/>
            </p:nvSpPr>
            <p:spPr bwMode="auto">
              <a:xfrm>
                <a:off x="2821" y="605"/>
                <a:ext cx="34" cy="29"/>
              </a:xfrm>
              <a:custGeom>
                <a:avLst/>
                <a:gdLst>
                  <a:gd name="T0" fmla="*/ 0 w 68"/>
                  <a:gd name="T1" fmla="*/ 0 h 58"/>
                  <a:gd name="T2" fmla="*/ 1 w 68"/>
                  <a:gd name="T3" fmla="*/ 0 h 58"/>
                  <a:gd name="T4" fmla="*/ 1 w 68"/>
                  <a:gd name="T5" fmla="*/ 1 h 58"/>
                  <a:gd name="T6" fmla="*/ 1 w 68"/>
                  <a:gd name="T7" fmla="*/ 1 h 58"/>
                  <a:gd name="T8" fmla="*/ 1 w 68"/>
                  <a:gd name="T9" fmla="*/ 1 h 58"/>
                  <a:gd name="T10" fmla="*/ 1 w 68"/>
                  <a:gd name="T11" fmla="*/ 1 h 58"/>
                  <a:gd name="T12" fmla="*/ 1 w 68"/>
                  <a:gd name="T13" fmla="*/ 1 h 58"/>
                  <a:gd name="T14" fmla="*/ 2 w 68"/>
                  <a:gd name="T15" fmla="*/ 1 h 58"/>
                  <a:gd name="T16" fmla="*/ 2 w 68"/>
                  <a:gd name="T17" fmla="*/ 1 h 58"/>
                  <a:gd name="T18" fmla="*/ 1 w 68"/>
                  <a:gd name="T19" fmla="*/ 1 h 58"/>
                  <a:gd name="T20" fmla="*/ 1 w 68"/>
                  <a:gd name="T21" fmla="*/ 1 h 58"/>
                  <a:gd name="T22" fmla="*/ 1 w 68"/>
                  <a:gd name="T23" fmla="*/ 1 h 58"/>
                  <a:gd name="T24" fmla="*/ 1 w 68"/>
                  <a:gd name="T25" fmla="*/ 1 h 58"/>
                  <a:gd name="T26" fmla="*/ 1 w 68"/>
                  <a:gd name="T27" fmla="*/ 1 h 58"/>
                  <a:gd name="T28" fmla="*/ 1 w 68"/>
                  <a:gd name="T29" fmla="*/ 1 h 58"/>
                  <a:gd name="T30" fmla="*/ 1 w 68"/>
                  <a:gd name="T31" fmla="*/ 1 h 58"/>
                  <a:gd name="T32" fmla="*/ 0 w 6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58">
                    <a:moveTo>
                      <a:pt x="0" y="0"/>
                    </a:moveTo>
                    <a:lnTo>
                      <a:pt x="5" y="0"/>
                    </a:lnTo>
                    <a:lnTo>
                      <a:pt x="14" y="4"/>
                    </a:lnTo>
                    <a:lnTo>
                      <a:pt x="25" y="12"/>
                    </a:lnTo>
                    <a:lnTo>
                      <a:pt x="37" y="21"/>
                    </a:lnTo>
                    <a:lnTo>
                      <a:pt x="50" y="31"/>
                    </a:lnTo>
                    <a:lnTo>
                      <a:pt x="59" y="43"/>
                    </a:lnTo>
                    <a:lnTo>
                      <a:pt x="66" y="51"/>
                    </a:lnTo>
                    <a:lnTo>
                      <a:pt x="68" y="58"/>
                    </a:lnTo>
                    <a:lnTo>
                      <a:pt x="63" y="53"/>
                    </a:lnTo>
                    <a:lnTo>
                      <a:pt x="53" y="46"/>
                    </a:lnTo>
                    <a:lnTo>
                      <a:pt x="42" y="38"/>
                    </a:lnTo>
                    <a:lnTo>
                      <a:pt x="30" y="29"/>
                    </a:lnTo>
                    <a:lnTo>
                      <a:pt x="19" y="21"/>
                    </a:lnTo>
                    <a:lnTo>
                      <a:pt x="10" y="12"/>
                    </a:lnTo>
                    <a:lnTo>
                      <a:pt x="3"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1" name="Freeform 90">
                <a:extLst>
                  <a:ext uri="{FF2B5EF4-FFF2-40B4-BE49-F238E27FC236}">
                    <a16:creationId xmlns:a16="http://schemas.microsoft.com/office/drawing/2014/main" id="{434D0B96-9949-4C88-9DEB-AF71056BC38A}"/>
                  </a:ext>
                </a:extLst>
              </p:cNvPr>
              <p:cNvSpPr>
                <a:spLocks/>
              </p:cNvSpPr>
              <p:nvPr/>
            </p:nvSpPr>
            <p:spPr bwMode="auto">
              <a:xfrm>
                <a:off x="2825" y="627"/>
                <a:ext cx="26" cy="12"/>
              </a:xfrm>
              <a:custGeom>
                <a:avLst/>
                <a:gdLst>
                  <a:gd name="T0" fmla="*/ 0 w 51"/>
                  <a:gd name="T1" fmla="*/ 1 h 23"/>
                  <a:gd name="T2" fmla="*/ 1 w 51"/>
                  <a:gd name="T3" fmla="*/ 0 h 23"/>
                  <a:gd name="T4" fmla="*/ 1 w 51"/>
                  <a:gd name="T5" fmla="*/ 0 h 23"/>
                  <a:gd name="T6" fmla="*/ 1 w 51"/>
                  <a:gd name="T7" fmla="*/ 1 h 23"/>
                  <a:gd name="T8" fmla="*/ 1 w 51"/>
                  <a:gd name="T9" fmla="*/ 1 h 23"/>
                  <a:gd name="T10" fmla="*/ 1 w 51"/>
                  <a:gd name="T11" fmla="*/ 1 h 23"/>
                  <a:gd name="T12" fmla="*/ 1 w 51"/>
                  <a:gd name="T13" fmla="*/ 1 h 23"/>
                  <a:gd name="T14" fmla="*/ 1 w 51"/>
                  <a:gd name="T15" fmla="*/ 1 h 23"/>
                  <a:gd name="T16" fmla="*/ 1 w 51"/>
                  <a:gd name="T17" fmla="*/ 1 h 23"/>
                  <a:gd name="T18" fmla="*/ 1 w 51"/>
                  <a:gd name="T19" fmla="*/ 1 h 23"/>
                  <a:gd name="T20" fmla="*/ 1 w 51"/>
                  <a:gd name="T21" fmla="*/ 1 h 23"/>
                  <a:gd name="T22" fmla="*/ 1 w 51"/>
                  <a:gd name="T23" fmla="*/ 1 h 23"/>
                  <a:gd name="T24" fmla="*/ 1 w 51"/>
                  <a:gd name="T25" fmla="*/ 1 h 23"/>
                  <a:gd name="T26" fmla="*/ 1 w 51"/>
                  <a:gd name="T27" fmla="*/ 1 h 23"/>
                  <a:gd name="T28" fmla="*/ 1 w 51"/>
                  <a:gd name="T29" fmla="*/ 1 h 23"/>
                  <a:gd name="T30" fmla="*/ 0 w 51"/>
                  <a:gd name="T31" fmla="*/ 1 h 23"/>
                  <a:gd name="T32" fmla="*/ 0 w 51"/>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23">
                    <a:moveTo>
                      <a:pt x="0" y="2"/>
                    </a:moveTo>
                    <a:lnTo>
                      <a:pt x="3" y="0"/>
                    </a:lnTo>
                    <a:lnTo>
                      <a:pt x="10" y="0"/>
                    </a:lnTo>
                    <a:lnTo>
                      <a:pt x="18" y="1"/>
                    </a:lnTo>
                    <a:lnTo>
                      <a:pt x="27" y="3"/>
                    </a:lnTo>
                    <a:lnTo>
                      <a:pt x="36" y="7"/>
                    </a:lnTo>
                    <a:lnTo>
                      <a:pt x="43" y="11"/>
                    </a:lnTo>
                    <a:lnTo>
                      <a:pt x="49" y="17"/>
                    </a:lnTo>
                    <a:lnTo>
                      <a:pt x="51" y="23"/>
                    </a:lnTo>
                    <a:lnTo>
                      <a:pt x="45" y="18"/>
                    </a:lnTo>
                    <a:lnTo>
                      <a:pt x="37" y="15"/>
                    </a:lnTo>
                    <a:lnTo>
                      <a:pt x="28" y="13"/>
                    </a:lnTo>
                    <a:lnTo>
                      <a:pt x="19" y="10"/>
                    </a:lnTo>
                    <a:lnTo>
                      <a:pt x="10" y="9"/>
                    </a:lnTo>
                    <a:lnTo>
                      <a:pt x="4" y="8"/>
                    </a:lnTo>
                    <a:lnTo>
                      <a:pt x="0" y="6"/>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2" name="Freeform 91">
                <a:extLst>
                  <a:ext uri="{FF2B5EF4-FFF2-40B4-BE49-F238E27FC236}">
                    <a16:creationId xmlns:a16="http://schemas.microsoft.com/office/drawing/2014/main" id="{15FFFD68-3177-44D2-9B7E-F5F0589E3BC7}"/>
                  </a:ext>
                </a:extLst>
              </p:cNvPr>
              <p:cNvSpPr>
                <a:spLocks/>
              </p:cNvSpPr>
              <p:nvPr/>
            </p:nvSpPr>
            <p:spPr bwMode="auto">
              <a:xfrm>
                <a:off x="2854" y="477"/>
                <a:ext cx="20" cy="23"/>
              </a:xfrm>
              <a:custGeom>
                <a:avLst/>
                <a:gdLst>
                  <a:gd name="T0" fmla="*/ 1 w 40"/>
                  <a:gd name="T1" fmla="*/ 1 h 46"/>
                  <a:gd name="T2" fmla="*/ 1 w 40"/>
                  <a:gd name="T3" fmla="*/ 1 h 46"/>
                  <a:gd name="T4" fmla="*/ 1 w 40"/>
                  <a:gd name="T5" fmla="*/ 1 h 46"/>
                  <a:gd name="T6" fmla="*/ 1 w 40"/>
                  <a:gd name="T7" fmla="*/ 1 h 46"/>
                  <a:gd name="T8" fmla="*/ 1 w 40"/>
                  <a:gd name="T9" fmla="*/ 1 h 46"/>
                  <a:gd name="T10" fmla="*/ 1 w 40"/>
                  <a:gd name="T11" fmla="*/ 1 h 46"/>
                  <a:gd name="T12" fmla="*/ 1 w 40"/>
                  <a:gd name="T13" fmla="*/ 1 h 46"/>
                  <a:gd name="T14" fmla="*/ 0 w 40"/>
                  <a:gd name="T15" fmla="*/ 1 h 46"/>
                  <a:gd name="T16" fmla="*/ 1 w 40"/>
                  <a:gd name="T17" fmla="*/ 1 h 46"/>
                  <a:gd name="T18" fmla="*/ 1 w 40"/>
                  <a:gd name="T19" fmla="*/ 0 h 46"/>
                  <a:gd name="T20" fmla="*/ 1 w 40"/>
                  <a:gd name="T21" fmla="*/ 1 h 46"/>
                  <a:gd name="T22" fmla="*/ 1 w 40"/>
                  <a:gd name="T23" fmla="*/ 1 h 46"/>
                  <a:gd name="T24" fmla="*/ 1 w 40"/>
                  <a:gd name="T25" fmla="*/ 1 h 46"/>
                  <a:gd name="T26" fmla="*/ 1 w 40"/>
                  <a:gd name="T27" fmla="*/ 1 h 46"/>
                  <a:gd name="T28" fmla="*/ 1 w 40"/>
                  <a:gd name="T29" fmla="*/ 1 h 46"/>
                  <a:gd name="T30" fmla="*/ 1 w 40"/>
                  <a:gd name="T31" fmla="*/ 1 h 46"/>
                  <a:gd name="T32" fmla="*/ 1 w 40"/>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6">
                    <a:moveTo>
                      <a:pt x="40" y="46"/>
                    </a:moveTo>
                    <a:lnTo>
                      <a:pt x="37" y="44"/>
                    </a:lnTo>
                    <a:lnTo>
                      <a:pt x="31" y="38"/>
                    </a:lnTo>
                    <a:lnTo>
                      <a:pt x="23" y="32"/>
                    </a:lnTo>
                    <a:lnTo>
                      <a:pt x="15" y="26"/>
                    </a:lnTo>
                    <a:lnTo>
                      <a:pt x="8" y="19"/>
                    </a:lnTo>
                    <a:lnTo>
                      <a:pt x="2" y="12"/>
                    </a:lnTo>
                    <a:lnTo>
                      <a:pt x="0" y="6"/>
                    </a:lnTo>
                    <a:lnTo>
                      <a:pt x="2" y="1"/>
                    </a:lnTo>
                    <a:lnTo>
                      <a:pt x="7" y="0"/>
                    </a:lnTo>
                    <a:lnTo>
                      <a:pt x="12" y="4"/>
                    </a:lnTo>
                    <a:lnTo>
                      <a:pt x="17" y="9"/>
                    </a:lnTo>
                    <a:lnTo>
                      <a:pt x="23" y="16"/>
                    </a:lnTo>
                    <a:lnTo>
                      <a:pt x="28" y="26"/>
                    </a:lnTo>
                    <a:lnTo>
                      <a:pt x="33" y="34"/>
                    </a:lnTo>
                    <a:lnTo>
                      <a:pt x="37" y="42"/>
                    </a:lnTo>
                    <a:lnTo>
                      <a:pt x="40"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3" name="Freeform 92">
                <a:extLst>
                  <a:ext uri="{FF2B5EF4-FFF2-40B4-BE49-F238E27FC236}">
                    <a16:creationId xmlns:a16="http://schemas.microsoft.com/office/drawing/2014/main" id="{5405D521-91E8-4539-A50F-D0C9E2EC83CD}"/>
                  </a:ext>
                </a:extLst>
              </p:cNvPr>
              <p:cNvSpPr>
                <a:spLocks/>
              </p:cNvSpPr>
              <p:nvPr/>
            </p:nvSpPr>
            <p:spPr bwMode="auto">
              <a:xfrm>
                <a:off x="2870" y="468"/>
                <a:ext cx="5" cy="27"/>
              </a:xfrm>
              <a:custGeom>
                <a:avLst/>
                <a:gdLst>
                  <a:gd name="T0" fmla="*/ 0 w 11"/>
                  <a:gd name="T1" fmla="*/ 1 h 54"/>
                  <a:gd name="T2" fmla="*/ 0 w 11"/>
                  <a:gd name="T3" fmla="*/ 1 h 54"/>
                  <a:gd name="T4" fmla="*/ 0 w 11"/>
                  <a:gd name="T5" fmla="*/ 1 h 54"/>
                  <a:gd name="T6" fmla="*/ 0 w 11"/>
                  <a:gd name="T7" fmla="*/ 1 h 54"/>
                  <a:gd name="T8" fmla="*/ 0 w 11"/>
                  <a:gd name="T9" fmla="*/ 0 h 54"/>
                  <a:gd name="T10" fmla="*/ 0 w 11"/>
                  <a:gd name="T11" fmla="*/ 1 h 54"/>
                  <a:gd name="T12" fmla="*/ 0 w 11"/>
                  <a:gd name="T13" fmla="*/ 1 h 54"/>
                  <a:gd name="T14" fmla="*/ 0 w 11"/>
                  <a:gd name="T15" fmla="*/ 1 h 54"/>
                  <a:gd name="T16" fmla="*/ 0 w 11"/>
                  <a:gd name="T17" fmla="*/ 1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54">
                    <a:moveTo>
                      <a:pt x="7" y="54"/>
                    </a:moveTo>
                    <a:lnTo>
                      <a:pt x="8" y="44"/>
                    </a:lnTo>
                    <a:lnTo>
                      <a:pt x="11" y="25"/>
                    </a:lnTo>
                    <a:lnTo>
                      <a:pt x="11" y="8"/>
                    </a:lnTo>
                    <a:lnTo>
                      <a:pt x="6" y="0"/>
                    </a:lnTo>
                    <a:lnTo>
                      <a:pt x="0" y="7"/>
                    </a:lnTo>
                    <a:lnTo>
                      <a:pt x="1" y="22"/>
                    </a:lnTo>
                    <a:lnTo>
                      <a:pt x="4" y="40"/>
                    </a:lnTo>
                    <a:lnTo>
                      <a:pt x="7"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4" name="Freeform 93">
                <a:extLst>
                  <a:ext uri="{FF2B5EF4-FFF2-40B4-BE49-F238E27FC236}">
                    <a16:creationId xmlns:a16="http://schemas.microsoft.com/office/drawing/2014/main" id="{CF4F9B76-937F-40D0-9898-0205357DC0B0}"/>
                  </a:ext>
                </a:extLst>
              </p:cNvPr>
              <p:cNvSpPr>
                <a:spLocks/>
              </p:cNvSpPr>
              <p:nvPr/>
            </p:nvSpPr>
            <p:spPr bwMode="auto">
              <a:xfrm>
                <a:off x="2874" y="475"/>
                <a:ext cx="23" cy="25"/>
              </a:xfrm>
              <a:custGeom>
                <a:avLst/>
                <a:gdLst>
                  <a:gd name="T0" fmla="*/ 0 w 46"/>
                  <a:gd name="T1" fmla="*/ 1 h 50"/>
                  <a:gd name="T2" fmla="*/ 1 w 46"/>
                  <a:gd name="T3" fmla="*/ 1 h 50"/>
                  <a:gd name="T4" fmla="*/ 1 w 46"/>
                  <a:gd name="T5" fmla="*/ 1 h 50"/>
                  <a:gd name="T6" fmla="*/ 1 w 46"/>
                  <a:gd name="T7" fmla="*/ 1 h 50"/>
                  <a:gd name="T8" fmla="*/ 1 w 46"/>
                  <a:gd name="T9" fmla="*/ 1 h 50"/>
                  <a:gd name="T10" fmla="*/ 1 w 46"/>
                  <a:gd name="T11" fmla="*/ 1 h 50"/>
                  <a:gd name="T12" fmla="*/ 1 w 46"/>
                  <a:gd name="T13" fmla="*/ 1 h 50"/>
                  <a:gd name="T14" fmla="*/ 1 w 46"/>
                  <a:gd name="T15" fmla="*/ 0 h 50"/>
                  <a:gd name="T16" fmla="*/ 1 w 46"/>
                  <a:gd name="T17" fmla="*/ 1 h 50"/>
                  <a:gd name="T18" fmla="*/ 1 w 46"/>
                  <a:gd name="T19" fmla="*/ 1 h 50"/>
                  <a:gd name="T20" fmla="*/ 1 w 46"/>
                  <a:gd name="T21" fmla="*/ 1 h 50"/>
                  <a:gd name="T22" fmla="*/ 1 w 46"/>
                  <a:gd name="T23" fmla="*/ 1 h 50"/>
                  <a:gd name="T24" fmla="*/ 1 w 46"/>
                  <a:gd name="T25" fmla="*/ 1 h 50"/>
                  <a:gd name="T26" fmla="*/ 1 w 46"/>
                  <a:gd name="T27" fmla="*/ 1 h 50"/>
                  <a:gd name="T28" fmla="*/ 1 w 46"/>
                  <a:gd name="T29" fmla="*/ 1 h 50"/>
                  <a:gd name="T30" fmla="*/ 1 w 46"/>
                  <a:gd name="T31" fmla="*/ 1 h 50"/>
                  <a:gd name="T32" fmla="*/ 0 w 46"/>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50">
                    <a:moveTo>
                      <a:pt x="0" y="50"/>
                    </a:moveTo>
                    <a:lnTo>
                      <a:pt x="5" y="44"/>
                    </a:lnTo>
                    <a:lnTo>
                      <a:pt x="11" y="35"/>
                    </a:lnTo>
                    <a:lnTo>
                      <a:pt x="17" y="26"/>
                    </a:lnTo>
                    <a:lnTo>
                      <a:pt x="24" y="17"/>
                    </a:lnTo>
                    <a:lnTo>
                      <a:pt x="31" y="9"/>
                    </a:lnTo>
                    <a:lnTo>
                      <a:pt x="38" y="3"/>
                    </a:lnTo>
                    <a:lnTo>
                      <a:pt x="43" y="0"/>
                    </a:lnTo>
                    <a:lnTo>
                      <a:pt x="46" y="1"/>
                    </a:lnTo>
                    <a:lnTo>
                      <a:pt x="46" y="6"/>
                    </a:lnTo>
                    <a:lnTo>
                      <a:pt x="43" y="11"/>
                    </a:lnTo>
                    <a:lnTo>
                      <a:pt x="36" y="18"/>
                    </a:lnTo>
                    <a:lnTo>
                      <a:pt x="29" y="26"/>
                    </a:lnTo>
                    <a:lnTo>
                      <a:pt x="20" y="33"/>
                    </a:lnTo>
                    <a:lnTo>
                      <a:pt x="12" y="40"/>
                    </a:lnTo>
                    <a:lnTo>
                      <a:pt x="5" y="46"/>
                    </a:lnTo>
                    <a:lnTo>
                      <a:pt x="0"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5" name="Freeform 94">
                <a:extLst>
                  <a:ext uri="{FF2B5EF4-FFF2-40B4-BE49-F238E27FC236}">
                    <a16:creationId xmlns:a16="http://schemas.microsoft.com/office/drawing/2014/main" id="{C70C5B54-3C45-49C5-8F99-C241471B5ABA}"/>
                  </a:ext>
                </a:extLst>
              </p:cNvPr>
              <p:cNvSpPr>
                <a:spLocks/>
              </p:cNvSpPr>
              <p:nvPr/>
            </p:nvSpPr>
            <p:spPr bwMode="auto">
              <a:xfrm>
                <a:off x="2855" y="632"/>
                <a:ext cx="33" cy="8"/>
              </a:xfrm>
              <a:custGeom>
                <a:avLst/>
                <a:gdLst>
                  <a:gd name="T0" fmla="*/ 0 w 67"/>
                  <a:gd name="T1" fmla="*/ 1 h 16"/>
                  <a:gd name="T2" fmla="*/ 0 w 67"/>
                  <a:gd name="T3" fmla="*/ 1 h 16"/>
                  <a:gd name="T4" fmla="*/ 0 w 67"/>
                  <a:gd name="T5" fmla="*/ 1 h 16"/>
                  <a:gd name="T6" fmla="*/ 0 w 67"/>
                  <a:gd name="T7" fmla="*/ 0 h 16"/>
                  <a:gd name="T8" fmla="*/ 0 w 67"/>
                  <a:gd name="T9" fmla="*/ 0 h 16"/>
                  <a:gd name="T10" fmla="*/ 0 w 67"/>
                  <a:gd name="T11" fmla="*/ 0 h 16"/>
                  <a:gd name="T12" fmla="*/ 0 w 67"/>
                  <a:gd name="T13" fmla="*/ 1 h 16"/>
                  <a:gd name="T14" fmla="*/ 1 w 67"/>
                  <a:gd name="T15" fmla="*/ 1 h 16"/>
                  <a:gd name="T16" fmla="*/ 1 w 67"/>
                  <a:gd name="T17" fmla="*/ 1 h 16"/>
                  <a:gd name="T18" fmla="*/ 1 w 67"/>
                  <a:gd name="T19" fmla="*/ 1 h 16"/>
                  <a:gd name="T20" fmla="*/ 0 w 67"/>
                  <a:gd name="T21" fmla="*/ 1 h 16"/>
                  <a:gd name="T22" fmla="*/ 0 w 67"/>
                  <a:gd name="T23" fmla="*/ 1 h 16"/>
                  <a:gd name="T24" fmla="*/ 0 w 67"/>
                  <a:gd name="T25" fmla="*/ 1 h 16"/>
                  <a:gd name="T26" fmla="*/ 0 w 67"/>
                  <a:gd name="T27" fmla="*/ 1 h 16"/>
                  <a:gd name="T28" fmla="*/ 0 w 67"/>
                  <a:gd name="T29" fmla="*/ 1 h 16"/>
                  <a:gd name="T30" fmla="*/ 0 w 67"/>
                  <a:gd name="T31" fmla="*/ 1 h 16"/>
                  <a:gd name="T32" fmla="*/ 0 w 67"/>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16">
                    <a:moveTo>
                      <a:pt x="0" y="2"/>
                    </a:moveTo>
                    <a:lnTo>
                      <a:pt x="8" y="1"/>
                    </a:lnTo>
                    <a:lnTo>
                      <a:pt x="17" y="1"/>
                    </a:lnTo>
                    <a:lnTo>
                      <a:pt x="29" y="0"/>
                    </a:lnTo>
                    <a:lnTo>
                      <a:pt x="39" y="0"/>
                    </a:lnTo>
                    <a:lnTo>
                      <a:pt x="50" y="0"/>
                    </a:lnTo>
                    <a:lnTo>
                      <a:pt x="59" y="2"/>
                    </a:lnTo>
                    <a:lnTo>
                      <a:pt x="65" y="6"/>
                    </a:lnTo>
                    <a:lnTo>
                      <a:pt x="67" y="11"/>
                    </a:lnTo>
                    <a:lnTo>
                      <a:pt x="65" y="15"/>
                    </a:lnTo>
                    <a:lnTo>
                      <a:pt x="59" y="16"/>
                    </a:lnTo>
                    <a:lnTo>
                      <a:pt x="51" y="15"/>
                    </a:lnTo>
                    <a:lnTo>
                      <a:pt x="40" y="13"/>
                    </a:lnTo>
                    <a:lnTo>
                      <a:pt x="29" y="11"/>
                    </a:lnTo>
                    <a:lnTo>
                      <a:pt x="19" y="7"/>
                    </a:lnTo>
                    <a:lnTo>
                      <a:pt x="8" y="4"/>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6" name="Freeform 95">
                <a:extLst>
                  <a:ext uri="{FF2B5EF4-FFF2-40B4-BE49-F238E27FC236}">
                    <a16:creationId xmlns:a16="http://schemas.microsoft.com/office/drawing/2014/main" id="{1345EE8B-A968-4160-A4D2-09593EC40502}"/>
                  </a:ext>
                </a:extLst>
              </p:cNvPr>
              <p:cNvSpPr>
                <a:spLocks/>
              </p:cNvSpPr>
              <p:nvPr/>
            </p:nvSpPr>
            <p:spPr bwMode="auto">
              <a:xfrm>
                <a:off x="2848" y="639"/>
                <a:ext cx="33" cy="16"/>
              </a:xfrm>
              <a:custGeom>
                <a:avLst/>
                <a:gdLst>
                  <a:gd name="T0" fmla="*/ 0 w 64"/>
                  <a:gd name="T1" fmla="*/ 0 h 32"/>
                  <a:gd name="T2" fmla="*/ 1 w 64"/>
                  <a:gd name="T3" fmla="*/ 1 h 32"/>
                  <a:gd name="T4" fmla="*/ 1 w 64"/>
                  <a:gd name="T5" fmla="*/ 1 h 32"/>
                  <a:gd name="T6" fmla="*/ 1 w 64"/>
                  <a:gd name="T7" fmla="*/ 1 h 32"/>
                  <a:gd name="T8" fmla="*/ 1 w 64"/>
                  <a:gd name="T9" fmla="*/ 1 h 32"/>
                  <a:gd name="T10" fmla="*/ 1 w 64"/>
                  <a:gd name="T11" fmla="*/ 1 h 32"/>
                  <a:gd name="T12" fmla="*/ 1 w 64"/>
                  <a:gd name="T13" fmla="*/ 1 h 32"/>
                  <a:gd name="T14" fmla="*/ 2 w 64"/>
                  <a:gd name="T15" fmla="*/ 1 h 32"/>
                  <a:gd name="T16" fmla="*/ 2 w 64"/>
                  <a:gd name="T17" fmla="*/ 1 h 32"/>
                  <a:gd name="T18" fmla="*/ 2 w 64"/>
                  <a:gd name="T19" fmla="*/ 1 h 32"/>
                  <a:gd name="T20" fmla="*/ 1 w 64"/>
                  <a:gd name="T21" fmla="*/ 1 h 32"/>
                  <a:gd name="T22" fmla="*/ 1 w 64"/>
                  <a:gd name="T23" fmla="*/ 1 h 32"/>
                  <a:gd name="T24" fmla="*/ 1 w 64"/>
                  <a:gd name="T25" fmla="*/ 1 h 32"/>
                  <a:gd name="T26" fmla="*/ 1 w 64"/>
                  <a:gd name="T27" fmla="*/ 1 h 32"/>
                  <a:gd name="T28" fmla="*/ 1 w 64"/>
                  <a:gd name="T29" fmla="*/ 1 h 32"/>
                  <a:gd name="T30" fmla="*/ 1 w 64"/>
                  <a:gd name="T31" fmla="*/ 1 h 32"/>
                  <a:gd name="T32" fmla="*/ 0 w 64"/>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2">
                    <a:moveTo>
                      <a:pt x="0" y="0"/>
                    </a:moveTo>
                    <a:lnTo>
                      <a:pt x="6" y="1"/>
                    </a:lnTo>
                    <a:lnTo>
                      <a:pt x="16" y="2"/>
                    </a:lnTo>
                    <a:lnTo>
                      <a:pt x="26" y="6"/>
                    </a:lnTo>
                    <a:lnTo>
                      <a:pt x="36" y="9"/>
                    </a:lnTo>
                    <a:lnTo>
                      <a:pt x="47" y="14"/>
                    </a:lnTo>
                    <a:lnTo>
                      <a:pt x="56" y="18"/>
                    </a:lnTo>
                    <a:lnTo>
                      <a:pt x="62" y="23"/>
                    </a:lnTo>
                    <a:lnTo>
                      <a:pt x="64" y="29"/>
                    </a:lnTo>
                    <a:lnTo>
                      <a:pt x="62" y="32"/>
                    </a:lnTo>
                    <a:lnTo>
                      <a:pt x="55" y="31"/>
                    </a:lnTo>
                    <a:lnTo>
                      <a:pt x="46" y="28"/>
                    </a:lnTo>
                    <a:lnTo>
                      <a:pt x="35" y="22"/>
                    </a:lnTo>
                    <a:lnTo>
                      <a:pt x="24" y="16"/>
                    </a:lnTo>
                    <a:lnTo>
                      <a:pt x="13" y="9"/>
                    </a:lnTo>
                    <a:lnTo>
                      <a:pt x="4"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7" name="Freeform 96">
                <a:extLst>
                  <a:ext uri="{FF2B5EF4-FFF2-40B4-BE49-F238E27FC236}">
                    <a16:creationId xmlns:a16="http://schemas.microsoft.com/office/drawing/2014/main" id="{DE0031C6-EBDF-4528-8DF2-1F0BDF723D56}"/>
                  </a:ext>
                </a:extLst>
              </p:cNvPr>
              <p:cNvSpPr>
                <a:spLocks/>
              </p:cNvSpPr>
              <p:nvPr/>
            </p:nvSpPr>
            <p:spPr bwMode="auto">
              <a:xfrm>
                <a:off x="2856" y="618"/>
                <a:ext cx="33" cy="8"/>
              </a:xfrm>
              <a:custGeom>
                <a:avLst/>
                <a:gdLst>
                  <a:gd name="T0" fmla="*/ 0 w 64"/>
                  <a:gd name="T1" fmla="*/ 1 h 16"/>
                  <a:gd name="T2" fmla="*/ 1 w 64"/>
                  <a:gd name="T3" fmla="*/ 1 h 16"/>
                  <a:gd name="T4" fmla="*/ 1 w 64"/>
                  <a:gd name="T5" fmla="*/ 1 h 16"/>
                  <a:gd name="T6" fmla="*/ 1 w 64"/>
                  <a:gd name="T7" fmla="*/ 1 h 16"/>
                  <a:gd name="T8" fmla="*/ 1 w 64"/>
                  <a:gd name="T9" fmla="*/ 0 h 16"/>
                  <a:gd name="T10" fmla="*/ 1 w 64"/>
                  <a:gd name="T11" fmla="*/ 0 h 16"/>
                  <a:gd name="T12" fmla="*/ 1 w 64"/>
                  <a:gd name="T13" fmla="*/ 1 h 16"/>
                  <a:gd name="T14" fmla="*/ 1 w 64"/>
                  <a:gd name="T15" fmla="*/ 1 h 16"/>
                  <a:gd name="T16" fmla="*/ 2 w 64"/>
                  <a:gd name="T17" fmla="*/ 1 h 16"/>
                  <a:gd name="T18" fmla="*/ 2 w 64"/>
                  <a:gd name="T19" fmla="*/ 1 h 16"/>
                  <a:gd name="T20" fmla="*/ 1 w 64"/>
                  <a:gd name="T21" fmla="*/ 1 h 16"/>
                  <a:gd name="T22" fmla="*/ 1 w 64"/>
                  <a:gd name="T23" fmla="*/ 1 h 16"/>
                  <a:gd name="T24" fmla="*/ 1 w 64"/>
                  <a:gd name="T25" fmla="*/ 1 h 16"/>
                  <a:gd name="T26" fmla="*/ 1 w 64"/>
                  <a:gd name="T27" fmla="*/ 1 h 16"/>
                  <a:gd name="T28" fmla="*/ 1 w 64"/>
                  <a:gd name="T29" fmla="*/ 1 h 16"/>
                  <a:gd name="T30" fmla="*/ 1 w 64"/>
                  <a:gd name="T31" fmla="*/ 1 h 16"/>
                  <a:gd name="T32" fmla="*/ 0 w 64"/>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16">
                    <a:moveTo>
                      <a:pt x="0" y="8"/>
                    </a:moveTo>
                    <a:lnTo>
                      <a:pt x="3" y="5"/>
                    </a:lnTo>
                    <a:lnTo>
                      <a:pt x="10" y="2"/>
                    </a:lnTo>
                    <a:lnTo>
                      <a:pt x="19" y="1"/>
                    </a:lnTo>
                    <a:lnTo>
                      <a:pt x="31" y="0"/>
                    </a:lnTo>
                    <a:lnTo>
                      <a:pt x="42" y="0"/>
                    </a:lnTo>
                    <a:lnTo>
                      <a:pt x="51" y="2"/>
                    </a:lnTo>
                    <a:lnTo>
                      <a:pt x="60" y="5"/>
                    </a:lnTo>
                    <a:lnTo>
                      <a:pt x="64" y="10"/>
                    </a:lnTo>
                    <a:lnTo>
                      <a:pt x="64" y="15"/>
                    </a:lnTo>
                    <a:lnTo>
                      <a:pt x="60" y="16"/>
                    </a:lnTo>
                    <a:lnTo>
                      <a:pt x="51" y="16"/>
                    </a:lnTo>
                    <a:lnTo>
                      <a:pt x="41" y="13"/>
                    </a:lnTo>
                    <a:lnTo>
                      <a:pt x="30" y="12"/>
                    </a:lnTo>
                    <a:lnTo>
                      <a:pt x="18" y="10"/>
                    </a:lnTo>
                    <a:lnTo>
                      <a:pt x="8" y="8"/>
                    </a:lnTo>
                    <a:lnTo>
                      <a:pt x="0"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8" name="Freeform 97">
                <a:extLst>
                  <a:ext uri="{FF2B5EF4-FFF2-40B4-BE49-F238E27FC236}">
                    <a16:creationId xmlns:a16="http://schemas.microsoft.com/office/drawing/2014/main" id="{22880A07-6EDB-46FF-BE39-462E7502C3EA}"/>
                  </a:ext>
                </a:extLst>
              </p:cNvPr>
              <p:cNvSpPr>
                <a:spLocks/>
              </p:cNvSpPr>
              <p:nvPr/>
            </p:nvSpPr>
            <p:spPr bwMode="auto">
              <a:xfrm>
                <a:off x="2863" y="606"/>
                <a:ext cx="34" cy="6"/>
              </a:xfrm>
              <a:custGeom>
                <a:avLst/>
                <a:gdLst>
                  <a:gd name="T0" fmla="*/ 0 w 68"/>
                  <a:gd name="T1" fmla="*/ 1 h 12"/>
                  <a:gd name="T2" fmla="*/ 1 w 68"/>
                  <a:gd name="T3" fmla="*/ 1 h 12"/>
                  <a:gd name="T4" fmla="*/ 1 w 68"/>
                  <a:gd name="T5" fmla="*/ 1 h 12"/>
                  <a:gd name="T6" fmla="*/ 1 w 68"/>
                  <a:gd name="T7" fmla="*/ 1 h 12"/>
                  <a:gd name="T8" fmla="*/ 1 w 68"/>
                  <a:gd name="T9" fmla="*/ 1 h 12"/>
                  <a:gd name="T10" fmla="*/ 1 w 68"/>
                  <a:gd name="T11" fmla="*/ 0 h 12"/>
                  <a:gd name="T12" fmla="*/ 1 w 68"/>
                  <a:gd name="T13" fmla="*/ 0 h 12"/>
                  <a:gd name="T14" fmla="*/ 2 w 68"/>
                  <a:gd name="T15" fmla="*/ 1 h 12"/>
                  <a:gd name="T16" fmla="*/ 2 w 68"/>
                  <a:gd name="T17" fmla="*/ 1 h 12"/>
                  <a:gd name="T18" fmla="*/ 2 w 68"/>
                  <a:gd name="T19" fmla="*/ 1 h 12"/>
                  <a:gd name="T20" fmla="*/ 1 w 68"/>
                  <a:gd name="T21" fmla="*/ 1 h 12"/>
                  <a:gd name="T22" fmla="*/ 1 w 68"/>
                  <a:gd name="T23" fmla="*/ 1 h 12"/>
                  <a:gd name="T24" fmla="*/ 1 w 68"/>
                  <a:gd name="T25" fmla="*/ 1 h 12"/>
                  <a:gd name="T26" fmla="*/ 1 w 68"/>
                  <a:gd name="T27" fmla="*/ 1 h 12"/>
                  <a:gd name="T28" fmla="*/ 1 w 68"/>
                  <a:gd name="T29" fmla="*/ 1 h 12"/>
                  <a:gd name="T30" fmla="*/ 1 w 68"/>
                  <a:gd name="T31" fmla="*/ 1 h 12"/>
                  <a:gd name="T32" fmla="*/ 0 w 68"/>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2">
                    <a:moveTo>
                      <a:pt x="0" y="11"/>
                    </a:moveTo>
                    <a:lnTo>
                      <a:pt x="5" y="9"/>
                    </a:lnTo>
                    <a:lnTo>
                      <a:pt x="14" y="5"/>
                    </a:lnTo>
                    <a:lnTo>
                      <a:pt x="25" y="3"/>
                    </a:lnTo>
                    <a:lnTo>
                      <a:pt x="36" y="2"/>
                    </a:lnTo>
                    <a:lnTo>
                      <a:pt x="47" y="0"/>
                    </a:lnTo>
                    <a:lnTo>
                      <a:pt x="57" y="0"/>
                    </a:lnTo>
                    <a:lnTo>
                      <a:pt x="65" y="3"/>
                    </a:lnTo>
                    <a:lnTo>
                      <a:pt x="68" y="6"/>
                    </a:lnTo>
                    <a:lnTo>
                      <a:pt x="68" y="10"/>
                    </a:lnTo>
                    <a:lnTo>
                      <a:pt x="64" y="11"/>
                    </a:lnTo>
                    <a:lnTo>
                      <a:pt x="56" y="12"/>
                    </a:lnTo>
                    <a:lnTo>
                      <a:pt x="45" y="12"/>
                    </a:lnTo>
                    <a:lnTo>
                      <a:pt x="34" y="11"/>
                    </a:lnTo>
                    <a:lnTo>
                      <a:pt x="22" y="11"/>
                    </a:lnTo>
                    <a:lnTo>
                      <a:pt x="11" y="10"/>
                    </a:lnTo>
                    <a:lnTo>
                      <a:pt x="0" y="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89" name="Freeform 98">
                <a:extLst>
                  <a:ext uri="{FF2B5EF4-FFF2-40B4-BE49-F238E27FC236}">
                    <a16:creationId xmlns:a16="http://schemas.microsoft.com/office/drawing/2014/main" id="{60B8C2CF-F71A-4F41-9C5E-3DE36437F07A}"/>
                  </a:ext>
                </a:extLst>
              </p:cNvPr>
              <p:cNvSpPr>
                <a:spLocks/>
              </p:cNvSpPr>
              <p:nvPr/>
            </p:nvSpPr>
            <p:spPr bwMode="auto">
              <a:xfrm>
                <a:off x="2870" y="594"/>
                <a:ext cx="34" cy="6"/>
              </a:xfrm>
              <a:custGeom>
                <a:avLst/>
                <a:gdLst>
                  <a:gd name="T0" fmla="*/ 0 w 68"/>
                  <a:gd name="T1" fmla="*/ 0 h 13"/>
                  <a:gd name="T2" fmla="*/ 1 w 68"/>
                  <a:gd name="T3" fmla="*/ 0 h 13"/>
                  <a:gd name="T4" fmla="*/ 1 w 68"/>
                  <a:gd name="T5" fmla="*/ 0 h 13"/>
                  <a:gd name="T6" fmla="*/ 1 w 68"/>
                  <a:gd name="T7" fmla="*/ 0 h 13"/>
                  <a:gd name="T8" fmla="*/ 1 w 68"/>
                  <a:gd name="T9" fmla="*/ 0 h 13"/>
                  <a:gd name="T10" fmla="*/ 1 w 68"/>
                  <a:gd name="T11" fmla="*/ 0 h 13"/>
                  <a:gd name="T12" fmla="*/ 1 w 68"/>
                  <a:gd name="T13" fmla="*/ 0 h 13"/>
                  <a:gd name="T14" fmla="*/ 2 w 68"/>
                  <a:gd name="T15" fmla="*/ 0 h 13"/>
                  <a:gd name="T16" fmla="*/ 2 w 68"/>
                  <a:gd name="T17" fmla="*/ 0 h 13"/>
                  <a:gd name="T18" fmla="*/ 2 w 68"/>
                  <a:gd name="T19" fmla="*/ 0 h 13"/>
                  <a:gd name="T20" fmla="*/ 1 w 68"/>
                  <a:gd name="T21" fmla="*/ 0 h 13"/>
                  <a:gd name="T22" fmla="*/ 1 w 68"/>
                  <a:gd name="T23" fmla="*/ 0 h 13"/>
                  <a:gd name="T24" fmla="*/ 1 w 68"/>
                  <a:gd name="T25" fmla="*/ 0 h 13"/>
                  <a:gd name="T26" fmla="*/ 1 w 68"/>
                  <a:gd name="T27" fmla="*/ 0 h 13"/>
                  <a:gd name="T28" fmla="*/ 1 w 68"/>
                  <a:gd name="T29" fmla="*/ 0 h 13"/>
                  <a:gd name="T30" fmla="*/ 1 w 68"/>
                  <a:gd name="T31" fmla="*/ 0 h 13"/>
                  <a:gd name="T32" fmla="*/ 0 w 68"/>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3">
                    <a:moveTo>
                      <a:pt x="0" y="13"/>
                    </a:moveTo>
                    <a:lnTo>
                      <a:pt x="7" y="11"/>
                    </a:lnTo>
                    <a:lnTo>
                      <a:pt x="16" y="8"/>
                    </a:lnTo>
                    <a:lnTo>
                      <a:pt x="28" y="5"/>
                    </a:lnTo>
                    <a:lnTo>
                      <a:pt x="39" y="2"/>
                    </a:lnTo>
                    <a:lnTo>
                      <a:pt x="50" y="0"/>
                    </a:lnTo>
                    <a:lnTo>
                      <a:pt x="59" y="0"/>
                    </a:lnTo>
                    <a:lnTo>
                      <a:pt x="66" y="1"/>
                    </a:lnTo>
                    <a:lnTo>
                      <a:pt x="68" y="5"/>
                    </a:lnTo>
                    <a:lnTo>
                      <a:pt x="66" y="8"/>
                    </a:lnTo>
                    <a:lnTo>
                      <a:pt x="60" y="11"/>
                    </a:lnTo>
                    <a:lnTo>
                      <a:pt x="52" y="12"/>
                    </a:lnTo>
                    <a:lnTo>
                      <a:pt x="42" y="12"/>
                    </a:lnTo>
                    <a:lnTo>
                      <a:pt x="30" y="12"/>
                    </a:lnTo>
                    <a:lnTo>
                      <a:pt x="19" y="12"/>
                    </a:lnTo>
                    <a:lnTo>
                      <a:pt x="8" y="12"/>
                    </a:lnTo>
                    <a:lnTo>
                      <a:pt x="0"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0" name="Freeform 99">
                <a:extLst>
                  <a:ext uri="{FF2B5EF4-FFF2-40B4-BE49-F238E27FC236}">
                    <a16:creationId xmlns:a16="http://schemas.microsoft.com/office/drawing/2014/main" id="{EED04FD1-BCBA-4583-9B52-ADB1B279E89F}"/>
                  </a:ext>
                </a:extLst>
              </p:cNvPr>
              <p:cNvSpPr>
                <a:spLocks/>
              </p:cNvSpPr>
              <p:nvPr/>
            </p:nvSpPr>
            <p:spPr bwMode="auto">
              <a:xfrm>
                <a:off x="2872" y="580"/>
                <a:ext cx="39" cy="8"/>
              </a:xfrm>
              <a:custGeom>
                <a:avLst/>
                <a:gdLst>
                  <a:gd name="T0" fmla="*/ 0 w 77"/>
                  <a:gd name="T1" fmla="*/ 0 h 17"/>
                  <a:gd name="T2" fmla="*/ 1 w 77"/>
                  <a:gd name="T3" fmla="*/ 0 h 17"/>
                  <a:gd name="T4" fmla="*/ 1 w 77"/>
                  <a:gd name="T5" fmla="*/ 0 h 17"/>
                  <a:gd name="T6" fmla="*/ 1 w 77"/>
                  <a:gd name="T7" fmla="*/ 0 h 17"/>
                  <a:gd name="T8" fmla="*/ 1 w 77"/>
                  <a:gd name="T9" fmla="*/ 0 h 17"/>
                  <a:gd name="T10" fmla="*/ 1 w 77"/>
                  <a:gd name="T11" fmla="*/ 0 h 17"/>
                  <a:gd name="T12" fmla="*/ 2 w 77"/>
                  <a:gd name="T13" fmla="*/ 0 h 17"/>
                  <a:gd name="T14" fmla="*/ 2 w 77"/>
                  <a:gd name="T15" fmla="*/ 0 h 17"/>
                  <a:gd name="T16" fmla="*/ 2 w 77"/>
                  <a:gd name="T17" fmla="*/ 0 h 17"/>
                  <a:gd name="T18" fmla="*/ 2 w 77"/>
                  <a:gd name="T19" fmla="*/ 0 h 17"/>
                  <a:gd name="T20" fmla="*/ 2 w 77"/>
                  <a:gd name="T21" fmla="*/ 0 h 17"/>
                  <a:gd name="T22" fmla="*/ 1 w 77"/>
                  <a:gd name="T23" fmla="*/ 0 h 17"/>
                  <a:gd name="T24" fmla="*/ 1 w 77"/>
                  <a:gd name="T25" fmla="*/ 0 h 17"/>
                  <a:gd name="T26" fmla="*/ 1 w 77"/>
                  <a:gd name="T27" fmla="*/ 0 h 17"/>
                  <a:gd name="T28" fmla="*/ 1 w 77"/>
                  <a:gd name="T29" fmla="*/ 0 h 17"/>
                  <a:gd name="T30" fmla="*/ 1 w 77"/>
                  <a:gd name="T31" fmla="*/ 0 h 17"/>
                  <a:gd name="T32" fmla="*/ 0 w 7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7">
                    <a:moveTo>
                      <a:pt x="0" y="17"/>
                    </a:moveTo>
                    <a:lnTo>
                      <a:pt x="9" y="13"/>
                    </a:lnTo>
                    <a:lnTo>
                      <a:pt x="21" y="9"/>
                    </a:lnTo>
                    <a:lnTo>
                      <a:pt x="32" y="5"/>
                    </a:lnTo>
                    <a:lnTo>
                      <a:pt x="46" y="2"/>
                    </a:lnTo>
                    <a:lnTo>
                      <a:pt x="57" y="0"/>
                    </a:lnTo>
                    <a:lnTo>
                      <a:pt x="68" y="0"/>
                    </a:lnTo>
                    <a:lnTo>
                      <a:pt x="75" y="3"/>
                    </a:lnTo>
                    <a:lnTo>
                      <a:pt x="77" y="7"/>
                    </a:lnTo>
                    <a:lnTo>
                      <a:pt x="75" y="12"/>
                    </a:lnTo>
                    <a:lnTo>
                      <a:pt x="68" y="15"/>
                    </a:lnTo>
                    <a:lnTo>
                      <a:pt x="57" y="17"/>
                    </a:lnTo>
                    <a:lnTo>
                      <a:pt x="45" y="17"/>
                    </a:lnTo>
                    <a:lnTo>
                      <a:pt x="32" y="15"/>
                    </a:lnTo>
                    <a:lnTo>
                      <a:pt x="19" y="15"/>
                    </a:lnTo>
                    <a:lnTo>
                      <a:pt x="8" y="15"/>
                    </a:lnTo>
                    <a:lnTo>
                      <a:pt x="0" y="1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1" name="Freeform 100">
                <a:extLst>
                  <a:ext uri="{FF2B5EF4-FFF2-40B4-BE49-F238E27FC236}">
                    <a16:creationId xmlns:a16="http://schemas.microsoft.com/office/drawing/2014/main" id="{0A82967A-0E7D-4745-A092-C2275554491E}"/>
                  </a:ext>
                </a:extLst>
              </p:cNvPr>
              <p:cNvSpPr>
                <a:spLocks/>
              </p:cNvSpPr>
              <p:nvPr/>
            </p:nvSpPr>
            <p:spPr bwMode="auto">
              <a:xfrm>
                <a:off x="2875" y="562"/>
                <a:ext cx="42" cy="12"/>
              </a:xfrm>
              <a:custGeom>
                <a:avLst/>
                <a:gdLst>
                  <a:gd name="T0" fmla="*/ 0 w 84"/>
                  <a:gd name="T1" fmla="*/ 1 h 24"/>
                  <a:gd name="T2" fmla="*/ 1 w 84"/>
                  <a:gd name="T3" fmla="*/ 1 h 24"/>
                  <a:gd name="T4" fmla="*/ 1 w 84"/>
                  <a:gd name="T5" fmla="*/ 1 h 24"/>
                  <a:gd name="T6" fmla="*/ 1 w 84"/>
                  <a:gd name="T7" fmla="*/ 1 h 24"/>
                  <a:gd name="T8" fmla="*/ 1 w 84"/>
                  <a:gd name="T9" fmla="*/ 1 h 24"/>
                  <a:gd name="T10" fmla="*/ 1 w 84"/>
                  <a:gd name="T11" fmla="*/ 1 h 24"/>
                  <a:gd name="T12" fmla="*/ 2 w 84"/>
                  <a:gd name="T13" fmla="*/ 0 h 24"/>
                  <a:gd name="T14" fmla="*/ 2 w 84"/>
                  <a:gd name="T15" fmla="*/ 0 h 24"/>
                  <a:gd name="T16" fmla="*/ 2 w 84"/>
                  <a:gd name="T17" fmla="*/ 1 h 24"/>
                  <a:gd name="T18" fmla="*/ 2 w 84"/>
                  <a:gd name="T19" fmla="*/ 1 h 24"/>
                  <a:gd name="T20" fmla="*/ 2 w 84"/>
                  <a:gd name="T21" fmla="*/ 1 h 24"/>
                  <a:gd name="T22" fmla="*/ 1 w 84"/>
                  <a:gd name="T23" fmla="*/ 1 h 24"/>
                  <a:gd name="T24" fmla="*/ 1 w 84"/>
                  <a:gd name="T25" fmla="*/ 1 h 24"/>
                  <a:gd name="T26" fmla="*/ 1 w 84"/>
                  <a:gd name="T27" fmla="*/ 1 h 24"/>
                  <a:gd name="T28" fmla="*/ 1 w 84"/>
                  <a:gd name="T29" fmla="*/ 1 h 24"/>
                  <a:gd name="T30" fmla="*/ 1 w 84"/>
                  <a:gd name="T31" fmla="*/ 1 h 24"/>
                  <a:gd name="T32" fmla="*/ 0 w 8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24">
                    <a:moveTo>
                      <a:pt x="0" y="24"/>
                    </a:moveTo>
                    <a:lnTo>
                      <a:pt x="8" y="20"/>
                    </a:lnTo>
                    <a:lnTo>
                      <a:pt x="20" y="16"/>
                    </a:lnTo>
                    <a:lnTo>
                      <a:pt x="34" y="10"/>
                    </a:lnTo>
                    <a:lnTo>
                      <a:pt x="49" y="6"/>
                    </a:lnTo>
                    <a:lnTo>
                      <a:pt x="63" y="2"/>
                    </a:lnTo>
                    <a:lnTo>
                      <a:pt x="74" y="0"/>
                    </a:lnTo>
                    <a:lnTo>
                      <a:pt x="83" y="0"/>
                    </a:lnTo>
                    <a:lnTo>
                      <a:pt x="84" y="4"/>
                    </a:lnTo>
                    <a:lnTo>
                      <a:pt x="79" y="10"/>
                    </a:lnTo>
                    <a:lnTo>
                      <a:pt x="71" y="15"/>
                    </a:lnTo>
                    <a:lnTo>
                      <a:pt x="58" y="17"/>
                    </a:lnTo>
                    <a:lnTo>
                      <a:pt x="45" y="19"/>
                    </a:lnTo>
                    <a:lnTo>
                      <a:pt x="30" y="20"/>
                    </a:lnTo>
                    <a:lnTo>
                      <a:pt x="17" y="22"/>
                    </a:lnTo>
                    <a:lnTo>
                      <a:pt x="7" y="23"/>
                    </a:lnTo>
                    <a:lnTo>
                      <a:pt x="0" y="2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2" name="Freeform 101">
                <a:extLst>
                  <a:ext uri="{FF2B5EF4-FFF2-40B4-BE49-F238E27FC236}">
                    <a16:creationId xmlns:a16="http://schemas.microsoft.com/office/drawing/2014/main" id="{F356A547-7113-40F5-84F4-E1656A24F0E9}"/>
                  </a:ext>
                </a:extLst>
              </p:cNvPr>
              <p:cNvSpPr>
                <a:spLocks/>
              </p:cNvSpPr>
              <p:nvPr/>
            </p:nvSpPr>
            <p:spPr bwMode="auto">
              <a:xfrm>
                <a:off x="2876" y="547"/>
                <a:ext cx="46" cy="17"/>
              </a:xfrm>
              <a:custGeom>
                <a:avLst/>
                <a:gdLst>
                  <a:gd name="T0" fmla="*/ 0 w 92"/>
                  <a:gd name="T1" fmla="*/ 1 h 33"/>
                  <a:gd name="T2" fmla="*/ 1 w 92"/>
                  <a:gd name="T3" fmla="*/ 1 h 33"/>
                  <a:gd name="T4" fmla="*/ 1 w 92"/>
                  <a:gd name="T5" fmla="*/ 1 h 33"/>
                  <a:gd name="T6" fmla="*/ 1 w 92"/>
                  <a:gd name="T7" fmla="*/ 1 h 33"/>
                  <a:gd name="T8" fmla="*/ 1 w 92"/>
                  <a:gd name="T9" fmla="*/ 1 h 33"/>
                  <a:gd name="T10" fmla="*/ 2 w 92"/>
                  <a:gd name="T11" fmla="*/ 1 h 33"/>
                  <a:gd name="T12" fmla="*/ 2 w 92"/>
                  <a:gd name="T13" fmla="*/ 0 h 33"/>
                  <a:gd name="T14" fmla="*/ 2 w 92"/>
                  <a:gd name="T15" fmla="*/ 1 h 33"/>
                  <a:gd name="T16" fmla="*/ 2 w 92"/>
                  <a:gd name="T17" fmla="*/ 1 h 33"/>
                  <a:gd name="T18" fmla="*/ 2 w 92"/>
                  <a:gd name="T19" fmla="*/ 1 h 33"/>
                  <a:gd name="T20" fmla="*/ 2 w 92"/>
                  <a:gd name="T21" fmla="*/ 1 h 33"/>
                  <a:gd name="T22" fmla="*/ 2 w 92"/>
                  <a:gd name="T23" fmla="*/ 1 h 33"/>
                  <a:gd name="T24" fmla="*/ 1 w 92"/>
                  <a:gd name="T25" fmla="*/ 1 h 33"/>
                  <a:gd name="T26" fmla="*/ 1 w 92"/>
                  <a:gd name="T27" fmla="*/ 1 h 33"/>
                  <a:gd name="T28" fmla="*/ 1 w 92"/>
                  <a:gd name="T29" fmla="*/ 1 h 33"/>
                  <a:gd name="T30" fmla="*/ 1 w 92"/>
                  <a:gd name="T31" fmla="*/ 1 h 33"/>
                  <a:gd name="T32" fmla="*/ 0 w 9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33">
                    <a:moveTo>
                      <a:pt x="0" y="33"/>
                    </a:moveTo>
                    <a:lnTo>
                      <a:pt x="8" y="25"/>
                    </a:lnTo>
                    <a:lnTo>
                      <a:pt x="21" y="18"/>
                    </a:lnTo>
                    <a:lnTo>
                      <a:pt x="35" y="11"/>
                    </a:lnTo>
                    <a:lnTo>
                      <a:pt x="52" y="6"/>
                    </a:lnTo>
                    <a:lnTo>
                      <a:pt x="67" y="1"/>
                    </a:lnTo>
                    <a:lnTo>
                      <a:pt x="79" y="0"/>
                    </a:lnTo>
                    <a:lnTo>
                      <a:pt x="88" y="2"/>
                    </a:lnTo>
                    <a:lnTo>
                      <a:pt x="92" y="7"/>
                    </a:lnTo>
                    <a:lnTo>
                      <a:pt x="90" y="12"/>
                    </a:lnTo>
                    <a:lnTo>
                      <a:pt x="80" y="18"/>
                    </a:lnTo>
                    <a:lnTo>
                      <a:pt x="69" y="22"/>
                    </a:lnTo>
                    <a:lnTo>
                      <a:pt x="54" y="25"/>
                    </a:lnTo>
                    <a:lnTo>
                      <a:pt x="38" y="29"/>
                    </a:lnTo>
                    <a:lnTo>
                      <a:pt x="23" y="31"/>
                    </a:lnTo>
                    <a:lnTo>
                      <a:pt x="10" y="32"/>
                    </a:lnTo>
                    <a:lnTo>
                      <a:pt x="0"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3" name="Freeform 102">
                <a:extLst>
                  <a:ext uri="{FF2B5EF4-FFF2-40B4-BE49-F238E27FC236}">
                    <a16:creationId xmlns:a16="http://schemas.microsoft.com/office/drawing/2014/main" id="{E1161ABC-DEDE-4D59-873D-742E5F77B5AF}"/>
                  </a:ext>
                </a:extLst>
              </p:cNvPr>
              <p:cNvSpPr>
                <a:spLocks/>
              </p:cNvSpPr>
              <p:nvPr/>
            </p:nvSpPr>
            <p:spPr bwMode="auto">
              <a:xfrm>
                <a:off x="2876" y="519"/>
                <a:ext cx="42" cy="27"/>
              </a:xfrm>
              <a:custGeom>
                <a:avLst/>
                <a:gdLst>
                  <a:gd name="T0" fmla="*/ 0 w 85"/>
                  <a:gd name="T1" fmla="*/ 0 h 55"/>
                  <a:gd name="T2" fmla="*/ 0 w 85"/>
                  <a:gd name="T3" fmla="*/ 0 h 55"/>
                  <a:gd name="T4" fmla="*/ 0 w 85"/>
                  <a:gd name="T5" fmla="*/ 0 h 55"/>
                  <a:gd name="T6" fmla="*/ 0 w 85"/>
                  <a:gd name="T7" fmla="*/ 0 h 55"/>
                  <a:gd name="T8" fmla="*/ 0 w 85"/>
                  <a:gd name="T9" fmla="*/ 0 h 55"/>
                  <a:gd name="T10" fmla="*/ 0 w 85"/>
                  <a:gd name="T11" fmla="*/ 0 h 55"/>
                  <a:gd name="T12" fmla="*/ 1 w 85"/>
                  <a:gd name="T13" fmla="*/ 0 h 55"/>
                  <a:gd name="T14" fmla="*/ 1 w 85"/>
                  <a:gd name="T15" fmla="*/ 0 h 55"/>
                  <a:gd name="T16" fmla="*/ 1 w 85"/>
                  <a:gd name="T17" fmla="*/ 0 h 55"/>
                  <a:gd name="T18" fmla="*/ 1 w 85"/>
                  <a:gd name="T19" fmla="*/ 0 h 55"/>
                  <a:gd name="T20" fmla="*/ 1 w 85"/>
                  <a:gd name="T21" fmla="*/ 0 h 55"/>
                  <a:gd name="T22" fmla="*/ 1 w 85"/>
                  <a:gd name="T23" fmla="*/ 0 h 55"/>
                  <a:gd name="T24" fmla="*/ 0 w 85"/>
                  <a:gd name="T25" fmla="*/ 0 h 55"/>
                  <a:gd name="T26" fmla="*/ 0 w 85"/>
                  <a:gd name="T27" fmla="*/ 0 h 55"/>
                  <a:gd name="T28" fmla="*/ 0 w 85"/>
                  <a:gd name="T29" fmla="*/ 0 h 55"/>
                  <a:gd name="T30" fmla="*/ 0 w 85"/>
                  <a:gd name="T31" fmla="*/ 0 h 55"/>
                  <a:gd name="T32" fmla="*/ 0 w 85"/>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55">
                    <a:moveTo>
                      <a:pt x="0" y="55"/>
                    </a:moveTo>
                    <a:lnTo>
                      <a:pt x="8" y="47"/>
                    </a:lnTo>
                    <a:lnTo>
                      <a:pt x="18" y="36"/>
                    </a:lnTo>
                    <a:lnTo>
                      <a:pt x="32" y="26"/>
                    </a:lnTo>
                    <a:lnTo>
                      <a:pt x="46" y="17"/>
                    </a:lnTo>
                    <a:lnTo>
                      <a:pt x="60" y="9"/>
                    </a:lnTo>
                    <a:lnTo>
                      <a:pt x="71" y="3"/>
                    </a:lnTo>
                    <a:lnTo>
                      <a:pt x="80" y="0"/>
                    </a:lnTo>
                    <a:lnTo>
                      <a:pt x="85" y="3"/>
                    </a:lnTo>
                    <a:lnTo>
                      <a:pt x="85" y="9"/>
                    </a:lnTo>
                    <a:lnTo>
                      <a:pt x="78" y="15"/>
                    </a:lnTo>
                    <a:lnTo>
                      <a:pt x="69" y="24"/>
                    </a:lnTo>
                    <a:lnTo>
                      <a:pt x="55" y="32"/>
                    </a:lnTo>
                    <a:lnTo>
                      <a:pt x="41" y="40"/>
                    </a:lnTo>
                    <a:lnTo>
                      <a:pt x="26" y="47"/>
                    </a:lnTo>
                    <a:lnTo>
                      <a:pt x="11" y="52"/>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4" name="Freeform 103">
                <a:extLst>
                  <a:ext uri="{FF2B5EF4-FFF2-40B4-BE49-F238E27FC236}">
                    <a16:creationId xmlns:a16="http://schemas.microsoft.com/office/drawing/2014/main" id="{62BFD906-5CC2-4B6D-B94E-72390CD99CCC}"/>
                  </a:ext>
                </a:extLst>
              </p:cNvPr>
              <p:cNvSpPr>
                <a:spLocks/>
              </p:cNvSpPr>
              <p:nvPr/>
            </p:nvSpPr>
            <p:spPr bwMode="auto">
              <a:xfrm>
                <a:off x="2876" y="496"/>
                <a:ext cx="36" cy="34"/>
              </a:xfrm>
              <a:custGeom>
                <a:avLst/>
                <a:gdLst>
                  <a:gd name="T0" fmla="*/ 0 w 72"/>
                  <a:gd name="T1" fmla="*/ 1 h 69"/>
                  <a:gd name="T2" fmla="*/ 1 w 72"/>
                  <a:gd name="T3" fmla="*/ 0 h 69"/>
                  <a:gd name="T4" fmla="*/ 1 w 72"/>
                  <a:gd name="T5" fmla="*/ 0 h 69"/>
                  <a:gd name="T6" fmla="*/ 1 w 72"/>
                  <a:gd name="T7" fmla="*/ 0 h 69"/>
                  <a:gd name="T8" fmla="*/ 1 w 72"/>
                  <a:gd name="T9" fmla="*/ 0 h 69"/>
                  <a:gd name="T10" fmla="*/ 1 w 72"/>
                  <a:gd name="T11" fmla="*/ 0 h 69"/>
                  <a:gd name="T12" fmla="*/ 1 w 72"/>
                  <a:gd name="T13" fmla="*/ 0 h 69"/>
                  <a:gd name="T14" fmla="*/ 2 w 72"/>
                  <a:gd name="T15" fmla="*/ 0 h 69"/>
                  <a:gd name="T16" fmla="*/ 2 w 72"/>
                  <a:gd name="T17" fmla="*/ 0 h 69"/>
                  <a:gd name="T18" fmla="*/ 2 w 72"/>
                  <a:gd name="T19" fmla="*/ 0 h 69"/>
                  <a:gd name="T20" fmla="*/ 2 w 72"/>
                  <a:gd name="T21" fmla="*/ 0 h 69"/>
                  <a:gd name="T22" fmla="*/ 1 w 72"/>
                  <a:gd name="T23" fmla="*/ 0 h 69"/>
                  <a:gd name="T24" fmla="*/ 1 w 72"/>
                  <a:gd name="T25" fmla="*/ 0 h 69"/>
                  <a:gd name="T26" fmla="*/ 1 w 72"/>
                  <a:gd name="T27" fmla="*/ 0 h 69"/>
                  <a:gd name="T28" fmla="*/ 1 w 72"/>
                  <a:gd name="T29" fmla="*/ 0 h 69"/>
                  <a:gd name="T30" fmla="*/ 1 w 72"/>
                  <a:gd name="T31" fmla="*/ 1 h 69"/>
                  <a:gd name="T32" fmla="*/ 0 w 72"/>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69">
                    <a:moveTo>
                      <a:pt x="0" y="69"/>
                    </a:moveTo>
                    <a:lnTo>
                      <a:pt x="6" y="61"/>
                    </a:lnTo>
                    <a:lnTo>
                      <a:pt x="15" y="50"/>
                    </a:lnTo>
                    <a:lnTo>
                      <a:pt x="25" y="37"/>
                    </a:lnTo>
                    <a:lnTo>
                      <a:pt x="37" y="24"/>
                    </a:lnTo>
                    <a:lnTo>
                      <a:pt x="48" y="13"/>
                    </a:lnTo>
                    <a:lnTo>
                      <a:pt x="59" y="4"/>
                    </a:lnTo>
                    <a:lnTo>
                      <a:pt x="68" y="0"/>
                    </a:lnTo>
                    <a:lnTo>
                      <a:pt x="72" y="1"/>
                    </a:lnTo>
                    <a:lnTo>
                      <a:pt x="72" y="8"/>
                    </a:lnTo>
                    <a:lnTo>
                      <a:pt x="67" y="18"/>
                    </a:lnTo>
                    <a:lnTo>
                      <a:pt x="56" y="29"/>
                    </a:lnTo>
                    <a:lnTo>
                      <a:pt x="45" y="41"/>
                    </a:lnTo>
                    <a:lnTo>
                      <a:pt x="31" y="52"/>
                    </a:lnTo>
                    <a:lnTo>
                      <a:pt x="18" y="61"/>
                    </a:lnTo>
                    <a:lnTo>
                      <a:pt x="7" y="67"/>
                    </a:lnTo>
                    <a:lnTo>
                      <a:pt x="0" y="6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5" name="Freeform 104">
                <a:extLst>
                  <a:ext uri="{FF2B5EF4-FFF2-40B4-BE49-F238E27FC236}">
                    <a16:creationId xmlns:a16="http://schemas.microsoft.com/office/drawing/2014/main" id="{0C646948-BF6D-43E9-964E-3B30FCD54887}"/>
                  </a:ext>
                </a:extLst>
              </p:cNvPr>
              <p:cNvSpPr>
                <a:spLocks/>
              </p:cNvSpPr>
              <p:nvPr/>
            </p:nvSpPr>
            <p:spPr bwMode="auto">
              <a:xfrm>
                <a:off x="2875" y="484"/>
                <a:ext cx="33" cy="31"/>
              </a:xfrm>
              <a:custGeom>
                <a:avLst/>
                <a:gdLst>
                  <a:gd name="T0" fmla="*/ 1 w 67"/>
                  <a:gd name="T1" fmla="*/ 1 h 62"/>
                  <a:gd name="T2" fmla="*/ 1 w 67"/>
                  <a:gd name="T3" fmla="*/ 1 h 62"/>
                  <a:gd name="T4" fmla="*/ 0 w 67"/>
                  <a:gd name="T5" fmla="*/ 1 h 62"/>
                  <a:gd name="T6" fmla="*/ 0 w 67"/>
                  <a:gd name="T7" fmla="*/ 1 h 62"/>
                  <a:gd name="T8" fmla="*/ 0 w 67"/>
                  <a:gd name="T9" fmla="*/ 1 h 62"/>
                  <a:gd name="T10" fmla="*/ 0 w 67"/>
                  <a:gd name="T11" fmla="*/ 1 h 62"/>
                  <a:gd name="T12" fmla="*/ 0 w 67"/>
                  <a:gd name="T13" fmla="*/ 1 h 62"/>
                  <a:gd name="T14" fmla="*/ 0 w 67"/>
                  <a:gd name="T15" fmla="*/ 1 h 62"/>
                  <a:gd name="T16" fmla="*/ 0 w 67"/>
                  <a:gd name="T17" fmla="*/ 1 h 62"/>
                  <a:gd name="T18" fmla="*/ 0 w 67"/>
                  <a:gd name="T19" fmla="*/ 1 h 62"/>
                  <a:gd name="T20" fmla="*/ 0 w 67"/>
                  <a:gd name="T21" fmla="*/ 1 h 62"/>
                  <a:gd name="T22" fmla="*/ 0 w 67"/>
                  <a:gd name="T23" fmla="*/ 1 h 62"/>
                  <a:gd name="T24" fmla="*/ 0 w 67"/>
                  <a:gd name="T25" fmla="*/ 1 h 62"/>
                  <a:gd name="T26" fmla="*/ 0 w 67"/>
                  <a:gd name="T27" fmla="*/ 1 h 62"/>
                  <a:gd name="T28" fmla="*/ 0 w 67"/>
                  <a:gd name="T29" fmla="*/ 1 h 62"/>
                  <a:gd name="T30" fmla="*/ 0 w 67"/>
                  <a:gd name="T31" fmla="*/ 0 h 62"/>
                  <a:gd name="T32" fmla="*/ 1 w 67"/>
                  <a:gd name="T33" fmla="*/ 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62">
                    <a:moveTo>
                      <a:pt x="67" y="4"/>
                    </a:moveTo>
                    <a:lnTo>
                      <a:pt x="66" y="7"/>
                    </a:lnTo>
                    <a:lnTo>
                      <a:pt x="59" y="13"/>
                    </a:lnTo>
                    <a:lnTo>
                      <a:pt x="50" y="20"/>
                    </a:lnTo>
                    <a:lnTo>
                      <a:pt x="40" y="28"/>
                    </a:lnTo>
                    <a:lnTo>
                      <a:pt x="28" y="37"/>
                    </a:lnTo>
                    <a:lnTo>
                      <a:pt x="17" y="46"/>
                    </a:lnTo>
                    <a:lnTo>
                      <a:pt x="7" y="54"/>
                    </a:lnTo>
                    <a:lnTo>
                      <a:pt x="0" y="62"/>
                    </a:lnTo>
                    <a:lnTo>
                      <a:pt x="5" y="51"/>
                    </a:lnTo>
                    <a:lnTo>
                      <a:pt x="12" y="39"/>
                    </a:lnTo>
                    <a:lnTo>
                      <a:pt x="21" y="27"/>
                    </a:lnTo>
                    <a:lnTo>
                      <a:pt x="32" y="15"/>
                    </a:lnTo>
                    <a:lnTo>
                      <a:pt x="43" y="7"/>
                    </a:lnTo>
                    <a:lnTo>
                      <a:pt x="52" y="1"/>
                    </a:lnTo>
                    <a:lnTo>
                      <a:pt x="62" y="0"/>
                    </a:lnTo>
                    <a:lnTo>
                      <a:pt x="67"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6" name="Freeform 105">
                <a:extLst>
                  <a:ext uri="{FF2B5EF4-FFF2-40B4-BE49-F238E27FC236}">
                    <a16:creationId xmlns:a16="http://schemas.microsoft.com/office/drawing/2014/main" id="{7935705B-3DA4-4168-9DCA-87BA4F9D2CE4}"/>
                  </a:ext>
                </a:extLst>
              </p:cNvPr>
              <p:cNvSpPr>
                <a:spLocks/>
              </p:cNvSpPr>
              <p:nvPr/>
            </p:nvSpPr>
            <p:spPr bwMode="auto">
              <a:xfrm>
                <a:off x="2807" y="325"/>
                <a:ext cx="40" cy="155"/>
              </a:xfrm>
              <a:custGeom>
                <a:avLst/>
                <a:gdLst>
                  <a:gd name="T0" fmla="*/ 1 w 79"/>
                  <a:gd name="T1" fmla="*/ 4 h 311"/>
                  <a:gd name="T2" fmla="*/ 1 w 79"/>
                  <a:gd name="T3" fmla="*/ 4 h 311"/>
                  <a:gd name="T4" fmla="*/ 1 w 79"/>
                  <a:gd name="T5" fmla="*/ 4 h 311"/>
                  <a:gd name="T6" fmla="*/ 1 w 79"/>
                  <a:gd name="T7" fmla="*/ 4 h 311"/>
                  <a:gd name="T8" fmla="*/ 0 w 79"/>
                  <a:gd name="T9" fmla="*/ 4 h 311"/>
                  <a:gd name="T10" fmla="*/ 1 w 79"/>
                  <a:gd name="T11" fmla="*/ 4 h 311"/>
                  <a:gd name="T12" fmla="*/ 1 w 79"/>
                  <a:gd name="T13" fmla="*/ 3 h 311"/>
                  <a:gd name="T14" fmla="*/ 1 w 79"/>
                  <a:gd name="T15" fmla="*/ 2 h 311"/>
                  <a:gd name="T16" fmla="*/ 2 w 79"/>
                  <a:gd name="T17" fmla="*/ 2 h 311"/>
                  <a:gd name="T18" fmla="*/ 1 w 79"/>
                  <a:gd name="T19" fmla="*/ 1 h 311"/>
                  <a:gd name="T20" fmla="*/ 1 w 79"/>
                  <a:gd name="T21" fmla="*/ 0 h 311"/>
                  <a:gd name="T22" fmla="*/ 1 w 79"/>
                  <a:gd name="T23" fmla="*/ 0 h 311"/>
                  <a:gd name="T24" fmla="*/ 1 w 79"/>
                  <a:gd name="T25" fmla="*/ 0 h 311"/>
                  <a:gd name="T26" fmla="*/ 1 w 79"/>
                  <a:gd name="T27" fmla="*/ 0 h 311"/>
                  <a:gd name="T28" fmla="*/ 2 w 79"/>
                  <a:gd name="T29" fmla="*/ 0 h 311"/>
                  <a:gd name="T30" fmla="*/ 2 w 79"/>
                  <a:gd name="T31" fmla="*/ 1 h 311"/>
                  <a:gd name="T32" fmla="*/ 2 w 79"/>
                  <a:gd name="T33" fmla="*/ 2 h 311"/>
                  <a:gd name="T34" fmla="*/ 2 w 79"/>
                  <a:gd name="T35" fmla="*/ 3 h 311"/>
                  <a:gd name="T36" fmla="*/ 1 w 79"/>
                  <a:gd name="T37" fmla="*/ 3 h 311"/>
                  <a:gd name="T38" fmla="*/ 1 w 79"/>
                  <a:gd name="T39" fmla="*/ 4 h 311"/>
                  <a:gd name="T40" fmla="*/ 1 w 79"/>
                  <a:gd name="T41" fmla="*/ 4 h 3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 h="311">
                    <a:moveTo>
                      <a:pt x="8" y="311"/>
                    </a:moveTo>
                    <a:lnTo>
                      <a:pt x="4" y="311"/>
                    </a:lnTo>
                    <a:lnTo>
                      <a:pt x="2" y="309"/>
                    </a:lnTo>
                    <a:lnTo>
                      <a:pt x="1" y="307"/>
                    </a:lnTo>
                    <a:lnTo>
                      <a:pt x="0" y="303"/>
                    </a:lnTo>
                    <a:lnTo>
                      <a:pt x="32" y="265"/>
                    </a:lnTo>
                    <a:lnTo>
                      <a:pt x="51" y="225"/>
                    </a:lnTo>
                    <a:lnTo>
                      <a:pt x="63" y="183"/>
                    </a:lnTo>
                    <a:lnTo>
                      <a:pt x="66" y="142"/>
                    </a:lnTo>
                    <a:lnTo>
                      <a:pt x="64" y="101"/>
                    </a:lnTo>
                    <a:lnTo>
                      <a:pt x="58" y="63"/>
                    </a:lnTo>
                    <a:lnTo>
                      <a:pt x="51" y="29"/>
                    </a:lnTo>
                    <a:lnTo>
                      <a:pt x="45" y="0"/>
                    </a:lnTo>
                    <a:lnTo>
                      <a:pt x="61" y="20"/>
                    </a:lnTo>
                    <a:lnTo>
                      <a:pt x="72" y="53"/>
                    </a:lnTo>
                    <a:lnTo>
                      <a:pt x="79" y="97"/>
                    </a:lnTo>
                    <a:lnTo>
                      <a:pt x="79" y="146"/>
                    </a:lnTo>
                    <a:lnTo>
                      <a:pt x="73" y="196"/>
                    </a:lnTo>
                    <a:lnTo>
                      <a:pt x="59" y="243"/>
                    </a:lnTo>
                    <a:lnTo>
                      <a:pt x="38" y="283"/>
                    </a:lnTo>
                    <a:lnTo>
                      <a:pt x="8" y="3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7" name="Freeform 106">
                <a:extLst>
                  <a:ext uri="{FF2B5EF4-FFF2-40B4-BE49-F238E27FC236}">
                    <a16:creationId xmlns:a16="http://schemas.microsoft.com/office/drawing/2014/main" id="{19BB351E-8441-4DAD-AF5F-CB8846986777}"/>
                  </a:ext>
                </a:extLst>
              </p:cNvPr>
              <p:cNvSpPr>
                <a:spLocks/>
              </p:cNvSpPr>
              <p:nvPr/>
            </p:nvSpPr>
            <p:spPr bwMode="auto">
              <a:xfrm>
                <a:off x="2806" y="326"/>
                <a:ext cx="33" cy="20"/>
              </a:xfrm>
              <a:custGeom>
                <a:avLst/>
                <a:gdLst>
                  <a:gd name="T0" fmla="*/ 1 w 67"/>
                  <a:gd name="T1" fmla="*/ 0 h 41"/>
                  <a:gd name="T2" fmla="*/ 0 w 67"/>
                  <a:gd name="T3" fmla="*/ 0 h 41"/>
                  <a:gd name="T4" fmla="*/ 0 w 67"/>
                  <a:gd name="T5" fmla="*/ 0 h 41"/>
                  <a:gd name="T6" fmla="*/ 0 w 67"/>
                  <a:gd name="T7" fmla="*/ 0 h 41"/>
                  <a:gd name="T8" fmla="*/ 0 w 67"/>
                  <a:gd name="T9" fmla="*/ 0 h 41"/>
                  <a:gd name="T10" fmla="*/ 0 w 67"/>
                  <a:gd name="T11" fmla="*/ 0 h 41"/>
                  <a:gd name="T12" fmla="*/ 0 w 67"/>
                  <a:gd name="T13" fmla="*/ 0 h 41"/>
                  <a:gd name="T14" fmla="*/ 0 w 67"/>
                  <a:gd name="T15" fmla="*/ 0 h 41"/>
                  <a:gd name="T16" fmla="*/ 0 w 67"/>
                  <a:gd name="T17" fmla="*/ 0 h 41"/>
                  <a:gd name="T18" fmla="*/ 0 w 67"/>
                  <a:gd name="T19" fmla="*/ 0 h 41"/>
                  <a:gd name="T20" fmla="*/ 0 w 67"/>
                  <a:gd name="T21" fmla="*/ 0 h 41"/>
                  <a:gd name="T22" fmla="*/ 0 w 67"/>
                  <a:gd name="T23" fmla="*/ 0 h 41"/>
                  <a:gd name="T24" fmla="*/ 0 w 67"/>
                  <a:gd name="T25" fmla="*/ 0 h 41"/>
                  <a:gd name="T26" fmla="*/ 0 w 67"/>
                  <a:gd name="T27" fmla="*/ 0 h 41"/>
                  <a:gd name="T28" fmla="*/ 0 w 67"/>
                  <a:gd name="T29" fmla="*/ 0 h 41"/>
                  <a:gd name="T30" fmla="*/ 0 w 67"/>
                  <a:gd name="T31" fmla="*/ 0 h 41"/>
                  <a:gd name="T32" fmla="*/ 1 w 67"/>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41">
                    <a:moveTo>
                      <a:pt x="67" y="41"/>
                    </a:moveTo>
                    <a:lnTo>
                      <a:pt x="60" y="33"/>
                    </a:lnTo>
                    <a:lnTo>
                      <a:pt x="51" y="25"/>
                    </a:lnTo>
                    <a:lnTo>
                      <a:pt x="41" y="18"/>
                    </a:lnTo>
                    <a:lnTo>
                      <a:pt x="30" y="11"/>
                    </a:lnTo>
                    <a:lnTo>
                      <a:pt x="20" y="5"/>
                    </a:lnTo>
                    <a:lnTo>
                      <a:pt x="11" y="2"/>
                    </a:lnTo>
                    <a:lnTo>
                      <a:pt x="4" y="0"/>
                    </a:lnTo>
                    <a:lnTo>
                      <a:pt x="0" y="3"/>
                    </a:lnTo>
                    <a:lnTo>
                      <a:pt x="1" y="6"/>
                    </a:lnTo>
                    <a:lnTo>
                      <a:pt x="6" y="10"/>
                    </a:lnTo>
                    <a:lnTo>
                      <a:pt x="14" y="13"/>
                    </a:lnTo>
                    <a:lnTo>
                      <a:pt x="23" y="18"/>
                    </a:lnTo>
                    <a:lnTo>
                      <a:pt x="35" y="22"/>
                    </a:lnTo>
                    <a:lnTo>
                      <a:pt x="46" y="28"/>
                    </a:lnTo>
                    <a:lnTo>
                      <a:pt x="58" y="34"/>
                    </a:lnTo>
                    <a:lnTo>
                      <a:pt x="67"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8" name="Freeform 107">
                <a:extLst>
                  <a:ext uri="{FF2B5EF4-FFF2-40B4-BE49-F238E27FC236}">
                    <a16:creationId xmlns:a16="http://schemas.microsoft.com/office/drawing/2014/main" id="{755F1730-7F74-44F8-A9C8-3E51C57F1996}"/>
                  </a:ext>
                </a:extLst>
              </p:cNvPr>
              <p:cNvSpPr>
                <a:spLocks/>
              </p:cNvSpPr>
              <p:nvPr/>
            </p:nvSpPr>
            <p:spPr bwMode="auto">
              <a:xfrm>
                <a:off x="2805" y="337"/>
                <a:ext cx="37" cy="23"/>
              </a:xfrm>
              <a:custGeom>
                <a:avLst/>
                <a:gdLst>
                  <a:gd name="T0" fmla="*/ 0 w 74"/>
                  <a:gd name="T1" fmla="*/ 1 h 46"/>
                  <a:gd name="T2" fmla="*/ 1 w 74"/>
                  <a:gd name="T3" fmla="*/ 0 h 46"/>
                  <a:gd name="T4" fmla="*/ 1 w 74"/>
                  <a:gd name="T5" fmla="*/ 1 h 46"/>
                  <a:gd name="T6" fmla="*/ 1 w 74"/>
                  <a:gd name="T7" fmla="*/ 1 h 46"/>
                  <a:gd name="T8" fmla="*/ 1 w 74"/>
                  <a:gd name="T9" fmla="*/ 1 h 46"/>
                  <a:gd name="T10" fmla="*/ 1 w 74"/>
                  <a:gd name="T11" fmla="*/ 1 h 46"/>
                  <a:gd name="T12" fmla="*/ 1 w 74"/>
                  <a:gd name="T13" fmla="*/ 1 h 46"/>
                  <a:gd name="T14" fmla="*/ 2 w 74"/>
                  <a:gd name="T15" fmla="*/ 1 h 46"/>
                  <a:gd name="T16" fmla="*/ 2 w 74"/>
                  <a:gd name="T17" fmla="*/ 1 h 46"/>
                  <a:gd name="T18" fmla="*/ 2 w 74"/>
                  <a:gd name="T19" fmla="*/ 1 h 46"/>
                  <a:gd name="T20" fmla="*/ 1 w 74"/>
                  <a:gd name="T21" fmla="*/ 1 h 46"/>
                  <a:gd name="T22" fmla="*/ 1 w 74"/>
                  <a:gd name="T23" fmla="*/ 1 h 46"/>
                  <a:gd name="T24" fmla="*/ 1 w 74"/>
                  <a:gd name="T25" fmla="*/ 1 h 46"/>
                  <a:gd name="T26" fmla="*/ 1 w 74"/>
                  <a:gd name="T27" fmla="*/ 1 h 46"/>
                  <a:gd name="T28" fmla="*/ 1 w 74"/>
                  <a:gd name="T29" fmla="*/ 1 h 46"/>
                  <a:gd name="T30" fmla="*/ 1 w 74"/>
                  <a:gd name="T31" fmla="*/ 1 h 46"/>
                  <a:gd name="T32" fmla="*/ 0 w 74"/>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46">
                    <a:moveTo>
                      <a:pt x="0" y="1"/>
                    </a:moveTo>
                    <a:lnTo>
                      <a:pt x="4" y="0"/>
                    </a:lnTo>
                    <a:lnTo>
                      <a:pt x="11" y="1"/>
                    </a:lnTo>
                    <a:lnTo>
                      <a:pt x="20" y="5"/>
                    </a:lnTo>
                    <a:lnTo>
                      <a:pt x="31" y="11"/>
                    </a:lnTo>
                    <a:lnTo>
                      <a:pt x="44" y="18"/>
                    </a:lnTo>
                    <a:lnTo>
                      <a:pt x="55" y="26"/>
                    </a:lnTo>
                    <a:lnTo>
                      <a:pt x="66" y="36"/>
                    </a:lnTo>
                    <a:lnTo>
                      <a:pt x="74" y="46"/>
                    </a:lnTo>
                    <a:lnTo>
                      <a:pt x="65" y="41"/>
                    </a:lnTo>
                    <a:lnTo>
                      <a:pt x="53" y="35"/>
                    </a:lnTo>
                    <a:lnTo>
                      <a:pt x="40" y="28"/>
                    </a:lnTo>
                    <a:lnTo>
                      <a:pt x="29" y="22"/>
                    </a:lnTo>
                    <a:lnTo>
                      <a:pt x="17" y="15"/>
                    </a:lnTo>
                    <a:lnTo>
                      <a:pt x="8" y="9"/>
                    </a:lnTo>
                    <a:lnTo>
                      <a:pt x="1"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99" name="Freeform 108">
                <a:extLst>
                  <a:ext uri="{FF2B5EF4-FFF2-40B4-BE49-F238E27FC236}">
                    <a16:creationId xmlns:a16="http://schemas.microsoft.com/office/drawing/2014/main" id="{2AB0A079-4E08-4DCB-8A1F-1E610AA24297}"/>
                  </a:ext>
                </a:extLst>
              </p:cNvPr>
              <p:cNvSpPr>
                <a:spLocks/>
              </p:cNvSpPr>
              <p:nvPr/>
            </p:nvSpPr>
            <p:spPr bwMode="auto">
              <a:xfrm>
                <a:off x="2797" y="360"/>
                <a:ext cx="48" cy="31"/>
              </a:xfrm>
              <a:custGeom>
                <a:avLst/>
                <a:gdLst>
                  <a:gd name="T0" fmla="*/ 0 w 96"/>
                  <a:gd name="T1" fmla="*/ 0 h 64"/>
                  <a:gd name="T2" fmla="*/ 1 w 96"/>
                  <a:gd name="T3" fmla="*/ 0 h 64"/>
                  <a:gd name="T4" fmla="*/ 1 w 96"/>
                  <a:gd name="T5" fmla="*/ 0 h 64"/>
                  <a:gd name="T6" fmla="*/ 1 w 96"/>
                  <a:gd name="T7" fmla="*/ 0 h 64"/>
                  <a:gd name="T8" fmla="*/ 1 w 96"/>
                  <a:gd name="T9" fmla="*/ 0 h 64"/>
                  <a:gd name="T10" fmla="*/ 1 w 96"/>
                  <a:gd name="T11" fmla="*/ 0 h 64"/>
                  <a:gd name="T12" fmla="*/ 2 w 96"/>
                  <a:gd name="T13" fmla="*/ 0 h 64"/>
                  <a:gd name="T14" fmla="*/ 2 w 96"/>
                  <a:gd name="T15" fmla="*/ 0 h 64"/>
                  <a:gd name="T16" fmla="*/ 2 w 96"/>
                  <a:gd name="T17" fmla="*/ 0 h 64"/>
                  <a:gd name="T18" fmla="*/ 2 w 96"/>
                  <a:gd name="T19" fmla="*/ 0 h 64"/>
                  <a:gd name="T20" fmla="*/ 2 w 96"/>
                  <a:gd name="T21" fmla="*/ 0 h 64"/>
                  <a:gd name="T22" fmla="*/ 1 w 96"/>
                  <a:gd name="T23" fmla="*/ 0 h 64"/>
                  <a:gd name="T24" fmla="*/ 1 w 96"/>
                  <a:gd name="T25" fmla="*/ 0 h 64"/>
                  <a:gd name="T26" fmla="*/ 1 w 96"/>
                  <a:gd name="T27" fmla="*/ 0 h 64"/>
                  <a:gd name="T28" fmla="*/ 1 w 96"/>
                  <a:gd name="T29" fmla="*/ 0 h 64"/>
                  <a:gd name="T30" fmla="*/ 1 w 96"/>
                  <a:gd name="T31" fmla="*/ 0 h 64"/>
                  <a:gd name="T32" fmla="*/ 0 w 96"/>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64">
                    <a:moveTo>
                      <a:pt x="0" y="1"/>
                    </a:moveTo>
                    <a:lnTo>
                      <a:pt x="5" y="0"/>
                    </a:lnTo>
                    <a:lnTo>
                      <a:pt x="15" y="3"/>
                    </a:lnTo>
                    <a:lnTo>
                      <a:pt x="29" y="8"/>
                    </a:lnTo>
                    <a:lnTo>
                      <a:pt x="44" y="16"/>
                    </a:lnTo>
                    <a:lnTo>
                      <a:pt x="60" y="27"/>
                    </a:lnTo>
                    <a:lnTo>
                      <a:pt x="75" y="39"/>
                    </a:lnTo>
                    <a:lnTo>
                      <a:pt x="88" y="51"/>
                    </a:lnTo>
                    <a:lnTo>
                      <a:pt x="96" y="64"/>
                    </a:lnTo>
                    <a:lnTo>
                      <a:pt x="88" y="58"/>
                    </a:lnTo>
                    <a:lnTo>
                      <a:pt x="75" y="51"/>
                    </a:lnTo>
                    <a:lnTo>
                      <a:pt x="59" y="42"/>
                    </a:lnTo>
                    <a:lnTo>
                      <a:pt x="42" y="33"/>
                    </a:lnTo>
                    <a:lnTo>
                      <a:pt x="24" y="22"/>
                    </a:lnTo>
                    <a:lnTo>
                      <a:pt x="10" y="14"/>
                    </a:lnTo>
                    <a:lnTo>
                      <a:pt x="2"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0" name="Freeform 109">
                <a:extLst>
                  <a:ext uri="{FF2B5EF4-FFF2-40B4-BE49-F238E27FC236}">
                    <a16:creationId xmlns:a16="http://schemas.microsoft.com/office/drawing/2014/main" id="{F796AA69-71B8-42BF-BB1B-80996A5CD995}"/>
                  </a:ext>
                </a:extLst>
              </p:cNvPr>
              <p:cNvSpPr>
                <a:spLocks/>
              </p:cNvSpPr>
              <p:nvPr/>
            </p:nvSpPr>
            <p:spPr bwMode="auto">
              <a:xfrm>
                <a:off x="2790" y="386"/>
                <a:ext cx="52" cy="34"/>
              </a:xfrm>
              <a:custGeom>
                <a:avLst/>
                <a:gdLst>
                  <a:gd name="T0" fmla="*/ 0 w 105"/>
                  <a:gd name="T1" fmla="*/ 1 h 68"/>
                  <a:gd name="T2" fmla="*/ 0 w 105"/>
                  <a:gd name="T3" fmla="*/ 0 h 68"/>
                  <a:gd name="T4" fmla="*/ 0 w 105"/>
                  <a:gd name="T5" fmla="*/ 1 h 68"/>
                  <a:gd name="T6" fmla="*/ 0 w 105"/>
                  <a:gd name="T7" fmla="*/ 1 h 68"/>
                  <a:gd name="T8" fmla="*/ 0 w 105"/>
                  <a:gd name="T9" fmla="*/ 1 h 68"/>
                  <a:gd name="T10" fmla="*/ 1 w 105"/>
                  <a:gd name="T11" fmla="*/ 1 h 68"/>
                  <a:gd name="T12" fmla="*/ 1 w 105"/>
                  <a:gd name="T13" fmla="*/ 1 h 68"/>
                  <a:gd name="T14" fmla="*/ 1 w 105"/>
                  <a:gd name="T15" fmla="*/ 1 h 68"/>
                  <a:gd name="T16" fmla="*/ 1 w 105"/>
                  <a:gd name="T17" fmla="*/ 2 h 68"/>
                  <a:gd name="T18" fmla="*/ 1 w 105"/>
                  <a:gd name="T19" fmla="*/ 1 h 68"/>
                  <a:gd name="T20" fmla="*/ 1 w 105"/>
                  <a:gd name="T21" fmla="*/ 1 h 68"/>
                  <a:gd name="T22" fmla="*/ 1 w 105"/>
                  <a:gd name="T23" fmla="*/ 1 h 68"/>
                  <a:gd name="T24" fmla="*/ 0 w 105"/>
                  <a:gd name="T25" fmla="*/ 1 h 68"/>
                  <a:gd name="T26" fmla="*/ 0 w 105"/>
                  <a:gd name="T27" fmla="*/ 1 h 68"/>
                  <a:gd name="T28" fmla="*/ 0 w 105"/>
                  <a:gd name="T29" fmla="*/ 1 h 68"/>
                  <a:gd name="T30" fmla="*/ 0 w 105"/>
                  <a:gd name="T31" fmla="*/ 1 h 68"/>
                  <a:gd name="T32" fmla="*/ 0 w 105"/>
                  <a:gd name="T33" fmla="*/ 1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5" h="68">
                    <a:moveTo>
                      <a:pt x="0" y="1"/>
                    </a:moveTo>
                    <a:lnTo>
                      <a:pt x="6" y="0"/>
                    </a:lnTo>
                    <a:lnTo>
                      <a:pt x="17" y="4"/>
                    </a:lnTo>
                    <a:lnTo>
                      <a:pt x="33" y="11"/>
                    </a:lnTo>
                    <a:lnTo>
                      <a:pt x="51" y="21"/>
                    </a:lnTo>
                    <a:lnTo>
                      <a:pt x="69" y="32"/>
                    </a:lnTo>
                    <a:lnTo>
                      <a:pt x="85" y="45"/>
                    </a:lnTo>
                    <a:lnTo>
                      <a:pt x="98" y="57"/>
                    </a:lnTo>
                    <a:lnTo>
                      <a:pt x="105" y="68"/>
                    </a:lnTo>
                    <a:lnTo>
                      <a:pt x="97" y="64"/>
                    </a:lnTo>
                    <a:lnTo>
                      <a:pt x="83" y="57"/>
                    </a:lnTo>
                    <a:lnTo>
                      <a:pt x="66" y="46"/>
                    </a:lnTo>
                    <a:lnTo>
                      <a:pt x="46" y="35"/>
                    </a:lnTo>
                    <a:lnTo>
                      <a:pt x="29" y="24"/>
                    </a:lnTo>
                    <a:lnTo>
                      <a:pt x="13" y="14"/>
                    </a:lnTo>
                    <a:lnTo>
                      <a:pt x="4"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1" name="Freeform 110">
                <a:extLst>
                  <a:ext uri="{FF2B5EF4-FFF2-40B4-BE49-F238E27FC236}">
                    <a16:creationId xmlns:a16="http://schemas.microsoft.com/office/drawing/2014/main" id="{E4BDCC5F-2552-410A-BCD7-8BEA8A9A7228}"/>
                  </a:ext>
                </a:extLst>
              </p:cNvPr>
              <p:cNvSpPr>
                <a:spLocks/>
              </p:cNvSpPr>
              <p:nvPr/>
            </p:nvSpPr>
            <p:spPr bwMode="auto">
              <a:xfrm>
                <a:off x="2794" y="402"/>
                <a:ext cx="43" cy="37"/>
              </a:xfrm>
              <a:custGeom>
                <a:avLst/>
                <a:gdLst>
                  <a:gd name="T0" fmla="*/ 0 w 85"/>
                  <a:gd name="T1" fmla="*/ 0 h 72"/>
                  <a:gd name="T2" fmla="*/ 1 w 85"/>
                  <a:gd name="T3" fmla="*/ 0 h 72"/>
                  <a:gd name="T4" fmla="*/ 1 w 85"/>
                  <a:gd name="T5" fmla="*/ 1 h 72"/>
                  <a:gd name="T6" fmla="*/ 1 w 85"/>
                  <a:gd name="T7" fmla="*/ 1 h 72"/>
                  <a:gd name="T8" fmla="*/ 1 w 85"/>
                  <a:gd name="T9" fmla="*/ 1 h 72"/>
                  <a:gd name="T10" fmla="*/ 1 w 85"/>
                  <a:gd name="T11" fmla="*/ 1 h 72"/>
                  <a:gd name="T12" fmla="*/ 2 w 85"/>
                  <a:gd name="T13" fmla="*/ 1 h 72"/>
                  <a:gd name="T14" fmla="*/ 2 w 85"/>
                  <a:gd name="T15" fmla="*/ 1 h 72"/>
                  <a:gd name="T16" fmla="*/ 2 w 85"/>
                  <a:gd name="T17" fmla="*/ 2 h 72"/>
                  <a:gd name="T18" fmla="*/ 2 w 85"/>
                  <a:gd name="T19" fmla="*/ 2 h 72"/>
                  <a:gd name="T20" fmla="*/ 2 w 85"/>
                  <a:gd name="T21" fmla="*/ 1 h 72"/>
                  <a:gd name="T22" fmla="*/ 1 w 85"/>
                  <a:gd name="T23" fmla="*/ 1 h 72"/>
                  <a:gd name="T24" fmla="*/ 1 w 85"/>
                  <a:gd name="T25" fmla="*/ 1 h 72"/>
                  <a:gd name="T26" fmla="*/ 1 w 85"/>
                  <a:gd name="T27" fmla="*/ 1 h 72"/>
                  <a:gd name="T28" fmla="*/ 1 w 85"/>
                  <a:gd name="T29" fmla="*/ 1 h 72"/>
                  <a:gd name="T30" fmla="*/ 1 w 85"/>
                  <a:gd name="T31" fmla="*/ 1 h 72"/>
                  <a:gd name="T32" fmla="*/ 0 w 85"/>
                  <a:gd name="T33" fmla="*/ 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72">
                    <a:moveTo>
                      <a:pt x="0" y="0"/>
                    </a:moveTo>
                    <a:lnTo>
                      <a:pt x="5" y="0"/>
                    </a:lnTo>
                    <a:lnTo>
                      <a:pt x="15" y="5"/>
                    </a:lnTo>
                    <a:lnTo>
                      <a:pt x="28" y="15"/>
                    </a:lnTo>
                    <a:lnTo>
                      <a:pt x="43" y="25"/>
                    </a:lnTo>
                    <a:lnTo>
                      <a:pt x="58" y="39"/>
                    </a:lnTo>
                    <a:lnTo>
                      <a:pt x="72" y="51"/>
                    </a:lnTo>
                    <a:lnTo>
                      <a:pt x="81" y="63"/>
                    </a:lnTo>
                    <a:lnTo>
                      <a:pt x="85" y="72"/>
                    </a:lnTo>
                    <a:lnTo>
                      <a:pt x="77" y="66"/>
                    </a:lnTo>
                    <a:lnTo>
                      <a:pt x="65" y="57"/>
                    </a:lnTo>
                    <a:lnTo>
                      <a:pt x="50" y="47"/>
                    </a:lnTo>
                    <a:lnTo>
                      <a:pt x="35" y="35"/>
                    </a:lnTo>
                    <a:lnTo>
                      <a:pt x="20" y="24"/>
                    </a:lnTo>
                    <a:lnTo>
                      <a:pt x="8" y="13"/>
                    </a:lnTo>
                    <a:lnTo>
                      <a:pt x="1"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2" name="Freeform 111">
                <a:extLst>
                  <a:ext uri="{FF2B5EF4-FFF2-40B4-BE49-F238E27FC236}">
                    <a16:creationId xmlns:a16="http://schemas.microsoft.com/office/drawing/2014/main" id="{D7471B29-8D93-4089-832F-B1A5EFF2E290}"/>
                  </a:ext>
                </a:extLst>
              </p:cNvPr>
              <p:cNvSpPr>
                <a:spLocks/>
              </p:cNvSpPr>
              <p:nvPr/>
            </p:nvSpPr>
            <p:spPr bwMode="auto">
              <a:xfrm>
                <a:off x="2795" y="422"/>
                <a:ext cx="35" cy="31"/>
              </a:xfrm>
              <a:custGeom>
                <a:avLst/>
                <a:gdLst>
                  <a:gd name="T0" fmla="*/ 0 w 70"/>
                  <a:gd name="T1" fmla="*/ 0 h 62"/>
                  <a:gd name="T2" fmla="*/ 1 w 70"/>
                  <a:gd name="T3" fmla="*/ 0 h 62"/>
                  <a:gd name="T4" fmla="*/ 1 w 70"/>
                  <a:gd name="T5" fmla="*/ 1 h 62"/>
                  <a:gd name="T6" fmla="*/ 1 w 70"/>
                  <a:gd name="T7" fmla="*/ 1 h 62"/>
                  <a:gd name="T8" fmla="*/ 1 w 70"/>
                  <a:gd name="T9" fmla="*/ 1 h 62"/>
                  <a:gd name="T10" fmla="*/ 1 w 70"/>
                  <a:gd name="T11" fmla="*/ 1 h 62"/>
                  <a:gd name="T12" fmla="*/ 1 w 70"/>
                  <a:gd name="T13" fmla="*/ 1 h 62"/>
                  <a:gd name="T14" fmla="*/ 2 w 70"/>
                  <a:gd name="T15" fmla="*/ 1 h 62"/>
                  <a:gd name="T16" fmla="*/ 2 w 70"/>
                  <a:gd name="T17" fmla="*/ 1 h 62"/>
                  <a:gd name="T18" fmla="*/ 1 w 70"/>
                  <a:gd name="T19" fmla="*/ 1 h 62"/>
                  <a:gd name="T20" fmla="*/ 1 w 70"/>
                  <a:gd name="T21" fmla="*/ 1 h 62"/>
                  <a:gd name="T22" fmla="*/ 1 w 70"/>
                  <a:gd name="T23" fmla="*/ 1 h 62"/>
                  <a:gd name="T24" fmla="*/ 1 w 70"/>
                  <a:gd name="T25" fmla="*/ 1 h 62"/>
                  <a:gd name="T26" fmla="*/ 1 w 70"/>
                  <a:gd name="T27" fmla="*/ 1 h 62"/>
                  <a:gd name="T28" fmla="*/ 1 w 70"/>
                  <a:gd name="T29" fmla="*/ 1 h 62"/>
                  <a:gd name="T30" fmla="*/ 1 w 70"/>
                  <a:gd name="T31" fmla="*/ 1 h 62"/>
                  <a:gd name="T32" fmla="*/ 0 w 70"/>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 h="62">
                    <a:moveTo>
                      <a:pt x="0" y="0"/>
                    </a:moveTo>
                    <a:lnTo>
                      <a:pt x="4" y="0"/>
                    </a:lnTo>
                    <a:lnTo>
                      <a:pt x="12" y="2"/>
                    </a:lnTo>
                    <a:lnTo>
                      <a:pt x="24" y="9"/>
                    </a:lnTo>
                    <a:lnTo>
                      <a:pt x="35" y="17"/>
                    </a:lnTo>
                    <a:lnTo>
                      <a:pt x="47" y="26"/>
                    </a:lnTo>
                    <a:lnTo>
                      <a:pt x="57" y="38"/>
                    </a:lnTo>
                    <a:lnTo>
                      <a:pt x="65" y="49"/>
                    </a:lnTo>
                    <a:lnTo>
                      <a:pt x="70" y="62"/>
                    </a:lnTo>
                    <a:lnTo>
                      <a:pt x="63" y="55"/>
                    </a:lnTo>
                    <a:lnTo>
                      <a:pt x="53" y="47"/>
                    </a:lnTo>
                    <a:lnTo>
                      <a:pt x="40" y="38"/>
                    </a:lnTo>
                    <a:lnTo>
                      <a:pt x="27" y="27"/>
                    </a:lnTo>
                    <a:lnTo>
                      <a:pt x="16" y="18"/>
                    </a:lnTo>
                    <a:lnTo>
                      <a:pt x="7" y="10"/>
                    </a:lnTo>
                    <a:lnTo>
                      <a:pt x="1"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3" name="Freeform 112">
                <a:extLst>
                  <a:ext uri="{FF2B5EF4-FFF2-40B4-BE49-F238E27FC236}">
                    <a16:creationId xmlns:a16="http://schemas.microsoft.com/office/drawing/2014/main" id="{4ADC0788-A166-441B-BAC8-9357D63DFBB3}"/>
                  </a:ext>
                </a:extLst>
              </p:cNvPr>
              <p:cNvSpPr>
                <a:spLocks/>
              </p:cNvSpPr>
              <p:nvPr/>
            </p:nvSpPr>
            <p:spPr bwMode="auto">
              <a:xfrm>
                <a:off x="2795" y="441"/>
                <a:ext cx="25" cy="26"/>
              </a:xfrm>
              <a:custGeom>
                <a:avLst/>
                <a:gdLst>
                  <a:gd name="T0" fmla="*/ 0 w 49"/>
                  <a:gd name="T1" fmla="*/ 0 h 53"/>
                  <a:gd name="T2" fmla="*/ 1 w 49"/>
                  <a:gd name="T3" fmla="*/ 0 h 53"/>
                  <a:gd name="T4" fmla="*/ 1 w 49"/>
                  <a:gd name="T5" fmla="*/ 0 h 53"/>
                  <a:gd name="T6" fmla="*/ 1 w 49"/>
                  <a:gd name="T7" fmla="*/ 0 h 53"/>
                  <a:gd name="T8" fmla="*/ 1 w 49"/>
                  <a:gd name="T9" fmla="*/ 0 h 53"/>
                  <a:gd name="T10" fmla="*/ 1 w 49"/>
                  <a:gd name="T11" fmla="*/ 0 h 53"/>
                  <a:gd name="T12" fmla="*/ 1 w 49"/>
                  <a:gd name="T13" fmla="*/ 0 h 53"/>
                  <a:gd name="T14" fmla="*/ 1 w 49"/>
                  <a:gd name="T15" fmla="*/ 0 h 53"/>
                  <a:gd name="T16" fmla="*/ 1 w 49"/>
                  <a:gd name="T17" fmla="*/ 0 h 53"/>
                  <a:gd name="T18" fmla="*/ 1 w 49"/>
                  <a:gd name="T19" fmla="*/ 0 h 53"/>
                  <a:gd name="T20" fmla="*/ 1 w 49"/>
                  <a:gd name="T21" fmla="*/ 0 h 53"/>
                  <a:gd name="T22" fmla="*/ 1 w 49"/>
                  <a:gd name="T23" fmla="*/ 0 h 53"/>
                  <a:gd name="T24" fmla="*/ 1 w 49"/>
                  <a:gd name="T25" fmla="*/ 0 h 53"/>
                  <a:gd name="T26" fmla="*/ 1 w 49"/>
                  <a:gd name="T27" fmla="*/ 0 h 53"/>
                  <a:gd name="T28" fmla="*/ 1 w 49"/>
                  <a:gd name="T29" fmla="*/ 0 h 53"/>
                  <a:gd name="T30" fmla="*/ 1 w 49"/>
                  <a:gd name="T31" fmla="*/ 0 h 53"/>
                  <a:gd name="T32" fmla="*/ 0 w 4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53">
                    <a:moveTo>
                      <a:pt x="0" y="0"/>
                    </a:moveTo>
                    <a:lnTo>
                      <a:pt x="3" y="0"/>
                    </a:lnTo>
                    <a:lnTo>
                      <a:pt x="10" y="3"/>
                    </a:lnTo>
                    <a:lnTo>
                      <a:pt x="19" y="10"/>
                    </a:lnTo>
                    <a:lnTo>
                      <a:pt x="28" y="18"/>
                    </a:lnTo>
                    <a:lnTo>
                      <a:pt x="36" y="29"/>
                    </a:lnTo>
                    <a:lnTo>
                      <a:pt x="43" y="38"/>
                    </a:lnTo>
                    <a:lnTo>
                      <a:pt x="48" y="47"/>
                    </a:lnTo>
                    <a:lnTo>
                      <a:pt x="49" y="53"/>
                    </a:lnTo>
                    <a:lnTo>
                      <a:pt x="45" y="47"/>
                    </a:lnTo>
                    <a:lnTo>
                      <a:pt x="36" y="40"/>
                    </a:lnTo>
                    <a:lnTo>
                      <a:pt x="28" y="33"/>
                    </a:lnTo>
                    <a:lnTo>
                      <a:pt x="20" y="25"/>
                    </a:lnTo>
                    <a:lnTo>
                      <a:pt x="12" y="17"/>
                    </a:lnTo>
                    <a:lnTo>
                      <a:pt x="5" y="10"/>
                    </a:lnTo>
                    <a:lnTo>
                      <a:pt x="1"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4" name="Freeform 113">
                <a:extLst>
                  <a:ext uri="{FF2B5EF4-FFF2-40B4-BE49-F238E27FC236}">
                    <a16:creationId xmlns:a16="http://schemas.microsoft.com/office/drawing/2014/main" id="{479526E3-6338-4BDF-90E7-D0F03AB3B1CF}"/>
                  </a:ext>
                </a:extLst>
              </p:cNvPr>
              <p:cNvSpPr>
                <a:spLocks/>
              </p:cNvSpPr>
              <p:nvPr/>
            </p:nvSpPr>
            <p:spPr bwMode="auto">
              <a:xfrm>
                <a:off x="2797" y="458"/>
                <a:ext cx="17" cy="18"/>
              </a:xfrm>
              <a:custGeom>
                <a:avLst/>
                <a:gdLst>
                  <a:gd name="T0" fmla="*/ 0 w 35"/>
                  <a:gd name="T1" fmla="*/ 0 h 36"/>
                  <a:gd name="T2" fmla="*/ 0 w 35"/>
                  <a:gd name="T3" fmla="*/ 0 h 36"/>
                  <a:gd name="T4" fmla="*/ 0 w 35"/>
                  <a:gd name="T5" fmla="*/ 1 h 36"/>
                  <a:gd name="T6" fmla="*/ 0 w 35"/>
                  <a:gd name="T7" fmla="*/ 1 h 36"/>
                  <a:gd name="T8" fmla="*/ 0 w 35"/>
                  <a:gd name="T9" fmla="*/ 1 h 36"/>
                  <a:gd name="T10" fmla="*/ 0 w 35"/>
                  <a:gd name="T11" fmla="*/ 1 h 36"/>
                  <a:gd name="T12" fmla="*/ 0 w 35"/>
                  <a:gd name="T13" fmla="*/ 1 h 36"/>
                  <a:gd name="T14" fmla="*/ 0 w 35"/>
                  <a:gd name="T15" fmla="*/ 1 h 36"/>
                  <a:gd name="T16" fmla="*/ 0 w 35"/>
                  <a:gd name="T17" fmla="*/ 1 h 36"/>
                  <a:gd name="T18" fmla="*/ 0 w 35"/>
                  <a:gd name="T19" fmla="*/ 1 h 36"/>
                  <a:gd name="T20" fmla="*/ 0 w 35"/>
                  <a:gd name="T21" fmla="*/ 1 h 36"/>
                  <a:gd name="T22" fmla="*/ 0 w 35"/>
                  <a:gd name="T23" fmla="*/ 1 h 36"/>
                  <a:gd name="T24" fmla="*/ 0 w 35"/>
                  <a:gd name="T25" fmla="*/ 1 h 36"/>
                  <a:gd name="T26" fmla="*/ 0 w 35"/>
                  <a:gd name="T27" fmla="*/ 1 h 36"/>
                  <a:gd name="T28" fmla="*/ 0 w 35"/>
                  <a:gd name="T29" fmla="*/ 1 h 36"/>
                  <a:gd name="T30" fmla="*/ 0 w 35"/>
                  <a:gd name="T31" fmla="*/ 1 h 36"/>
                  <a:gd name="T32" fmla="*/ 0 w 35"/>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36">
                    <a:moveTo>
                      <a:pt x="2" y="0"/>
                    </a:moveTo>
                    <a:lnTo>
                      <a:pt x="6" y="0"/>
                    </a:lnTo>
                    <a:lnTo>
                      <a:pt x="10" y="3"/>
                    </a:lnTo>
                    <a:lnTo>
                      <a:pt x="17" y="6"/>
                    </a:lnTo>
                    <a:lnTo>
                      <a:pt x="23" y="12"/>
                    </a:lnTo>
                    <a:lnTo>
                      <a:pt x="29" y="18"/>
                    </a:lnTo>
                    <a:lnTo>
                      <a:pt x="32" y="25"/>
                    </a:lnTo>
                    <a:lnTo>
                      <a:pt x="35" y="30"/>
                    </a:lnTo>
                    <a:lnTo>
                      <a:pt x="33" y="36"/>
                    </a:lnTo>
                    <a:lnTo>
                      <a:pt x="31" y="29"/>
                    </a:lnTo>
                    <a:lnTo>
                      <a:pt x="27" y="23"/>
                    </a:lnTo>
                    <a:lnTo>
                      <a:pt x="20" y="18"/>
                    </a:lnTo>
                    <a:lnTo>
                      <a:pt x="13" y="13"/>
                    </a:lnTo>
                    <a:lnTo>
                      <a:pt x="7" y="10"/>
                    </a:lnTo>
                    <a:lnTo>
                      <a:pt x="2" y="6"/>
                    </a:lnTo>
                    <a:lnTo>
                      <a:pt x="0" y="3"/>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5" name="Freeform 114">
                <a:extLst>
                  <a:ext uri="{FF2B5EF4-FFF2-40B4-BE49-F238E27FC236}">
                    <a16:creationId xmlns:a16="http://schemas.microsoft.com/office/drawing/2014/main" id="{4B75825D-91CD-45CF-BC83-7D7E197C8816}"/>
                  </a:ext>
                </a:extLst>
              </p:cNvPr>
              <p:cNvSpPr>
                <a:spLocks/>
              </p:cNvSpPr>
              <p:nvPr/>
            </p:nvSpPr>
            <p:spPr bwMode="auto">
              <a:xfrm>
                <a:off x="2812" y="314"/>
                <a:ext cx="21" cy="20"/>
              </a:xfrm>
              <a:custGeom>
                <a:avLst/>
                <a:gdLst>
                  <a:gd name="T0" fmla="*/ 0 w 43"/>
                  <a:gd name="T1" fmla="*/ 1 h 40"/>
                  <a:gd name="T2" fmla="*/ 0 w 43"/>
                  <a:gd name="T3" fmla="*/ 1 h 40"/>
                  <a:gd name="T4" fmla="*/ 0 w 43"/>
                  <a:gd name="T5" fmla="*/ 1 h 40"/>
                  <a:gd name="T6" fmla="*/ 0 w 43"/>
                  <a:gd name="T7" fmla="*/ 1 h 40"/>
                  <a:gd name="T8" fmla="*/ 0 w 43"/>
                  <a:gd name="T9" fmla="*/ 1 h 40"/>
                  <a:gd name="T10" fmla="*/ 0 w 43"/>
                  <a:gd name="T11" fmla="*/ 1 h 40"/>
                  <a:gd name="T12" fmla="*/ 0 w 43"/>
                  <a:gd name="T13" fmla="*/ 1 h 40"/>
                  <a:gd name="T14" fmla="*/ 0 w 43"/>
                  <a:gd name="T15" fmla="*/ 1 h 40"/>
                  <a:gd name="T16" fmla="*/ 0 w 43"/>
                  <a:gd name="T17" fmla="*/ 1 h 40"/>
                  <a:gd name="T18" fmla="*/ 0 w 43"/>
                  <a:gd name="T19" fmla="*/ 0 h 40"/>
                  <a:gd name="T20" fmla="*/ 0 w 43"/>
                  <a:gd name="T21" fmla="*/ 1 h 40"/>
                  <a:gd name="T22" fmla="*/ 0 w 43"/>
                  <a:gd name="T23" fmla="*/ 1 h 40"/>
                  <a:gd name="T24" fmla="*/ 0 w 43"/>
                  <a:gd name="T25" fmla="*/ 1 h 40"/>
                  <a:gd name="T26" fmla="*/ 0 w 43"/>
                  <a:gd name="T27" fmla="*/ 1 h 40"/>
                  <a:gd name="T28" fmla="*/ 0 w 43"/>
                  <a:gd name="T29" fmla="*/ 1 h 40"/>
                  <a:gd name="T30" fmla="*/ 0 w 43"/>
                  <a:gd name="T31" fmla="*/ 1 h 40"/>
                  <a:gd name="T32" fmla="*/ 0 w 43"/>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0">
                    <a:moveTo>
                      <a:pt x="43" y="40"/>
                    </a:moveTo>
                    <a:lnTo>
                      <a:pt x="39" y="38"/>
                    </a:lnTo>
                    <a:lnTo>
                      <a:pt x="32" y="35"/>
                    </a:lnTo>
                    <a:lnTo>
                      <a:pt x="24" y="29"/>
                    </a:lnTo>
                    <a:lnTo>
                      <a:pt x="16" y="23"/>
                    </a:lnTo>
                    <a:lnTo>
                      <a:pt x="8" y="16"/>
                    </a:lnTo>
                    <a:lnTo>
                      <a:pt x="2" y="10"/>
                    </a:lnTo>
                    <a:lnTo>
                      <a:pt x="0" y="6"/>
                    </a:lnTo>
                    <a:lnTo>
                      <a:pt x="1" y="1"/>
                    </a:lnTo>
                    <a:lnTo>
                      <a:pt x="6" y="0"/>
                    </a:lnTo>
                    <a:lnTo>
                      <a:pt x="10" y="2"/>
                    </a:lnTo>
                    <a:lnTo>
                      <a:pt x="16" y="7"/>
                    </a:lnTo>
                    <a:lnTo>
                      <a:pt x="23" y="14"/>
                    </a:lnTo>
                    <a:lnTo>
                      <a:pt x="29" y="22"/>
                    </a:lnTo>
                    <a:lnTo>
                      <a:pt x="35" y="30"/>
                    </a:lnTo>
                    <a:lnTo>
                      <a:pt x="39" y="36"/>
                    </a:lnTo>
                    <a:lnTo>
                      <a:pt x="43"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6" name="Freeform 115">
                <a:extLst>
                  <a:ext uri="{FF2B5EF4-FFF2-40B4-BE49-F238E27FC236}">
                    <a16:creationId xmlns:a16="http://schemas.microsoft.com/office/drawing/2014/main" id="{309EBCF7-B950-4FDA-85CD-3693A312A853}"/>
                  </a:ext>
                </a:extLst>
              </p:cNvPr>
              <p:cNvSpPr>
                <a:spLocks/>
              </p:cNvSpPr>
              <p:nvPr/>
            </p:nvSpPr>
            <p:spPr bwMode="auto">
              <a:xfrm>
                <a:off x="2834" y="312"/>
                <a:ext cx="11" cy="23"/>
              </a:xfrm>
              <a:custGeom>
                <a:avLst/>
                <a:gdLst>
                  <a:gd name="T0" fmla="*/ 0 w 22"/>
                  <a:gd name="T1" fmla="*/ 1 h 46"/>
                  <a:gd name="T2" fmla="*/ 1 w 22"/>
                  <a:gd name="T3" fmla="*/ 1 h 46"/>
                  <a:gd name="T4" fmla="*/ 1 w 22"/>
                  <a:gd name="T5" fmla="*/ 1 h 46"/>
                  <a:gd name="T6" fmla="*/ 1 w 22"/>
                  <a:gd name="T7" fmla="*/ 1 h 46"/>
                  <a:gd name="T8" fmla="*/ 1 w 22"/>
                  <a:gd name="T9" fmla="*/ 0 h 46"/>
                  <a:gd name="T10" fmla="*/ 1 w 22"/>
                  <a:gd name="T11" fmla="*/ 1 h 46"/>
                  <a:gd name="T12" fmla="*/ 1 w 22"/>
                  <a:gd name="T13" fmla="*/ 1 h 46"/>
                  <a:gd name="T14" fmla="*/ 1 w 22"/>
                  <a:gd name="T15" fmla="*/ 1 h 46"/>
                  <a:gd name="T16" fmla="*/ 0 w 22"/>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46">
                    <a:moveTo>
                      <a:pt x="0" y="46"/>
                    </a:moveTo>
                    <a:lnTo>
                      <a:pt x="5" y="37"/>
                    </a:lnTo>
                    <a:lnTo>
                      <a:pt x="15" y="23"/>
                    </a:lnTo>
                    <a:lnTo>
                      <a:pt x="22" y="9"/>
                    </a:lnTo>
                    <a:lnTo>
                      <a:pt x="20" y="0"/>
                    </a:lnTo>
                    <a:lnTo>
                      <a:pt x="14" y="2"/>
                    </a:lnTo>
                    <a:lnTo>
                      <a:pt x="8" y="16"/>
                    </a:lnTo>
                    <a:lnTo>
                      <a:pt x="3" y="33"/>
                    </a:lnTo>
                    <a:lnTo>
                      <a:pt x="0"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7" name="Freeform 116">
                <a:extLst>
                  <a:ext uri="{FF2B5EF4-FFF2-40B4-BE49-F238E27FC236}">
                    <a16:creationId xmlns:a16="http://schemas.microsoft.com/office/drawing/2014/main" id="{AA809357-60AD-46F3-BF8D-B8B4ADCEBAE0}"/>
                  </a:ext>
                </a:extLst>
              </p:cNvPr>
              <p:cNvSpPr>
                <a:spLocks/>
              </p:cNvSpPr>
              <p:nvPr/>
            </p:nvSpPr>
            <p:spPr bwMode="auto">
              <a:xfrm>
                <a:off x="2826" y="303"/>
                <a:ext cx="6" cy="27"/>
              </a:xfrm>
              <a:custGeom>
                <a:avLst/>
                <a:gdLst>
                  <a:gd name="T0" fmla="*/ 1 w 12"/>
                  <a:gd name="T1" fmla="*/ 1 h 53"/>
                  <a:gd name="T2" fmla="*/ 1 w 12"/>
                  <a:gd name="T3" fmla="*/ 1 h 53"/>
                  <a:gd name="T4" fmla="*/ 1 w 12"/>
                  <a:gd name="T5" fmla="*/ 1 h 53"/>
                  <a:gd name="T6" fmla="*/ 1 w 12"/>
                  <a:gd name="T7" fmla="*/ 1 h 53"/>
                  <a:gd name="T8" fmla="*/ 1 w 12"/>
                  <a:gd name="T9" fmla="*/ 0 h 53"/>
                  <a:gd name="T10" fmla="*/ 0 w 12"/>
                  <a:gd name="T11" fmla="*/ 1 h 53"/>
                  <a:gd name="T12" fmla="*/ 1 w 12"/>
                  <a:gd name="T13" fmla="*/ 1 h 53"/>
                  <a:gd name="T14" fmla="*/ 1 w 12"/>
                  <a:gd name="T15" fmla="*/ 1 h 53"/>
                  <a:gd name="T16" fmla="*/ 1 w 12"/>
                  <a:gd name="T17" fmla="*/ 1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3">
                    <a:moveTo>
                      <a:pt x="12" y="53"/>
                    </a:moveTo>
                    <a:lnTo>
                      <a:pt x="12" y="43"/>
                    </a:lnTo>
                    <a:lnTo>
                      <a:pt x="12" y="26"/>
                    </a:lnTo>
                    <a:lnTo>
                      <a:pt x="10" y="8"/>
                    </a:lnTo>
                    <a:lnTo>
                      <a:pt x="4" y="0"/>
                    </a:lnTo>
                    <a:lnTo>
                      <a:pt x="0" y="7"/>
                    </a:lnTo>
                    <a:lnTo>
                      <a:pt x="3" y="23"/>
                    </a:lnTo>
                    <a:lnTo>
                      <a:pt x="8" y="41"/>
                    </a:lnTo>
                    <a:lnTo>
                      <a:pt x="12"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8" name="Freeform 117">
                <a:extLst>
                  <a:ext uri="{FF2B5EF4-FFF2-40B4-BE49-F238E27FC236}">
                    <a16:creationId xmlns:a16="http://schemas.microsoft.com/office/drawing/2014/main" id="{B75A21E8-1115-4349-B484-BA59D32813FA}"/>
                  </a:ext>
                </a:extLst>
              </p:cNvPr>
              <p:cNvSpPr>
                <a:spLocks/>
              </p:cNvSpPr>
              <p:nvPr/>
            </p:nvSpPr>
            <p:spPr bwMode="auto">
              <a:xfrm>
                <a:off x="2837" y="319"/>
                <a:ext cx="21" cy="24"/>
              </a:xfrm>
              <a:custGeom>
                <a:avLst/>
                <a:gdLst>
                  <a:gd name="T0" fmla="*/ 0 w 41"/>
                  <a:gd name="T1" fmla="*/ 1 h 47"/>
                  <a:gd name="T2" fmla="*/ 1 w 41"/>
                  <a:gd name="T3" fmla="*/ 1 h 47"/>
                  <a:gd name="T4" fmla="*/ 1 w 41"/>
                  <a:gd name="T5" fmla="*/ 1 h 47"/>
                  <a:gd name="T6" fmla="*/ 1 w 41"/>
                  <a:gd name="T7" fmla="*/ 1 h 47"/>
                  <a:gd name="T8" fmla="*/ 1 w 41"/>
                  <a:gd name="T9" fmla="*/ 1 h 47"/>
                  <a:gd name="T10" fmla="*/ 1 w 41"/>
                  <a:gd name="T11" fmla="*/ 1 h 47"/>
                  <a:gd name="T12" fmla="*/ 1 w 41"/>
                  <a:gd name="T13" fmla="*/ 1 h 47"/>
                  <a:gd name="T14" fmla="*/ 1 w 41"/>
                  <a:gd name="T15" fmla="*/ 0 h 47"/>
                  <a:gd name="T16" fmla="*/ 1 w 41"/>
                  <a:gd name="T17" fmla="*/ 1 h 47"/>
                  <a:gd name="T18" fmla="*/ 1 w 41"/>
                  <a:gd name="T19" fmla="*/ 1 h 47"/>
                  <a:gd name="T20" fmla="*/ 1 w 41"/>
                  <a:gd name="T21" fmla="*/ 1 h 47"/>
                  <a:gd name="T22" fmla="*/ 1 w 41"/>
                  <a:gd name="T23" fmla="*/ 1 h 47"/>
                  <a:gd name="T24" fmla="*/ 1 w 41"/>
                  <a:gd name="T25" fmla="*/ 1 h 47"/>
                  <a:gd name="T26" fmla="*/ 1 w 41"/>
                  <a:gd name="T27" fmla="*/ 1 h 47"/>
                  <a:gd name="T28" fmla="*/ 1 w 41"/>
                  <a:gd name="T29" fmla="*/ 1 h 47"/>
                  <a:gd name="T30" fmla="*/ 1 w 41"/>
                  <a:gd name="T31" fmla="*/ 1 h 47"/>
                  <a:gd name="T32" fmla="*/ 0 w 41"/>
                  <a:gd name="T33" fmla="*/ 1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7">
                    <a:moveTo>
                      <a:pt x="0" y="47"/>
                    </a:moveTo>
                    <a:lnTo>
                      <a:pt x="3" y="41"/>
                    </a:lnTo>
                    <a:lnTo>
                      <a:pt x="9" y="33"/>
                    </a:lnTo>
                    <a:lnTo>
                      <a:pt x="15" y="24"/>
                    </a:lnTo>
                    <a:lnTo>
                      <a:pt x="20" y="16"/>
                    </a:lnTo>
                    <a:lnTo>
                      <a:pt x="27" y="8"/>
                    </a:lnTo>
                    <a:lnTo>
                      <a:pt x="33" y="3"/>
                    </a:lnTo>
                    <a:lnTo>
                      <a:pt x="38" y="0"/>
                    </a:lnTo>
                    <a:lnTo>
                      <a:pt x="41" y="1"/>
                    </a:lnTo>
                    <a:lnTo>
                      <a:pt x="41" y="4"/>
                    </a:lnTo>
                    <a:lnTo>
                      <a:pt x="38" y="10"/>
                    </a:lnTo>
                    <a:lnTo>
                      <a:pt x="32" y="17"/>
                    </a:lnTo>
                    <a:lnTo>
                      <a:pt x="25" y="24"/>
                    </a:lnTo>
                    <a:lnTo>
                      <a:pt x="17" y="32"/>
                    </a:lnTo>
                    <a:lnTo>
                      <a:pt x="10" y="38"/>
                    </a:lnTo>
                    <a:lnTo>
                      <a:pt x="3" y="43"/>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09" name="Freeform 118">
                <a:extLst>
                  <a:ext uri="{FF2B5EF4-FFF2-40B4-BE49-F238E27FC236}">
                    <a16:creationId xmlns:a16="http://schemas.microsoft.com/office/drawing/2014/main" id="{7A94ACDE-D009-4628-B250-95D7B5804E9B}"/>
                  </a:ext>
                </a:extLst>
              </p:cNvPr>
              <p:cNvSpPr>
                <a:spLocks/>
              </p:cNvSpPr>
              <p:nvPr/>
            </p:nvSpPr>
            <p:spPr bwMode="auto">
              <a:xfrm>
                <a:off x="2818" y="465"/>
                <a:ext cx="34" cy="7"/>
              </a:xfrm>
              <a:custGeom>
                <a:avLst/>
                <a:gdLst>
                  <a:gd name="T0" fmla="*/ 0 w 68"/>
                  <a:gd name="T1" fmla="*/ 0 h 15"/>
                  <a:gd name="T2" fmla="*/ 1 w 68"/>
                  <a:gd name="T3" fmla="*/ 0 h 15"/>
                  <a:gd name="T4" fmla="*/ 1 w 68"/>
                  <a:gd name="T5" fmla="*/ 0 h 15"/>
                  <a:gd name="T6" fmla="*/ 1 w 68"/>
                  <a:gd name="T7" fmla="*/ 0 h 15"/>
                  <a:gd name="T8" fmla="*/ 1 w 68"/>
                  <a:gd name="T9" fmla="*/ 0 h 15"/>
                  <a:gd name="T10" fmla="*/ 1 w 68"/>
                  <a:gd name="T11" fmla="*/ 0 h 15"/>
                  <a:gd name="T12" fmla="*/ 1 w 68"/>
                  <a:gd name="T13" fmla="*/ 0 h 15"/>
                  <a:gd name="T14" fmla="*/ 2 w 68"/>
                  <a:gd name="T15" fmla="*/ 0 h 15"/>
                  <a:gd name="T16" fmla="*/ 2 w 68"/>
                  <a:gd name="T17" fmla="*/ 0 h 15"/>
                  <a:gd name="T18" fmla="*/ 2 w 68"/>
                  <a:gd name="T19" fmla="*/ 0 h 15"/>
                  <a:gd name="T20" fmla="*/ 1 w 68"/>
                  <a:gd name="T21" fmla="*/ 0 h 15"/>
                  <a:gd name="T22" fmla="*/ 1 w 68"/>
                  <a:gd name="T23" fmla="*/ 0 h 15"/>
                  <a:gd name="T24" fmla="*/ 1 w 68"/>
                  <a:gd name="T25" fmla="*/ 0 h 15"/>
                  <a:gd name="T26" fmla="*/ 1 w 68"/>
                  <a:gd name="T27" fmla="*/ 0 h 15"/>
                  <a:gd name="T28" fmla="*/ 1 w 68"/>
                  <a:gd name="T29" fmla="*/ 0 h 15"/>
                  <a:gd name="T30" fmla="*/ 1 w 68"/>
                  <a:gd name="T31" fmla="*/ 0 h 15"/>
                  <a:gd name="T32" fmla="*/ 0 w 6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5">
                    <a:moveTo>
                      <a:pt x="0" y="2"/>
                    </a:moveTo>
                    <a:lnTo>
                      <a:pt x="8" y="1"/>
                    </a:lnTo>
                    <a:lnTo>
                      <a:pt x="17" y="1"/>
                    </a:lnTo>
                    <a:lnTo>
                      <a:pt x="28" y="0"/>
                    </a:lnTo>
                    <a:lnTo>
                      <a:pt x="40" y="0"/>
                    </a:lnTo>
                    <a:lnTo>
                      <a:pt x="50" y="1"/>
                    </a:lnTo>
                    <a:lnTo>
                      <a:pt x="58" y="3"/>
                    </a:lnTo>
                    <a:lnTo>
                      <a:pt x="65" y="6"/>
                    </a:lnTo>
                    <a:lnTo>
                      <a:pt x="68" y="10"/>
                    </a:lnTo>
                    <a:lnTo>
                      <a:pt x="65" y="14"/>
                    </a:lnTo>
                    <a:lnTo>
                      <a:pt x="60" y="15"/>
                    </a:lnTo>
                    <a:lnTo>
                      <a:pt x="51" y="14"/>
                    </a:lnTo>
                    <a:lnTo>
                      <a:pt x="41" y="12"/>
                    </a:lnTo>
                    <a:lnTo>
                      <a:pt x="30" y="8"/>
                    </a:lnTo>
                    <a:lnTo>
                      <a:pt x="18" y="6"/>
                    </a:lnTo>
                    <a:lnTo>
                      <a:pt x="8" y="3"/>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0" name="Freeform 119">
                <a:extLst>
                  <a:ext uri="{FF2B5EF4-FFF2-40B4-BE49-F238E27FC236}">
                    <a16:creationId xmlns:a16="http://schemas.microsoft.com/office/drawing/2014/main" id="{947CDA27-5CA9-4A69-AD73-552E3ED31C65}"/>
                  </a:ext>
                </a:extLst>
              </p:cNvPr>
              <p:cNvSpPr>
                <a:spLocks/>
              </p:cNvSpPr>
              <p:nvPr/>
            </p:nvSpPr>
            <p:spPr bwMode="auto">
              <a:xfrm>
                <a:off x="2814" y="473"/>
                <a:ext cx="32" cy="12"/>
              </a:xfrm>
              <a:custGeom>
                <a:avLst/>
                <a:gdLst>
                  <a:gd name="T0" fmla="*/ 0 w 65"/>
                  <a:gd name="T1" fmla="*/ 0 h 25"/>
                  <a:gd name="T2" fmla="*/ 0 w 65"/>
                  <a:gd name="T3" fmla="*/ 0 h 25"/>
                  <a:gd name="T4" fmla="*/ 0 w 65"/>
                  <a:gd name="T5" fmla="*/ 0 h 25"/>
                  <a:gd name="T6" fmla="*/ 0 w 65"/>
                  <a:gd name="T7" fmla="*/ 0 h 25"/>
                  <a:gd name="T8" fmla="*/ 0 w 65"/>
                  <a:gd name="T9" fmla="*/ 0 h 25"/>
                  <a:gd name="T10" fmla="*/ 0 w 65"/>
                  <a:gd name="T11" fmla="*/ 0 h 25"/>
                  <a:gd name="T12" fmla="*/ 0 w 65"/>
                  <a:gd name="T13" fmla="*/ 0 h 25"/>
                  <a:gd name="T14" fmla="*/ 0 w 65"/>
                  <a:gd name="T15" fmla="*/ 0 h 25"/>
                  <a:gd name="T16" fmla="*/ 1 w 65"/>
                  <a:gd name="T17" fmla="*/ 0 h 25"/>
                  <a:gd name="T18" fmla="*/ 0 w 65"/>
                  <a:gd name="T19" fmla="*/ 0 h 25"/>
                  <a:gd name="T20" fmla="*/ 0 w 65"/>
                  <a:gd name="T21" fmla="*/ 0 h 25"/>
                  <a:gd name="T22" fmla="*/ 0 w 65"/>
                  <a:gd name="T23" fmla="*/ 0 h 25"/>
                  <a:gd name="T24" fmla="*/ 0 w 65"/>
                  <a:gd name="T25" fmla="*/ 0 h 25"/>
                  <a:gd name="T26" fmla="*/ 0 w 65"/>
                  <a:gd name="T27" fmla="*/ 0 h 25"/>
                  <a:gd name="T28" fmla="*/ 0 w 65"/>
                  <a:gd name="T29" fmla="*/ 0 h 25"/>
                  <a:gd name="T30" fmla="*/ 0 w 65"/>
                  <a:gd name="T31" fmla="*/ 0 h 25"/>
                  <a:gd name="T32" fmla="*/ 0 w 65"/>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25">
                    <a:moveTo>
                      <a:pt x="0" y="0"/>
                    </a:moveTo>
                    <a:lnTo>
                      <a:pt x="7" y="0"/>
                    </a:lnTo>
                    <a:lnTo>
                      <a:pt x="15" y="1"/>
                    </a:lnTo>
                    <a:lnTo>
                      <a:pt x="26" y="4"/>
                    </a:lnTo>
                    <a:lnTo>
                      <a:pt x="37" y="6"/>
                    </a:lnTo>
                    <a:lnTo>
                      <a:pt x="48" y="8"/>
                    </a:lnTo>
                    <a:lnTo>
                      <a:pt x="56" y="13"/>
                    </a:lnTo>
                    <a:lnTo>
                      <a:pt x="63" y="16"/>
                    </a:lnTo>
                    <a:lnTo>
                      <a:pt x="65" y="21"/>
                    </a:lnTo>
                    <a:lnTo>
                      <a:pt x="63" y="25"/>
                    </a:lnTo>
                    <a:lnTo>
                      <a:pt x="57" y="25"/>
                    </a:lnTo>
                    <a:lnTo>
                      <a:pt x="48" y="22"/>
                    </a:lnTo>
                    <a:lnTo>
                      <a:pt x="36" y="18"/>
                    </a:lnTo>
                    <a:lnTo>
                      <a:pt x="25" y="13"/>
                    </a:lnTo>
                    <a:lnTo>
                      <a:pt x="14" y="7"/>
                    </a:lnTo>
                    <a:lnTo>
                      <a:pt x="5"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1" name="Freeform 120">
                <a:extLst>
                  <a:ext uri="{FF2B5EF4-FFF2-40B4-BE49-F238E27FC236}">
                    <a16:creationId xmlns:a16="http://schemas.microsoft.com/office/drawing/2014/main" id="{7C13D4A2-633D-423B-BC2F-0BDB4FF8BD76}"/>
                  </a:ext>
                </a:extLst>
              </p:cNvPr>
              <p:cNvSpPr>
                <a:spLocks/>
              </p:cNvSpPr>
              <p:nvPr/>
            </p:nvSpPr>
            <p:spPr bwMode="auto">
              <a:xfrm>
                <a:off x="2830" y="448"/>
                <a:ext cx="32" cy="7"/>
              </a:xfrm>
              <a:custGeom>
                <a:avLst/>
                <a:gdLst>
                  <a:gd name="T0" fmla="*/ 0 w 63"/>
                  <a:gd name="T1" fmla="*/ 0 h 15"/>
                  <a:gd name="T2" fmla="*/ 1 w 63"/>
                  <a:gd name="T3" fmla="*/ 0 h 15"/>
                  <a:gd name="T4" fmla="*/ 1 w 63"/>
                  <a:gd name="T5" fmla="*/ 0 h 15"/>
                  <a:gd name="T6" fmla="*/ 1 w 63"/>
                  <a:gd name="T7" fmla="*/ 0 h 15"/>
                  <a:gd name="T8" fmla="*/ 1 w 63"/>
                  <a:gd name="T9" fmla="*/ 0 h 15"/>
                  <a:gd name="T10" fmla="*/ 1 w 63"/>
                  <a:gd name="T11" fmla="*/ 0 h 15"/>
                  <a:gd name="T12" fmla="*/ 1 w 63"/>
                  <a:gd name="T13" fmla="*/ 0 h 15"/>
                  <a:gd name="T14" fmla="*/ 1 w 63"/>
                  <a:gd name="T15" fmla="*/ 0 h 15"/>
                  <a:gd name="T16" fmla="*/ 1 w 63"/>
                  <a:gd name="T17" fmla="*/ 0 h 15"/>
                  <a:gd name="T18" fmla="*/ 1 w 63"/>
                  <a:gd name="T19" fmla="*/ 0 h 15"/>
                  <a:gd name="T20" fmla="*/ 1 w 63"/>
                  <a:gd name="T21" fmla="*/ 0 h 15"/>
                  <a:gd name="T22" fmla="*/ 1 w 63"/>
                  <a:gd name="T23" fmla="*/ 0 h 15"/>
                  <a:gd name="T24" fmla="*/ 1 w 63"/>
                  <a:gd name="T25" fmla="*/ 0 h 15"/>
                  <a:gd name="T26" fmla="*/ 1 w 63"/>
                  <a:gd name="T27" fmla="*/ 0 h 15"/>
                  <a:gd name="T28" fmla="*/ 1 w 63"/>
                  <a:gd name="T29" fmla="*/ 0 h 15"/>
                  <a:gd name="T30" fmla="*/ 1 w 63"/>
                  <a:gd name="T31" fmla="*/ 0 h 15"/>
                  <a:gd name="T32" fmla="*/ 0 w 63"/>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15">
                    <a:moveTo>
                      <a:pt x="0" y="7"/>
                    </a:moveTo>
                    <a:lnTo>
                      <a:pt x="2" y="4"/>
                    </a:lnTo>
                    <a:lnTo>
                      <a:pt x="9" y="2"/>
                    </a:lnTo>
                    <a:lnTo>
                      <a:pt x="18" y="1"/>
                    </a:lnTo>
                    <a:lnTo>
                      <a:pt x="30" y="0"/>
                    </a:lnTo>
                    <a:lnTo>
                      <a:pt x="40" y="1"/>
                    </a:lnTo>
                    <a:lnTo>
                      <a:pt x="50" y="2"/>
                    </a:lnTo>
                    <a:lnTo>
                      <a:pt x="58" y="4"/>
                    </a:lnTo>
                    <a:lnTo>
                      <a:pt x="63" y="9"/>
                    </a:lnTo>
                    <a:lnTo>
                      <a:pt x="63" y="12"/>
                    </a:lnTo>
                    <a:lnTo>
                      <a:pt x="58" y="15"/>
                    </a:lnTo>
                    <a:lnTo>
                      <a:pt x="50" y="13"/>
                    </a:lnTo>
                    <a:lnTo>
                      <a:pt x="40" y="12"/>
                    </a:lnTo>
                    <a:lnTo>
                      <a:pt x="30" y="10"/>
                    </a:lnTo>
                    <a:lnTo>
                      <a:pt x="18" y="9"/>
                    </a:lnTo>
                    <a:lnTo>
                      <a:pt x="8" y="7"/>
                    </a:lnTo>
                    <a:lnTo>
                      <a:pt x="0"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2" name="Freeform 121">
                <a:extLst>
                  <a:ext uri="{FF2B5EF4-FFF2-40B4-BE49-F238E27FC236}">
                    <a16:creationId xmlns:a16="http://schemas.microsoft.com/office/drawing/2014/main" id="{FCA13EE9-0986-4515-831E-CA59E60C2CAE}"/>
                  </a:ext>
                </a:extLst>
              </p:cNvPr>
              <p:cNvSpPr>
                <a:spLocks/>
              </p:cNvSpPr>
              <p:nvPr/>
            </p:nvSpPr>
            <p:spPr bwMode="auto">
              <a:xfrm>
                <a:off x="2834" y="429"/>
                <a:ext cx="37" cy="10"/>
              </a:xfrm>
              <a:custGeom>
                <a:avLst/>
                <a:gdLst>
                  <a:gd name="T0" fmla="*/ 0 w 75"/>
                  <a:gd name="T1" fmla="*/ 1 h 20"/>
                  <a:gd name="T2" fmla="*/ 0 w 75"/>
                  <a:gd name="T3" fmla="*/ 1 h 20"/>
                  <a:gd name="T4" fmla="*/ 0 w 75"/>
                  <a:gd name="T5" fmla="*/ 1 h 20"/>
                  <a:gd name="T6" fmla="*/ 0 w 75"/>
                  <a:gd name="T7" fmla="*/ 1 h 20"/>
                  <a:gd name="T8" fmla="*/ 0 w 75"/>
                  <a:gd name="T9" fmla="*/ 1 h 20"/>
                  <a:gd name="T10" fmla="*/ 0 w 75"/>
                  <a:gd name="T11" fmla="*/ 1 h 20"/>
                  <a:gd name="T12" fmla="*/ 1 w 75"/>
                  <a:gd name="T13" fmla="*/ 0 h 20"/>
                  <a:gd name="T14" fmla="*/ 1 w 75"/>
                  <a:gd name="T15" fmla="*/ 1 h 20"/>
                  <a:gd name="T16" fmla="*/ 1 w 75"/>
                  <a:gd name="T17" fmla="*/ 1 h 20"/>
                  <a:gd name="T18" fmla="*/ 1 w 75"/>
                  <a:gd name="T19" fmla="*/ 1 h 20"/>
                  <a:gd name="T20" fmla="*/ 1 w 75"/>
                  <a:gd name="T21" fmla="*/ 1 h 20"/>
                  <a:gd name="T22" fmla="*/ 0 w 75"/>
                  <a:gd name="T23" fmla="*/ 1 h 20"/>
                  <a:gd name="T24" fmla="*/ 0 w 75"/>
                  <a:gd name="T25" fmla="*/ 1 h 20"/>
                  <a:gd name="T26" fmla="*/ 0 w 75"/>
                  <a:gd name="T27" fmla="*/ 1 h 20"/>
                  <a:gd name="T28" fmla="*/ 0 w 75"/>
                  <a:gd name="T29" fmla="*/ 1 h 20"/>
                  <a:gd name="T30" fmla="*/ 0 w 75"/>
                  <a:gd name="T31" fmla="*/ 1 h 20"/>
                  <a:gd name="T32" fmla="*/ 0 w 75"/>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20">
                    <a:moveTo>
                      <a:pt x="0" y="20"/>
                    </a:moveTo>
                    <a:lnTo>
                      <a:pt x="8" y="16"/>
                    </a:lnTo>
                    <a:lnTo>
                      <a:pt x="18" y="11"/>
                    </a:lnTo>
                    <a:lnTo>
                      <a:pt x="30" y="6"/>
                    </a:lnTo>
                    <a:lnTo>
                      <a:pt x="42" y="3"/>
                    </a:lnTo>
                    <a:lnTo>
                      <a:pt x="54" y="1"/>
                    </a:lnTo>
                    <a:lnTo>
                      <a:pt x="64" y="0"/>
                    </a:lnTo>
                    <a:lnTo>
                      <a:pt x="71" y="1"/>
                    </a:lnTo>
                    <a:lnTo>
                      <a:pt x="75" y="5"/>
                    </a:lnTo>
                    <a:lnTo>
                      <a:pt x="72" y="10"/>
                    </a:lnTo>
                    <a:lnTo>
                      <a:pt x="67" y="13"/>
                    </a:lnTo>
                    <a:lnTo>
                      <a:pt x="56" y="16"/>
                    </a:lnTo>
                    <a:lnTo>
                      <a:pt x="43" y="16"/>
                    </a:lnTo>
                    <a:lnTo>
                      <a:pt x="31" y="17"/>
                    </a:lnTo>
                    <a:lnTo>
                      <a:pt x="18" y="18"/>
                    </a:lnTo>
                    <a:lnTo>
                      <a:pt x="8" y="19"/>
                    </a:lnTo>
                    <a:lnTo>
                      <a:pt x="0"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3" name="Freeform 122">
                <a:extLst>
                  <a:ext uri="{FF2B5EF4-FFF2-40B4-BE49-F238E27FC236}">
                    <a16:creationId xmlns:a16="http://schemas.microsoft.com/office/drawing/2014/main" id="{E91DD11B-0F52-4A01-8680-85FBADB9279A}"/>
                  </a:ext>
                </a:extLst>
              </p:cNvPr>
              <p:cNvSpPr>
                <a:spLocks/>
              </p:cNvSpPr>
              <p:nvPr/>
            </p:nvSpPr>
            <p:spPr bwMode="auto">
              <a:xfrm>
                <a:off x="2840" y="410"/>
                <a:ext cx="41" cy="12"/>
              </a:xfrm>
              <a:custGeom>
                <a:avLst/>
                <a:gdLst>
                  <a:gd name="T0" fmla="*/ 0 w 82"/>
                  <a:gd name="T1" fmla="*/ 1 h 24"/>
                  <a:gd name="T2" fmla="*/ 1 w 82"/>
                  <a:gd name="T3" fmla="*/ 1 h 24"/>
                  <a:gd name="T4" fmla="*/ 1 w 82"/>
                  <a:gd name="T5" fmla="*/ 1 h 24"/>
                  <a:gd name="T6" fmla="*/ 1 w 82"/>
                  <a:gd name="T7" fmla="*/ 1 h 24"/>
                  <a:gd name="T8" fmla="*/ 1 w 82"/>
                  <a:gd name="T9" fmla="*/ 1 h 24"/>
                  <a:gd name="T10" fmla="*/ 1 w 82"/>
                  <a:gd name="T11" fmla="*/ 1 h 24"/>
                  <a:gd name="T12" fmla="*/ 2 w 82"/>
                  <a:gd name="T13" fmla="*/ 0 h 24"/>
                  <a:gd name="T14" fmla="*/ 2 w 82"/>
                  <a:gd name="T15" fmla="*/ 1 h 24"/>
                  <a:gd name="T16" fmla="*/ 2 w 82"/>
                  <a:gd name="T17" fmla="*/ 1 h 24"/>
                  <a:gd name="T18" fmla="*/ 2 w 82"/>
                  <a:gd name="T19" fmla="*/ 1 h 24"/>
                  <a:gd name="T20" fmla="*/ 2 w 82"/>
                  <a:gd name="T21" fmla="*/ 1 h 24"/>
                  <a:gd name="T22" fmla="*/ 1 w 82"/>
                  <a:gd name="T23" fmla="*/ 1 h 24"/>
                  <a:gd name="T24" fmla="*/ 1 w 82"/>
                  <a:gd name="T25" fmla="*/ 1 h 24"/>
                  <a:gd name="T26" fmla="*/ 1 w 82"/>
                  <a:gd name="T27" fmla="*/ 1 h 24"/>
                  <a:gd name="T28" fmla="*/ 1 w 82"/>
                  <a:gd name="T29" fmla="*/ 1 h 24"/>
                  <a:gd name="T30" fmla="*/ 1 w 82"/>
                  <a:gd name="T31" fmla="*/ 1 h 24"/>
                  <a:gd name="T32" fmla="*/ 0 w 82"/>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24">
                    <a:moveTo>
                      <a:pt x="0" y="24"/>
                    </a:moveTo>
                    <a:lnTo>
                      <a:pt x="8" y="20"/>
                    </a:lnTo>
                    <a:lnTo>
                      <a:pt x="20" y="16"/>
                    </a:lnTo>
                    <a:lnTo>
                      <a:pt x="34" y="10"/>
                    </a:lnTo>
                    <a:lnTo>
                      <a:pt x="48" y="5"/>
                    </a:lnTo>
                    <a:lnTo>
                      <a:pt x="61" y="2"/>
                    </a:lnTo>
                    <a:lnTo>
                      <a:pt x="73" y="0"/>
                    </a:lnTo>
                    <a:lnTo>
                      <a:pt x="80" y="1"/>
                    </a:lnTo>
                    <a:lnTo>
                      <a:pt x="82" y="4"/>
                    </a:lnTo>
                    <a:lnTo>
                      <a:pt x="79" y="10"/>
                    </a:lnTo>
                    <a:lnTo>
                      <a:pt x="69" y="14"/>
                    </a:lnTo>
                    <a:lnTo>
                      <a:pt x="58" y="16"/>
                    </a:lnTo>
                    <a:lnTo>
                      <a:pt x="44" y="18"/>
                    </a:lnTo>
                    <a:lnTo>
                      <a:pt x="29" y="20"/>
                    </a:lnTo>
                    <a:lnTo>
                      <a:pt x="17" y="22"/>
                    </a:lnTo>
                    <a:lnTo>
                      <a:pt x="6" y="23"/>
                    </a:lnTo>
                    <a:lnTo>
                      <a:pt x="0" y="2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4" name="Freeform 123">
                <a:extLst>
                  <a:ext uri="{FF2B5EF4-FFF2-40B4-BE49-F238E27FC236}">
                    <a16:creationId xmlns:a16="http://schemas.microsoft.com/office/drawing/2014/main" id="{5BBEC9B0-0F9E-4802-A300-9270918348F2}"/>
                  </a:ext>
                </a:extLst>
              </p:cNvPr>
              <p:cNvSpPr>
                <a:spLocks/>
              </p:cNvSpPr>
              <p:nvPr/>
            </p:nvSpPr>
            <p:spPr bwMode="auto">
              <a:xfrm>
                <a:off x="2841" y="371"/>
                <a:ext cx="44" cy="20"/>
              </a:xfrm>
              <a:custGeom>
                <a:avLst/>
                <a:gdLst>
                  <a:gd name="T0" fmla="*/ 0 w 86"/>
                  <a:gd name="T1" fmla="*/ 0 h 42"/>
                  <a:gd name="T2" fmla="*/ 1 w 86"/>
                  <a:gd name="T3" fmla="*/ 0 h 42"/>
                  <a:gd name="T4" fmla="*/ 1 w 86"/>
                  <a:gd name="T5" fmla="*/ 0 h 42"/>
                  <a:gd name="T6" fmla="*/ 1 w 86"/>
                  <a:gd name="T7" fmla="*/ 0 h 42"/>
                  <a:gd name="T8" fmla="*/ 1 w 86"/>
                  <a:gd name="T9" fmla="*/ 0 h 42"/>
                  <a:gd name="T10" fmla="*/ 1 w 86"/>
                  <a:gd name="T11" fmla="*/ 0 h 42"/>
                  <a:gd name="T12" fmla="*/ 2 w 86"/>
                  <a:gd name="T13" fmla="*/ 0 h 42"/>
                  <a:gd name="T14" fmla="*/ 2 w 86"/>
                  <a:gd name="T15" fmla="*/ 0 h 42"/>
                  <a:gd name="T16" fmla="*/ 2 w 86"/>
                  <a:gd name="T17" fmla="*/ 0 h 42"/>
                  <a:gd name="T18" fmla="*/ 2 w 86"/>
                  <a:gd name="T19" fmla="*/ 0 h 42"/>
                  <a:gd name="T20" fmla="*/ 2 w 86"/>
                  <a:gd name="T21" fmla="*/ 0 h 42"/>
                  <a:gd name="T22" fmla="*/ 1 w 86"/>
                  <a:gd name="T23" fmla="*/ 0 h 42"/>
                  <a:gd name="T24" fmla="*/ 1 w 86"/>
                  <a:gd name="T25" fmla="*/ 0 h 42"/>
                  <a:gd name="T26" fmla="*/ 1 w 86"/>
                  <a:gd name="T27" fmla="*/ 0 h 42"/>
                  <a:gd name="T28" fmla="*/ 1 w 86"/>
                  <a:gd name="T29" fmla="*/ 0 h 42"/>
                  <a:gd name="T30" fmla="*/ 1 w 86"/>
                  <a:gd name="T31" fmla="*/ 0 h 42"/>
                  <a:gd name="T32" fmla="*/ 0 w 86"/>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42">
                    <a:moveTo>
                      <a:pt x="0" y="42"/>
                    </a:moveTo>
                    <a:lnTo>
                      <a:pt x="8" y="35"/>
                    </a:lnTo>
                    <a:lnTo>
                      <a:pt x="19" y="27"/>
                    </a:lnTo>
                    <a:lnTo>
                      <a:pt x="32" y="19"/>
                    </a:lnTo>
                    <a:lnTo>
                      <a:pt x="47" y="11"/>
                    </a:lnTo>
                    <a:lnTo>
                      <a:pt x="61" y="5"/>
                    </a:lnTo>
                    <a:lnTo>
                      <a:pt x="72" y="1"/>
                    </a:lnTo>
                    <a:lnTo>
                      <a:pt x="81" y="0"/>
                    </a:lnTo>
                    <a:lnTo>
                      <a:pt x="86" y="3"/>
                    </a:lnTo>
                    <a:lnTo>
                      <a:pt x="85" y="7"/>
                    </a:lnTo>
                    <a:lnTo>
                      <a:pt x="76" y="12"/>
                    </a:lnTo>
                    <a:lnTo>
                      <a:pt x="63" y="17"/>
                    </a:lnTo>
                    <a:lnTo>
                      <a:pt x="48" y="22"/>
                    </a:lnTo>
                    <a:lnTo>
                      <a:pt x="32" y="27"/>
                    </a:lnTo>
                    <a:lnTo>
                      <a:pt x="17" y="32"/>
                    </a:lnTo>
                    <a:lnTo>
                      <a:pt x="5" y="37"/>
                    </a:lnTo>
                    <a:lnTo>
                      <a:pt x="0"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5" name="Freeform 124">
                <a:extLst>
                  <a:ext uri="{FF2B5EF4-FFF2-40B4-BE49-F238E27FC236}">
                    <a16:creationId xmlns:a16="http://schemas.microsoft.com/office/drawing/2014/main" id="{99973A3C-64B3-4282-AFB3-43D5DB64C131}"/>
                  </a:ext>
                </a:extLst>
              </p:cNvPr>
              <p:cNvSpPr>
                <a:spLocks/>
              </p:cNvSpPr>
              <p:nvPr/>
            </p:nvSpPr>
            <p:spPr bwMode="auto">
              <a:xfrm>
                <a:off x="2838" y="333"/>
                <a:ext cx="40" cy="24"/>
              </a:xfrm>
              <a:custGeom>
                <a:avLst/>
                <a:gdLst>
                  <a:gd name="T0" fmla="*/ 0 w 80"/>
                  <a:gd name="T1" fmla="*/ 0 h 50"/>
                  <a:gd name="T2" fmla="*/ 1 w 80"/>
                  <a:gd name="T3" fmla="*/ 0 h 50"/>
                  <a:gd name="T4" fmla="*/ 1 w 80"/>
                  <a:gd name="T5" fmla="*/ 0 h 50"/>
                  <a:gd name="T6" fmla="*/ 1 w 80"/>
                  <a:gd name="T7" fmla="*/ 0 h 50"/>
                  <a:gd name="T8" fmla="*/ 1 w 80"/>
                  <a:gd name="T9" fmla="*/ 0 h 50"/>
                  <a:gd name="T10" fmla="*/ 1 w 80"/>
                  <a:gd name="T11" fmla="*/ 0 h 50"/>
                  <a:gd name="T12" fmla="*/ 2 w 80"/>
                  <a:gd name="T13" fmla="*/ 0 h 50"/>
                  <a:gd name="T14" fmla="*/ 2 w 80"/>
                  <a:gd name="T15" fmla="*/ 0 h 50"/>
                  <a:gd name="T16" fmla="*/ 2 w 80"/>
                  <a:gd name="T17" fmla="*/ 0 h 50"/>
                  <a:gd name="T18" fmla="*/ 2 w 80"/>
                  <a:gd name="T19" fmla="*/ 0 h 50"/>
                  <a:gd name="T20" fmla="*/ 2 w 80"/>
                  <a:gd name="T21" fmla="*/ 0 h 50"/>
                  <a:gd name="T22" fmla="*/ 1 w 80"/>
                  <a:gd name="T23" fmla="*/ 0 h 50"/>
                  <a:gd name="T24" fmla="*/ 1 w 80"/>
                  <a:gd name="T25" fmla="*/ 0 h 50"/>
                  <a:gd name="T26" fmla="*/ 1 w 80"/>
                  <a:gd name="T27" fmla="*/ 0 h 50"/>
                  <a:gd name="T28" fmla="*/ 1 w 80"/>
                  <a:gd name="T29" fmla="*/ 0 h 50"/>
                  <a:gd name="T30" fmla="*/ 1 w 80"/>
                  <a:gd name="T31" fmla="*/ 0 h 50"/>
                  <a:gd name="T32" fmla="*/ 0 w 80"/>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0" h="50">
                    <a:moveTo>
                      <a:pt x="0" y="50"/>
                    </a:moveTo>
                    <a:lnTo>
                      <a:pt x="7" y="43"/>
                    </a:lnTo>
                    <a:lnTo>
                      <a:pt x="17" y="35"/>
                    </a:lnTo>
                    <a:lnTo>
                      <a:pt x="30" y="26"/>
                    </a:lnTo>
                    <a:lnTo>
                      <a:pt x="42" y="15"/>
                    </a:lnTo>
                    <a:lnTo>
                      <a:pt x="56" y="8"/>
                    </a:lnTo>
                    <a:lnTo>
                      <a:pt x="68" y="2"/>
                    </a:lnTo>
                    <a:lnTo>
                      <a:pt x="76" y="0"/>
                    </a:lnTo>
                    <a:lnTo>
                      <a:pt x="80" y="2"/>
                    </a:lnTo>
                    <a:lnTo>
                      <a:pt x="79" y="8"/>
                    </a:lnTo>
                    <a:lnTo>
                      <a:pt x="71" y="14"/>
                    </a:lnTo>
                    <a:lnTo>
                      <a:pt x="60" y="21"/>
                    </a:lnTo>
                    <a:lnTo>
                      <a:pt x="46" y="28"/>
                    </a:lnTo>
                    <a:lnTo>
                      <a:pt x="30" y="35"/>
                    </a:lnTo>
                    <a:lnTo>
                      <a:pt x="16" y="40"/>
                    </a:lnTo>
                    <a:lnTo>
                      <a:pt x="6" y="45"/>
                    </a:lnTo>
                    <a:lnTo>
                      <a:pt x="0"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6" name="Freeform 125">
                <a:extLst>
                  <a:ext uri="{FF2B5EF4-FFF2-40B4-BE49-F238E27FC236}">
                    <a16:creationId xmlns:a16="http://schemas.microsoft.com/office/drawing/2014/main" id="{9F750DAC-AAD1-4D76-85EC-A11273AE3B9D}"/>
                  </a:ext>
                </a:extLst>
              </p:cNvPr>
              <p:cNvSpPr>
                <a:spLocks/>
              </p:cNvSpPr>
              <p:nvPr/>
            </p:nvSpPr>
            <p:spPr bwMode="auto">
              <a:xfrm>
                <a:off x="2843" y="386"/>
                <a:ext cx="36" cy="21"/>
              </a:xfrm>
              <a:custGeom>
                <a:avLst/>
                <a:gdLst>
                  <a:gd name="T0" fmla="*/ 0 w 74"/>
                  <a:gd name="T1" fmla="*/ 0 h 43"/>
                  <a:gd name="T2" fmla="*/ 0 w 74"/>
                  <a:gd name="T3" fmla="*/ 0 h 43"/>
                  <a:gd name="T4" fmla="*/ 0 w 74"/>
                  <a:gd name="T5" fmla="*/ 0 h 43"/>
                  <a:gd name="T6" fmla="*/ 0 w 74"/>
                  <a:gd name="T7" fmla="*/ 0 h 43"/>
                  <a:gd name="T8" fmla="*/ 0 w 74"/>
                  <a:gd name="T9" fmla="*/ 0 h 43"/>
                  <a:gd name="T10" fmla="*/ 0 w 74"/>
                  <a:gd name="T11" fmla="*/ 0 h 43"/>
                  <a:gd name="T12" fmla="*/ 0 w 74"/>
                  <a:gd name="T13" fmla="*/ 0 h 43"/>
                  <a:gd name="T14" fmla="*/ 1 w 74"/>
                  <a:gd name="T15" fmla="*/ 0 h 43"/>
                  <a:gd name="T16" fmla="*/ 1 w 74"/>
                  <a:gd name="T17" fmla="*/ 0 h 43"/>
                  <a:gd name="T18" fmla="*/ 1 w 74"/>
                  <a:gd name="T19" fmla="*/ 0 h 43"/>
                  <a:gd name="T20" fmla="*/ 0 w 74"/>
                  <a:gd name="T21" fmla="*/ 0 h 43"/>
                  <a:gd name="T22" fmla="*/ 0 w 74"/>
                  <a:gd name="T23" fmla="*/ 0 h 43"/>
                  <a:gd name="T24" fmla="*/ 0 w 74"/>
                  <a:gd name="T25" fmla="*/ 0 h 43"/>
                  <a:gd name="T26" fmla="*/ 0 w 74"/>
                  <a:gd name="T27" fmla="*/ 0 h 43"/>
                  <a:gd name="T28" fmla="*/ 0 w 74"/>
                  <a:gd name="T29" fmla="*/ 0 h 43"/>
                  <a:gd name="T30" fmla="*/ 0 w 74"/>
                  <a:gd name="T31" fmla="*/ 0 h 43"/>
                  <a:gd name="T32" fmla="*/ 0 w 74"/>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43">
                    <a:moveTo>
                      <a:pt x="0" y="43"/>
                    </a:moveTo>
                    <a:lnTo>
                      <a:pt x="7" y="37"/>
                    </a:lnTo>
                    <a:lnTo>
                      <a:pt x="16" y="29"/>
                    </a:lnTo>
                    <a:lnTo>
                      <a:pt x="28" y="21"/>
                    </a:lnTo>
                    <a:lnTo>
                      <a:pt x="40" y="13"/>
                    </a:lnTo>
                    <a:lnTo>
                      <a:pt x="53" y="6"/>
                    </a:lnTo>
                    <a:lnTo>
                      <a:pt x="63" y="1"/>
                    </a:lnTo>
                    <a:lnTo>
                      <a:pt x="70" y="0"/>
                    </a:lnTo>
                    <a:lnTo>
                      <a:pt x="74" y="4"/>
                    </a:lnTo>
                    <a:lnTo>
                      <a:pt x="71" y="10"/>
                    </a:lnTo>
                    <a:lnTo>
                      <a:pt x="63" y="15"/>
                    </a:lnTo>
                    <a:lnTo>
                      <a:pt x="53" y="21"/>
                    </a:lnTo>
                    <a:lnTo>
                      <a:pt x="40" y="27"/>
                    </a:lnTo>
                    <a:lnTo>
                      <a:pt x="28" y="31"/>
                    </a:lnTo>
                    <a:lnTo>
                      <a:pt x="15" y="36"/>
                    </a:lnTo>
                    <a:lnTo>
                      <a:pt x="6" y="39"/>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7" name="Freeform 126">
                <a:extLst>
                  <a:ext uri="{FF2B5EF4-FFF2-40B4-BE49-F238E27FC236}">
                    <a16:creationId xmlns:a16="http://schemas.microsoft.com/office/drawing/2014/main" id="{D7B502E5-6E6D-4091-A528-16D9E4BA7E9A}"/>
                  </a:ext>
                </a:extLst>
              </p:cNvPr>
              <p:cNvSpPr>
                <a:spLocks/>
              </p:cNvSpPr>
              <p:nvPr/>
            </p:nvSpPr>
            <p:spPr bwMode="auto">
              <a:xfrm>
                <a:off x="2793" y="371"/>
                <a:ext cx="52" cy="34"/>
              </a:xfrm>
              <a:custGeom>
                <a:avLst/>
                <a:gdLst>
                  <a:gd name="T0" fmla="*/ 0 w 104"/>
                  <a:gd name="T1" fmla="*/ 1 h 68"/>
                  <a:gd name="T2" fmla="*/ 1 w 104"/>
                  <a:gd name="T3" fmla="*/ 0 h 68"/>
                  <a:gd name="T4" fmla="*/ 1 w 104"/>
                  <a:gd name="T5" fmla="*/ 1 h 68"/>
                  <a:gd name="T6" fmla="*/ 1 w 104"/>
                  <a:gd name="T7" fmla="*/ 1 h 68"/>
                  <a:gd name="T8" fmla="*/ 1 w 104"/>
                  <a:gd name="T9" fmla="*/ 1 h 68"/>
                  <a:gd name="T10" fmla="*/ 2 w 104"/>
                  <a:gd name="T11" fmla="*/ 1 h 68"/>
                  <a:gd name="T12" fmla="*/ 2 w 104"/>
                  <a:gd name="T13" fmla="*/ 1 h 68"/>
                  <a:gd name="T14" fmla="*/ 2 w 104"/>
                  <a:gd name="T15" fmla="*/ 1 h 68"/>
                  <a:gd name="T16" fmla="*/ 2 w 104"/>
                  <a:gd name="T17" fmla="*/ 2 h 68"/>
                  <a:gd name="T18" fmla="*/ 2 w 104"/>
                  <a:gd name="T19" fmla="*/ 1 h 68"/>
                  <a:gd name="T20" fmla="*/ 2 w 104"/>
                  <a:gd name="T21" fmla="*/ 1 h 68"/>
                  <a:gd name="T22" fmla="*/ 1 w 104"/>
                  <a:gd name="T23" fmla="*/ 1 h 68"/>
                  <a:gd name="T24" fmla="*/ 1 w 104"/>
                  <a:gd name="T25" fmla="*/ 1 h 68"/>
                  <a:gd name="T26" fmla="*/ 1 w 104"/>
                  <a:gd name="T27" fmla="*/ 1 h 68"/>
                  <a:gd name="T28" fmla="*/ 1 w 104"/>
                  <a:gd name="T29" fmla="*/ 1 h 68"/>
                  <a:gd name="T30" fmla="*/ 1 w 104"/>
                  <a:gd name="T31" fmla="*/ 1 h 68"/>
                  <a:gd name="T32" fmla="*/ 0 w 104"/>
                  <a:gd name="T33" fmla="*/ 1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4" h="68">
                    <a:moveTo>
                      <a:pt x="0" y="2"/>
                    </a:moveTo>
                    <a:lnTo>
                      <a:pt x="6" y="0"/>
                    </a:lnTo>
                    <a:lnTo>
                      <a:pt x="17" y="4"/>
                    </a:lnTo>
                    <a:lnTo>
                      <a:pt x="33" y="11"/>
                    </a:lnTo>
                    <a:lnTo>
                      <a:pt x="51" y="21"/>
                    </a:lnTo>
                    <a:lnTo>
                      <a:pt x="69" y="33"/>
                    </a:lnTo>
                    <a:lnTo>
                      <a:pt x="84" y="45"/>
                    </a:lnTo>
                    <a:lnTo>
                      <a:pt x="97" y="57"/>
                    </a:lnTo>
                    <a:lnTo>
                      <a:pt x="104" y="68"/>
                    </a:lnTo>
                    <a:lnTo>
                      <a:pt x="96" y="64"/>
                    </a:lnTo>
                    <a:lnTo>
                      <a:pt x="82" y="57"/>
                    </a:lnTo>
                    <a:lnTo>
                      <a:pt x="64" y="46"/>
                    </a:lnTo>
                    <a:lnTo>
                      <a:pt x="46" y="35"/>
                    </a:lnTo>
                    <a:lnTo>
                      <a:pt x="29" y="25"/>
                    </a:lnTo>
                    <a:lnTo>
                      <a:pt x="13" y="14"/>
                    </a:lnTo>
                    <a:lnTo>
                      <a:pt x="3" y="6"/>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8" name="Freeform 127">
                <a:extLst>
                  <a:ext uri="{FF2B5EF4-FFF2-40B4-BE49-F238E27FC236}">
                    <a16:creationId xmlns:a16="http://schemas.microsoft.com/office/drawing/2014/main" id="{4B615A83-8846-4559-AF74-169CDBB4AE07}"/>
                  </a:ext>
                </a:extLst>
              </p:cNvPr>
              <p:cNvSpPr>
                <a:spLocks/>
              </p:cNvSpPr>
              <p:nvPr/>
            </p:nvSpPr>
            <p:spPr bwMode="auto">
              <a:xfrm>
                <a:off x="2803" y="349"/>
                <a:ext cx="41" cy="29"/>
              </a:xfrm>
              <a:custGeom>
                <a:avLst/>
                <a:gdLst>
                  <a:gd name="T0" fmla="*/ 0 w 81"/>
                  <a:gd name="T1" fmla="*/ 0 h 59"/>
                  <a:gd name="T2" fmla="*/ 1 w 81"/>
                  <a:gd name="T3" fmla="*/ 0 h 59"/>
                  <a:gd name="T4" fmla="*/ 1 w 81"/>
                  <a:gd name="T5" fmla="*/ 0 h 59"/>
                  <a:gd name="T6" fmla="*/ 1 w 81"/>
                  <a:gd name="T7" fmla="*/ 0 h 59"/>
                  <a:gd name="T8" fmla="*/ 1 w 81"/>
                  <a:gd name="T9" fmla="*/ 0 h 59"/>
                  <a:gd name="T10" fmla="*/ 1 w 81"/>
                  <a:gd name="T11" fmla="*/ 0 h 59"/>
                  <a:gd name="T12" fmla="*/ 1 w 81"/>
                  <a:gd name="T13" fmla="*/ 0 h 59"/>
                  <a:gd name="T14" fmla="*/ 2 w 81"/>
                  <a:gd name="T15" fmla="*/ 0 h 59"/>
                  <a:gd name="T16" fmla="*/ 2 w 81"/>
                  <a:gd name="T17" fmla="*/ 0 h 59"/>
                  <a:gd name="T18" fmla="*/ 2 w 81"/>
                  <a:gd name="T19" fmla="*/ 0 h 59"/>
                  <a:gd name="T20" fmla="*/ 1 w 81"/>
                  <a:gd name="T21" fmla="*/ 0 h 59"/>
                  <a:gd name="T22" fmla="*/ 1 w 81"/>
                  <a:gd name="T23" fmla="*/ 0 h 59"/>
                  <a:gd name="T24" fmla="*/ 1 w 81"/>
                  <a:gd name="T25" fmla="*/ 0 h 59"/>
                  <a:gd name="T26" fmla="*/ 1 w 81"/>
                  <a:gd name="T27" fmla="*/ 0 h 59"/>
                  <a:gd name="T28" fmla="*/ 1 w 81"/>
                  <a:gd name="T29" fmla="*/ 0 h 59"/>
                  <a:gd name="T30" fmla="*/ 1 w 81"/>
                  <a:gd name="T31" fmla="*/ 0 h 59"/>
                  <a:gd name="T32" fmla="*/ 0 w 8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9">
                    <a:moveTo>
                      <a:pt x="0" y="0"/>
                    </a:moveTo>
                    <a:lnTo>
                      <a:pt x="3" y="0"/>
                    </a:lnTo>
                    <a:lnTo>
                      <a:pt x="11" y="3"/>
                    </a:lnTo>
                    <a:lnTo>
                      <a:pt x="23" y="7"/>
                    </a:lnTo>
                    <a:lnTo>
                      <a:pt x="36" y="15"/>
                    </a:lnTo>
                    <a:lnTo>
                      <a:pt x="50" y="25"/>
                    </a:lnTo>
                    <a:lnTo>
                      <a:pt x="64" y="35"/>
                    </a:lnTo>
                    <a:lnTo>
                      <a:pt x="74" y="47"/>
                    </a:lnTo>
                    <a:lnTo>
                      <a:pt x="81" y="59"/>
                    </a:lnTo>
                    <a:lnTo>
                      <a:pt x="72" y="52"/>
                    </a:lnTo>
                    <a:lnTo>
                      <a:pt x="61" y="44"/>
                    </a:lnTo>
                    <a:lnTo>
                      <a:pt x="47" y="35"/>
                    </a:lnTo>
                    <a:lnTo>
                      <a:pt x="32" y="26"/>
                    </a:lnTo>
                    <a:lnTo>
                      <a:pt x="19" y="18"/>
                    </a:lnTo>
                    <a:lnTo>
                      <a:pt x="9" y="10"/>
                    </a:lnTo>
                    <a:lnTo>
                      <a:pt x="2"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19" name="Freeform 128">
                <a:extLst>
                  <a:ext uri="{FF2B5EF4-FFF2-40B4-BE49-F238E27FC236}">
                    <a16:creationId xmlns:a16="http://schemas.microsoft.com/office/drawing/2014/main" id="{69C009C2-81C9-4AE4-B2A3-22CA5D3B4304}"/>
                  </a:ext>
                </a:extLst>
              </p:cNvPr>
              <p:cNvSpPr>
                <a:spLocks/>
              </p:cNvSpPr>
              <p:nvPr/>
            </p:nvSpPr>
            <p:spPr bwMode="auto">
              <a:xfrm>
                <a:off x="2841" y="349"/>
                <a:ext cx="40" cy="25"/>
              </a:xfrm>
              <a:custGeom>
                <a:avLst/>
                <a:gdLst>
                  <a:gd name="T0" fmla="*/ 0 w 80"/>
                  <a:gd name="T1" fmla="*/ 1 h 49"/>
                  <a:gd name="T2" fmla="*/ 1 w 80"/>
                  <a:gd name="T3" fmla="*/ 1 h 49"/>
                  <a:gd name="T4" fmla="*/ 1 w 80"/>
                  <a:gd name="T5" fmla="*/ 1 h 49"/>
                  <a:gd name="T6" fmla="*/ 1 w 80"/>
                  <a:gd name="T7" fmla="*/ 1 h 49"/>
                  <a:gd name="T8" fmla="*/ 1 w 80"/>
                  <a:gd name="T9" fmla="*/ 1 h 49"/>
                  <a:gd name="T10" fmla="*/ 1 w 80"/>
                  <a:gd name="T11" fmla="*/ 1 h 49"/>
                  <a:gd name="T12" fmla="*/ 2 w 80"/>
                  <a:gd name="T13" fmla="*/ 1 h 49"/>
                  <a:gd name="T14" fmla="*/ 2 w 80"/>
                  <a:gd name="T15" fmla="*/ 0 h 49"/>
                  <a:gd name="T16" fmla="*/ 2 w 80"/>
                  <a:gd name="T17" fmla="*/ 1 h 49"/>
                  <a:gd name="T18" fmla="*/ 2 w 80"/>
                  <a:gd name="T19" fmla="*/ 1 h 49"/>
                  <a:gd name="T20" fmla="*/ 2 w 80"/>
                  <a:gd name="T21" fmla="*/ 1 h 49"/>
                  <a:gd name="T22" fmla="*/ 1 w 80"/>
                  <a:gd name="T23" fmla="*/ 1 h 49"/>
                  <a:gd name="T24" fmla="*/ 1 w 80"/>
                  <a:gd name="T25" fmla="*/ 1 h 49"/>
                  <a:gd name="T26" fmla="*/ 1 w 80"/>
                  <a:gd name="T27" fmla="*/ 1 h 49"/>
                  <a:gd name="T28" fmla="*/ 1 w 80"/>
                  <a:gd name="T29" fmla="*/ 1 h 49"/>
                  <a:gd name="T30" fmla="*/ 1 w 80"/>
                  <a:gd name="T31" fmla="*/ 1 h 49"/>
                  <a:gd name="T32" fmla="*/ 0 w 80"/>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0" h="49">
                    <a:moveTo>
                      <a:pt x="0" y="49"/>
                    </a:moveTo>
                    <a:lnTo>
                      <a:pt x="6" y="43"/>
                    </a:lnTo>
                    <a:lnTo>
                      <a:pt x="16" y="34"/>
                    </a:lnTo>
                    <a:lnTo>
                      <a:pt x="28" y="25"/>
                    </a:lnTo>
                    <a:lnTo>
                      <a:pt x="42" y="16"/>
                    </a:lnTo>
                    <a:lnTo>
                      <a:pt x="55" y="8"/>
                    </a:lnTo>
                    <a:lnTo>
                      <a:pt x="66" y="2"/>
                    </a:lnTo>
                    <a:lnTo>
                      <a:pt x="76" y="0"/>
                    </a:lnTo>
                    <a:lnTo>
                      <a:pt x="80" y="2"/>
                    </a:lnTo>
                    <a:lnTo>
                      <a:pt x="79" y="8"/>
                    </a:lnTo>
                    <a:lnTo>
                      <a:pt x="71" y="15"/>
                    </a:lnTo>
                    <a:lnTo>
                      <a:pt x="58" y="21"/>
                    </a:lnTo>
                    <a:lnTo>
                      <a:pt x="44" y="28"/>
                    </a:lnTo>
                    <a:lnTo>
                      <a:pt x="29" y="34"/>
                    </a:lnTo>
                    <a:lnTo>
                      <a:pt x="16" y="40"/>
                    </a:lnTo>
                    <a:lnTo>
                      <a:pt x="5" y="46"/>
                    </a:lnTo>
                    <a:lnTo>
                      <a:pt x="0" y="4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0" name="Freeform 129">
                <a:extLst>
                  <a:ext uri="{FF2B5EF4-FFF2-40B4-BE49-F238E27FC236}">
                    <a16:creationId xmlns:a16="http://schemas.microsoft.com/office/drawing/2014/main" id="{B5D2919E-80D9-4196-AC91-C83A63E579DF}"/>
                  </a:ext>
                </a:extLst>
              </p:cNvPr>
              <p:cNvSpPr>
                <a:spLocks/>
              </p:cNvSpPr>
              <p:nvPr/>
            </p:nvSpPr>
            <p:spPr bwMode="auto">
              <a:xfrm>
                <a:off x="2757" y="210"/>
                <a:ext cx="34" cy="132"/>
              </a:xfrm>
              <a:custGeom>
                <a:avLst/>
                <a:gdLst>
                  <a:gd name="T0" fmla="*/ 1 w 68"/>
                  <a:gd name="T1" fmla="*/ 4 h 265"/>
                  <a:gd name="T2" fmla="*/ 1 w 68"/>
                  <a:gd name="T3" fmla="*/ 4 h 265"/>
                  <a:gd name="T4" fmla="*/ 1 w 68"/>
                  <a:gd name="T5" fmla="*/ 4 h 265"/>
                  <a:gd name="T6" fmla="*/ 1 w 68"/>
                  <a:gd name="T7" fmla="*/ 4 h 265"/>
                  <a:gd name="T8" fmla="*/ 0 w 68"/>
                  <a:gd name="T9" fmla="*/ 4 h 265"/>
                  <a:gd name="T10" fmla="*/ 1 w 68"/>
                  <a:gd name="T11" fmla="*/ 3 h 265"/>
                  <a:gd name="T12" fmla="*/ 1 w 68"/>
                  <a:gd name="T13" fmla="*/ 2 h 265"/>
                  <a:gd name="T14" fmla="*/ 1 w 68"/>
                  <a:gd name="T15" fmla="*/ 2 h 265"/>
                  <a:gd name="T16" fmla="*/ 1 w 68"/>
                  <a:gd name="T17" fmla="*/ 1 h 265"/>
                  <a:gd name="T18" fmla="*/ 1 w 68"/>
                  <a:gd name="T19" fmla="*/ 1 h 265"/>
                  <a:gd name="T20" fmla="*/ 1 w 68"/>
                  <a:gd name="T21" fmla="*/ 0 h 265"/>
                  <a:gd name="T22" fmla="*/ 1 w 68"/>
                  <a:gd name="T23" fmla="*/ 0 h 265"/>
                  <a:gd name="T24" fmla="*/ 1 w 68"/>
                  <a:gd name="T25" fmla="*/ 0 h 265"/>
                  <a:gd name="T26" fmla="*/ 1 w 68"/>
                  <a:gd name="T27" fmla="*/ 0 h 265"/>
                  <a:gd name="T28" fmla="*/ 1 w 68"/>
                  <a:gd name="T29" fmla="*/ 0 h 265"/>
                  <a:gd name="T30" fmla="*/ 2 w 68"/>
                  <a:gd name="T31" fmla="*/ 1 h 265"/>
                  <a:gd name="T32" fmla="*/ 2 w 68"/>
                  <a:gd name="T33" fmla="*/ 1 h 265"/>
                  <a:gd name="T34" fmla="*/ 1 w 68"/>
                  <a:gd name="T35" fmla="*/ 2 h 265"/>
                  <a:gd name="T36" fmla="*/ 1 w 68"/>
                  <a:gd name="T37" fmla="*/ 3 h 265"/>
                  <a:gd name="T38" fmla="*/ 1 w 68"/>
                  <a:gd name="T39" fmla="*/ 3 h 265"/>
                  <a:gd name="T40" fmla="*/ 1 w 68"/>
                  <a:gd name="T41" fmla="*/ 4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265">
                    <a:moveTo>
                      <a:pt x="7" y="265"/>
                    </a:moveTo>
                    <a:lnTo>
                      <a:pt x="4" y="265"/>
                    </a:lnTo>
                    <a:lnTo>
                      <a:pt x="2" y="262"/>
                    </a:lnTo>
                    <a:lnTo>
                      <a:pt x="1" y="260"/>
                    </a:lnTo>
                    <a:lnTo>
                      <a:pt x="0" y="258"/>
                    </a:lnTo>
                    <a:lnTo>
                      <a:pt x="26" y="226"/>
                    </a:lnTo>
                    <a:lnTo>
                      <a:pt x="43" y="191"/>
                    </a:lnTo>
                    <a:lnTo>
                      <a:pt x="54" y="156"/>
                    </a:lnTo>
                    <a:lnTo>
                      <a:pt x="56" y="121"/>
                    </a:lnTo>
                    <a:lnTo>
                      <a:pt x="55" y="86"/>
                    </a:lnTo>
                    <a:lnTo>
                      <a:pt x="49" y="54"/>
                    </a:lnTo>
                    <a:lnTo>
                      <a:pt x="43" y="25"/>
                    </a:lnTo>
                    <a:lnTo>
                      <a:pt x="38" y="0"/>
                    </a:lnTo>
                    <a:lnTo>
                      <a:pt x="51" y="17"/>
                    </a:lnTo>
                    <a:lnTo>
                      <a:pt x="62" y="45"/>
                    </a:lnTo>
                    <a:lnTo>
                      <a:pt x="68" y="83"/>
                    </a:lnTo>
                    <a:lnTo>
                      <a:pt x="68" y="124"/>
                    </a:lnTo>
                    <a:lnTo>
                      <a:pt x="63" y="167"/>
                    </a:lnTo>
                    <a:lnTo>
                      <a:pt x="51" y="207"/>
                    </a:lnTo>
                    <a:lnTo>
                      <a:pt x="33" y="241"/>
                    </a:lnTo>
                    <a:lnTo>
                      <a:pt x="7" y="2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1" name="Freeform 130">
                <a:extLst>
                  <a:ext uri="{FF2B5EF4-FFF2-40B4-BE49-F238E27FC236}">
                    <a16:creationId xmlns:a16="http://schemas.microsoft.com/office/drawing/2014/main" id="{A02B616D-98F1-42B8-A353-99B16A66048A}"/>
                  </a:ext>
                </a:extLst>
              </p:cNvPr>
              <p:cNvSpPr>
                <a:spLocks/>
              </p:cNvSpPr>
              <p:nvPr/>
            </p:nvSpPr>
            <p:spPr bwMode="auto">
              <a:xfrm>
                <a:off x="2757" y="212"/>
                <a:ext cx="28" cy="16"/>
              </a:xfrm>
              <a:custGeom>
                <a:avLst/>
                <a:gdLst>
                  <a:gd name="T0" fmla="*/ 0 w 57"/>
                  <a:gd name="T1" fmla="*/ 0 h 34"/>
                  <a:gd name="T2" fmla="*/ 0 w 57"/>
                  <a:gd name="T3" fmla="*/ 0 h 34"/>
                  <a:gd name="T4" fmla="*/ 0 w 57"/>
                  <a:gd name="T5" fmla="*/ 0 h 34"/>
                  <a:gd name="T6" fmla="*/ 0 w 57"/>
                  <a:gd name="T7" fmla="*/ 0 h 34"/>
                  <a:gd name="T8" fmla="*/ 0 w 57"/>
                  <a:gd name="T9" fmla="*/ 0 h 34"/>
                  <a:gd name="T10" fmla="*/ 0 w 57"/>
                  <a:gd name="T11" fmla="*/ 0 h 34"/>
                  <a:gd name="T12" fmla="*/ 0 w 57"/>
                  <a:gd name="T13" fmla="*/ 0 h 34"/>
                  <a:gd name="T14" fmla="*/ 0 w 57"/>
                  <a:gd name="T15" fmla="*/ 0 h 34"/>
                  <a:gd name="T16" fmla="*/ 0 w 57"/>
                  <a:gd name="T17" fmla="*/ 0 h 34"/>
                  <a:gd name="T18" fmla="*/ 0 w 57"/>
                  <a:gd name="T19" fmla="*/ 0 h 34"/>
                  <a:gd name="T20" fmla="*/ 0 w 57"/>
                  <a:gd name="T21" fmla="*/ 0 h 34"/>
                  <a:gd name="T22" fmla="*/ 0 w 57"/>
                  <a:gd name="T23" fmla="*/ 0 h 34"/>
                  <a:gd name="T24" fmla="*/ 0 w 57"/>
                  <a:gd name="T25" fmla="*/ 0 h 34"/>
                  <a:gd name="T26" fmla="*/ 0 w 57"/>
                  <a:gd name="T27" fmla="*/ 0 h 34"/>
                  <a:gd name="T28" fmla="*/ 0 w 57"/>
                  <a:gd name="T29" fmla="*/ 0 h 34"/>
                  <a:gd name="T30" fmla="*/ 0 w 57"/>
                  <a:gd name="T31" fmla="*/ 0 h 34"/>
                  <a:gd name="T32" fmla="*/ 0 w 57"/>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34">
                    <a:moveTo>
                      <a:pt x="57" y="34"/>
                    </a:moveTo>
                    <a:lnTo>
                      <a:pt x="51" y="27"/>
                    </a:lnTo>
                    <a:lnTo>
                      <a:pt x="43" y="20"/>
                    </a:lnTo>
                    <a:lnTo>
                      <a:pt x="34" y="14"/>
                    </a:lnTo>
                    <a:lnTo>
                      <a:pt x="26" y="8"/>
                    </a:lnTo>
                    <a:lnTo>
                      <a:pt x="17" y="4"/>
                    </a:lnTo>
                    <a:lnTo>
                      <a:pt x="9" y="1"/>
                    </a:lnTo>
                    <a:lnTo>
                      <a:pt x="4" y="0"/>
                    </a:lnTo>
                    <a:lnTo>
                      <a:pt x="0" y="1"/>
                    </a:lnTo>
                    <a:lnTo>
                      <a:pt x="0" y="4"/>
                    </a:lnTo>
                    <a:lnTo>
                      <a:pt x="5" y="7"/>
                    </a:lnTo>
                    <a:lnTo>
                      <a:pt x="12" y="11"/>
                    </a:lnTo>
                    <a:lnTo>
                      <a:pt x="20" y="14"/>
                    </a:lnTo>
                    <a:lnTo>
                      <a:pt x="29" y="19"/>
                    </a:lnTo>
                    <a:lnTo>
                      <a:pt x="40" y="23"/>
                    </a:lnTo>
                    <a:lnTo>
                      <a:pt x="49" y="28"/>
                    </a:lnTo>
                    <a:lnTo>
                      <a:pt x="57" y="3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2" name="Freeform 131">
                <a:extLst>
                  <a:ext uri="{FF2B5EF4-FFF2-40B4-BE49-F238E27FC236}">
                    <a16:creationId xmlns:a16="http://schemas.microsoft.com/office/drawing/2014/main" id="{A03A03E6-6D16-4811-B6A5-472AEE9F5567}"/>
                  </a:ext>
                </a:extLst>
              </p:cNvPr>
              <p:cNvSpPr>
                <a:spLocks/>
              </p:cNvSpPr>
              <p:nvPr/>
            </p:nvSpPr>
            <p:spPr bwMode="auto">
              <a:xfrm>
                <a:off x="2756" y="220"/>
                <a:ext cx="31" cy="20"/>
              </a:xfrm>
              <a:custGeom>
                <a:avLst/>
                <a:gdLst>
                  <a:gd name="T0" fmla="*/ 0 w 62"/>
                  <a:gd name="T1" fmla="*/ 1 h 40"/>
                  <a:gd name="T2" fmla="*/ 1 w 62"/>
                  <a:gd name="T3" fmla="*/ 0 h 40"/>
                  <a:gd name="T4" fmla="*/ 1 w 62"/>
                  <a:gd name="T5" fmla="*/ 1 h 40"/>
                  <a:gd name="T6" fmla="*/ 1 w 62"/>
                  <a:gd name="T7" fmla="*/ 1 h 40"/>
                  <a:gd name="T8" fmla="*/ 1 w 62"/>
                  <a:gd name="T9" fmla="*/ 1 h 40"/>
                  <a:gd name="T10" fmla="*/ 1 w 62"/>
                  <a:gd name="T11" fmla="*/ 1 h 40"/>
                  <a:gd name="T12" fmla="*/ 1 w 62"/>
                  <a:gd name="T13" fmla="*/ 1 h 40"/>
                  <a:gd name="T14" fmla="*/ 1 w 62"/>
                  <a:gd name="T15" fmla="*/ 1 h 40"/>
                  <a:gd name="T16" fmla="*/ 1 w 62"/>
                  <a:gd name="T17" fmla="*/ 1 h 40"/>
                  <a:gd name="T18" fmla="*/ 1 w 62"/>
                  <a:gd name="T19" fmla="*/ 1 h 40"/>
                  <a:gd name="T20" fmla="*/ 1 w 62"/>
                  <a:gd name="T21" fmla="*/ 1 h 40"/>
                  <a:gd name="T22" fmla="*/ 1 w 62"/>
                  <a:gd name="T23" fmla="*/ 1 h 40"/>
                  <a:gd name="T24" fmla="*/ 1 w 62"/>
                  <a:gd name="T25" fmla="*/ 1 h 40"/>
                  <a:gd name="T26" fmla="*/ 1 w 62"/>
                  <a:gd name="T27" fmla="*/ 1 h 40"/>
                  <a:gd name="T28" fmla="*/ 1 w 62"/>
                  <a:gd name="T29" fmla="*/ 1 h 40"/>
                  <a:gd name="T30" fmla="*/ 1 w 62"/>
                  <a:gd name="T31" fmla="*/ 1 h 40"/>
                  <a:gd name="T32" fmla="*/ 0 w 62"/>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0" y="2"/>
                    </a:moveTo>
                    <a:lnTo>
                      <a:pt x="3" y="0"/>
                    </a:lnTo>
                    <a:lnTo>
                      <a:pt x="8" y="2"/>
                    </a:lnTo>
                    <a:lnTo>
                      <a:pt x="18" y="5"/>
                    </a:lnTo>
                    <a:lnTo>
                      <a:pt x="27" y="10"/>
                    </a:lnTo>
                    <a:lnTo>
                      <a:pt x="37" y="15"/>
                    </a:lnTo>
                    <a:lnTo>
                      <a:pt x="46" y="22"/>
                    </a:lnTo>
                    <a:lnTo>
                      <a:pt x="56" y="30"/>
                    </a:lnTo>
                    <a:lnTo>
                      <a:pt x="62" y="40"/>
                    </a:lnTo>
                    <a:lnTo>
                      <a:pt x="54" y="35"/>
                    </a:lnTo>
                    <a:lnTo>
                      <a:pt x="45" y="30"/>
                    </a:lnTo>
                    <a:lnTo>
                      <a:pt x="35" y="25"/>
                    </a:lnTo>
                    <a:lnTo>
                      <a:pt x="24" y="19"/>
                    </a:lnTo>
                    <a:lnTo>
                      <a:pt x="14" y="13"/>
                    </a:lnTo>
                    <a:lnTo>
                      <a:pt x="6" y="9"/>
                    </a:lnTo>
                    <a:lnTo>
                      <a:pt x="1" y="4"/>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3" name="Freeform 132">
                <a:extLst>
                  <a:ext uri="{FF2B5EF4-FFF2-40B4-BE49-F238E27FC236}">
                    <a16:creationId xmlns:a16="http://schemas.microsoft.com/office/drawing/2014/main" id="{07A8F636-0054-43D2-9374-06B1AAC77AEE}"/>
                  </a:ext>
                </a:extLst>
              </p:cNvPr>
              <p:cNvSpPr>
                <a:spLocks/>
              </p:cNvSpPr>
              <p:nvPr/>
            </p:nvSpPr>
            <p:spPr bwMode="auto">
              <a:xfrm>
                <a:off x="2749" y="240"/>
                <a:ext cx="41" cy="26"/>
              </a:xfrm>
              <a:custGeom>
                <a:avLst/>
                <a:gdLst>
                  <a:gd name="T0" fmla="*/ 0 w 81"/>
                  <a:gd name="T1" fmla="*/ 0 h 53"/>
                  <a:gd name="T2" fmla="*/ 1 w 81"/>
                  <a:gd name="T3" fmla="*/ 0 h 53"/>
                  <a:gd name="T4" fmla="*/ 1 w 81"/>
                  <a:gd name="T5" fmla="*/ 0 h 53"/>
                  <a:gd name="T6" fmla="*/ 1 w 81"/>
                  <a:gd name="T7" fmla="*/ 0 h 53"/>
                  <a:gd name="T8" fmla="*/ 1 w 81"/>
                  <a:gd name="T9" fmla="*/ 0 h 53"/>
                  <a:gd name="T10" fmla="*/ 1 w 81"/>
                  <a:gd name="T11" fmla="*/ 0 h 53"/>
                  <a:gd name="T12" fmla="*/ 1 w 81"/>
                  <a:gd name="T13" fmla="*/ 0 h 53"/>
                  <a:gd name="T14" fmla="*/ 2 w 81"/>
                  <a:gd name="T15" fmla="*/ 0 h 53"/>
                  <a:gd name="T16" fmla="*/ 2 w 81"/>
                  <a:gd name="T17" fmla="*/ 0 h 53"/>
                  <a:gd name="T18" fmla="*/ 2 w 81"/>
                  <a:gd name="T19" fmla="*/ 0 h 53"/>
                  <a:gd name="T20" fmla="*/ 1 w 81"/>
                  <a:gd name="T21" fmla="*/ 0 h 53"/>
                  <a:gd name="T22" fmla="*/ 1 w 81"/>
                  <a:gd name="T23" fmla="*/ 0 h 53"/>
                  <a:gd name="T24" fmla="*/ 1 w 81"/>
                  <a:gd name="T25" fmla="*/ 0 h 53"/>
                  <a:gd name="T26" fmla="*/ 1 w 81"/>
                  <a:gd name="T27" fmla="*/ 0 h 53"/>
                  <a:gd name="T28" fmla="*/ 1 w 81"/>
                  <a:gd name="T29" fmla="*/ 0 h 53"/>
                  <a:gd name="T30" fmla="*/ 1 w 81"/>
                  <a:gd name="T31" fmla="*/ 0 h 53"/>
                  <a:gd name="T32" fmla="*/ 0 w 81"/>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3">
                    <a:moveTo>
                      <a:pt x="0" y="1"/>
                    </a:moveTo>
                    <a:lnTo>
                      <a:pt x="4" y="0"/>
                    </a:lnTo>
                    <a:lnTo>
                      <a:pt x="13" y="2"/>
                    </a:lnTo>
                    <a:lnTo>
                      <a:pt x="25" y="7"/>
                    </a:lnTo>
                    <a:lnTo>
                      <a:pt x="37" y="13"/>
                    </a:lnTo>
                    <a:lnTo>
                      <a:pt x="51" y="23"/>
                    </a:lnTo>
                    <a:lnTo>
                      <a:pt x="64" y="32"/>
                    </a:lnTo>
                    <a:lnTo>
                      <a:pt x="74" y="42"/>
                    </a:lnTo>
                    <a:lnTo>
                      <a:pt x="81" y="53"/>
                    </a:lnTo>
                    <a:lnTo>
                      <a:pt x="75" y="48"/>
                    </a:lnTo>
                    <a:lnTo>
                      <a:pt x="64" y="42"/>
                    </a:lnTo>
                    <a:lnTo>
                      <a:pt x="50" y="35"/>
                    </a:lnTo>
                    <a:lnTo>
                      <a:pt x="36" y="26"/>
                    </a:lnTo>
                    <a:lnTo>
                      <a:pt x="21" y="18"/>
                    </a:lnTo>
                    <a:lnTo>
                      <a:pt x="10" y="11"/>
                    </a:lnTo>
                    <a:lnTo>
                      <a:pt x="3"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4" name="Freeform 133">
                <a:extLst>
                  <a:ext uri="{FF2B5EF4-FFF2-40B4-BE49-F238E27FC236}">
                    <a16:creationId xmlns:a16="http://schemas.microsoft.com/office/drawing/2014/main" id="{F540B763-6A7C-4D89-A0F1-7C95D33FDB42}"/>
                  </a:ext>
                </a:extLst>
              </p:cNvPr>
              <p:cNvSpPr>
                <a:spLocks/>
              </p:cNvSpPr>
              <p:nvPr/>
            </p:nvSpPr>
            <p:spPr bwMode="auto">
              <a:xfrm>
                <a:off x="2743" y="262"/>
                <a:ext cx="44" cy="29"/>
              </a:xfrm>
              <a:custGeom>
                <a:avLst/>
                <a:gdLst>
                  <a:gd name="T0" fmla="*/ 0 w 88"/>
                  <a:gd name="T1" fmla="*/ 0 h 59"/>
                  <a:gd name="T2" fmla="*/ 1 w 88"/>
                  <a:gd name="T3" fmla="*/ 0 h 59"/>
                  <a:gd name="T4" fmla="*/ 1 w 88"/>
                  <a:gd name="T5" fmla="*/ 0 h 59"/>
                  <a:gd name="T6" fmla="*/ 1 w 88"/>
                  <a:gd name="T7" fmla="*/ 0 h 59"/>
                  <a:gd name="T8" fmla="*/ 1 w 88"/>
                  <a:gd name="T9" fmla="*/ 0 h 59"/>
                  <a:gd name="T10" fmla="*/ 1 w 88"/>
                  <a:gd name="T11" fmla="*/ 0 h 59"/>
                  <a:gd name="T12" fmla="*/ 2 w 88"/>
                  <a:gd name="T13" fmla="*/ 0 h 59"/>
                  <a:gd name="T14" fmla="*/ 2 w 88"/>
                  <a:gd name="T15" fmla="*/ 0 h 59"/>
                  <a:gd name="T16" fmla="*/ 2 w 88"/>
                  <a:gd name="T17" fmla="*/ 0 h 59"/>
                  <a:gd name="T18" fmla="*/ 2 w 88"/>
                  <a:gd name="T19" fmla="*/ 0 h 59"/>
                  <a:gd name="T20" fmla="*/ 2 w 88"/>
                  <a:gd name="T21" fmla="*/ 0 h 59"/>
                  <a:gd name="T22" fmla="*/ 1 w 88"/>
                  <a:gd name="T23" fmla="*/ 0 h 59"/>
                  <a:gd name="T24" fmla="*/ 1 w 88"/>
                  <a:gd name="T25" fmla="*/ 0 h 59"/>
                  <a:gd name="T26" fmla="*/ 1 w 88"/>
                  <a:gd name="T27" fmla="*/ 0 h 59"/>
                  <a:gd name="T28" fmla="*/ 1 w 88"/>
                  <a:gd name="T29" fmla="*/ 0 h 59"/>
                  <a:gd name="T30" fmla="*/ 1 w 88"/>
                  <a:gd name="T31" fmla="*/ 0 h 59"/>
                  <a:gd name="T32" fmla="*/ 0 w 88"/>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59">
                    <a:moveTo>
                      <a:pt x="0" y="2"/>
                    </a:moveTo>
                    <a:lnTo>
                      <a:pt x="4" y="0"/>
                    </a:lnTo>
                    <a:lnTo>
                      <a:pt x="15" y="3"/>
                    </a:lnTo>
                    <a:lnTo>
                      <a:pt x="27" y="10"/>
                    </a:lnTo>
                    <a:lnTo>
                      <a:pt x="42" y="18"/>
                    </a:lnTo>
                    <a:lnTo>
                      <a:pt x="57" y="28"/>
                    </a:lnTo>
                    <a:lnTo>
                      <a:pt x="71" y="38"/>
                    </a:lnTo>
                    <a:lnTo>
                      <a:pt x="83" y="49"/>
                    </a:lnTo>
                    <a:lnTo>
                      <a:pt x="88" y="59"/>
                    </a:lnTo>
                    <a:lnTo>
                      <a:pt x="82" y="56"/>
                    </a:lnTo>
                    <a:lnTo>
                      <a:pt x="70" y="49"/>
                    </a:lnTo>
                    <a:lnTo>
                      <a:pt x="55" y="40"/>
                    </a:lnTo>
                    <a:lnTo>
                      <a:pt x="39" y="30"/>
                    </a:lnTo>
                    <a:lnTo>
                      <a:pt x="24" y="21"/>
                    </a:lnTo>
                    <a:lnTo>
                      <a:pt x="11" y="12"/>
                    </a:lnTo>
                    <a:lnTo>
                      <a:pt x="2" y="5"/>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5" name="Freeform 134">
                <a:extLst>
                  <a:ext uri="{FF2B5EF4-FFF2-40B4-BE49-F238E27FC236}">
                    <a16:creationId xmlns:a16="http://schemas.microsoft.com/office/drawing/2014/main" id="{7FB037FE-72DF-4280-804A-818E5C33CF13}"/>
                  </a:ext>
                </a:extLst>
              </p:cNvPr>
              <p:cNvSpPr>
                <a:spLocks/>
              </p:cNvSpPr>
              <p:nvPr/>
            </p:nvSpPr>
            <p:spPr bwMode="auto">
              <a:xfrm>
                <a:off x="2747" y="276"/>
                <a:ext cx="36" cy="31"/>
              </a:xfrm>
              <a:custGeom>
                <a:avLst/>
                <a:gdLst>
                  <a:gd name="T0" fmla="*/ 0 w 71"/>
                  <a:gd name="T1" fmla="*/ 0 h 62"/>
                  <a:gd name="T2" fmla="*/ 1 w 71"/>
                  <a:gd name="T3" fmla="*/ 0 h 62"/>
                  <a:gd name="T4" fmla="*/ 1 w 71"/>
                  <a:gd name="T5" fmla="*/ 1 h 62"/>
                  <a:gd name="T6" fmla="*/ 1 w 71"/>
                  <a:gd name="T7" fmla="*/ 1 h 62"/>
                  <a:gd name="T8" fmla="*/ 1 w 71"/>
                  <a:gd name="T9" fmla="*/ 1 h 62"/>
                  <a:gd name="T10" fmla="*/ 1 w 71"/>
                  <a:gd name="T11" fmla="*/ 1 h 62"/>
                  <a:gd name="T12" fmla="*/ 1 w 71"/>
                  <a:gd name="T13" fmla="*/ 1 h 62"/>
                  <a:gd name="T14" fmla="*/ 2 w 71"/>
                  <a:gd name="T15" fmla="*/ 1 h 62"/>
                  <a:gd name="T16" fmla="*/ 2 w 71"/>
                  <a:gd name="T17" fmla="*/ 1 h 62"/>
                  <a:gd name="T18" fmla="*/ 1 w 71"/>
                  <a:gd name="T19" fmla="*/ 1 h 62"/>
                  <a:gd name="T20" fmla="*/ 1 w 71"/>
                  <a:gd name="T21" fmla="*/ 1 h 62"/>
                  <a:gd name="T22" fmla="*/ 1 w 71"/>
                  <a:gd name="T23" fmla="*/ 1 h 62"/>
                  <a:gd name="T24" fmla="*/ 1 w 71"/>
                  <a:gd name="T25" fmla="*/ 1 h 62"/>
                  <a:gd name="T26" fmla="*/ 1 w 71"/>
                  <a:gd name="T27" fmla="*/ 1 h 62"/>
                  <a:gd name="T28" fmla="*/ 1 w 71"/>
                  <a:gd name="T29" fmla="*/ 1 h 62"/>
                  <a:gd name="T30" fmla="*/ 1 w 71"/>
                  <a:gd name="T31" fmla="*/ 1 h 62"/>
                  <a:gd name="T32" fmla="*/ 0 w 71"/>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62">
                    <a:moveTo>
                      <a:pt x="0" y="0"/>
                    </a:moveTo>
                    <a:lnTo>
                      <a:pt x="3" y="0"/>
                    </a:lnTo>
                    <a:lnTo>
                      <a:pt x="11" y="5"/>
                    </a:lnTo>
                    <a:lnTo>
                      <a:pt x="23" y="13"/>
                    </a:lnTo>
                    <a:lnTo>
                      <a:pt x="36" y="22"/>
                    </a:lnTo>
                    <a:lnTo>
                      <a:pt x="48" y="34"/>
                    </a:lnTo>
                    <a:lnTo>
                      <a:pt x="60" y="44"/>
                    </a:lnTo>
                    <a:lnTo>
                      <a:pt x="68" y="54"/>
                    </a:lnTo>
                    <a:lnTo>
                      <a:pt x="71" y="62"/>
                    </a:lnTo>
                    <a:lnTo>
                      <a:pt x="64" y="57"/>
                    </a:lnTo>
                    <a:lnTo>
                      <a:pt x="54" y="50"/>
                    </a:lnTo>
                    <a:lnTo>
                      <a:pt x="41" y="41"/>
                    </a:lnTo>
                    <a:lnTo>
                      <a:pt x="29" y="31"/>
                    </a:lnTo>
                    <a:lnTo>
                      <a:pt x="16" y="21"/>
                    </a:lnTo>
                    <a:lnTo>
                      <a:pt x="7" y="13"/>
                    </a:lnTo>
                    <a:lnTo>
                      <a:pt x="1"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6" name="Freeform 135">
                <a:extLst>
                  <a:ext uri="{FF2B5EF4-FFF2-40B4-BE49-F238E27FC236}">
                    <a16:creationId xmlns:a16="http://schemas.microsoft.com/office/drawing/2014/main" id="{18838BDF-A9C4-41D9-B7C0-65EF6F02248A}"/>
                  </a:ext>
                </a:extLst>
              </p:cNvPr>
              <p:cNvSpPr>
                <a:spLocks/>
              </p:cNvSpPr>
              <p:nvPr/>
            </p:nvSpPr>
            <p:spPr bwMode="auto">
              <a:xfrm>
                <a:off x="2748" y="293"/>
                <a:ext cx="29" cy="2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53">
                    <a:moveTo>
                      <a:pt x="0" y="0"/>
                    </a:moveTo>
                    <a:lnTo>
                      <a:pt x="4" y="0"/>
                    </a:lnTo>
                    <a:lnTo>
                      <a:pt x="11" y="2"/>
                    </a:lnTo>
                    <a:lnTo>
                      <a:pt x="20" y="7"/>
                    </a:lnTo>
                    <a:lnTo>
                      <a:pt x="30" y="13"/>
                    </a:lnTo>
                    <a:lnTo>
                      <a:pt x="39" y="23"/>
                    </a:lnTo>
                    <a:lnTo>
                      <a:pt x="49" y="32"/>
                    </a:lnTo>
                    <a:lnTo>
                      <a:pt x="55" y="42"/>
                    </a:lnTo>
                    <a:lnTo>
                      <a:pt x="59" y="53"/>
                    </a:lnTo>
                    <a:lnTo>
                      <a:pt x="53" y="47"/>
                    </a:lnTo>
                    <a:lnTo>
                      <a:pt x="44" y="40"/>
                    </a:lnTo>
                    <a:lnTo>
                      <a:pt x="34" y="32"/>
                    </a:lnTo>
                    <a:lnTo>
                      <a:pt x="23" y="24"/>
                    </a:lnTo>
                    <a:lnTo>
                      <a:pt x="13" y="16"/>
                    </a:lnTo>
                    <a:lnTo>
                      <a:pt x="5" y="9"/>
                    </a:lnTo>
                    <a:lnTo>
                      <a:pt x="0"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7" name="Freeform 136">
                <a:extLst>
                  <a:ext uri="{FF2B5EF4-FFF2-40B4-BE49-F238E27FC236}">
                    <a16:creationId xmlns:a16="http://schemas.microsoft.com/office/drawing/2014/main" id="{58B71462-577B-4149-9F4D-E77D44C8089C}"/>
                  </a:ext>
                </a:extLst>
              </p:cNvPr>
              <p:cNvSpPr>
                <a:spLocks/>
              </p:cNvSpPr>
              <p:nvPr/>
            </p:nvSpPr>
            <p:spPr bwMode="auto">
              <a:xfrm>
                <a:off x="2748" y="309"/>
                <a:ext cx="21" cy="22"/>
              </a:xfrm>
              <a:custGeom>
                <a:avLst/>
                <a:gdLst>
                  <a:gd name="T0" fmla="*/ 0 w 43"/>
                  <a:gd name="T1" fmla="*/ 0 h 45"/>
                  <a:gd name="T2" fmla="*/ 0 w 43"/>
                  <a:gd name="T3" fmla="*/ 0 h 45"/>
                  <a:gd name="T4" fmla="*/ 0 w 43"/>
                  <a:gd name="T5" fmla="*/ 0 h 45"/>
                  <a:gd name="T6" fmla="*/ 0 w 43"/>
                  <a:gd name="T7" fmla="*/ 0 h 45"/>
                  <a:gd name="T8" fmla="*/ 0 w 43"/>
                  <a:gd name="T9" fmla="*/ 0 h 45"/>
                  <a:gd name="T10" fmla="*/ 0 w 43"/>
                  <a:gd name="T11" fmla="*/ 0 h 45"/>
                  <a:gd name="T12" fmla="*/ 0 w 43"/>
                  <a:gd name="T13" fmla="*/ 0 h 45"/>
                  <a:gd name="T14" fmla="*/ 0 w 43"/>
                  <a:gd name="T15" fmla="*/ 0 h 45"/>
                  <a:gd name="T16" fmla="*/ 0 w 43"/>
                  <a:gd name="T17" fmla="*/ 0 h 45"/>
                  <a:gd name="T18" fmla="*/ 0 w 43"/>
                  <a:gd name="T19" fmla="*/ 0 h 45"/>
                  <a:gd name="T20" fmla="*/ 0 w 43"/>
                  <a:gd name="T21" fmla="*/ 0 h 45"/>
                  <a:gd name="T22" fmla="*/ 0 w 43"/>
                  <a:gd name="T23" fmla="*/ 0 h 45"/>
                  <a:gd name="T24" fmla="*/ 0 w 43"/>
                  <a:gd name="T25" fmla="*/ 0 h 45"/>
                  <a:gd name="T26" fmla="*/ 0 w 43"/>
                  <a:gd name="T27" fmla="*/ 0 h 45"/>
                  <a:gd name="T28" fmla="*/ 0 w 43"/>
                  <a:gd name="T29" fmla="*/ 0 h 45"/>
                  <a:gd name="T30" fmla="*/ 0 w 43"/>
                  <a:gd name="T31" fmla="*/ 0 h 45"/>
                  <a:gd name="T32" fmla="*/ 0 w 4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0" y="0"/>
                    </a:moveTo>
                    <a:lnTo>
                      <a:pt x="3" y="0"/>
                    </a:lnTo>
                    <a:lnTo>
                      <a:pt x="9" y="2"/>
                    </a:lnTo>
                    <a:lnTo>
                      <a:pt x="16" y="8"/>
                    </a:lnTo>
                    <a:lnTo>
                      <a:pt x="24" y="16"/>
                    </a:lnTo>
                    <a:lnTo>
                      <a:pt x="31" y="24"/>
                    </a:lnTo>
                    <a:lnTo>
                      <a:pt x="38" y="32"/>
                    </a:lnTo>
                    <a:lnTo>
                      <a:pt x="41" y="39"/>
                    </a:lnTo>
                    <a:lnTo>
                      <a:pt x="43" y="45"/>
                    </a:lnTo>
                    <a:lnTo>
                      <a:pt x="38" y="40"/>
                    </a:lnTo>
                    <a:lnTo>
                      <a:pt x="32" y="34"/>
                    </a:lnTo>
                    <a:lnTo>
                      <a:pt x="25" y="29"/>
                    </a:lnTo>
                    <a:lnTo>
                      <a:pt x="18" y="22"/>
                    </a:lnTo>
                    <a:lnTo>
                      <a:pt x="12" y="15"/>
                    </a:lnTo>
                    <a:lnTo>
                      <a:pt x="6" y="9"/>
                    </a:lnTo>
                    <a:lnTo>
                      <a:pt x="1"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8" name="Freeform 137">
                <a:extLst>
                  <a:ext uri="{FF2B5EF4-FFF2-40B4-BE49-F238E27FC236}">
                    <a16:creationId xmlns:a16="http://schemas.microsoft.com/office/drawing/2014/main" id="{647C1DD5-4AB1-4686-BEEC-2D8F88123F88}"/>
                  </a:ext>
                </a:extLst>
              </p:cNvPr>
              <p:cNvSpPr>
                <a:spLocks/>
              </p:cNvSpPr>
              <p:nvPr/>
            </p:nvSpPr>
            <p:spPr bwMode="auto">
              <a:xfrm>
                <a:off x="2749" y="323"/>
                <a:ext cx="15" cy="16"/>
              </a:xfrm>
              <a:custGeom>
                <a:avLst/>
                <a:gdLst>
                  <a:gd name="T0" fmla="*/ 1 w 29"/>
                  <a:gd name="T1" fmla="*/ 0 h 31"/>
                  <a:gd name="T2" fmla="*/ 1 w 29"/>
                  <a:gd name="T3" fmla="*/ 1 h 31"/>
                  <a:gd name="T4" fmla="*/ 1 w 29"/>
                  <a:gd name="T5" fmla="*/ 1 h 31"/>
                  <a:gd name="T6" fmla="*/ 1 w 29"/>
                  <a:gd name="T7" fmla="*/ 1 h 31"/>
                  <a:gd name="T8" fmla="*/ 1 w 29"/>
                  <a:gd name="T9" fmla="*/ 1 h 31"/>
                  <a:gd name="T10" fmla="*/ 1 w 29"/>
                  <a:gd name="T11" fmla="*/ 1 h 31"/>
                  <a:gd name="T12" fmla="*/ 1 w 29"/>
                  <a:gd name="T13" fmla="*/ 1 h 31"/>
                  <a:gd name="T14" fmla="*/ 1 w 29"/>
                  <a:gd name="T15" fmla="*/ 1 h 31"/>
                  <a:gd name="T16" fmla="*/ 1 w 29"/>
                  <a:gd name="T17" fmla="*/ 1 h 31"/>
                  <a:gd name="T18" fmla="*/ 1 w 29"/>
                  <a:gd name="T19" fmla="*/ 1 h 31"/>
                  <a:gd name="T20" fmla="*/ 1 w 29"/>
                  <a:gd name="T21" fmla="*/ 1 h 31"/>
                  <a:gd name="T22" fmla="*/ 0 w 29"/>
                  <a:gd name="T23" fmla="*/ 1 h 31"/>
                  <a:gd name="T24" fmla="*/ 1 w 2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31">
                    <a:moveTo>
                      <a:pt x="3" y="0"/>
                    </a:moveTo>
                    <a:lnTo>
                      <a:pt x="10" y="1"/>
                    </a:lnTo>
                    <a:lnTo>
                      <a:pt x="20" y="9"/>
                    </a:lnTo>
                    <a:lnTo>
                      <a:pt x="29" y="20"/>
                    </a:lnTo>
                    <a:lnTo>
                      <a:pt x="29" y="31"/>
                    </a:lnTo>
                    <a:lnTo>
                      <a:pt x="27" y="25"/>
                    </a:lnTo>
                    <a:lnTo>
                      <a:pt x="24" y="20"/>
                    </a:lnTo>
                    <a:lnTo>
                      <a:pt x="18" y="16"/>
                    </a:lnTo>
                    <a:lnTo>
                      <a:pt x="12" y="11"/>
                    </a:lnTo>
                    <a:lnTo>
                      <a:pt x="6" y="8"/>
                    </a:lnTo>
                    <a:lnTo>
                      <a:pt x="3" y="4"/>
                    </a:lnTo>
                    <a:lnTo>
                      <a:pt x="0" y="2"/>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29" name="Freeform 138">
                <a:extLst>
                  <a:ext uri="{FF2B5EF4-FFF2-40B4-BE49-F238E27FC236}">
                    <a16:creationId xmlns:a16="http://schemas.microsoft.com/office/drawing/2014/main" id="{D585D539-AEDB-4578-A843-6CF3BFA1C3B6}"/>
                  </a:ext>
                </a:extLst>
              </p:cNvPr>
              <p:cNvSpPr>
                <a:spLocks/>
              </p:cNvSpPr>
              <p:nvPr/>
            </p:nvSpPr>
            <p:spPr bwMode="auto">
              <a:xfrm>
                <a:off x="2761" y="201"/>
                <a:ext cx="19" cy="17"/>
              </a:xfrm>
              <a:custGeom>
                <a:avLst/>
                <a:gdLst>
                  <a:gd name="T0" fmla="*/ 1 w 37"/>
                  <a:gd name="T1" fmla="*/ 0 h 35"/>
                  <a:gd name="T2" fmla="*/ 1 w 37"/>
                  <a:gd name="T3" fmla="*/ 0 h 35"/>
                  <a:gd name="T4" fmla="*/ 1 w 37"/>
                  <a:gd name="T5" fmla="*/ 0 h 35"/>
                  <a:gd name="T6" fmla="*/ 1 w 37"/>
                  <a:gd name="T7" fmla="*/ 0 h 35"/>
                  <a:gd name="T8" fmla="*/ 1 w 37"/>
                  <a:gd name="T9" fmla="*/ 0 h 35"/>
                  <a:gd name="T10" fmla="*/ 1 w 37"/>
                  <a:gd name="T11" fmla="*/ 0 h 35"/>
                  <a:gd name="T12" fmla="*/ 1 w 37"/>
                  <a:gd name="T13" fmla="*/ 0 h 35"/>
                  <a:gd name="T14" fmla="*/ 0 w 37"/>
                  <a:gd name="T15" fmla="*/ 0 h 35"/>
                  <a:gd name="T16" fmla="*/ 1 w 37"/>
                  <a:gd name="T17" fmla="*/ 0 h 35"/>
                  <a:gd name="T18" fmla="*/ 1 w 37"/>
                  <a:gd name="T19" fmla="*/ 0 h 35"/>
                  <a:gd name="T20" fmla="*/ 1 w 37"/>
                  <a:gd name="T21" fmla="*/ 0 h 35"/>
                  <a:gd name="T22" fmla="*/ 1 w 37"/>
                  <a:gd name="T23" fmla="*/ 0 h 35"/>
                  <a:gd name="T24" fmla="*/ 1 w 37"/>
                  <a:gd name="T25" fmla="*/ 0 h 35"/>
                  <a:gd name="T26" fmla="*/ 1 w 37"/>
                  <a:gd name="T27" fmla="*/ 0 h 35"/>
                  <a:gd name="T28" fmla="*/ 1 w 37"/>
                  <a:gd name="T29" fmla="*/ 0 h 35"/>
                  <a:gd name="T30" fmla="*/ 1 w 37"/>
                  <a:gd name="T31" fmla="*/ 0 h 35"/>
                  <a:gd name="T32" fmla="*/ 1 w 37"/>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5">
                    <a:moveTo>
                      <a:pt x="37" y="35"/>
                    </a:moveTo>
                    <a:lnTo>
                      <a:pt x="34" y="33"/>
                    </a:lnTo>
                    <a:lnTo>
                      <a:pt x="28" y="29"/>
                    </a:lnTo>
                    <a:lnTo>
                      <a:pt x="22" y="24"/>
                    </a:lnTo>
                    <a:lnTo>
                      <a:pt x="15" y="20"/>
                    </a:lnTo>
                    <a:lnTo>
                      <a:pt x="8" y="14"/>
                    </a:lnTo>
                    <a:lnTo>
                      <a:pt x="2" y="10"/>
                    </a:lnTo>
                    <a:lnTo>
                      <a:pt x="0" y="5"/>
                    </a:lnTo>
                    <a:lnTo>
                      <a:pt x="1" y="1"/>
                    </a:lnTo>
                    <a:lnTo>
                      <a:pt x="4" y="0"/>
                    </a:lnTo>
                    <a:lnTo>
                      <a:pt x="10" y="3"/>
                    </a:lnTo>
                    <a:lnTo>
                      <a:pt x="15" y="7"/>
                    </a:lnTo>
                    <a:lnTo>
                      <a:pt x="20" y="13"/>
                    </a:lnTo>
                    <a:lnTo>
                      <a:pt x="25" y="19"/>
                    </a:lnTo>
                    <a:lnTo>
                      <a:pt x="30" y="26"/>
                    </a:lnTo>
                    <a:lnTo>
                      <a:pt x="34" y="31"/>
                    </a:lnTo>
                    <a:lnTo>
                      <a:pt x="37"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0" name="Freeform 139">
                <a:extLst>
                  <a:ext uri="{FF2B5EF4-FFF2-40B4-BE49-F238E27FC236}">
                    <a16:creationId xmlns:a16="http://schemas.microsoft.com/office/drawing/2014/main" id="{3834A821-5220-41E4-B36D-2CC0714B6575}"/>
                  </a:ext>
                </a:extLst>
              </p:cNvPr>
              <p:cNvSpPr>
                <a:spLocks/>
              </p:cNvSpPr>
              <p:nvPr/>
            </p:nvSpPr>
            <p:spPr bwMode="auto">
              <a:xfrm>
                <a:off x="2781" y="199"/>
                <a:ext cx="9" cy="20"/>
              </a:xfrm>
              <a:custGeom>
                <a:avLst/>
                <a:gdLst>
                  <a:gd name="T0" fmla="*/ 0 w 18"/>
                  <a:gd name="T1" fmla="*/ 1 h 40"/>
                  <a:gd name="T2" fmla="*/ 1 w 18"/>
                  <a:gd name="T3" fmla="*/ 1 h 40"/>
                  <a:gd name="T4" fmla="*/ 1 w 18"/>
                  <a:gd name="T5" fmla="*/ 1 h 40"/>
                  <a:gd name="T6" fmla="*/ 1 w 18"/>
                  <a:gd name="T7" fmla="*/ 1 h 40"/>
                  <a:gd name="T8" fmla="*/ 1 w 18"/>
                  <a:gd name="T9" fmla="*/ 0 h 40"/>
                  <a:gd name="T10" fmla="*/ 1 w 18"/>
                  <a:gd name="T11" fmla="*/ 1 h 40"/>
                  <a:gd name="T12" fmla="*/ 1 w 18"/>
                  <a:gd name="T13" fmla="*/ 1 h 40"/>
                  <a:gd name="T14" fmla="*/ 1 w 18"/>
                  <a:gd name="T15" fmla="*/ 1 h 40"/>
                  <a:gd name="T16" fmla="*/ 0 w 18"/>
                  <a:gd name="T17" fmla="*/ 1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0">
                    <a:moveTo>
                      <a:pt x="0" y="40"/>
                    </a:moveTo>
                    <a:lnTo>
                      <a:pt x="4" y="33"/>
                    </a:lnTo>
                    <a:lnTo>
                      <a:pt x="12" y="21"/>
                    </a:lnTo>
                    <a:lnTo>
                      <a:pt x="18" y="8"/>
                    </a:lnTo>
                    <a:lnTo>
                      <a:pt x="17" y="0"/>
                    </a:lnTo>
                    <a:lnTo>
                      <a:pt x="11" y="2"/>
                    </a:lnTo>
                    <a:lnTo>
                      <a:pt x="7" y="15"/>
                    </a:lnTo>
                    <a:lnTo>
                      <a:pt x="2" y="29"/>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1" name="Freeform 140">
                <a:extLst>
                  <a:ext uri="{FF2B5EF4-FFF2-40B4-BE49-F238E27FC236}">
                    <a16:creationId xmlns:a16="http://schemas.microsoft.com/office/drawing/2014/main" id="{A006DD7E-5D4D-45C7-BCBB-6B0803F423C3}"/>
                  </a:ext>
                </a:extLst>
              </p:cNvPr>
              <p:cNvSpPr>
                <a:spLocks/>
              </p:cNvSpPr>
              <p:nvPr/>
            </p:nvSpPr>
            <p:spPr bwMode="auto">
              <a:xfrm>
                <a:off x="2774" y="192"/>
                <a:ext cx="5" cy="22"/>
              </a:xfrm>
              <a:custGeom>
                <a:avLst/>
                <a:gdLst>
                  <a:gd name="T0" fmla="*/ 1 w 10"/>
                  <a:gd name="T1" fmla="*/ 0 h 45"/>
                  <a:gd name="T2" fmla="*/ 1 w 10"/>
                  <a:gd name="T3" fmla="*/ 0 h 45"/>
                  <a:gd name="T4" fmla="*/ 1 w 10"/>
                  <a:gd name="T5" fmla="*/ 0 h 45"/>
                  <a:gd name="T6" fmla="*/ 1 w 10"/>
                  <a:gd name="T7" fmla="*/ 0 h 45"/>
                  <a:gd name="T8" fmla="*/ 1 w 10"/>
                  <a:gd name="T9" fmla="*/ 0 h 45"/>
                  <a:gd name="T10" fmla="*/ 0 w 10"/>
                  <a:gd name="T11" fmla="*/ 0 h 45"/>
                  <a:gd name="T12" fmla="*/ 1 w 10"/>
                  <a:gd name="T13" fmla="*/ 0 h 45"/>
                  <a:gd name="T14" fmla="*/ 1 w 10"/>
                  <a:gd name="T15" fmla="*/ 0 h 45"/>
                  <a:gd name="T16" fmla="*/ 1 w 10"/>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5">
                    <a:moveTo>
                      <a:pt x="10" y="45"/>
                    </a:moveTo>
                    <a:lnTo>
                      <a:pt x="9" y="36"/>
                    </a:lnTo>
                    <a:lnTo>
                      <a:pt x="10" y="21"/>
                    </a:lnTo>
                    <a:lnTo>
                      <a:pt x="8" y="7"/>
                    </a:lnTo>
                    <a:lnTo>
                      <a:pt x="3" y="0"/>
                    </a:lnTo>
                    <a:lnTo>
                      <a:pt x="0" y="6"/>
                    </a:lnTo>
                    <a:lnTo>
                      <a:pt x="2" y="18"/>
                    </a:lnTo>
                    <a:lnTo>
                      <a:pt x="7" y="35"/>
                    </a:lnTo>
                    <a:lnTo>
                      <a:pt x="10"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2" name="Freeform 141">
                <a:extLst>
                  <a:ext uri="{FF2B5EF4-FFF2-40B4-BE49-F238E27FC236}">
                    <a16:creationId xmlns:a16="http://schemas.microsoft.com/office/drawing/2014/main" id="{73A815BE-C89F-4695-BCB2-7AD81924EDAF}"/>
                  </a:ext>
                </a:extLst>
              </p:cNvPr>
              <p:cNvSpPr>
                <a:spLocks/>
              </p:cNvSpPr>
              <p:nvPr/>
            </p:nvSpPr>
            <p:spPr bwMode="auto">
              <a:xfrm>
                <a:off x="2784" y="205"/>
                <a:ext cx="17" cy="20"/>
              </a:xfrm>
              <a:custGeom>
                <a:avLst/>
                <a:gdLst>
                  <a:gd name="T0" fmla="*/ 0 w 34"/>
                  <a:gd name="T1" fmla="*/ 1 h 40"/>
                  <a:gd name="T2" fmla="*/ 1 w 34"/>
                  <a:gd name="T3" fmla="*/ 1 h 40"/>
                  <a:gd name="T4" fmla="*/ 1 w 34"/>
                  <a:gd name="T5" fmla="*/ 1 h 40"/>
                  <a:gd name="T6" fmla="*/ 1 w 34"/>
                  <a:gd name="T7" fmla="*/ 1 h 40"/>
                  <a:gd name="T8" fmla="*/ 1 w 34"/>
                  <a:gd name="T9" fmla="*/ 1 h 40"/>
                  <a:gd name="T10" fmla="*/ 1 w 34"/>
                  <a:gd name="T11" fmla="*/ 1 h 40"/>
                  <a:gd name="T12" fmla="*/ 1 w 34"/>
                  <a:gd name="T13" fmla="*/ 1 h 40"/>
                  <a:gd name="T14" fmla="*/ 1 w 34"/>
                  <a:gd name="T15" fmla="*/ 0 h 40"/>
                  <a:gd name="T16" fmla="*/ 1 w 34"/>
                  <a:gd name="T17" fmla="*/ 1 h 40"/>
                  <a:gd name="T18" fmla="*/ 1 w 34"/>
                  <a:gd name="T19" fmla="*/ 1 h 40"/>
                  <a:gd name="T20" fmla="*/ 1 w 34"/>
                  <a:gd name="T21" fmla="*/ 1 h 40"/>
                  <a:gd name="T22" fmla="*/ 1 w 34"/>
                  <a:gd name="T23" fmla="*/ 1 h 40"/>
                  <a:gd name="T24" fmla="*/ 1 w 34"/>
                  <a:gd name="T25" fmla="*/ 1 h 40"/>
                  <a:gd name="T26" fmla="*/ 1 w 34"/>
                  <a:gd name="T27" fmla="*/ 1 h 40"/>
                  <a:gd name="T28" fmla="*/ 1 w 34"/>
                  <a:gd name="T29" fmla="*/ 1 h 40"/>
                  <a:gd name="T30" fmla="*/ 1 w 34"/>
                  <a:gd name="T31" fmla="*/ 1 h 40"/>
                  <a:gd name="T32" fmla="*/ 0 w 34"/>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40">
                    <a:moveTo>
                      <a:pt x="0" y="40"/>
                    </a:moveTo>
                    <a:lnTo>
                      <a:pt x="3" y="34"/>
                    </a:lnTo>
                    <a:lnTo>
                      <a:pt x="6" y="28"/>
                    </a:lnTo>
                    <a:lnTo>
                      <a:pt x="11" y="20"/>
                    </a:lnTo>
                    <a:lnTo>
                      <a:pt x="17" y="13"/>
                    </a:lnTo>
                    <a:lnTo>
                      <a:pt x="23" y="6"/>
                    </a:lnTo>
                    <a:lnTo>
                      <a:pt x="27" y="2"/>
                    </a:lnTo>
                    <a:lnTo>
                      <a:pt x="31" y="0"/>
                    </a:lnTo>
                    <a:lnTo>
                      <a:pt x="34" y="1"/>
                    </a:lnTo>
                    <a:lnTo>
                      <a:pt x="34" y="4"/>
                    </a:lnTo>
                    <a:lnTo>
                      <a:pt x="32" y="9"/>
                    </a:lnTo>
                    <a:lnTo>
                      <a:pt x="27" y="14"/>
                    </a:lnTo>
                    <a:lnTo>
                      <a:pt x="20" y="20"/>
                    </a:lnTo>
                    <a:lnTo>
                      <a:pt x="15" y="27"/>
                    </a:lnTo>
                    <a:lnTo>
                      <a:pt x="8" y="32"/>
                    </a:lnTo>
                    <a:lnTo>
                      <a:pt x="3" y="36"/>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3" name="Freeform 142">
                <a:extLst>
                  <a:ext uri="{FF2B5EF4-FFF2-40B4-BE49-F238E27FC236}">
                    <a16:creationId xmlns:a16="http://schemas.microsoft.com/office/drawing/2014/main" id="{AE3BF5E0-085E-44F9-A7C6-CC2E85345987}"/>
                  </a:ext>
                </a:extLst>
              </p:cNvPr>
              <p:cNvSpPr>
                <a:spLocks/>
              </p:cNvSpPr>
              <p:nvPr/>
            </p:nvSpPr>
            <p:spPr bwMode="auto">
              <a:xfrm>
                <a:off x="2768" y="329"/>
                <a:ext cx="28" cy="6"/>
              </a:xfrm>
              <a:custGeom>
                <a:avLst/>
                <a:gdLst>
                  <a:gd name="T0" fmla="*/ 0 w 57"/>
                  <a:gd name="T1" fmla="*/ 0 h 13"/>
                  <a:gd name="T2" fmla="*/ 0 w 57"/>
                  <a:gd name="T3" fmla="*/ 0 h 13"/>
                  <a:gd name="T4" fmla="*/ 0 w 57"/>
                  <a:gd name="T5" fmla="*/ 0 h 13"/>
                  <a:gd name="T6" fmla="*/ 0 w 57"/>
                  <a:gd name="T7" fmla="*/ 0 h 13"/>
                  <a:gd name="T8" fmla="*/ 0 w 57"/>
                  <a:gd name="T9" fmla="*/ 0 h 13"/>
                  <a:gd name="T10" fmla="*/ 0 w 57"/>
                  <a:gd name="T11" fmla="*/ 0 h 13"/>
                  <a:gd name="T12" fmla="*/ 0 w 57"/>
                  <a:gd name="T13" fmla="*/ 0 h 13"/>
                  <a:gd name="T14" fmla="*/ 0 w 57"/>
                  <a:gd name="T15" fmla="*/ 0 h 13"/>
                  <a:gd name="T16" fmla="*/ 0 w 57"/>
                  <a:gd name="T17" fmla="*/ 0 h 13"/>
                  <a:gd name="T18" fmla="*/ 0 w 57"/>
                  <a:gd name="T19" fmla="*/ 0 h 13"/>
                  <a:gd name="T20" fmla="*/ 0 w 57"/>
                  <a:gd name="T21" fmla="*/ 0 h 13"/>
                  <a:gd name="T22" fmla="*/ 0 w 57"/>
                  <a:gd name="T23" fmla="*/ 0 h 13"/>
                  <a:gd name="T24" fmla="*/ 0 w 57"/>
                  <a:gd name="T25" fmla="*/ 0 h 13"/>
                  <a:gd name="T26" fmla="*/ 0 w 57"/>
                  <a:gd name="T27" fmla="*/ 0 h 13"/>
                  <a:gd name="T28" fmla="*/ 0 w 57"/>
                  <a:gd name="T29" fmla="*/ 0 h 13"/>
                  <a:gd name="T30" fmla="*/ 0 w 57"/>
                  <a:gd name="T31" fmla="*/ 0 h 13"/>
                  <a:gd name="T32" fmla="*/ 0 w 57"/>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13">
                    <a:moveTo>
                      <a:pt x="0" y="1"/>
                    </a:moveTo>
                    <a:lnTo>
                      <a:pt x="7" y="1"/>
                    </a:lnTo>
                    <a:lnTo>
                      <a:pt x="15" y="0"/>
                    </a:lnTo>
                    <a:lnTo>
                      <a:pt x="25" y="0"/>
                    </a:lnTo>
                    <a:lnTo>
                      <a:pt x="34" y="0"/>
                    </a:lnTo>
                    <a:lnTo>
                      <a:pt x="42" y="0"/>
                    </a:lnTo>
                    <a:lnTo>
                      <a:pt x="50" y="3"/>
                    </a:lnTo>
                    <a:lnTo>
                      <a:pt x="54" y="5"/>
                    </a:lnTo>
                    <a:lnTo>
                      <a:pt x="57" y="8"/>
                    </a:lnTo>
                    <a:lnTo>
                      <a:pt x="56" y="12"/>
                    </a:lnTo>
                    <a:lnTo>
                      <a:pt x="50" y="13"/>
                    </a:lnTo>
                    <a:lnTo>
                      <a:pt x="43" y="12"/>
                    </a:lnTo>
                    <a:lnTo>
                      <a:pt x="34" y="9"/>
                    </a:lnTo>
                    <a:lnTo>
                      <a:pt x="25" y="7"/>
                    </a:lnTo>
                    <a:lnTo>
                      <a:pt x="15" y="5"/>
                    </a:lnTo>
                    <a:lnTo>
                      <a:pt x="7" y="3"/>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4" name="Freeform 143">
                <a:extLst>
                  <a:ext uri="{FF2B5EF4-FFF2-40B4-BE49-F238E27FC236}">
                    <a16:creationId xmlns:a16="http://schemas.microsoft.com/office/drawing/2014/main" id="{D7AE7078-11B6-467A-9846-5BBD6D8BB519}"/>
                  </a:ext>
                </a:extLst>
              </p:cNvPr>
              <p:cNvSpPr>
                <a:spLocks/>
              </p:cNvSpPr>
              <p:nvPr/>
            </p:nvSpPr>
            <p:spPr bwMode="auto">
              <a:xfrm>
                <a:off x="2763" y="337"/>
                <a:ext cx="28" cy="9"/>
              </a:xfrm>
              <a:custGeom>
                <a:avLst/>
                <a:gdLst>
                  <a:gd name="T0" fmla="*/ 0 w 55"/>
                  <a:gd name="T1" fmla="*/ 0 h 20"/>
                  <a:gd name="T2" fmla="*/ 1 w 55"/>
                  <a:gd name="T3" fmla="*/ 0 h 20"/>
                  <a:gd name="T4" fmla="*/ 1 w 55"/>
                  <a:gd name="T5" fmla="*/ 0 h 20"/>
                  <a:gd name="T6" fmla="*/ 1 w 55"/>
                  <a:gd name="T7" fmla="*/ 0 h 20"/>
                  <a:gd name="T8" fmla="*/ 1 w 55"/>
                  <a:gd name="T9" fmla="*/ 0 h 20"/>
                  <a:gd name="T10" fmla="*/ 1 w 55"/>
                  <a:gd name="T11" fmla="*/ 0 h 20"/>
                  <a:gd name="T12" fmla="*/ 1 w 55"/>
                  <a:gd name="T13" fmla="*/ 0 h 20"/>
                  <a:gd name="T14" fmla="*/ 1 w 55"/>
                  <a:gd name="T15" fmla="*/ 0 h 20"/>
                  <a:gd name="T16" fmla="*/ 1 w 55"/>
                  <a:gd name="T17" fmla="*/ 0 h 20"/>
                  <a:gd name="T18" fmla="*/ 1 w 55"/>
                  <a:gd name="T19" fmla="*/ 0 h 20"/>
                  <a:gd name="T20" fmla="*/ 1 w 55"/>
                  <a:gd name="T21" fmla="*/ 0 h 20"/>
                  <a:gd name="T22" fmla="*/ 1 w 55"/>
                  <a:gd name="T23" fmla="*/ 0 h 20"/>
                  <a:gd name="T24" fmla="*/ 1 w 55"/>
                  <a:gd name="T25" fmla="*/ 0 h 20"/>
                  <a:gd name="T26" fmla="*/ 1 w 55"/>
                  <a:gd name="T27" fmla="*/ 0 h 20"/>
                  <a:gd name="T28" fmla="*/ 1 w 55"/>
                  <a:gd name="T29" fmla="*/ 0 h 20"/>
                  <a:gd name="T30" fmla="*/ 1 w 55"/>
                  <a:gd name="T31" fmla="*/ 0 h 20"/>
                  <a:gd name="T32" fmla="*/ 0 w 55"/>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20">
                    <a:moveTo>
                      <a:pt x="0" y="0"/>
                    </a:moveTo>
                    <a:lnTo>
                      <a:pt x="6" y="0"/>
                    </a:lnTo>
                    <a:lnTo>
                      <a:pt x="14" y="1"/>
                    </a:lnTo>
                    <a:lnTo>
                      <a:pt x="22" y="3"/>
                    </a:lnTo>
                    <a:lnTo>
                      <a:pt x="31" y="5"/>
                    </a:lnTo>
                    <a:lnTo>
                      <a:pt x="40" y="7"/>
                    </a:lnTo>
                    <a:lnTo>
                      <a:pt x="47" y="9"/>
                    </a:lnTo>
                    <a:lnTo>
                      <a:pt x="53" y="13"/>
                    </a:lnTo>
                    <a:lnTo>
                      <a:pt x="55" y="18"/>
                    </a:lnTo>
                    <a:lnTo>
                      <a:pt x="53" y="20"/>
                    </a:lnTo>
                    <a:lnTo>
                      <a:pt x="48" y="20"/>
                    </a:lnTo>
                    <a:lnTo>
                      <a:pt x="40" y="18"/>
                    </a:lnTo>
                    <a:lnTo>
                      <a:pt x="31" y="14"/>
                    </a:lnTo>
                    <a:lnTo>
                      <a:pt x="21" y="11"/>
                    </a:lnTo>
                    <a:lnTo>
                      <a:pt x="12" y="6"/>
                    </a:lnTo>
                    <a:lnTo>
                      <a:pt x="5"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5" name="Freeform 144">
                <a:extLst>
                  <a:ext uri="{FF2B5EF4-FFF2-40B4-BE49-F238E27FC236}">
                    <a16:creationId xmlns:a16="http://schemas.microsoft.com/office/drawing/2014/main" id="{7B0A70D0-A004-444B-BF7E-944F65CEB10C}"/>
                  </a:ext>
                </a:extLst>
              </p:cNvPr>
              <p:cNvSpPr>
                <a:spLocks/>
              </p:cNvSpPr>
              <p:nvPr/>
            </p:nvSpPr>
            <p:spPr bwMode="auto">
              <a:xfrm>
                <a:off x="2777" y="315"/>
                <a:ext cx="27" cy="6"/>
              </a:xfrm>
              <a:custGeom>
                <a:avLst/>
                <a:gdLst>
                  <a:gd name="T0" fmla="*/ 0 w 54"/>
                  <a:gd name="T1" fmla="*/ 0 h 13"/>
                  <a:gd name="T2" fmla="*/ 1 w 54"/>
                  <a:gd name="T3" fmla="*/ 0 h 13"/>
                  <a:gd name="T4" fmla="*/ 1 w 54"/>
                  <a:gd name="T5" fmla="*/ 0 h 13"/>
                  <a:gd name="T6" fmla="*/ 1 w 54"/>
                  <a:gd name="T7" fmla="*/ 0 h 13"/>
                  <a:gd name="T8" fmla="*/ 1 w 54"/>
                  <a:gd name="T9" fmla="*/ 0 h 13"/>
                  <a:gd name="T10" fmla="*/ 1 w 54"/>
                  <a:gd name="T11" fmla="*/ 0 h 13"/>
                  <a:gd name="T12" fmla="*/ 1 w 54"/>
                  <a:gd name="T13" fmla="*/ 0 h 13"/>
                  <a:gd name="T14" fmla="*/ 1 w 54"/>
                  <a:gd name="T15" fmla="*/ 0 h 13"/>
                  <a:gd name="T16" fmla="*/ 1 w 54"/>
                  <a:gd name="T17" fmla="*/ 0 h 13"/>
                  <a:gd name="T18" fmla="*/ 1 w 54"/>
                  <a:gd name="T19" fmla="*/ 0 h 13"/>
                  <a:gd name="T20" fmla="*/ 1 w 54"/>
                  <a:gd name="T21" fmla="*/ 0 h 13"/>
                  <a:gd name="T22" fmla="*/ 1 w 54"/>
                  <a:gd name="T23" fmla="*/ 0 h 13"/>
                  <a:gd name="T24" fmla="*/ 1 w 54"/>
                  <a:gd name="T25" fmla="*/ 0 h 13"/>
                  <a:gd name="T26" fmla="*/ 1 w 54"/>
                  <a:gd name="T27" fmla="*/ 0 h 13"/>
                  <a:gd name="T28" fmla="*/ 1 w 54"/>
                  <a:gd name="T29" fmla="*/ 0 h 13"/>
                  <a:gd name="T30" fmla="*/ 1 w 54"/>
                  <a:gd name="T31" fmla="*/ 0 h 13"/>
                  <a:gd name="T32" fmla="*/ 0 w 54"/>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13">
                    <a:moveTo>
                      <a:pt x="0" y="7"/>
                    </a:moveTo>
                    <a:lnTo>
                      <a:pt x="2" y="5"/>
                    </a:lnTo>
                    <a:lnTo>
                      <a:pt x="8" y="3"/>
                    </a:lnTo>
                    <a:lnTo>
                      <a:pt x="16" y="2"/>
                    </a:lnTo>
                    <a:lnTo>
                      <a:pt x="25" y="0"/>
                    </a:lnTo>
                    <a:lnTo>
                      <a:pt x="34" y="2"/>
                    </a:lnTo>
                    <a:lnTo>
                      <a:pt x="44" y="3"/>
                    </a:lnTo>
                    <a:lnTo>
                      <a:pt x="50" y="5"/>
                    </a:lnTo>
                    <a:lnTo>
                      <a:pt x="54" y="8"/>
                    </a:lnTo>
                    <a:lnTo>
                      <a:pt x="54" y="12"/>
                    </a:lnTo>
                    <a:lnTo>
                      <a:pt x="50" y="13"/>
                    </a:lnTo>
                    <a:lnTo>
                      <a:pt x="44" y="13"/>
                    </a:lnTo>
                    <a:lnTo>
                      <a:pt x="34" y="11"/>
                    </a:lnTo>
                    <a:lnTo>
                      <a:pt x="25" y="10"/>
                    </a:lnTo>
                    <a:lnTo>
                      <a:pt x="16" y="8"/>
                    </a:lnTo>
                    <a:lnTo>
                      <a:pt x="7" y="7"/>
                    </a:lnTo>
                    <a:lnTo>
                      <a:pt x="0"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6" name="Freeform 145">
                <a:extLst>
                  <a:ext uri="{FF2B5EF4-FFF2-40B4-BE49-F238E27FC236}">
                    <a16:creationId xmlns:a16="http://schemas.microsoft.com/office/drawing/2014/main" id="{546FCAA8-7490-4AD9-832B-BFDB90E0696B}"/>
                  </a:ext>
                </a:extLst>
              </p:cNvPr>
              <p:cNvSpPr>
                <a:spLocks/>
              </p:cNvSpPr>
              <p:nvPr/>
            </p:nvSpPr>
            <p:spPr bwMode="auto">
              <a:xfrm>
                <a:off x="2780" y="299"/>
                <a:ext cx="32" cy="8"/>
              </a:xfrm>
              <a:custGeom>
                <a:avLst/>
                <a:gdLst>
                  <a:gd name="T0" fmla="*/ 0 w 63"/>
                  <a:gd name="T1" fmla="*/ 0 h 17"/>
                  <a:gd name="T2" fmla="*/ 1 w 63"/>
                  <a:gd name="T3" fmla="*/ 0 h 17"/>
                  <a:gd name="T4" fmla="*/ 1 w 63"/>
                  <a:gd name="T5" fmla="*/ 0 h 17"/>
                  <a:gd name="T6" fmla="*/ 1 w 63"/>
                  <a:gd name="T7" fmla="*/ 0 h 17"/>
                  <a:gd name="T8" fmla="*/ 1 w 63"/>
                  <a:gd name="T9" fmla="*/ 0 h 17"/>
                  <a:gd name="T10" fmla="*/ 1 w 63"/>
                  <a:gd name="T11" fmla="*/ 0 h 17"/>
                  <a:gd name="T12" fmla="*/ 1 w 63"/>
                  <a:gd name="T13" fmla="*/ 0 h 17"/>
                  <a:gd name="T14" fmla="*/ 1 w 63"/>
                  <a:gd name="T15" fmla="*/ 0 h 17"/>
                  <a:gd name="T16" fmla="*/ 1 w 63"/>
                  <a:gd name="T17" fmla="*/ 0 h 17"/>
                  <a:gd name="T18" fmla="*/ 1 w 63"/>
                  <a:gd name="T19" fmla="*/ 0 h 17"/>
                  <a:gd name="T20" fmla="*/ 1 w 63"/>
                  <a:gd name="T21" fmla="*/ 0 h 17"/>
                  <a:gd name="T22" fmla="*/ 1 w 63"/>
                  <a:gd name="T23" fmla="*/ 0 h 17"/>
                  <a:gd name="T24" fmla="*/ 1 w 63"/>
                  <a:gd name="T25" fmla="*/ 0 h 17"/>
                  <a:gd name="T26" fmla="*/ 1 w 63"/>
                  <a:gd name="T27" fmla="*/ 0 h 17"/>
                  <a:gd name="T28" fmla="*/ 1 w 63"/>
                  <a:gd name="T29" fmla="*/ 0 h 17"/>
                  <a:gd name="T30" fmla="*/ 1 w 63"/>
                  <a:gd name="T31" fmla="*/ 0 h 17"/>
                  <a:gd name="T32" fmla="*/ 0 w 63"/>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17">
                    <a:moveTo>
                      <a:pt x="0" y="17"/>
                    </a:moveTo>
                    <a:lnTo>
                      <a:pt x="7" y="14"/>
                    </a:lnTo>
                    <a:lnTo>
                      <a:pt x="16" y="9"/>
                    </a:lnTo>
                    <a:lnTo>
                      <a:pt x="26" y="6"/>
                    </a:lnTo>
                    <a:lnTo>
                      <a:pt x="37" y="2"/>
                    </a:lnTo>
                    <a:lnTo>
                      <a:pt x="46" y="1"/>
                    </a:lnTo>
                    <a:lnTo>
                      <a:pt x="54" y="0"/>
                    </a:lnTo>
                    <a:lnTo>
                      <a:pt x="61" y="1"/>
                    </a:lnTo>
                    <a:lnTo>
                      <a:pt x="63" y="5"/>
                    </a:lnTo>
                    <a:lnTo>
                      <a:pt x="62" y="8"/>
                    </a:lnTo>
                    <a:lnTo>
                      <a:pt x="56" y="12"/>
                    </a:lnTo>
                    <a:lnTo>
                      <a:pt x="48" y="13"/>
                    </a:lnTo>
                    <a:lnTo>
                      <a:pt x="38" y="14"/>
                    </a:lnTo>
                    <a:lnTo>
                      <a:pt x="26" y="15"/>
                    </a:lnTo>
                    <a:lnTo>
                      <a:pt x="16" y="15"/>
                    </a:lnTo>
                    <a:lnTo>
                      <a:pt x="7" y="16"/>
                    </a:lnTo>
                    <a:lnTo>
                      <a:pt x="0" y="1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7" name="Freeform 146">
                <a:extLst>
                  <a:ext uri="{FF2B5EF4-FFF2-40B4-BE49-F238E27FC236}">
                    <a16:creationId xmlns:a16="http://schemas.microsoft.com/office/drawing/2014/main" id="{8498D268-1B1A-46E3-B377-A5C36D30FB1A}"/>
                  </a:ext>
                </a:extLst>
              </p:cNvPr>
              <p:cNvSpPr>
                <a:spLocks/>
              </p:cNvSpPr>
              <p:nvPr/>
            </p:nvSpPr>
            <p:spPr bwMode="auto">
              <a:xfrm>
                <a:off x="2786" y="283"/>
                <a:ext cx="35" cy="10"/>
              </a:xfrm>
              <a:custGeom>
                <a:avLst/>
                <a:gdLst>
                  <a:gd name="T0" fmla="*/ 0 w 69"/>
                  <a:gd name="T1" fmla="*/ 1 h 20"/>
                  <a:gd name="T2" fmla="*/ 1 w 69"/>
                  <a:gd name="T3" fmla="*/ 1 h 20"/>
                  <a:gd name="T4" fmla="*/ 1 w 69"/>
                  <a:gd name="T5" fmla="*/ 1 h 20"/>
                  <a:gd name="T6" fmla="*/ 1 w 69"/>
                  <a:gd name="T7" fmla="*/ 1 h 20"/>
                  <a:gd name="T8" fmla="*/ 1 w 69"/>
                  <a:gd name="T9" fmla="*/ 1 h 20"/>
                  <a:gd name="T10" fmla="*/ 1 w 69"/>
                  <a:gd name="T11" fmla="*/ 1 h 20"/>
                  <a:gd name="T12" fmla="*/ 1 w 69"/>
                  <a:gd name="T13" fmla="*/ 0 h 20"/>
                  <a:gd name="T14" fmla="*/ 2 w 69"/>
                  <a:gd name="T15" fmla="*/ 0 h 20"/>
                  <a:gd name="T16" fmla="*/ 2 w 69"/>
                  <a:gd name="T17" fmla="*/ 1 h 20"/>
                  <a:gd name="T18" fmla="*/ 2 w 69"/>
                  <a:gd name="T19" fmla="*/ 1 h 20"/>
                  <a:gd name="T20" fmla="*/ 1 w 69"/>
                  <a:gd name="T21" fmla="*/ 1 h 20"/>
                  <a:gd name="T22" fmla="*/ 1 w 69"/>
                  <a:gd name="T23" fmla="*/ 1 h 20"/>
                  <a:gd name="T24" fmla="*/ 1 w 69"/>
                  <a:gd name="T25" fmla="*/ 1 h 20"/>
                  <a:gd name="T26" fmla="*/ 1 w 69"/>
                  <a:gd name="T27" fmla="*/ 1 h 20"/>
                  <a:gd name="T28" fmla="*/ 1 w 69"/>
                  <a:gd name="T29" fmla="*/ 1 h 20"/>
                  <a:gd name="T30" fmla="*/ 1 w 69"/>
                  <a:gd name="T31" fmla="*/ 1 h 20"/>
                  <a:gd name="T32" fmla="*/ 0 w 69"/>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20">
                    <a:moveTo>
                      <a:pt x="0" y="20"/>
                    </a:moveTo>
                    <a:lnTo>
                      <a:pt x="6" y="17"/>
                    </a:lnTo>
                    <a:lnTo>
                      <a:pt x="16" y="13"/>
                    </a:lnTo>
                    <a:lnTo>
                      <a:pt x="28" y="8"/>
                    </a:lnTo>
                    <a:lnTo>
                      <a:pt x="39" y="5"/>
                    </a:lnTo>
                    <a:lnTo>
                      <a:pt x="51" y="1"/>
                    </a:lnTo>
                    <a:lnTo>
                      <a:pt x="60" y="0"/>
                    </a:lnTo>
                    <a:lnTo>
                      <a:pt x="67" y="0"/>
                    </a:lnTo>
                    <a:lnTo>
                      <a:pt x="69" y="4"/>
                    </a:lnTo>
                    <a:lnTo>
                      <a:pt x="66" y="8"/>
                    </a:lnTo>
                    <a:lnTo>
                      <a:pt x="59" y="12"/>
                    </a:lnTo>
                    <a:lnTo>
                      <a:pt x="49" y="14"/>
                    </a:lnTo>
                    <a:lnTo>
                      <a:pt x="37" y="16"/>
                    </a:lnTo>
                    <a:lnTo>
                      <a:pt x="26" y="17"/>
                    </a:lnTo>
                    <a:lnTo>
                      <a:pt x="14" y="18"/>
                    </a:lnTo>
                    <a:lnTo>
                      <a:pt x="6" y="18"/>
                    </a:lnTo>
                    <a:lnTo>
                      <a:pt x="0"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8" name="Freeform 147">
                <a:extLst>
                  <a:ext uri="{FF2B5EF4-FFF2-40B4-BE49-F238E27FC236}">
                    <a16:creationId xmlns:a16="http://schemas.microsoft.com/office/drawing/2014/main" id="{053DE6B9-9194-4F32-B8C5-5EAD9CC31866}"/>
                  </a:ext>
                </a:extLst>
              </p:cNvPr>
              <p:cNvSpPr>
                <a:spLocks/>
              </p:cNvSpPr>
              <p:nvPr/>
            </p:nvSpPr>
            <p:spPr bwMode="auto">
              <a:xfrm>
                <a:off x="2787" y="249"/>
                <a:ext cx="37" cy="18"/>
              </a:xfrm>
              <a:custGeom>
                <a:avLst/>
                <a:gdLst>
                  <a:gd name="T0" fmla="*/ 0 w 74"/>
                  <a:gd name="T1" fmla="*/ 1 h 36"/>
                  <a:gd name="T2" fmla="*/ 1 w 74"/>
                  <a:gd name="T3" fmla="*/ 1 h 36"/>
                  <a:gd name="T4" fmla="*/ 1 w 74"/>
                  <a:gd name="T5" fmla="*/ 1 h 36"/>
                  <a:gd name="T6" fmla="*/ 1 w 74"/>
                  <a:gd name="T7" fmla="*/ 1 h 36"/>
                  <a:gd name="T8" fmla="*/ 1 w 74"/>
                  <a:gd name="T9" fmla="*/ 1 h 36"/>
                  <a:gd name="T10" fmla="*/ 1 w 74"/>
                  <a:gd name="T11" fmla="*/ 1 h 36"/>
                  <a:gd name="T12" fmla="*/ 1 w 74"/>
                  <a:gd name="T13" fmla="*/ 1 h 36"/>
                  <a:gd name="T14" fmla="*/ 2 w 74"/>
                  <a:gd name="T15" fmla="*/ 0 h 36"/>
                  <a:gd name="T16" fmla="*/ 2 w 74"/>
                  <a:gd name="T17" fmla="*/ 1 h 36"/>
                  <a:gd name="T18" fmla="*/ 2 w 74"/>
                  <a:gd name="T19" fmla="*/ 1 h 36"/>
                  <a:gd name="T20" fmla="*/ 2 w 74"/>
                  <a:gd name="T21" fmla="*/ 1 h 36"/>
                  <a:gd name="T22" fmla="*/ 1 w 74"/>
                  <a:gd name="T23" fmla="*/ 1 h 36"/>
                  <a:gd name="T24" fmla="*/ 1 w 74"/>
                  <a:gd name="T25" fmla="*/ 1 h 36"/>
                  <a:gd name="T26" fmla="*/ 1 w 74"/>
                  <a:gd name="T27" fmla="*/ 1 h 36"/>
                  <a:gd name="T28" fmla="*/ 1 w 74"/>
                  <a:gd name="T29" fmla="*/ 1 h 36"/>
                  <a:gd name="T30" fmla="*/ 1 w 74"/>
                  <a:gd name="T31" fmla="*/ 1 h 36"/>
                  <a:gd name="T32" fmla="*/ 0 w 74"/>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36">
                    <a:moveTo>
                      <a:pt x="0" y="36"/>
                    </a:moveTo>
                    <a:lnTo>
                      <a:pt x="7" y="30"/>
                    </a:lnTo>
                    <a:lnTo>
                      <a:pt x="18" y="23"/>
                    </a:lnTo>
                    <a:lnTo>
                      <a:pt x="28" y="16"/>
                    </a:lnTo>
                    <a:lnTo>
                      <a:pt x="41" y="9"/>
                    </a:lnTo>
                    <a:lnTo>
                      <a:pt x="52" y="5"/>
                    </a:lnTo>
                    <a:lnTo>
                      <a:pt x="63" y="1"/>
                    </a:lnTo>
                    <a:lnTo>
                      <a:pt x="71" y="0"/>
                    </a:lnTo>
                    <a:lnTo>
                      <a:pt x="74" y="2"/>
                    </a:lnTo>
                    <a:lnTo>
                      <a:pt x="73" y="6"/>
                    </a:lnTo>
                    <a:lnTo>
                      <a:pt x="66" y="10"/>
                    </a:lnTo>
                    <a:lnTo>
                      <a:pt x="54" y="15"/>
                    </a:lnTo>
                    <a:lnTo>
                      <a:pt x="42" y="19"/>
                    </a:lnTo>
                    <a:lnTo>
                      <a:pt x="28" y="23"/>
                    </a:lnTo>
                    <a:lnTo>
                      <a:pt x="15" y="28"/>
                    </a:lnTo>
                    <a:lnTo>
                      <a:pt x="6" y="32"/>
                    </a:lnTo>
                    <a:lnTo>
                      <a:pt x="0" y="3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39" name="Freeform 148">
                <a:extLst>
                  <a:ext uri="{FF2B5EF4-FFF2-40B4-BE49-F238E27FC236}">
                    <a16:creationId xmlns:a16="http://schemas.microsoft.com/office/drawing/2014/main" id="{BD07405C-F6B6-4C31-93CD-0B8F356C0129}"/>
                  </a:ext>
                </a:extLst>
              </p:cNvPr>
              <p:cNvSpPr>
                <a:spLocks/>
              </p:cNvSpPr>
              <p:nvPr/>
            </p:nvSpPr>
            <p:spPr bwMode="auto">
              <a:xfrm>
                <a:off x="2784" y="216"/>
                <a:ext cx="34" cy="22"/>
              </a:xfrm>
              <a:custGeom>
                <a:avLst/>
                <a:gdLst>
                  <a:gd name="T0" fmla="*/ 0 w 68"/>
                  <a:gd name="T1" fmla="*/ 1 h 43"/>
                  <a:gd name="T2" fmla="*/ 1 w 68"/>
                  <a:gd name="T3" fmla="*/ 1 h 43"/>
                  <a:gd name="T4" fmla="*/ 1 w 68"/>
                  <a:gd name="T5" fmla="*/ 1 h 43"/>
                  <a:gd name="T6" fmla="*/ 1 w 68"/>
                  <a:gd name="T7" fmla="*/ 1 h 43"/>
                  <a:gd name="T8" fmla="*/ 1 w 68"/>
                  <a:gd name="T9" fmla="*/ 1 h 43"/>
                  <a:gd name="T10" fmla="*/ 1 w 68"/>
                  <a:gd name="T11" fmla="*/ 1 h 43"/>
                  <a:gd name="T12" fmla="*/ 1 w 68"/>
                  <a:gd name="T13" fmla="*/ 1 h 43"/>
                  <a:gd name="T14" fmla="*/ 1 w 68"/>
                  <a:gd name="T15" fmla="*/ 0 h 43"/>
                  <a:gd name="T16" fmla="*/ 2 w 68"/>
                  <a:gd name="T17" fmla="*/ 1 h 43"/>
                  <a:gd name="T18" fmla="*/ 2 w 68"/>
                  <a:gd name="T19" fmla="*/ 1 h 43"/>
                  <a:gd name="T20" fmla="*/ 1 w 68"/>
                  <a:gd name="T21" fmla="*/ 1 h 43"/>
                  <a:gd name="T22" fmla="*/ 1 w 68"/>
                  <a:gd name="T23" fmla="*/ 1 h 43"/>
                  <a:gd name="T24" fmla="*/ 1 w 68"/>
                  <a:gd name="T25" fmla="*/ 1 h 43"/>
                  <a:gd name="T26" fmla="*/ 1 w 68"/>
                  <a:gd name="T27" fmla="*/ 1 h 43"/>
                  <a:gd name="T28" fmla="*/ 1 w 68"/>
                  <a:gd name="T29" fmla="*/ 1 h 43"/>
                  <a:gd name="T30" fmla="*/ 1 w 68"/>
                  <a:gd name="T31" fmla="*/ 1 h 43"/>
                  <a:gd name="T32" fmla="*/ 0 w 68"/>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43">
                    <a:moveTo>
                      <a:pt x="0" y="43"/>
                    </a:moveTo>
                    <a:lnTo>
                      <a:pt x="5" y="38"/>
                    </a:lnTo>
                    <a:lnTo>
                      <a:pt x="14" y="30"/>
                    </a:lnTo>
                    <a:lnTo>
                      <a:pt x="24" y="22"/>
                    </a:lnTo>
                    <a:lnTo>
                      <a:pt x="35" y="14"/>
                    </a:lnTo>
                    <a:lnTo>
                      <a:pt x="47" y="7"/>
                    </a:lnTo>
                    <a:lnTo>
                      <a:pt x="56" y="3"/>
                    </a:lnTo>
                    <a:lnTo>
                      <a:pt x="64" y="0"/>
                    </a:lnTo>
                    <a:lnTo>
                      <a:pt x="68" y="3"/>
                    </a:lnTo>
                    <a:lnTo>
                      <a:pt x="67" y="7"/>
                    </a:lnTo>
                    <a:lnTo>
                      <a:pt x="60" y="13"/>
                    </a:lnTo>
                    <a:lnTo>
                      <a:pt x="50" y="19"/>
                    </a:lnTo>
                    <a:lnTo>
                      <a:pt x="38" y="25"/>
                    </a:lnTo>
                    <a:lnTo>
                      <a:pt x="25" y="30"/>
                    </a:lnTo>
                    <a:lnTo>
                      <a:pt x="14" y="36"/>
                    </a:lnTo>
                    <a:lnTo>
                      <a:pt x="4" y="40"/>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0" name="Freeform 149">
                <a:extLst>
                  <a:ext uri="{FF2B5EF4-FFF2-40B4-BE49-F238E27FC236}">
                    <a16:creationId xmlns:a16="http://schemas.microsoft.com/office/drawing/2014/main" id="{19B6FF61-85F5-4E92-9BB2-7CAD2C6EB29D}"/>
                  </a:ext>
                </a:extLst>
              </p:cNvPr>
              <p:cNvSpPr>
                <a:spLocks/>
              </p:cNvSpPr>
              <p:nvPr/>
            </p:nvSpPr>
            <p:spPr bwMode="auto">
              <a:xfrm>
                <a:off x="2788" y="262"/>
                <a:ext cx="31" cy="18"/>
              </a:xfrm>
              <a:custGeom>
                <a:avLst/>
                <a:gdLst>
                  <a:gd name="T0" fmla="*/ 0 w 62"/>
                  <a:gd name="T1" fmla="*/ 1 h 35"/>
                  <a:gd name="T2" fmla="*/ 1 w 62"/>
                  <a:gd name="T3" fmla="*/ 1 h 35"/>
                  <a:gd name="T4" fmla="*/ 1 w 62"/>
                  <a:gd name="T5" fmla="*/ 1 h 35"/>
                  <a:gd name="T6" fmla="*/ 1 w 62"/>
                  <a:gd name="T7" fmla="*/ 1 h 35"/>
                  <a:gd name="T8" fmla="*/ 1 w 62"/>
                  <a:gd name="T9" fmla="*/ 1 h 35"/>
                  <a:gd name="T10" fmla="*/ 1 w 62"/>
                  <a:gd name="T11" fmla="*/ 1 h 35"/>
                  <a:gd name="T12" fmla="*/ 1 w 62"/>
                  <a:gd name="T13" fmla="*/ 1 h 35"/>
                  <a:gd name="T14" fmla="*/ 1 w 62"/>
                  <a:gd name="T15" fmla="*/ 0 h 35"/>
                  <a:gd name="T16" fmla="*/ 1 w 62"/>
                  <a:gd name="T17" fmla="*/ 1 h 35"/>
                  <a:gd name="T18" fmla="*/ 1 w 62"/>
                  <a:gd name="T19" fmla="*/ 1 h 35"/>
                  <a:gd name="T20" fmla="*/ 1 w 62"/>
                  <a:gd name="T21" fmla="*/ 1 h 35"/>
                  <a:gd name="T22" fmla="*/ 1 w 62"/>
                  <a:gd name="T23" fmla="*/ 1 h 35"/>
                  <a:gd name="T24" fmla="*/ 1 w 62"/>
                  <a:gd name="T25" fmla="*/ 1 h 35"/>
                  <a:gd name="T26" fmla="*/ 1 w 62"/>
                  <a:gd name="T27" fmla="*/ 1 h 35"/>
                  <a:gd name="T28" fmla="*/ 1 w 62"/>
                  <a:gd name="T29" fmla="*/ 1 h 35"/>
                  <a:gd name="T30" fmla="*/ 1 w 62"/>
                  <a:gd name="T31" fmla="*/ 1 h 35"/>
                  <a:gd name="T32" fmla="*/ 0 w 62"/>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35">
                    <a:moveTo>
                      <a:pt x="0" y="35"/>
                    </a:moveTo>
                    <a:lnTo>
                      <a:pt x="5" y="31"/>
                    </a:lnTo>
                    <a:lnTo>
                      <a:pt x="13" y="25"/>
                    </a:lnTo>
                    <a:lnTo>
                      <a:pt x="24" y="17"/>
                    </a:lnTo>
                    <a:lnTo>
                      <a:pt x="34" y="10"/>
                    </a:lnTo>
                    <a:lnTo>
                      <a:pt x="45" y="4"/>
                    </a:lnTo>
                    <a:lnTo>
                      <a:pt x="53" y="1"/>
                    </a:lnTo>
                    <a:lnTo>
                      <a:pt x="60" y="0"/>
                    </a:lnTo>
                    <a:lnTo>
                      <a:pt x="62" y="2"/>
                    </a:lnTo>
                    <a:lnTo>
                      <a:pt x="60" y="8"/>
                    </a:lnTo>
                    <a:lnTo>
                      <a:pt x="54" y="12"/>
                    </a:lnTo>
                    <a:lnTo>
                      <a:pt x="45" y="17"/>
                    </a:lnTo>
                    <a:lnTo>
                      <a:pt x="34" y="21"/>
                    </a:lnTo>
                    <a:lnTo>
                      <a:pt x="23" y="26"/>
                    </a:lnTo>
                    <a:lnTo>
                      <a:pt x="12" y="30"/>
                    </a:lnTo>
                    <a:lnTo>
                      <a:pt x="4" y="33"/>
                    </a:lnTo>
                    <a:lnTo>
                      <a:pt x="0"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1" name="Freeform 150">
                <a:extLst>
                  <a:ext uri="{FF2B5EF4-FFF2-40B4-BE49-F238E27FC236}">
                    <a16:creationId xmlns:a16="http://schemas.microsoft.com/office/drawing/2014/main" id="{7C912DC8-DBBD-4926-B3E5-40E5C6AAACC5}"/>
                  </a:ext>
                </a:extLst>
              </p:cNvPr>
              <p:cNvSpPr>
                <a:spLocks/>
              </p:cNvSpPr>
              <p:nvPr/>
            </p:nvSpPr>
            <p:spPr bwMode="auto">
              <a:xfrm>
                <a:off x="2746" y="250"/>
                <a:ext cx="44" cy="28"/>
              </a:xfrm>
              <a:custGeom>
                <a:avLst/>
                <a:gdLst>
                  <a:gd name="T0" fmla="*/ 0 w 88"/>
                  <a:gd name="T1" fmla="*/ 0 h 58"/>
                  <a:gd name="T2" fmla="*/ 1 w 88"/>
                  <a:gd name="T3" fmla="*/ 0 h 58"/>
                  <a:gd name="T4" fmla="*/ 1 w 88"/>
                  <a:gd name="T5" fmla="*/ 0 h 58"/>
                  <a:gd name="T6" fmla="*/ 1 w 88"/>
                  <a:gd name="T7" fmla="*/ 0 h 58"/>
                  <a:gd name="T8" fmla="*/ 1 w 88"/>
                  <a:gd name="T9" fmla="*/ 0 h 58"/>
                  <a:gd name="T10" fmla="*/ 1 w 88"/>
                  <a:gd name="T11" fmla="*/ 0 h 58"/>
                  <a:gd name="T12" fmla="*/ 2 w 88"/>
                  <a:gd name="T13" fmla="*/ 0 h 58"/>
                  <a:gd name="T14" fmla="*/ 2 w 88"/>
                  <a:gd name="T15" fmla="*/ 0 h 58"/>
                  <a:gd name="T16" fmla="*/ 2 w 88"/>
                  <a:gd name="T17" fmla="*/ 0 h 58"/>
                  <a:gd name="T18" fmla="*/ 2 w 88"/>
                  <a:gd name="T19" fmla="*/ 0 h 58"/>
                  <a:gd name="T20" fmla="*/ 2 w 88"/>
                  <a:gd name="T21" fmla="*/ 0 h 58"/>
                  <a:gd name="T22" fmla="*/ 1 w 88"/>
                  <a:gd name="T23" fmla="*/ 0 h 58"/>
                  <a:gd name="T24" fmla="*/ 1 w 88"/>
                  <a:gd name="T25" fmla="*/ 0 h 58"/>
                  <a:gd name="T26" fmla="*/ 1 w 88"/>
                  <a:gd name="T27" fmla="*/ 0 h 58"/>
                  <a:gd name="T28" fmla="*/ 1 w 88"/>
                  <a:gd name="T29" fmla="*/ 0 h 58"/>
                  <a:gd name="T30" fmla="*/ 1 w 88"/>
                  <a:gd name="T31" fmla="*/ 0 h 58"/>
                  <a:gd name="T32" fmla="*/ 0 w 8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58">
                    <a:moveTo>
                      <a:pt x="0" y="1"/>
                    </a:moveTo>
                    <a:lnTo>
                      <a:pt x="4" y="0"/>
                    </a:lnTo>
                    <a:lnTo>
                      <a:pt x="15" y="3"/>
                    </a:lnTo>
                    <a:lnTo>
                      <a:pt x="27" y="8"/>
                    </a:lnTo>
                    <a:lnTo>
                      <a:pt x="42" y="18"/>
                    </a:lnTo>
                    <a:lnTo>
                      <a:pt x="57" y="27"/>
                    </a:lnTo>
                    <a:lnTo>
                      <a:pt x="71" y="37"/>
                    </a:lnTo>
                    <a:lnTo>
                      <a:pt x="82" y="49"/>
                    </a:lnTo>
                    <a:lnTo>
                      <a:pt x="88" y="58"/>
                    </a:lnTo>
                    <a:lnTo>
                      <a:pt x="81" y="54"/>
                    </a:lnTo>
                    <a:lnTo>
                      <a:pt x="70" y="47"/>
                    </a:lnTo>
                    <a:lnTo>
                      <a:pt x="55" y="39"/>
                    </a:lnTo>
                    <a:lnTo>
                      <a:pt x="39" y="30"/>
                    </a:lnTo>
                    <a:lnTo>
                      <a:pt x="24" y="21"/>
                    </a:lnTo>
                    <a:lnTo>
                      <a:pt x="11" y="12"/>
                    </a:lnTo>
                    <a:lnTo>
                      <a:pt x="2"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2" name="Freeform 151">
                <a:extLst>
                  <a:ext uri="{FF2B5EF4-FFF2-40B4-BE49-F238E27FC236}">
                    <a16:creationId xmlns:a16="http://schemas.microsoft.com/office/drawing/2014/main" id="{8BC8F923-110E-44FF-8D05-8792800B2026}"/>
                  </a:ext>
                </a:extLst>
              </p:cNvPr>
              <p:cNvSpPr>
                <a:spLocks/>
              </p:cNvSpPr>
              <p:nvPr/>
            </p:nvSpPr>
            <p:spPr bwMode="auto">
              <a:xfrm>
                <a:off x="2754" y="231"/>
                <a:ext cx="34" cy="24"/>
              </a:xfrm>
              <a:custGeom>
                <a:avLst/>
                <a:gdLst>
                  <a:gd name="T0" fmla="*/ 0 w 69"/>
                  <a:gd name="T1" fmla="*/ 0 h 50"/>
                  <a:gd name="T2" fmla="*/ 0 w 69"/>
                  <a:gd name="T3" fmla="*/ 0 h 50"/>
                  <a:gd name="T4" fmla="*/ 0 w 69"/>
                  <a:gd name="T5" fmla="*/ 0 h 50"/>
                  <a:gd name="T6" fmla="*/ 0 w 69"/>
                  <a:gd name="T7" fmla="*/ 0 h 50"/>
                  <a:gd name="T8" fmla="*/ 0 w 69"/>
                  <a:gd name="T9" fmla="*/ 0 h 50"/>
                  <a:gd name="T10" fmla="*/ 0 w 69"/>
                  <a:gd name="T11" fmla="*/ 0 h 50"/>
                  <a:gd name="T12" fmla="*/ 0 w 69"/>
                  <a:gd name="T13" fmla="*/ 0 h 50"/>
                  <a:gd name="T14" fmla="*/ 0 w 69"/>
                  <a:gd name="T15" fmla="*/ 0 h 50"/>
                  <a:gd name="T16" fmla="*/ 1 w 69"/>
                  <a:gd name="T17" fmla="*/ 0 h 50"/>
                  <a:gd name="T18" fmla="*/ 0 w 69"/>
                  <a:gd name="T19" fmla="*/ 0 h 50"/>
                  <a:gd name="T20" fmla="*/ 0 w 69"/>
                  <a:gd name="T21" fmla="*/ 0 h 50"/>
                  <a:gd name="T22" fmla="*/ 0 w 69"/>
                  <a:gd name="T23" fmla="*/ 0 h 50"/>
                  <a:gd name="T24" fmla="*/ 0 w 69"/>
                  <a:gd name="T25" fmla="*/ 0 h 50"/>
                  <a:gd name="T26" fmla="*/ 0 w 69"/>
                  <a:gd name="T27" fmla="*/ 0 h 50"/>
                  <a:gd name="T28" fmla="*/ 0 w 69"/>
                  <a:gd name="T29" fmla="*/ 0 h 50"/>
                  <a:gd name="T30" fmla="*/ 0 w 69"/>
                  <a:gd name="T31" fmla="*/ 0 h 50"/>
                  <a:gd name="T32" fmla="*/ 0 w 69"/>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50">
                    <a:moveTo>
                      <a:pt x="0" y="0"/>
                    </a:moveTo>
                    <a:lnTo>
                      <a:pt x="3" y="0"/>
                    </a:lnTo>
                    <a:lnTo>
                      <a:pt x="10" y="3"/>
                    </a:lnTo>
                    <a:lnTo>
                      <a:pt x="20" y="7"/>
                    </a:lnTo>
                    <a:lnTo>
                      <a:pt x="32" y="13"/>
                    </a:lnTo>
                    <a:lnTo>
                      <a:pt x="43" y="21"/>
                    </a:lnTo>
                    <a:lnTo>
                      <a:pt x="54" y="30"/>
                    </a:lnTo>
                    <a:lnTo>
                      <a:pt x="63" y="39"/>
                    </a:lnTo>
                    <a:lnTo>
                      <a:pt x="69" y="50"/>
                    </a:lnTo>
                    <a:lnTo>
                      <a:pt x="62" y="44"/>
                    </a:lnTo>
                    <a:lnTo>
                      <a:pt x="52" y="37"/>
                    </a:lnTo>
                    <a:lnTo>
                      <a:pt x="40" y="29"/>
                    </a:lnTo>
                    <a:lnTo>
                      <a:pt x="27" y="21"/>
                    </a:lnTo>
                    <a:lnTo>
                      <a:pt x="17" y="14"/>
                    </a:lnTo>
                    <a:lnTo>
                      <a:pt x="8" y="8"/>
                    </a:lnTo>
                    <a:lnTo>
                      <a:pt x="1"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3" name="Freeform 152">
                <a:extLst>
                  <a:ext uri="{FF2B5EF4-FFF2-40B4-BE49-F238E27FC236}">
                    <a16:creationId xmlns:a16="http://schemas.microsoft.com/office/drawing/2014/main" id="{6887D4A0-9AB8-4092-87F8-D389D0DBFE75}"/>
                  </a:ext>
                </a:extLst>
              </p:cNvPr>
              <p:cNvSpPr>
                <a:spLocks/>
              </p:cNvSpPr>
              <p:nvPr/>
            </p:nvSpPr>
            <p:spPr bwMode="auto">
              <a:xfrm>
                <a:off x="2786" y="231"/>
                <a:ext cx="35" cy="21"/>
              </a:xfrm>
              <a:custGeom>
                <a:avLst/>
                <a:gdLst>
                  <a:gd name="T0" fmla="*/ 0 w 69"/>
                  <a:gd name="T1" fmla="*/ 0 h 43"/>
                  <a:gd name="T2" fmla="*/ 1 w 69"/>
                  <a:gd name="T3" fmla="*/ 0 h 43"/>
                  <a:gd name="T4" fmla="*/ 1 w 69"/>
                  <a:gd name="T5" fmla="*/ 0 h 43"/>
                  <a:gd name="T6" fmla="*/ 1 w 69"/>
                  <a:gd name="T7" fmla="*/ 0 h 43"/>
                  <a:gd name="T8" fmla="*/ 1 w 69"/>
                  <a:gd name="T9" fmla="*/ 0 h 43"/>
                  <a:gd name="T10" fmla="*/ 1 w 69"/>
                  <a:gd name="T11" fmla="*/ 0 h 43"/>
                  <a:gd name="T12" fmla="*/ 1 w 69"/>
                  <a:gd name="T13" fmla="*/ 0 h 43"/>
                  <a:gd name="T14" fmla="*/ 2 w 69"/>
                  <a:gd name="T15" fmla="*/ 0 h 43"/>
                  <a:gd name="T16" fmla="*/ 2 w 69"/>
                  <a:gd name="T17" fmla="*/ 0 h 43"/>
                  <a:gd name="T18" fmla="*/ 2 w 69"/>
                  <a:gd name="T19" fmla="*/ 0 h 43"/>
                  <a:gd name="T20" fmla="*/ 1 w 69"/>
                  <a:gd name="T21" fmla="*/ 0 h 43"/>
                  <a:gd name="T22" fmla="*/ 1 w 69"/>
                  <a:gd name="T23" fmla="*/ 0 h 43"/>
                  <a:gd name="T24" fmla="*/ 1 w 69"/>
                  <a:gd name="T25" fmla="*/ 0 h 43"/>
                  <a:gd name="T26" fmla="*/ 1 w 69"/>
                  <a:gd name="T27" fmla="*/ 0 h 43"/>
                  <a:gd name="T28" fmla="*/ 1 w 69"/>
                  <a:gd name="T29" fmla="*/ 0 h 43"/>
                  <a:gd name="T30" fmla="*/ 1 w 69"/>
                  <a:gd name="T31" fmla="*/ 0 h 43"/>
                  <a:gd name="T32" fmla="*/ 0 w 69"/>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43">
                    <a:moveTo>
                      <a:pt x="0" y="43"/>
                    </a:moveTo>
                    <a:lnTo>
                      <a:pt x="6" y="37"/>
                    </a:lnTo>
                    <a:lnTo>
                      <a:pt x="14" y="30"/>
                    </a:lnTo>
                    <a:lnTo>
                      <a:pt x="26" y="22"/>
                    </a:lnTo>
                    <a:lnTo>
                      <a:pt x="37" y="14"/>
                    </a:lnTo>
                    <a:lnTo>
                      <a:pt x="47" y="7"/>
                    </a:lnTo>
                    <a:lnTo>
                      <a:pt x="58" y="3"/>
                    </a:lnTo>
                    <a:lnTo>
                      <a:pt x="65" y="0"/>
                    </a:lnTo>
                    <a:lnTo>
                      <a:pt x="69" y="3"/>
                    </a:lnTo>
                    <a:lnTo>
                      <a:pt x="68" y="7"/>
                    </a:lnTo>
                    <a:lnTo>
                      <a:pt x="61" y="13"/>
                    </a:lnTo>
                    <a:lnTo>
                      <a:pt x="51" y="19"/>
                    </a:lnTo>
                    <a:lnTo>
                      <a:pt x="38" y="25"/>
                    </a:lnTo>
                    <a:lnTo>
                      <a:pt x="26" y="29"/>
                    </a:lnTo>
                    <a:lnTo>
                      <a:pt x="14" y="35"/>
                    </a:lnTo>
                    <a:lnTo>
                      <a:pt x="5" y="40"/>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4" name="Freeform 153">
                <a:extLst>
                  <a:ext uri="{FF2B5EF4-FFF2-40B4-BE49-F238E27FC236}">
                    <a16:creationId xmlns:a16="http://schemas.microsoft.com/office/drawing/2014/main" id="{F930FAAB-1CC3-4905-AC39-5E996DBD433C}"/>
                  </a:ext>
                </a:extLst>
              </p:cNvPr>
              <p:cNvSpPr>
                <a:spLocks/>
              </p:cNvSpPr>
              <p:nvPr/>
            </p:nvSpPr>
            <p:spPr bwMode="auto">
              <a:xfrm>
                <a:off x="2063" y="1221"/>
                <a:ext cx="150" cy="58"/>
              </a:xfrm>
              <a:custGeom>
                <a:avLst/>
                <a:gdLst>
                  <a:gd name="T0" fmla="*/ 4 w 301"/>
                  <a:gd name="T1" fmla="*/ 1 h 116"/>
                  <a:gd name="T2" fmla="*/ 4 w 301"/>
                  <a:gd name="T3" fmla="*/ 1 h 116"/>
                  <a:gd name="T4" fmla="*/ 4 w 301"/>
                  <a:gd name="T5" fmla="*/ 1 h 116"/>
                  <a:gd name="T6" fmla="*/ 4 w 301"/>
                  <a:gd name="T7" fmla="*/ 1 h 116"/>
                  <a:gd name="T8" fmla="*/ 4 w 301"/>
                  <a:gd name="T9" fmla="*/ 1 h 116"/>
                  <a:gd name="T10" fmla="*/ 4 w 301"/>
                  <a:gd name="T11" fmla="*/ 1 h 116"/>
                  <a:gd name="T12" fmla="*/ 3 w 301"/>
                  <a:gd name="T13" fmla="*/ 1 h 116"/>
                  <a:gd name="T14" fmla="*/ 3 w 301"/>
                  <a:gd name="T15" fmla="*/ 1 h 116"/>
                  <a:gd name="T16" fmla="*/ 3 w 301"/>
                  <a:gd name="T17" fmla="*/ 1 h 116"/>
                  <a:gd name="T18" fmla="*/ 2 w 301"/>
                  <a:gd name="T19" fmla="*/ 1 h 116"/>
                  <a:gd name="T20" fmla="*/ 2 w 301"/>
                  <a:gd name="T21" fmla="*/ 1 h 116"/>
                  <a:gd name="T22" fmla="*/ 2 w 301"/>
                  <a:gd name="T23" fmla="*/ 1 h 116"/>
                  <a:gd name="T24" fmla="*/ 1 w 301"/>
                  <a:gd name="T25" fmla="*/ 1 h 116"/>
                  <a:gd name="T26" fmla="*/ 1 w 301"/>
                  <a:gd name="T27" fmla="*/ 1 h 116"/>
                  <a:gd name="T28" fmla="*/ 1 w 301"/>
                  <a:gd name="T29" fmla="*/ 1 h 116"/>
                  <a:gd name="T30" fmla="*/ 1 w 301"/>
                  <a:gd name="T31" fmla="*/ 2 h 116"/>
                  <a:gd name="T32" fmla="*/ 0 w 301"/>
                  <a:gd name="T33" fmla="*/ 2 h 116"/>
                  <a:gd name="T34" fmla="*/ 0 w 301"/>
                  <a:gd name="T35" fmla="*/ 2 h 116"/>
                  <a:gd name="T36" fmla="*/ 0 w 301"/>
                  <a:gd name="T37" fmla="*/ 2 h 116"/>
                  <a:gd name="T38" fmla="*/ 0 w 301"/>
                  <a:gd name="T39" fmla="*/ 2 h 116"/>
                  <a:gd name="T40" fmla="*/ 0 w 301"/>
                  <a:gd name="T41" fmla="*/ 2 h 116"/>
                  <a:gd name="T42" fmla="*/ 0 w 301"/>
                  <a:gd name="T43" fmla="*/ 2 h 116"/>
                  <a:gd name="T44" fmla="*/ 0 w 301"/>
                  <a:gd name="T45" fmla="*/ 2 h 116"/>
                  <a:gd name="T46" fmla="*/ 0 w 301"/>
                  <a:gd name="T47" fmla="*/ 2 h 116"/>
                  <a:gd name="T48" fmla="*/ 0 w 301"/>
                  <a:gd name="T49" fmla="*/ 2 h 116"/>
                  <a:gd name="T50" fmla="*/ 0 w 301"/>
                  <a:gd name="T51" fmla="*/ 1 h 116"/>
                  <a:gd name="T52" fmla="*/ 1 w 301"/>
                  <a:gd name="T53" fmla="*/ 1 h 116"/>
                  <a:gd name="T54" fmla="*/ 1 w 301"/>
                  <a:gd name="T55" fmla="*/ 1 h 116"/>
                  <a:gd name="T56" fmla="*/ 1 w 301"/>
                  <a:gd name="T57" fmla="*/ 1 h 116"/>
                  <a:gd name="T58" fmla="*/ 2 w 301"/>
                  <a:gd name="T59" fmla="*/ 1 h 116"/>
                  <a:gd name="T60" fmla="*/ 2 w 301"/>
                  <a:gd name="T61" fmla="*/ 1 h 116"/>
                  <a:gd name="T62" fmla="*/ 3 w 301"/>
                  <a:gd name="T63" fmla="*/ 1 h 116"/>
                  <a:gd name="T64" fmla="*/ 3 w 301"/>
                  <a:gd name="T65" fmla="*/ 0 h 116"/>
                  <a:gd name="T66" fmla="*/ 3 w 301"/>
                  <a:gd name="T67" fmla="*/ 0 h 116"/>
                  <a:gd name="T68" fmla="*/ 4 w 301"/>
                  <a:gd name="T69" fmla="*/ 1 h 116"/>
                  <a:gd name="T70" fmla="*/ 4 w 301"/>
                  <a:gd name="T71" fmla="*/ 1 h 116"/>
                  <a:gd name="T72" fmla="*/ 4 w 301"/>
                  <a:gd name="T73" fmla="*/ 1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01" h="116">
                    <a:moveTo>
                      <a:pt x="301" y="21"/>
                    </a:moveTo>
                    <a:lnTo>
                      <a:pt x="301" y="22"/>
                    </a:lnTo>
                    <a:lnTo>
                      <a:pt x="297" y="24"/>
                    </a:lnTo>
                    <a:lnTo>
                      <a:pt x="294" y="25"/>
                    </a:lnTo>
                    <a:lnTo>
                      <a:pt x="294" y="28"/>
                    </a:lnTo>
                    <a:lnTo>
                      <a:pt x="270" y="20"/>
                    </a:lnTo>
                    <a:lnTo>
                      <a:pt x="246" y="15"/>
                    </a:lnTo>
                    <a:lnTo>
                      <a:pt x="223" y="14"/>
                    </a:lnTo>
                    <a:lnTo>
                      <a:pt x="200" y="14"/>
                    </a:lnTo>
                    <a:lnTo>
                      <a:pt x="180" y="17"/>
                    </a:lnTo>
                    <a:lnTo>
                      <a:pt x="159" y="22"/>
                    </a:lnTo>
                    <a:lnTo>
                      <a:pt x="138" y="29"/>
                    </a:lnTo>
                    <a:lnTo>
                      <a:pt x="120" y="37"/>
                    </a:lnTo>
                    <a:lnTo>
                      <a:pt x="101" y="46"/>
                    </a:lnTo>
                    <a:lnTo>
                      <a:pt x="83" y="55"/>
                    </a:lnTo>
                    <a:lnTo>
                      <a:pt x="67" y="66"/>
                    </a:lnTo>
                    <a:lnTo>
                      <a:pt x="52" y="77"/>
                    </a:lnTo>
                    <a:lnTo>
                      <a:pt x="37" y="88"/>
                    </a:lnTo>
                    <a:lnTo>
                      <a:pt x="23" y="98"/>
                    </a:lnTo>
                    <a:lnTo>
                      <a:pt x="12" y="107"/>
                    </a:lnTo>
                    <a:lnTo>
                      <a:pt x="0" y="116"/>
                    </a:lnTo>
                    <a:lnTo>
                      <a:pt x="5" y="105"/>
                    </a:lnTo>
                    <a:lnTo>
                      <a:pt x="13" y="93"/>
                    </a:lnTo>
                    <a:lnTo>
                      <a:pt x="24" y="81"/>
                    </a:lnTo>
                    <a:lnTo>
                      <a:pt x="39" y="68"/>
                    </a:lnTo>
                    <a:lnTo>
                      <a:pt x="57" y="56"/>
                    </a:lnTo>
                    <a:lnTo>
                      <a:pt x="76" y="44"/>
                    </a:lnTo>
                    <a:lnTo>
                      <a:pt x="98" y="32"/>
                    </a:lnTo>
                    <a:lnTo>
                      <a:pt x="121" y="23"/>
                    </a:lnTo>
                    <a:lnTo>
                      <a:pt x="145" y="14"/>
                    </a:lnTo>
                    <a:lnTo>
                      <a:pt x="169" y="7"/>
                    </a:lnTo>
                    <a:lnTo>
                      <a:pt x="194" y="2"/>
                    </a:lnTo>
                    <a:lnTo>
                      <a:pt x="218" y="0"/>
                    </a:lnTo>
                    <a:lnTo>
                      <a:pt x="241" y="0"/>
                    </a:lnTo>
                    <a:lnTo>
                      <a:pt x="263" y="3"/>
                    </a:lnTo>
                    <a:lnTo>
                      <a:pt x="282" y="10"/>
                    </a:lnTo>
                    <a:lnTo>
                      <a:pt x="301"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5" name="Freeform 154">
                <a:extLst>
                  <a:ext uri="{FF2B5EF4-FFF2-40B4-BE49-F238E27FC236}">
                    <a16:creationId xmlns:a16="http://schemas.microsoft.com/office/drawing/2014/main" id="{493E7AFE-FC78-4C87-BFD4-BA23869C4432}"/>
                  </a:ext>
                </a:extLst>
              </p:cNvPr>
              <p:cNvSpPr>
                <a:spLocks/>
              </p:cNvSpPr>
              <p:nvPr/>
            </p:nvSpPr>
            <p:spPr bwMode="auto">
              <a:xfrm>
                <a:off x="2086" y="1250"/>
                <a:ext cx="10" cy="50"/>
              </a:xfrm>
              <a:custGeom>
                <a:avLst/>
                <a:gdLst>
                  <a:gd name="T0" fmla="*/ 0 w 21"/>
                  <a:gd name="T1" fmla="*/ 2 h 100"/>
                  <a:gd name="T2" fmla="*/ 0 w 21"/>
                  <a:gd name="T3" fmla="*/ 2 h 100"/>
                  <a:gd name="T4" fmla="*/ 0 w 21"/>
                  <a:gd name="T5" fmla="*/ 1 h 100"/>
                  <a:gd name="T6" fmla="*/ 0 w 21"/>
                  <a:gd name="T7" fmla="*/ 1 h 100"/>
                  <a:gd name="T8" fmla="*/ 0 w 21"/>
                  <a:gd name="T9" fmla="*/ 0 h 100"/>
                  <a:gd name="T10" fmla="*/ 0 w 21"/>
                  <a:gd name="T11" fmla="*/ 1 h 100"/>
                  <a:gd name="T12" fmla="*/ 0 w 21"/>
                  <a:gd name="T13" fmla="*/ 1 h 100"/>
                  <a:gd name="T14" fmla="*/ 0 w 21"/>
                  <a:gd name="T15" fmla="*/ 2 h 100"/>
                  <a:gd name="T16" fmla="*/ 0 w 21"/>
                  <a:gd name="T17" fmla="*/ 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00">
                    <a:moveTo>
                      <a:pt x="4" y="100"/>
                    </a:moveTo>
                    <a:lnTo>
                      <a:pt x="0" y="87"/>
                    </a:lnTo>
                    <a:lnTo>
                      <a:pt x="0" y="58"/>
                    </a:lnTo>
                    <a:lnTo>
                      <a:pt x="7" y="26"/>
                    </a:lnTo>
                    <a:lnTo>
                      <a:pt x="21" y="0"/>
                    </a:lnTo>
                    <a:lnTo>
                      <a:pt x="16" y="25"/>
                    </a:lnTo>
                    <a:lnTo>
                      <a:pt x="12" y="58"/>
                    </a:lnTo>
                    <a:lnTo>
                      <a:pt x="8" y="87"/>
                    </a:lnTo>
                    <a:lnTo>
                      <a:pt x="4" y="10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6" name="Freeform 155">
                <a:extLst>
                  <a:ext uri="{FF2B5EF4-FFF2-40B4-BE49-F238E27FC236}">
                    <a16:creationId xmlns:a16="http://schemas.microsoft.com/office/drawing/2014/main" id="{C3DC8885-EF80-4F2E-B4AD-3BC9BE86819F}"/>
                  </a:ext>
                </a:extLst>
              </p:cNvPr>
              <p:cNvSpPr>
                <a:spLocks/>
              </p:cNvSpPr>
              <p:nvPr/>
            </p:nvSpPr>
            <p:spPr bwMode="auto">
              <a:xfrm>
                <a:off x="2095" y="1241"/>
                <a:ext cx="15" cy="60"/>
              </a:xfrm>
              <a:custGeom>
                <a:avLst/>
                <a:gdLst>
                  <a:gd name="T0" fmla="*/ 1 w 28"/>
                  <a:gd name="T1" fmla="*/ 2 h 120"/>
                  <a:gd name="T2" fmla="*/ 1 w 28"/>
                  <a:gd name="T3" fmla="*/ 2 h 120"/>
                  <a:gd name="T4" fmla="*/ 0 w 28"/>
                  <a:gd name="T5" fmla="*/ 2 h 120"/>
                  <a:gd name="T6" fmla="*/ 1 w 28"/>
                  <a:gd name="T7" fmla="*/ 2 h 120"/>
                  <a:gd name="T8" fmla="*/ 1 w 28"/>
                  <a:gd name="T9" fmla="*/ 2 h 120"/>
                  <a:gd name="T10" fmla="*/ 1 w 28"/>
                  <a:gd name="T11" fmla="*/ 1 h 120"/>
                  <a:gd name="T12" fmla="*/ 1 w 28"/>
                  <a:gd name="T13" fmla="*/ 1 h 120"/>
                  <a:gd name="T14" fmla="*/ 1 w 28"/>
                  <a:gd name="T15" fmla="*/ 1 h 120"/>
                  <a:gd name="T16" fmla="*/ 1 w 28"/>
                  <a:gd name="T17" fmla="*/ 0 h 120"/>
                  <a:gd name="T18" fmla="*/ 1 w 28"/>
                  <a:gd name="T19" fmla="*/ 1 h 120"/>
                  <a:gd name="T20" fmla="*/ 1 w 28"/>
                  <a:gd name="T21" fmla="*/ 2 h 120"/>
                  <a:gd name="T22" fmla="*/ 1 w 28"/>
                  <a:gd name="T23" fmla="*/ 2 h 120"/>
                  <a:gd name="T24" fmla="*/ 1 w 28"/>
                  <a:gd name="T25" fmla="*/ 2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20">
                    <a:moveTo>
                      <a:pt x="4" y="120"/>
                    </a:moveTo>
                    <a:lnTo>
                      <a:pt x="1" y="116"/>
                    </a:lnTo>
                    <a:lnTo>
                      <a:pt x="0" y="105"/>
                    </a:lnTo>
                    <a:lnTo>
                      <a:pt x="1" y="89"/>
                    </a:lnTo>
                    <a:lnTo>
                      <a:pt x="3" y="69"/>
                    </a:lnTo>
                    <a:lnTo>
                      <a:pt x="8" y="50"/>
                    </a:lnTo>
                    <a:lnTo>
                      <a:pt x="13" y="30"/>
                    </a:lnTo>
                    <a:lnTo>
                      <a:pt x="20" y="13"/>
                    </a:lnTo>
                    <a:lnTo>
                      <a:pt x="28" y="0"/>
                    </a:lnTo>
                    <a:lnTo>
                      <a:pt x="24" y="26"/>
                    </a:lnTo>
                    <a:lnTo>
                      <a:pt x="18" y="66"/>
                    </a:lnTo>
                    <a:lnTo>
                      <a:pt x="12" y="104"/>
                    </a:lnTo>
                    <a:lnTo>
                      <a:pt x="4" y="1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7" name="Freeform 156">
                <a:extLst>
                  <a:ext uri="{FF2B5EF4-FFF2-40B4-BE49-F238E27FC236}">
                    <a16:creationId xmlns:a16="http://schemas.microsoft.com/office/drawing/2014/main" id="{1B6863BC-720C-417B-A108-C5F1AE4D5017}"/>
                  </a:ext>
                </a:extLst>
              </p:cNvPr>
              <p:cNvSpPr>
                <a:spLocks/>
              </p:cNvSpPr>
              <p:nvPr/>
            </p:nvSpPr>
            <p:spPr bwMode="auto">
              <a:xfrm>
                <a:off x="2120" y="1231"/>
                <a:ext cx="11" cy="63"/>
              </a:xfrm>
              <a:custGeom>
                <a:avLst/>
                <a:gdLst>
                  <a:gd name="T0" fmla="*/ 1 w 22"/>
                  <a:gd name="T1" fmla="*/ 2 h 125"/>
                  <a:gd name="T2" fmla="*/ 0 w 22"/>
                  <a:gd name="T3" fmla="*/ 2 h 125"/>
                  <a:gd name="T4" fmla="*/ 1 w 22"/>
                  <a:gd name="T5" fmla="*/ 2 h 125"/>
                  <a:gd name="T6" fmla="*/ 1 w 22"/>
                  <a:gd name="T7" fmla="*/ 1 h 125"/>
                  <a:gd name="T8" fmla="*/ 1 w 22"/>
                  <a:gd name="T9" fmla="*/ 0 h 125"/>
                  <a:gd name="T10" fmla="*/ 1 w 22"/>
                  <a:gd name="T11" fmla="*/ 1 h 125"/>
                  <a:gd name="T12" fmla="*/ 1 w 22"/>
                  <a:gd name="T13" fmla="*/ 2 h 125"/>
                  <a:gd name="T14" fmla="*/ 1 w 22"/>
                  <a:gd name="T15" fmla="*/ 2 h 125"/>
                  <a:gd name="T16" fmla="*/ 1 w 22"/>
                  <a:gd name="T17" fmla="*/ 2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25">
                    <a:moveTo>
                      <a:pt x="6" y="125"/>
                    </a:moveTo>
                    <a:lnTo>
                      <a:pt x="0" y="108"/>
                    </a:lnTo>
                    <a:lnTo>
                      <a:pt x="2" y="70"/>
                    </a:lnTo>
                    <a:lnTo>
                      <a:pt x="9" y="28"/>
                    </a:lnTo>
                    <a:lnTo>
                      <a:pt x="22" y="0"/>
                    </a:lnTo>
                    <a:lnTo>
                      <a:pt x="20" y="25"/>
                    </a:lnTo>
                    <a:lnTo>
                      <a:pt x="16" y="68"/>
                    </a:lnTo>
                    <a:lnTo>
                      <a:pt x="12" y="108"/>
                    </a:lnTo>
                    <a:lnTo>
                      <a:pt x="6" y="12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8" name="Freeform 157">
                <a:extLst>
                  <a:ext uri="{FF2B5EF4-FFF2-40B4-BE49-F238E27FC236}">
                    <a16:creationId xmlns:a16="http://schemas.microsoft.com/office/drawing/2014/main" id="{614566AF-EE09-49C0-BDA7-0E0E0520C44C}"/>
                  </a:ext>
                </a:extLst>
              </p:cNvPr>
              <p:cNvSpPr>
                <a:spLocks/>
              </p:cNvSpPr>
              <p:nvPr/>
            </p:nvSpPr>
            <p:spPr bwMode="auto">
              <a:xfrm>
                <a:off x="2136" y="1227"/>
                <a:ext cx="9" cy="56"/>
              </a:xfrm>
              <a:custGeom>
                <a:avLst/>
                <a:gdLst>
                  <a:gd name="T0" fmla="*/ 1 w 18"/>
                  <a:gd name="T1" fmla="*/ 2 h 111"/>
                  <a:gd name="T2" fmla="*/ 0 w 18"/>
                  <a:gd name="T3" fmla="*/ 2 h 111"/>
                  <a:gd name="T4" fmla="*/ 1 w 18"/>
                  <a:gd name="T5" fmla="*/ 1 h 111"/>
                  <a:gd name="T6" fmla="*/ 1 w 18"/>
                  <a:gd name="T7" fmla="*/ 1 h 111"/>
                  <a:gd name="T8" fmla="*/ 1 w 18"/>
                  <a:gd name="T9" fmla="*/ 0 h 111"/>
                  <a:gd name="T10" fmla="*/ 1 w 18"/>
                  <a:gd name="T11" fmla="*/ 1 h 111"/>
                  <a:gd name="T12" fmla="*/ 1 w 18"/>
                  <a:gd name="T13" fmla="*/ 1 h 111"/>
                  <a:gd name="T14" fmla="*/ 1 w 18"/>
                  <a:gd name="T15" fmla="*/ 2 h 111"/>
                  <a:gd name="T16" fmla="*/ 1 w 18"/>
                  <a:gd name="T17" fmla="*/ 2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11">
                    <a:moveTo>
                      <a:pt x="4" y="111"/>
                    </a:moveTo>
                    <a:lnTo>
                      <a:pt x="0" y="96"/>
                    </a:lnTo>
                    <a:lnTo>
                      <a:pt x="1" y="61"/>
                    </a:lnTo>
                    <a:lnTo>
                      <a:pt x="7" y="23"/>
                    </a:lnTo>
                    <a:lnTo>
                      <a:pt x="18" y="0"/>
                    </a:lnTo>
                    <a:lnTo>
                      <a:pt x="16" y="25"/>
                    </a:lnTo>
                    <a:lnTo>
                      <a:pt x="15" y="63"/>
                    </a:lnTo>
                    <a:lnTo>
                      <a:pt x="12" y="98"/>
                    </a:lnTo>
                    <a:lnTo>
                      <a:pt x="4" y="1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49" name="Freeform 158">
                <a:extLst>
                  <a:ext uri="{FF2B5EF4-FFF2-40B4-BE49-F238E27FC236}">
                    <a16:creationId xmlns:a16="http://schemas.microsoft.com/office/drawing/2014/main" id="{DA6885A1-9EE8-453D-8800-182E94A3085D}"/>
                  </a:ext>
                </a:extLst>
              </p:cNvPr>
              <p:cNvSpPr>
                <a:spLocks/>
              </p:cNvSpPr>
              <p:nvPr/>
            </p:nvSpPr>
            <p:spPr bwMode="auto">
              <a:xfrm>
                <a:off x="2162" y="1223"/>
                <a:ext cx="8" cy="48"/>
              </a:xfrm>
              <a:custGeom>
                <a:avLst/>
                <a:gdLst>
                  <a:gd name="T0" fmla="*/ 1 w 15"/>
                  <a:gd name="T1" fmla="*/ 2 h 94"/>
                  <a:gd name="T2" fmla="*/ 1 w 15"/>
                  <a:gd name="T3" fmla="*/ 2 h 94"/>
                  <a:gd name="T4" fmla="*/ 0 w 15"/>
                  <a:gd name="T5" fmla="*/ 1 h 94"/>
                  <a:gd name="T6" fmla="*/ 1 w 15"/>
                  <a:gd name="T7" fmla="*/ 1 h 94"/>
                  <a:gd name="T8" fmla="*/ 1 w 15"/>
                  <a:gd name="T9" fmla="*/ 0 h 94"/>
                  <a:gd name="T10" fmla="*/ 1 w 15"/>
                  <a:gd name="T11" fmla="*/ 1 h 94"/>
                  <a:gd name="T12" fmla="*/ 1 w 15"/>
                  <a:gd name="T13" fmla="*/ 1 h 94"/>
                  <a:gd name="T14" fmla="*/ 1 w 15"/>
                  <a:gd name="T15" fmla="*/ 2 h 94"/>
                  <a:gd name="T16" fmla="*/ 1 w 15"/>
                  <a:gd name="T17" fmla="*/ 2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94">
                    <a:moveTo>
                      <a:pt x="10" y="94"/>
                    </a:moveTo>
                    <a:lnTo>
                      <a:pt x="4" y="83"/>
                    </a:lnTo>
                    <a:lnTo>
                      <a:pt x="0" y="56"/>
                    </a:lnTo>
                    <a:lnTo>
                      <a:pt x="2" y="25"/>
                    </a:lnTo>
                    <a:lnTo>
                      <a:pt x="14" y="0"/>
                    </a:lnTo>
                    <a:lnTo>
                      <a:pt x="14" y="23"/>
                    </a:lnTo>
                    <a:lnTo>
                      <a:pt x="15" y="54"/>
                    </a:lnTo>
                    <a:lnTo>
                      <a:pt x="15" y="83"/>
                    </a:lnTo>
                    <a:lnTo>
                      <a:pt x="10" y="9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0" name="Freeform 159">
                <a:extLst>
                  <a:ext uri="{FF2B5EF4-FFF2-40B4-BE49-F238E27FC236}">
                    <a16:creationId xmlns:a16="http://schemas.microsoft.com/office/drawing/2014/main" id="{8C439D2D-4568-4205-B00A-767A2918DAD0}"/>
                  </a:ext>
                </a:extLst>
              </p:cNvPr>
              <p:cNvSpPr>
                <a:spLocks/>
              </p:cNvSpPr>
              <p:nvPr/>
            </p:nvSpPr>
            <p:spPr bwMode="auto">
              <a:xfrm>
                <a:off x="2201" y="1228"/>
                <a:ext cx="8" cy="24"/>
              </a:xfrm>
              <a:custGeom>
                <a:avLst/>
                <a:gdLst>
                  <a:gd name="T0" fmla="*/ 0 w 18"/>
                  <a:gd name="T1" fmla="*/ 1 h 46"/>
                  <a:gd name="T2" fmla="*/ 0 w 18"/>
                  <a:gd name="T3" fmla="*/ 1 h 46"/>
                  <a:gd name="T4" fmla="*/ 0 w 18"/>
                  <a:gd name="T5" fmla="*/ 1 h 46"/>
                  <a:gd name="T6" fmla="*/ 0 w 18"/>
                  <a:gd name="T7" fmla="*/ 1 h 46"/>
                  <a:gd name="T8" fmla="*/ 0 w 18"/>
                  <a:gd name="T9" fmla="*/ 0 h 46"/>
                  <a:gd name="T10" fmla="*/ 0 w 18"/>
                  <a:gd name="T11" fmla="*/ 1 h 46"/>
                  <a:gd name="T12" fmla="*/ 0 w 18"/>
                  <a:gd name="T13" fmla="*/ 1 h 46"/>
                  <a:gd name="T14" fmla="*/ 0 w 18"/>
                  <a:gd name="T15" fmla="*/ 1 h 46"/>
                  <a:gd name="T16" fmla="*/ 0 w 18"/>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6">
                    <a:moveTo>
                      <a:pt x="15" y="46"/>
                    </a:moveTo>
                    <a:lnTo>
                      <a:pt x="8" y="40"/>
                    </a:lnTo>
                    <a:lnTo>
                      <a:pt x="3" y="26"/>
                    </a:lnTo>
                    <a:lnTo>
                      <a:pt x="0" y="10"/>
                    </a:lnTo>
                    <a:lnTo>
                      <a:pt x="5" y="0"/>
                    </a:lnTo>
                    <a:lnTo>
                      <a:pt x="5" y="15"/>
                    </a:lnTo>
                    <a:lnTo>
                      <a:pt x="12" y="30"/>
                    </a:lnTo>
                    <a:lnTo>
                      <a:pt x="18" y="41"/>
                    </a:lnTo>
                    <a:lnTo>
                      <a:pt x="15"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1" name="Freeform 160">
                <a:extLst>
                  <a:ext uri="{FF2B5EF4-FFF2-40B4-BE49-F238E27FC236}">
                    <a16:creationId xmlns:a16="http://schemas.microsoft.com/office/drawing/2014/main" id="{DA921E7E-3521-4BE1-9B53-4F99803102F6}"/>
                  </a:ext>
                </a:extLst>
              </p:cNvPr>
              <p:cNvSpPr>
                <a:spLocks/>
              </p:cNvSpPr>
              <p:nvPr/>
            </p:nvSpPr>
            <p:spPr bwMode="auto">
              <a:xfrm>
                <a:off x="2072" y="1261"/>
                <a:ext cx="10" cy="42"/>
              </a:xfrm>
              <a:custGeom>
                <a:avLst/>
                <a:gdLst>
                  <a:gd name="T0" fmla="*/ 0 w 21"/>
                  <a:gd name="T1" fmla="*/ 1 h 86"/>
                  <a:gd name="T2" fmla="*/ 0 w 21"/>
                  <a:gd name="T3" fmla="*/ 1 h 86"/>
                  <a:gd name="T4" fmla="*/ 0 w 21"/>
                  <a:gd name="T5" fmla="*/ 0 h 86"/>
                  <a:gd name="T6" fmla="*/ 0 w 21"/>
                  <a:gd name="T7" fmla="*/ 0 h 86"/>
                  <a:gd name="T8" fmla="*/ 0 w 21"/>
                  <a:gd name="T9" fmla="*/ 0 h 86"/>
                  <a:gd name="T10" fmla="*/ 0 w 21"/>
                  <a:gd name="T11" fmla="*/ 0 h 86"/>
                  <a:gd name="T12" fmla="*/ 0 w 21"/>
                  <a:gd name="T13" fmla="*/ 0 h 86"/>
                  <a:gd name="T14" fmla="*/ 0 w 21"/>
                  <a:gd name="T15" fmla="*/ 1 h 86"/>
                  <a:gd name="T16" fmla="*/ 0 w 21"/>
                  <a:gd name="T17" fmla="*/ 1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86">
                    <a:moveTo>
                      <a:pt x="4" y="86"/>
                    </a:moveTo>
                    <a:lnTo>
                      <a:pt x="0" y="77"/>
                    </a:lnTo>
                    <a:lnTo>
                      <a:pt x="0" y="52"/>
                    </a:lnTo>
                    <a:lnTo>
                      <a:pt x="7" y="25"/>
                    </a:lnTo>
                    <a:lnTo>
                      <a:pt x="21" y="0"/>
                    </a:lnTo>
                    <a:lnTo>
                      <a:pt x="16" y="25"/>
                    </a:lnTo>
                    <a:lnTo>
                      <a:pt x="12" y="52"/>
                    </a:lnTo>
                    <a:lnTo>
                      <a:pt x="8" y="77"/>
                    </a:lnTo>
                    <a:lnTo>
                      <a:pt x="4" y="8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2" name="Freeform 161">
                <a:extLst>
                  <a:ext uri="{FF2B5EF4-FFF2-40B4-BE49-F238E27FC236}">
                    <a16:creationId xmlns:a16="http://schemas.microsoft.com/office/drawing/2014/main" id="{CACFA08A-DF1E-43FF-B73F-83A9CB415FEC}"/>
                  </a:ext>
                </a:extLst>
              </p:cNvPr>
              <p:cNvSpPr>
                <a:spLocks/>
              </p:cNvSpPr>
              <p:nvPr/>
            </p:nvSpPr>
            <p:spPr bwMode="auto">
              <a:xfrm>
                <a:off x="2108" y="1237"/>
                <a:ext cx="11" cy="60"/>
              </a:xfrm>
              <a:custGeom>
                <a:avLst/>
                <a:gdLst>
                  <a:gd name="T0" fmla="*/ 0 w 23"/>
                  <a:gd name="T1" fmla="*/ 1 h 121"/>
                  <a:gd name="T2" fmla="*/ 0 w 23"/>
                  <a:gd name="T3" fmla="*/ 1 h 121"/>
                  <a:gd name="T4" fmla="*/ 0 w 23"/>
                  <a:gd name="T5" fmla="*/ 1 h 121"/>
                  <a:gd name="T6" fmla="*/ 0 w 23"/>
                  <a:gd name="T7" fmla="*/ 0 h 121"/>
                  <a:gd name="T8" fmla="*/ 0 w 23"/>
                  <a:gd name="T9" fmla="*/ 0 h 121"/>
                  <a:gd name="T10" fmla="*/ 0 w 23"/>
                  <a:gd name="T11" fmla="*/ 0 h 121"/>
                  <a:gd name="T12" fmla="*/ 0 w 23"/>
                  <a:gd name="T13" fmla="*/ 1 h 121"/>
                  <a:gd name="T14" fmla="*/ 0 w 23"/>
                  <a:gd name="T15" fmla="*/ 1 h 121"/>
                  <a:gd name="T16" fmla="*/ 0 w 23"/>
                  <a:gd name="T17" fmla="*/ 1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21">
                    <a:moveTo>
                      <a:pt x="6" y="121"/>
                    </a:moveTo>
                    <a:lnTo>
                      <a:pt x="0" y="105"/>
                    </a:lnTo>
                    <a:lnTo>
                      <a:pt x="2" y="68"/>
                    </a:lnTo>
                    <a:lnTo>
                      <a:pt x="9" y="28"/>
                    </a:lnTo>
                    <a:lnTo>
                      <a:pt x="23" y="0"/>
                    </a:lnTo>
                    <a:lnTo>
                      <a:pt x="21" y="24"/>
                    </a:lnTo>
                    <a:lnTo>
                      <a:pt x="17" y="66"/>
                    </a:lnTo>
                    <a:lnTo>
                      <a:pt x="11" y="105"/>
                    </a:lnTo>
                    <a:lnTo>
                      <a:pt x="6" y="1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3" name="Freeform 162">
                <a:extLst>
                  <a:ext uri="{FF2B5EF4-FFF2-40B4-BE49-F238E27FC236}">
                    <a16:creationId xmlns:a16="http://schemas.microsoft.com/office/drawing/2014/main" id="{91BC3F9B-AF62-4433-B1A6-70D2C8F72A73}"/>
                  </a:ext>
                </a:extLst>
              </p:cNvPr>
              <p:cNvSpPr>
                <a:spLocks/>
              </p:cNvSpPr>
              <p:nvPr/>
            </p:nvSpPr>
            <p:spPr bwMode="auto">
              <a:xfrm>
                <a:off x="2151" y="1224"/>
                <a:ext cx="7" cy="55"/>
              </a:xfrm>
              <a:custGeom>
                <a:avLst/>
                <a:gdLst>
                  <a:gd name="T0" fmla="*/ 1 w 14"/>
                  <a:gd name="T1" fmla="*/ 2 h 109"/>
                  <a:gd name="T2" fmla="*/ 1 w 14"/>
                  <a:gd name="T3" fmla="*/ 2 h 109"/>
                  <a:gd name="T4" fmla="*/ 0 w 14"/>
                  <a:gd name="T5" fmla="*/ 1 h 109"/>
                  <a:gd name="T6" fmla="*/ 1 w 14"/>
                  <a:gd name="T7" fmla="*/ 1 h 109"/>
                  <a:gd name="T8" fmla="*/ 1 w 14"/>
                  <a:gd name="T9" fmla="*/ 0 h 109"/>
                  <a:gd name="T10" fmla="*/ 1 w 14"/>
                  <a:gd name="T11" fmla="*/ 1 h 109"/>
                  <a:gd name="T12" fmla="*/ 1 w 14"/>
                  <a:gd name="T13" fmla="*/ 1 h 109"/>
                  <a:gd name="T14" fmla="*/ 1 w 14"/>
                  <a:gd name="T15" fmla="*/ 2 h 109"/>
                  <a:gd name="T16" fmla="*/ 1 w 14"/>
                  <a:gd name="T17" fmla="*/ 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09">
                    <a:moveTo>
                      <a:pt x="11" y="109"/>
                    </a:moveTo>
                    <a:lnTo>
                      <a:pt x="4" y="96"/>
                    </a:lnTo>
                    <a:lnTo>
                      <a:pt x="0" y="63"/>
                    </a:lnTo>
                    <a:lnTo>
                      <a:pt x="3" y="28"/>
                    </a:lnTo>
                    <a:lnTo>
                      <a:pt x="13" y="0"/>
                    </a:lnTo>
                    <a:lnTo>
                      <a:pt x="13" y="25"/>
                    </a:lnTo>
                    <a:lnTo>
                      <a:pt x="14" y="62"/>
                    </a:lnTo>
                    <a:lnTo>
                      <a:pt x="14" y="96"/>
                    </a:lnTo>
                    <a:lnTo>
                      <a:pt x="11" y="10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4" name="Freeform 163">
                <a:extLst>
                  <a:ext uri="{FF2B5EF4-FFF2-40B4-BE49-F238E27FC236}">
                    <a16:creationId xmlns:a16="http://schemas.microsoft.com/office/drawing/2014/main" id="{F57D7515-DC79-42DA-8A41-F90985AC6811}"/>
                  </a:ext>
                </a:extLst>
              </p:cNvPr>
              <p:cNvSpPr>
                <a:spLocks/>
              </p:cNvSpPr>
              <p:nvPr/>
            </p:nvSpPr>
            <p:spPr bwMode="auto">
              <a:xfrm>
                <a:off x="2175" y="1224"/>
                <a:ext cx="5" cy="44"/>
              </a:xfrm>
              <a:custGeom>
                <a:avLst/>
                <a:gdLst>
                  <a:gd name="T0" fmla="*/ 0 w 12"/>
                  <a:gd name="T1" fmla="*/ 2 h 88"/>
                  <a:gd name="T2" fmla="*/ 0 w 12"/>
                  <a:gd name="T3" fmla="*/ 2 h 88"/>
                  <a:gd name="T4" fmla="*/ 0 w 12"/>
                  <a:gd name="T5" fmla="*/ 1 h 88"/>
                  <a:gd name="T6" fmla="*/ 0 w 12"/>
                  <a:gd name="T7" fmla="*/ 1 h 88"/>
                  <a:gd name="T8" fmla="*/ 0 w 12"/>
                  <a:gd name="T9" fmla="*/ 0 h 88"/>
                  <a:gd name="T10" fmla="*/ 0 w 12"/>
                  <a:gd name="T11" fmla="*/ 1 h 88"/>
                  <a:gd name="T12" fmla="*/ 0 w 12"/>
                  <a:gd name="T13" fmla="*/ 1 h 88"/>
                  <a:gd name="T14" fmla="*/ 0 w 12"/>
                  <a:gd name="T15" fmla="*/ 2 h 88"/>
                  <a:gd name="T16" fmla="*/ 0 w 12"/>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88">
                    <a:moveTo>
                      <a:pt x="5" y="88"/>
                    </a:moveTo>
                    <a:lnTo>
                      <a:pt x="0" y="76"/>
                    </a:lnTo>
                    <a:lnTo>
                      <a:pt x="0" y="47"/>
                    </a:lnTo>
                    <a:lnTo>
                      <a:pt x="5" y="16"/>
                    </a:lnTo>
                    <a:lnTo>
                      <a:pt x="12" y="0"/>
                    </a:lnTo>
                    <a:lnTo>
                      <a:pt x="11" y="19"/>
                    </a:lnTo>
                    <a:lnTo>
                      <a:pt x="11" y="48"/>
                    </a:lnTo>
                    <a:lnTo>
                      <a:pt x="9" y="75"/>
                    </a:lnTo>
                    <a:lnTo>
                      <a:pt x="5" y="8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5" name="Freeform 164">
                <a:extLst>
                  <a:ext uri="{FF2B5EF4-FFF2-40B4-BE49-F238E27FC236}">
                    <a16:creationId xmlns:a16="http://schemas.microsoft.com/office/drawing/2014/main" id="{4CBBDA25-4718-43BB-A7A1-446CFEA3D5EB}"/>
                  </a:ext>
                </a:extLst>
              </p:cNvPr>
              <p:cNvSpPr>
                <a:spLocks/>
              </p:cNvSpPr>
              <p:nvPr/>
            </p:nvSpPr>
            <p:spPr bwMode="auto">
              <a:xfrm>
                <a:off x="2188" y="1226"/>
                <a:ext cx="7" cy="27"/>
              </a:xfrm>
              <a:custGeom>
                <a:avLst/>
                <a:gdLst>
                  <a:gd name="T0" fmla="*/ 0 w 15"/>
                  <a:gd name="T1" fmla="*/ 1 h 54"/>
                  <a:gd name="T2" fmla="*/ 0 w 15"/>
                  <a:gd name="T3" fmla="*/ 1 h 54"/>
                  <a:gd name="T4" fmla="*/ 0 w 15"/>
                  <a:gd name="T5" fmla="*/ 1 h 54"/>
                  <a:gd name="T6" fmla="*/ 0 w 15"/>
                  <a:gd name="T7" fmla="*/ 1 h 54"/>
                  <a:gd name="T8" fmla="*/ 0 w 15"/>
                  <a:gd name="T9" fmla="*/ 0 h 54"/>
                  <a:gd name="T10" fmla="*/ 0 w 15"/>
                  <a:gd name="T11" fmla="*/ 1 h 54"/>
                  <a:gd name="T12" fmla="*/ 0 w 15"/>
                  <a:gd name="T13" fmla="*/ 1 h 54"/>
                  <a:gd name="T14" fmla="*/ 0 w 15"/>
                  <a:gd name="T15" fmla="*/ 1 h 54"/>
                  <a:gd name="T16" fmla="*/ 0 w 15"/>
                  <a:gd name="T17" fmla="*/ 1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4">
                    <a:moveTo>
                      <a:pt x="11" y="54"/>
                    </a:moveTo>
                    <a:lnTo>
                      <a:pt x="6" y="47"/>
                    </a:lnTo>
                    <a:lnTo>
                      <a:pt x="1" y="30"/>
                    </a:lnTo>
                    <a:lnTo>
                      <a:pt x="0" y="12"/>
                    </a:lnTo>
                    <a:lnTo>
                      <a:pt x="6" y="0"/>
                    </a:lnTo>
                    <a:lnTo>
                      <a:pt x="6" y="15"/>
                    </a:lnTo>
                    <a:lnTo>
                      <a:pt x="10" y="34"/>
                    </a:lnTo>
                    <a:lnTo>
                      <a:pt x="15" y="49"/>
                    </a:lnTo>
                    <a:lnTo>
                      <a:pt x="11"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6" name="Freeform 165">
                <a:extLst>
                  <a:ext uri="{FF2B5EF4-FFF2-40B4-BE49-F238E27FC236}">
                    <a16:creationId xmlns:a16="http://schemas.microsoft.com/office/drawing/2014/main" id="{5536959B-3CFD-4461-BDD8-23028419AF9E}"/>
                  </a:ext>
                </a:extLst>
              </p:cNvPr>
              <p:cNvSpPr>
                <a:spLocks/>
              </p:cNvSpPr>
              <p:nvPr/>
            </p:nvSpPr>
            <p:spPr bwMode="auto">
              <a:xfrm>
                <a:off x="2059" y="1270"/>
                <a:ext cx="11" cy="27"/>
              </a:xfrm>
              <a:custGeom>
                <a:avLst/>
                <a:gdLst>
                  <a:gd name="T0" fmla="*/ 1 w 22"/>
                  <a:gd name="T1" fmla="*/ 0 h 54"/>
                  <a:gd name="T2" fmla="*/ 1 w 22"/>
                  <a:gd name="T3" fmla="*/ 1 h 54"/>
                  <a:gd name="T4" fmla="*/ 1 w 22"/>
                  <a:gd name="T5" fmla="*/ 1 h 54"/>
                  <a:gd name="T6" fmla="*/ 1 w 22"/>
                  <a:gd name="T7" fmla="*/ 1 h 54"/>
                  <a:gd name="T8" fmla="*/ 1 w 22"/>
                  <a:gd name="T9" fmla="*/ 1 h 54"/>
                  <a:gd name="T10" fmla="*/ 0 w 22"/>
                  <a:gd name="T11" fmla="*/ 1 h 54"/>
                  <a:gd name="T12" fmla="*/ 1 w 22"/>
                  <a:gd name="T13" fmla="*/ 1 h 54"/>
                  <a:gd name="T14" fmla="*/ 1 w 22"/>
                  <a:gd name="T15" fmla="*/ 1 h 54"/>
                  <a:gd name="T16" fmla="*/ 1 w 2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4">
                    <a:moveTo>
                      <a:pt x="22" y="0"/>
                    </a:moveTo>
                    <a:lnTo>
                      <a:pt x="21" y="11"/>
                    </a:lnTo>
                    <a:lnTo>
                      <a:pt x="17" y="31"/>
                    </a:lnTo>
                    <a:lnTo>
                      <a:pt x="12" y="48"/>
                    </a:lnTo>
                    <a:lnTo>
                      <a:pt x="3" y="54"/>
                    </a:lnTo>
                    <a:lnTo>
                      <a:pt x="0" y="45"/>
                    </a:lnTo>
                    <a:lnTo>
                      <a:pt x="6" y="29"/>
                    </a:lnTo>
                    <a:lnTo>
                      <a:pt x="15" y="13"/>
                    </a:lnTo>
                    <a:lnTo>
                      <a:pt x="2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7" name="Freeform 166">
                <a:extLst>
                  <a:ext uri="{FF2B5EF4-FFF2-40B4-BE49-F238E27FC236}">
                    <a16:creationId xmlns:a16="http://schemas.microsoft.com/office/drawing/2014/main" id="{A282C146-0F3E-484D-93A6-1A8941F53027}"/>
                  </a:ext>
                </a:extLst>
              </p:cNvPr>
              <p:cNvSpPr>
                <a:spLocks/>
              </p:cNvSpPr>
              <p:nvPr/>
            </p:nvSpPr>
            <p:spPr bwMode="auto">
              <a:xfrm>
                <a:off x="2046" y="1268"/>
                <a:ext cx="26" cy="5"/>
              </a:xfrm>
              <a:custGeom>
                <a:avLst/>
                <a:gdLst>
                  <a:gd name="T0" fmla="*/ 1 w 51"/>
                  <a:gd name="T1" fmla="*/ 0 h 11"/>
                  <a:gd name="T2" fmla="*/ 1 w 51"/>
                  <a:gd name="T3" fmla="*/ 0 h 11"/>
                  <a:gd name="T4" fmla="*/ 1 w 51"/>
                  <a:gd name="T5" fmla="*/ 0 h 11"/>
                  <a:gd name="T6" fmla="*/ 1 w 51"/>
                  <a:gd name="T7" fmla="*/ 0 h 11"/>
                  <a:gd name="T8" fmla="*/ 1 w 51"/>
                  <a:gd name="T9" fmla="*/ 0 h 11"/>
                  <a:gd name="T10" fmla="*/ 1 w 51"/>
                  <a:gd name="T11" fmla="*/ 0 h 11"/>
                  <a:gd name="T12" fmla="*/ 1 w 51"/>
                  <a:gd name="T13" fmla="*/ 0 h 11"/>
                  <a:gd name="T14" fmla="*/ 1 w 51"/>
                  <a:gd name="T15" fmla="*/ 0 h 11"/>
                  <a:gd name="T16" fmla="*/ 0 w 51"/>
                  <a:gd name="T17" fmla="*/ 0 h 11"/>
                  <a:gd name="T18" fmla="*/ 1 w 51"/>
                  <a:gd name="T19" fmla="*/ 0 h 11"/>
                  <a:gd name="T20" fmla="*/ 1 w 51"/>
                  <a:gd name="T21" fmla="*/ 0 h 11"/>
                  <a:gd name="T22" fmla="*/ 1 w 51"/>
                  <a:gd name="T23" fmla="*/ 0 h 11"/>
                  <a:gd name="T24" fmla="*/ 1 w 51"/>
                  <a:gd name="T25" fmla="*/ 0 h 11"/>
                  <a:gd name="T26" fmla="*/ 1 w 51"/>
                  <a:gd name="T27" fmla="*/ 0 h 11"/>
                  <a:gd name="T28" fmla="*/ 1 w 51"/>
                  <a:gd name="T29" fmla="*/ 0 h 11"/>
                  <a:gd name="T30" fmla="*/ 1 w 51"/>
                  <a:gd name="T31" fmla="*/ 0 h 11"/>
                  <a:gd name="T32" fmla="*/ 1 w 51"/>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
                    <a:moveTo>
                      <a:pt x="51" y="3"/>
                    </a:moveTo>
                    <a:lnTo>
                      <a:pt x="48" y="3"/>
                    </a:lnTo>
                    <a:lnTo>
                      <a:pt x="41" y="1"/>
                    </a:lnTo>
                    <a:lnTo>
                      <a:pt x="33" y="1"/>
                    </a:lnTo>
                    <a:lnTo>
                      <a:pt x="24" y="0"/>
                    </a:lnTo>
                    <a:lnTo>
                      <a:pt x="15" y="0"/>
                    </a:lnTo>
                    <a:lnTo>
                      <a:pt x="8" y="0"/>
                    </a:lnTo>
                    <a:lnTo>
                      <a:pt x="2" y="3"/>
                    </a:lnTo>
                    <a:lnTo>
                      <a:pt x="0" y="6"/>
                    </a:lnTo>
                    <a:lnTo>
                      <a:pt x="1" y="10"/>
                    </a:lnTo>
                    <a:lnTo>
                      <a:pt x="5" y="11"/>
                    </a:lnTo>
                    <a:lnTo>
                      <a:pt x="12" y="11"/>
                    </a:lnTo>
                    <a:lnTo>
                      <a:pt x="20" y="10"/>
                    </a:lnTo>
                    <a:lnTo>
                      <a:pt x="29" y="8"/>
                    </a:lnTo>
                    <a:lnTo>
                      <a:pt x="39" y="6"/>
                    </a:lnTo>
                    <a:lnTo>
                      <a:pt x="46" y="4"/>
                    </a:lnTo>
                    <a:lnTo>
                      <a:pt x="51"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8" name="Freeform 167">
                <a:extLst>
                  <a:ext uri="{FF2B5EF4-FFF2-40B4-BE49-F238E27FC236}">
                    <a16:creationId xmlns:a16="http://schemas.microsoft.com/office/drawing/2014/main" id="{6BDCCED9-4388-4098-A759-733EA8D7CE7B}"/>
                  </a:ext>
                </a:extLst>
              </p:cNvPr>
              <p:cNvSpPr>
                <a:spLocks/>
              </p:cNvSpPr>
              <p:nvPr/>
            </p:nvSpPr>
            <p:spPr bwMode="auto">
              <a:xfrm>
                <a:off x="2042" y="1278"/>
                <a:ext cx="22" cy="16"/>
              </a:xfrm>
              <a:custGeom>
                <a:avLst/>
                <a:gdLst>
                  <a:gd name="T0" fmla="*/ 1 w 44"/>
                  <a:gd name="T1" fmla="*/ 0 h 32"/>
                  <a:gd name="T2" fmla="*/ 1 w 44"/>
                  <a:gd name="T3" fmla="*/ 1 h 32"/>
                  <a:gd name="T4" fmla="*/ 1 w 44"/>
                  <a:gd name="T5" fmla="*/ 1 h 32"/>
                  <a:gd name="T6" fmla="*/ 1 w 44"/>
                  <a:gd name="T7" fmla="*/ 1 h 32"/>
                  <a:gd name="T8" fmla="*/ 1 w 44"/>
                  <a:gd name="T9" fmla="*/ 1 h 32"/>
                  <a:gd name="T10" fmla="*/ 1 w 44"/>
                  <a:gd name="T11" fmla="*/ 1 h 32"/>
                  <a:gd name="T12" fmla="*/ 1 w 44"/>
                  <a:gd name="T13" fmla="*/ 1 h 32"/>
                  <a:gd name="T14" fmla="*/ 0 w 44"/>
                  <a:gd name="T15" fmla="*/ 1 h 32"/>
                  <a:gd name="T16" fmla="*/ 0 w 44"/>
                  <a:gd name="T17" fmla="*/ 1 h 32"/>
                  <a:gd name="T18" fmla="*/ 1 w 44"/>
                  <a:gd name="T19" fmla="*/ 1 h 32"/>
                  <a:gd name="T20" fmla="*/ 1 w 44"/>
                  <a:gd name="T21" fmla="*/ 1 h 32"/>
                  <a:gd name="T22" fmla="*/ 1 w 44"/>
                  <a:gd name="T23" fmla="*/ 1 h 32"/>
                  <a:gd name="T24" fmla="*/ 1 w 44"/>
                  <a:gd name="T25" fmla="*/ 1 h 32"/>
                  <a:gd name="T26" fmla="*/ 1 w 44"/>
                  <a:gd name="T27" fmla="*/ 1 h 32"/>
                  <a:gd name="T28" fmla="*/ 1 w 44"/>
                  <a:gd name="T29" fmla="*/ 1 h 32"/>
                  <a:gd name="T30" fmla="*/ 1 w 44"/>
                  <a:gd name="T31" fmla="*/ 1 h 32"/>
                  <a:gd name="T32" fmla="*/ 1 w 44"/>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32">
                    <a:moveTo>
                      <a:pt x="44" y="0"/>
                    </a:moveTo>
                    <a:lnTo>
                      <a:pt x="41" y="2"/>
                    </a:lnTo>
                    <a:lnTo>
                      <a:pt x="35" y="5"/>
                    </a:lnTo>
                    <a:lnTo>
                      <a:pt x="28" y="8"/>
                    </a:lnTo>
                    <a:lnTo>
                      <a:pt x="19" y="12"/>
                    </a:lnTo>
                    <a:lnTo>
                      <a:pt x="11" y="16"/>
                    </a:lnTo>
                    <a:lnTo>
                      <a:pt x="5" y="21"/>
                    </a:lnTo>
                    <a:lnTo>
                      <a:pt x="0" y="25"/>
                    </a:lnTo>
                    <a:lnTo>
                      <a:pt x="0" y="30"/>
                    </a:lnTo>
                    <a:lnTo>
                      <a:pt x="3" y="32"/>
                    </a:lnTo>
                    <a:lnTo>
                      <a:pt x="9" y="31"/>
                    </a:lnTo>
                    <a:lnTo>
                      <a:pt x="14" y="28"/>
                    </a:lnTo>
                    <a:lnTo>
                      <a:pt x="21" y="22"/>
                    </a:lnTo>
                    <a:lnTo>
                      <a:pt x="28" y="16"/>
                    </a:lnTo>
                    <a:lnTo>
                      <a:pt x="35" y="9"/>
                    </a:lnTo>
                    <a:lnTo>
                      <a:pt x="41" y="5"/>
                    </a:lnTo>
                    <a:lnTo>
                      <a:pt x="4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59" name="Freeform 168">
                <a:extLst>
                  <a:ext uri="{FF2B5EF4-FFF2-40B4-BE49-F238E27FC236}">
                    <a16:creationId xmlns:a16="http://schemas.microsoft.com/office/drawing/2014/main" id="{BEB19A0F-BC3F-4A38-8458-0476910F5F07}"/>
                  </a:ext>
                </a:extLst>
              </p:cNvPr>
              <p:cNvSpPr>
                <a:spLocks/>
              </p:cNvSpPr>
              <p:nvPr/>
            </p:nvSpPr>
            <p:spPr bwMode="auto">
              <a:xfrm>
                <a:off x="2186" y="1194"/>
                <a:ext cx="7" cy="34"/>
              </a:xfrm>
              <a:custGeom>
                <a:avLst/>
                <a:gdLst>
                  <a:gd name="T0" fmla="*/ 1 w 14"/>
                  <a:gd name="T1" fmla="*/ 2 h 68"/>
                  <a:gd name="T2" fmla="*/ 1 w 14"/>
                  <a:gd name="T3" fmla="*/ 1 h 68"/>
                  <a:gd name="T4" fmla="*/ 0 w 14"/>
                  <a:gd name="T5" fmla="*/ 1 h 68"/>
                  <a:gd name="T6" fmla="*/ 1 w 14"/>
                  <a:gd name="T7" fmla="*/ 1 h 68"/>
                  <a:gd name="T8" fmla="*/ 1 w 14"/>
                  <a:gd name="T9" fmla="*/ 0 h 68"/>
                  <a:gd name="T10" fmla="*/ 1 w 14"/>
                  <a:gd name="T11" fmla="*/ 1 h 68"/>
                  <a:gd name="T12" fmla="*/ 1 w 14"/>
                  <a:gd name="T13" fmla="*/ 1 h 68"/>
                  <a:gd name="T14" fmla="*/ 1 w 14"/>
                  <a:gd name="T15" fmla="*/ 1 h 68"/>
                  <a:gd name="T16" fmla="*/ 1 w 14"/>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68">
                    <a:moveTo>
                      <a:pt x="12" y="68"/>
                    </a:moveTo>
                    <a:lnTo>
                      <a:pt x="4" y="52"/>
                    </a:lnTo>
                    <a:lnTo>
                      <a:pt x="0" y="30"/>
                    </a:lnTo>
                    <a:lnTo>
                      <a:pt x="1" y="10"/>
                    </a:lnTo>
                    <a:lnTo>
                      <a:pt x="8" y="0"/>
                    </a:lnTo>
                    <a:lnTo>
                      <a:pt x="14" y="7"/>
                    </a:lnTo>
                    <a:lnTo>
                      <a:pt x="14" y="26"/>
                    </a:lnTo>
                    <a:lnTo>
                      <a:pt x="12" y="49"/>
                    </a:lnTo>
                    <a:lnTo>
                      <a:pt x="12"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0" name="Freeform 169">
                <a:extLst>
                  <a:ext uri="{FF2B5EF4-FFF2-40B4-BE49-F238E27FC236}">
                    <a16:creationId xmlns:a16="http://schemas.microsoft.com/office/drawing/2014/main" id="{EA083CAA-0006-4C9D-98E1-41DC4890F229}"/>
                  </a:ext>
                </a:extLst>
              </p:cNvPr>
              <p:cNvSpPr>
                <a:spLocks/>
              </p:cNvSpPr>
              <p:nvPr/>
            </p:nvSpPr>
            <p:spPr bwMode="auto">
              <a:xfrm>
                <a:off x="2205" y="1201"/>
                <a:ext cx="13" cy="33"/>
              </a:xfrm>
              <a:custGeom>
                <a:avLst/>
                <a:gdLst>
                  <a:gd name="T0" fmla="*/ 0 w 28"/>
                  <a:gd name="T1" fmla="*/ 2 h 64"/>
                  <a:gd name="T2" fmla="*/ 0 w 28"/>
                  <a:gd name="T3" fmla="*/ 1 h 64"/>
                  <a:gd name="T4" fmla="*/ 0 w 28"/>
                  <a:gd name="T5" fmla="*/ 1 h 64"/>
                  <a:gd name="T6" fmla="*/ 0 w 28"/>
                  <a:gd name="T7" fmla="*/ 1 h 64"/>
                  <a:gd name="T8" fmla="*/ 0 w 28"/>
                  <a:gd name="T9" fmla="*/ 0 h 64"/>
                  <a:gd name="T10" fmla="*/ 0 w 28"/>
                  <a:gd name="T11" fmla="*/ 1 h 64"/>
                  <a:gd name="T12" fmla="*/ 0 w 28"/>
                  <a:gd name="T13" fmla="*/ 1 h 64"/>
                  <a:gd name="T14" fmla="*/ 0 w 28"/>
                  <a:gd name="T15" fmla="*/ 1 h 64"/>
                  <a:gd name="T16" fmla="*/ 0 w 28"/>
                  <a:gd name="T17" fmla="*/ 1 h 64"/>
                  <a:gd name="T18" fmla="*/ 0 w 28"/>
                  <a:gd name="T19" fmla="*/ 1 h 64"/>
                  <a:gd name="T20" fmla="*/ 0 w 28"/>
                  <a:gd name="T21" fmla="*/ 1 h 64"/>
                  <a:gd name="T22" fmla="*/ 0 w 28"/>
                  <a:gd name="T23" fmla="*/ 1 h 64"/>
                  <a:gd name="T24" fmla="*/ 0 w 28"/>
                  <a:gd name="T25" fmla="*/ 2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64">
                    <a:moveTo>
                      <a:pt x="0" y="64"/>
                    </a:moveTo>
                    <a:lnTo>
                      <a:pt x="3" y="49"/>
                    </a:lnTo>
                    <a:lnTo>
                      <a:pt x="8" y="27"/>
                    </a:lnTo>
                    <a:lnTo>
                      <a:pt x="15" y="9"/>
                    </a:lnTo>
                    <a:lnTo>
                      <a:pt x="24" y="0"/>
                    </a:lnTo>
                    <a:lnTo>
                      <a:pt x="28" y="2"/>
                    </a:lnTo>
                    <a:lnTo>
                      <a:pt x="27" y="9"/>
                    </a:lnTo>
                    <a:lnTo>
                      <a:pt x="24" y="18"/>
                    </a:lnTo>
                    <a:lnTo>
                      <a:pt x="20" y="30"/>
                    </a:lnTo>
                    <a:lnTo>
                      <a:pt x="14" y="41"/>
                    </a:lnTo>
                    <a:lnTo>
                      <a:pt x="8" y="52"/>
                    </a:lnTo>
                    <a:lnTo>
                      <a:pt x="4" y="60"/>
                    </a:lnTo>
                    <a:lnTo>
                      <a:pt x="0"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1" name="Freeform 170">
                <a:extLst>
                  <a:ext uri="{FF2B5EF4-FFF2-40B4-BE49-F238E27FC236}">
                    <a16:creationId xmlns:a16="http://schemas.microsoft.com/office/drawing/2014/main" id="{B272540B-D11C-4E14-A739-87193F6D6070}"/>
                  </a:ext>
                </a:extLst>
              </p:cNvPr>
              <p:cNvSpPr>
                <a:spLocks/>
              </p:cNvSpPr>
              <p:nvPr/>
            </p:nvSpPr>
            <p:spPr bwMode="auto">
              <a:xfrm>
                <a:off x="2173" y="1194"/>
                <a:ext cx="7" cy="31"/>
              </a:xfrm>
              <a:custGeom>
                <a:avLst/>
                <a:gdLst>
                  <a:gd name="T0" fmla="*/ 0 w 15"/>
                  <a:gd name="T1" fmla="*/ 1 h 62"/>
                  <a:gd name="T2" fmla="*/ 0 w 15"/>
                  <a:gd name="T3" fmla="*/ 1 h 62"/>
                  <a:gd name="T4" fmla="*/ 0 w 15"/>
                  <a:gd name="T5" fmla="*/ 1 h 62"/>
                  <a:gd name="T6" fmla="*/ 0 w 15"/>
                  <a:gd name="T7" fmla="*/ 1 h 62"/>
                  <a:gd name="T8" fmla="*/ 0 w 15"/>
                  <a:gd name="T9" fmla="*/ 0 h 62"/>
                  <a:gd name="T10" fmla="*/ 0 w 15"/>
                  <a:gd name="T11" fmla="*/ 1 h 62"/>
                  <a:gd name="T12" fmla="*/ 0 w 15"/>
                  <a:gd name="T13" fmla="*/ 1 h 62"/>
                  <a:gd name="T14" fmla="*/ 0 w 15"/>
                  <a:gd name="T15" fmla="*/ 1 h 62"/>
                  <a:gd name="T16" fmla="*/ 0 w 15"/>
                  <a:gd name="T17" fmla="*/ 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2">
                    <a:moveTo>
                      <a:pt x="15" y="62"/>
                    </a:moveTo>
                    <a:lnTo>
                      <a:pt x="6" y="54"/>
                    </a:lnTo>
                    <a:lnTo>
                      <a:pt x="0" y="34"/>
                    </a:lnTo>
                    <a:lnTo>
                      <a:pt x="0" y="12"/>
                    </a:lnTo>
                    <a:lnTo>
                      <a:pt x="6" y="0"/>
                    </a:lnTo>
                    <a:lnTo>
                      <a:pt x="12" y="3"/>
                    </a:lnTo>
                    <a:lnTo>
                      <a:pt x="14" y="21"/>
                    </a:lnTo>
                    <a:lnTo>
                      <a:pt x="14" y="44"/>
                    </a:lnTo>
                    <a:lnTo>
                      <a:pt x="15"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2" name="Freeform 171">
                <a:extLst>
                  <a:ext uri="{FF2B5EF4-FFF2-40B4-BE49-F238E27FC236}">
                    <a16:creationId xmlns:a16="http://schemas.microsoft.com/office/drawing/2014/main" id="{CDAD0C8F-ED3D-4A5F-95FC-FE3CFFBB881F}"/>
                  </a:ext>
                </a:extLst>
              </p:cNvPr>
              <p:cNvSpPr>
                <a:spLocks/>
              </p:cNvSpPr>
              <p:nvPr/>
            </p:nvSpPr>
            <p:spPr bwMode="auto">
              <a:xfrm>
                <a:off x="2159" y="1192"/>
                <a:ext cx="10" cy="33"/>
              </a:xfrm>
              <a:custGeom>
                <a:avLst/>
                <a:gdLst>
                  <a:gd name="T0" fmla="*/ 1 w 20"/>
                  <a:gd name="T1" fmla="*/ 1 h 67"/>
                  <a:gd name="T2" fmla="*/ 1 w 20"/>
                  <a:gd name="T3" fmla="*/ 0 h 67"/>
                  <a:gd name="T4" fmla="*/ 1 w 20"/>
                  <a:gd name="T5" fmla="*/ 0 h 67"/>
                  <a:gd name="T6" fmla="*/ 0 w 20"/>
                  <a:gd name="T7" fmla="*/ 0 h 67"/>
                  <a:gd name="T8" fmla="*/ 1 w 20"/>
                  <a:gd name="T9" fmla="*/ 0 h 67"/>
                  <a:gd name="T10" fmla="*/ 1 w 20"/>
                  <a:gd name="T11" fmla="*/ 0 h 67"/>
                  <a:gd name="T12" fmla="*/ 1 w 20"/>
                  <a:gd name="T13" fmla="*/ 0 h 67"/>
                  <a:gd name="T14" fmla="*/ 1 w 20"/>
                  <a:gd name="T15" fmla="*/ 0 h 67"/>
                  <a:gd name="T16" fmla="*/ 1 w 20"/>
                  <a:gd name="T17" fmla="*/ 1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67">
                    <a:moveTo>
                      <a:pt x="20" y="67"/>
                    </a:moveTo>
                    <a:lnTo>
                      <a:pt x="10" y="54"/>
                    </a:lnTo>
                    <a:lnTo>
                      <a:pt x="3" y="34"/>
                    </a:lnTo>
                    <a:lnTo>
                      <a:pt x="0" y="13"/>
                    </a:lnTo>
                    <a:lnTo>
                      <a:pt x="4" y="0"/>
                    </a:lnTo>
                    <a:lnTo>
                      <a:pt x="10" y="5"/>
                    </a:lnTo>
                    <a:lnTo>
                      <a:pt x="12" y="22"/>
                    </a:lnTo>
                    <a:lnTo>
                      <a:pt x="15" y="45"/>
                    </a:lnTo>
                    <a:lnTo>
                      <a:pt x="20" y="6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3" name="Freeform 172">
                <a:extLst>
                  <a:ext uri="{FF2B5EF4-FFF2-40B4-BE49-F238E27FC236}">
                    <a16:creationId xmlns:a16="http://schemas.microsoft.com/office/drawing/2014/main" id="{FB0A225C-3880-472E-A57D-E19B13C452C8}"/>
                  </a:ext>
                </a:extLst>
              </p:cNvPr>
              <p:cNvSpPr>
                <a:spLocks/>
              </p:cNvSpPr>
              <p:nvPr/>
            </p:nvSpPr>
            <p:spPr bwMode="auto">
              <a:xfrm>
                <a:off x="2145" y="1194"/>
                <a:ext cx="14" cy="32"/>
              </a:xfrm>
              <a:custGeom>
                <a:avLst/>
                <a:gdLst>
                  <a:gd name="T0" fmla="*/ 1 w 27"/>
                  <a:gd name="T1" fmla="*/ 1 h 64"/>
                  <a:gd name="T2" fmla="*/ 1 w 27"/>
                  <a:gd name="T3" fmla="*/ 1 h 64"/>
                  <a:gd name="T4" fmla="*/ 1 w 27"/>
                  <a:gd name="T5" fmla="*/ 1 h 64"/>
                  <a:gd name="T6" fmla="*/ 1 w 27"/>
                  <a:gd name="T7" fmla="*/ 1 h 64"/>
                  <a:gd name="T8" fmla="*/ 1 w 27"/>
                  <a:gd name="T9" fmla="*/ 1 h 64"/>
                  <a:gd name="T10" fmla="*/ 1 w 27"/>
                  <a:gd name="T11" fmla="*/ 1 h 64"/>
                  <a:gd name="T12" fmla="*/ 0 w 27"/>
                  <a:gd name="T13" fmla="*/ 1 h 64"/>
                  <a:gd name="T14" fmla="*/ 1 w 27"/>
                  <a:gd name="T15" fmla="*/ 1 h 64"/>
                  <a:gd name="T16" fmla="*/ 1 w 27"/>
                  <a:gd name="T17" fmla="*/ 0 h 64"/>
                  <a:gd name="T18" fmla="*/ 1 w 27"/>
                  <a:gd name="T19" fmla="*/ 1 h 64"/>
                  <a:gd name="T20" fmla="*/ 1 w 27"/>
                  <a:gd name="T21" fmla="*/ 1 h 64"/>
                  <a:gd name="T22" fmla="*/ 1 w 27"/>
                  <a:gd name="T23" fmla="*/ 1 h 64"/>
                  <a:gd name="T24" fmla="*/ 1 w 27"/>
                  <a:gd name="T25" fmla="*/ 1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64">
                    <a:moveTo>
                      <a:pt x="27" y="64"/>
                    </a:moveTo>
                    <a:lnTo>
                      <a:pt x="20" y="59"/>
                    </a:lnTo>
                    <a:lnTo>
                      <a:pt x="15" y="51"/>
                    </a:lnTo>
                    <a:lnTo>
                      <a:pt x="9" y="40"/>
                    </a:lnTo>
                    <a:lnTo>
                      <a:pt x="5" y="30"/>
                    </a:lnTo>
                    <a:lnTo>
                      <a:pt x="2" y="19"/>
                    </a:lnTo>
                    <a:lnTo>
                      <a:pt x="0" y="10"/>
                    </a:lnTo>
                    <a:lnTo>
                      <a:pt x="1" y="3"/>
                    </a:lnTo>
                    <a:lnTo>
                      <a:pt x="3" y="0"/>
                    </a:lnTo>
                    <a:lnTo>
                      <a:pt x="10" y="6"/>
                    </a:lnTo>
                    <a:lnTo>
                      <a:pt x="16" y="24"/>
                    </a:lnTo>
                    <a:lnTo>
                      <a:pt x="22" y="46"/>
                    </a:lnTo>
                    <a:lnTo>
                      <a:pt x="27"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4" name="Freeform 173">
                <a:extLst>
                  <a:ext uri="{FF2B5EF4-FFF2-40B4-BE49-F238E27FC236}">
                    <a16:creationId xmlns:a16="http://schemas.microsoft.com/office/drawing/2014/main" id="{CB13F0F5-117D-4CA4-872E-611CED317193}"/>
                  </a:ext>
                </a:extLst>
              </p:cNvPr>
              <p:cNvSpPr>
                <a:spLocks/>
              </p:cNvSpPr>
              <p:nvPr/>
            </p:nvSpPr>
            <p:spPr bwMode="auto">
              <a:xfrm>
                <a:off x="2127" y="1196"/>
                <a:ext cx="20" cy="32"/>
              </a:xfrm>
              <a:custGeom>
                <a:avLst/>
                <a:gdLst>
                  <a:gd name="T0" fmla="*/ 1 w 40"/>
                  <a:gd name="T1" fmla="*/ 1 h 66"/>
                  <a:gd name="T2" fmla="*/ 1 w 40"/>
                  <a:gd name="T3" fmla="*/ 0 h 66"/>
                  <a:gd name="T4" fmla="*/ 1 w 40"/>
                  <a:gd name="T5" fmla="*/ 0 h 66"/>
                  <a:gd name="T6" fmla="*/ 1 w 40"/>
                  <a:gd name="T7" fmla="*/ 0 h 66"/>
                  <a:gd name="T8" fmla="*/ 1 w 40"/>
                  <a:gd name="T9" fmla="*/ 0 h 66"/>
                  <a:gd name="T10" fmla="*/ 1 w 40"/>
                  <a:gd name="T11" fmla="*/ 0 h 66"/>
                  <a:gd name="T12" fmla="*/ 1 w 40"/>
                  <a:gd name="T13" fmla="*/ 0 h 66"/>
                  <a:gd name="T14" fmla="*/ 0 w 40"/>
                  <a:gd name="T15" fmla="*/ 0 h 66"/>
                  <a:gd name="T16" fmla="*/ 1 w 40"/>
                  <a:gd name="T17" fmla="*/ 0 h 66"/>
                  <a:gd name="T18" fmla="*/ 1 w 40"/>
                  <a:gd name="T19" fmla="*/ 0 h 66"/>
                  <a:gd name="T20" fmla="*/ 1 w 40"/>
                  <a:gd name="T21" fmla="*/ 0 h 66"/>
                  <a:gd name="T22" fmla="*/ 1 w 40"/>
                  <a:gd name="T23" fmla="*/ 0 h 66"/>
                  <a:gd name="T24" fmla="*/ 1 w 40"/>
                  <a:gd name="T25" fmla="*/ 0 h 66"/>
                  <a:gd name="T26" fmla="*/ 1 w 40"/>
                  <a:gd name="T27" fmla="*/ 0 h 66"/>
                  <a:gd name="T28" fmla="*/ 1 w 40"/>
                  <a:gd name="T29" fmla="*/ 0 h 66"/>
                  <a:gd name="T30" fmla="*/ 1 w 40"/>
                  <a:gd name="T31" fmla="*/ 0 h 66"/>
                  <a:gd name="T32" fmla="*/ 1 w 40"/>
                  <a:gd name="T33" fmla="*/ 1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66">
                    <a:moveTo>
                      <a:pt x="40" y="66"/>
                    </a:moveTo>
                    <a:lnTo>
                      <a:pt x="33" y="59"/>
                    </a:lnTo>
                    <a:lnTo>
                      <a:pt x="26" y="51"/>
                    </a:lnTo>
                    <a:lnTo>
                      <a:pt x="18" y="41"/>
                    </a:lnTo>
                    <a:lnTo>
                      <a:pt x="11" y="30"/>
                    </a:lnTo>
                    <a:lnTo>
                      <a:pt x="4" y="21"/>
                    </a:lnTo>
                    <a:lnTo>
                      <a:pt x="1" y="12"/>
                    </a:lnTo>
                    <a:lnTo>
                      <a:pt x="0" y="5"/>
                    </a:lnTo>
                    <a:lnTo>
                      <a:pt x="3" y="0"/>
                    </a:lnTo>
                    <a:lnTo>
                      <a:pt x="8" y="0"/>
                    </a:lnTo>
                    <a:lnTo>
                      <a:pt x="14" y="6"/>
                    </a:lnTo>
                    <a:lnTo>
                      <a:pt x="18" y="15"/>
                    </a:lnTo>
                    <a:lnTo>
                      <a:pt x="24" y="26"/>
                    </a:lnTo>
                    <a:lnTo>
                      <a:pt x="29" y="38"/>
                    </a:lnTo>
                    <a:lnTo>
                      <a:pt x="32" y="50"/>
                    </a:lnTo>
                    <a:lnTo>
                      <a:pt x="37" y="59"/>
                    </a:lnTo>
                    <a:lnTo>
                      <a:pt x="40" y="6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5" name="Freeform 174">
                <a:extLst>
                  <a:ext uri="{FF2B5EF4-FFF2-40B4-BE49-F238E27FC236}">
                    <a16:creationId xmlns:a16="http://schemas.microsoft.com/office/drawing/2014/main" id="{347408AA-BA22-4EE0-8D10-F25C35D702AD}"/>
                  </a:ext>
                </a:extLst>
              </p:cNvPr>
              <p:cNvSpPr>
                <a:spLocks/>
              </p:cNvSpPr>
              <p:nvPr/>
            </p:nvSpPr>
            <p:spPr bwMode="auto">
              <a:xfrm>
                <a:off x="2106" y="1201"/>
                <a:ext cx="27" cy="33"/>
              </a:xfrm>
              <a:custGeom>
                <a:avLst/>
                <a:gdLst>
                  <a:gd name="T0" fmla="*/ 0 w 56"/>
                  <a:gd name="T1" fmla="*/ 2 h 65"/>
                  <a:gd name="T2" fmla="*/ 0 w 56"/>
                  <a:gd name="T3" fmla="*/ 1 h 65"/>
                  <a:gd name="T4" fmla="*/ 0 w 56"/>
                  <a:gd name="T5" fmla="*/ 1 h 65"/>
                  <a:gd name="T6" fmla="*/ 0 w 56"/>
                  <a:gd name="T7" fmla="*/ 1 h 65"/>
                  <a:gd name="T8" fmla="*/ 0 w 56"/>
                  <a:gd name="T9" fmla="*/ 1 h 65"/>
                  <a:gd name="T10" fmla="*/ 0 w 56"/>
                  <a:gd name="T11" fmla="*/ 1 h 65"/>
                  <a:gd name="T12" fmla="*/ 0 w 56"/>
                  <a:gd name="T13" fmla="*/ 1 h 65"/>
                  <a:gd name="T14" fmla="*/ 0 w 56"/>
                  <a:gd name="T15" fmla="*/ 1 h 65"/>
                  <a:gd name="T16" fmla="*/ 0 w 56"/>
                  <a:gd name="T17" fmla="*/ 0 h 65"/>
                  <a:gd name="T18" fmla="*/ 0 w 56"/>
                  <a:gd name="T19" fmla="*/ 1 h 65"/>
                  <a:gd name="T20" fmla="*/ 0 w 56"/>
                  <a:gd name="T21" fmla="*/ 1 h 65"/>
                  <a:gd name="T22" fmla="*/ 0 w 56"/>
                  <a:gd name="T23" fmla="*/ 1 h 65"/>
                  <a:gd name="T24" fmla="*/ 0 w 56"/>
                  <a:gd name="T25" fmla="*/ 1 h 65"/>
                  <a:gd name="T26" fmla="*/ 0 w 56"/>
                  <a:gd name="T27" fmla="*/ 1 h 65"/>
                  <a:gd name="T28" fmla="*/ 0 w 56"/>
                  <a:gd name="T29" fmla="*/ 1 h 65"/>
                  <a:gd name="T30" fmla="*/ 0 w 56"/>
                  <a:gd name="T31" fmla="*/ 1 h 65"/>
                  <a:gd name="T32" fmla="*/ 0 w 56"/>
                  <a:gd name="T33" fmla="*/ 2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65">
                    <a:moveTo>
                      <a:pt x="56" y="65"/>
                    </a:moveTo>
                    <a:lnTo>
                      <a:pt x="49" y="60"/>
                    </a:lnTo>
                    <a:lnTo>
                      <a:pt x="39" y="52"/>
                    </a:lnTo>
                    <a:lnTo>
                      <a:pt x="29" y="41"/>
                    </a:lnTo>
                    <a:lnTo>
                      <a:pt x="19" y="31"/>
                    </a:lnTo>
                    <a:lnTo>
                      <a:pt x="9" y="19"/>
                    </a:lnTo>
                    <a:lnTo>
                      <a:pt x="3" y="10"/>
                    </a:lnTo>
                    <a:lnTo>
                      <a:pt x="0" y="3"/>
                    </a:lnTo>
                    <a:lnTo>
                      <a:pt x="3" y="0"/>
                    </a:lnTo>
                    <a:lnTo>
                      <a:pt x="8" y="1"/>
                    </a:lnTo>
                    <a:lnTo>
                      <a:pt x="16" y="8"/>
                    </a:lnTo>
                    <a:lnTo>
                      <a:pt x="24" y="17"/>
                    </a:lnTo>
                    <a:lnTo>
                      <a:pt x="33" y="29"/>
                    </a:lnTo>
                    <a:lnTo>
                      <a:pt x="39" y="41"/>
                    </a:lnTo>
                    <a:lnTo>
                      <a:pt x="46" y="52"/>
                    </a:lnTo>
                    <a:lnTo>
                      <a:pt x="52" y="61"/>
                    </a:lnTo>
                    <a:lnTo>
                      <a:pt x="56" y="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6" name="Freeform 175">
                <a:extLst>
                  <a:ext uri="{FF2B5EF4-FFF2-40B4-BE49-F238E27FC236}">
                    <a16:creationId xmlns:a16="http://schemas.microsoft.com/office/drawing/2014/main" id="{FEAF13AE-501D-4BFC-8DFA-7F8D36C1294F}"/>
                  </a:ext>
                </a:extLst>
              </p:cNvPr>
              <p:cNvSpPr>
                <a:spLocks/>
              </p:cNvSpPr>
              <p:nvPr/>
            </p:nvSpPr>
            <p:spPr bwMode="auto">
              <a:xfrm>
                <a:off x="2085" y="1206"/>
                <a:ext cx="32" cy="34"/>
              </a:xfrm>
              <a:custGeom>
                <a:avLst/>
                <a:gdLst>
                  <a:gd name="T0" fmla="*/ 1 w 63"/>
                  <a:gd name="T1" fmla="*/ 2 h 68"/>
                  <a:gd name="T2" fmla="*/ 1 w 63"/>
                  <a:gd name="T3" fmla="*/ 1 h 68"/>
                  <a:gd name="T4" fmla="*/ 1 w 63"/>
                  <a:gd name="T5" fmla="*/ 1 h 68"/>
                  <a:gd name="T6" fmla="*/ 1 w 63"/>
                  <a:gd name="T7" fmla="*/ 1 h 68"/>
                  <a:gd name="T8" fmla="*/ 1 w 63"/>
                  <a:gd name="T9" fmla="*/ 1 h 68"/>
                  <a:gd name="T10" fmla="*/ 1 w 63"/>
                  <a:gd name="T11" fmla="*/ 1 h 68"/>
                  <a:gd name="T12" fmla="*/ 1 w 63"/>
                  <a:gd name="T13" fmla="*/ 1 h 68"/>
                  <a:gd name="T14" fmla="*/ 0 w 63"/>
                  <a:gd name="T15" fmla="*/ 1 h 68"/>
                  <a:gd name="T16" fmla="*/ 1 w 63"/>
                  <a:gd name="T17" fmla="*/ 0 h 68"/>
                  <a:gd name="T18" fmla="*/ 1 w 63"/>
                  <a:gd name="T19" fmla="*/ 0 h 68"/>
                  <a:gd name="T20" fmla="*/ 1 w 63"/>
                  <a:gd name="T21" fmla="*/ 1 h 68"/>
                  <a:gd name="T22" fmla="*/ 1 w 63"/>
                  <a:gd name="T23" fmla="*/ 1 h 68"/>
                  <a:gd name="T24" fmla="*/ 1 w 63"/>
                  <a:gd name="T25" fmla="*/ 1 h 68"/>
                  <a:gd name="T26" fmla="*/ 1 w 63"/>
                  <a:gd name="T27" fmla="*/ 1 h 68"/>
                  <a:gd name="T28" fmla="*/ 1 w 63"/>
                  <a:gd name="T29" fmla="*/ 1 h 68"/>
                  <a:gd name="T30" fmla="*/ 1 w 63"/>
                  <a:gd name="T31" fmla="*/ 1 h 68"/>
                  <a:gd name="T32" fmla="*/ 1 w 63"/>
                  <a:gd name="T33" fmla="*/ 2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68">
                    <a:moveTo>
                      <a:pt x="63" y="68"/>
                    </a:moveTo>
                    <a:lnTo>
                      <a:pt x="55" y="63"/>
                    </a:lnTo>
                    <a:lnTo>
                      <a:pt x="46" y="55"/>
                    </a:lnTo>
                    <a:lnTo>
                      <a:pt x="33" y="46"/>
                    </a:lnTo>
                    <a:lnTo>
                      <a:pt x="22" y="35"/>
                    </a:lnTo>
                    <a:lnTo>
                      <a:pt x="12" y="24"/>
                    </a:lnTo>
                    <a:lnTo>
                      <a:pt x="3" y="14"/>
                    </a:lnTo>
                    <a:lnTo>
                      <a:pt x="0" y="6"/>
                    </a:lnTo>
                    <a:lnTo>
                      <a:pt x="2" y="0"/>
                    </a:lnTo>
                    <a:lnTo>
                      <a:pt x="8" y="0"/>
                    </a:lnTo>
                    <a:lnTo>
                      <a:pt x="16" y="6"/>
                    </a:lnTo>
                    <a:lnTo>
                      <a:pt x="24" y="15"/>
                    </a:lnTo>
                    <a:lnTo>
                      <a:pt x="33" y="27"/>
                    </a:lnTo>
                    <a:lnTo>
                      <a:pt x="41" y="40"/>
                    </a:lnTo>
                    <a:lnTo>
                      <a:pt x="49" y="52"/>
                    </a:lnTo>
                    <a:lnTo>
                      <a:pt x="58" y="62"/>
                    </a:lnTo>
                    <a:lnTo>
                      <a:pt x="63"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7" name="Freeform 176">
                <a:extLst>
                  <a:ext uri="{FF2B5EF4-FFF2-40B4-BE49-F238E27FC236}">
                    <a16:creationId xmlns:a16="http://schemas.microsoft.com/office/drawing/2014/main" id="{9A4F0B89-49DB-410F-92B2-C79FEBD64D2D}"/>
                  </a:ext>
                </a:extLst>
              </p:cNvPr>
              <p:cNvSpPr>
                <a:spLocks/>
              </p:cNvSpPr>
              <p:nvPr/>
            </p:nvSpPr>
            <p:spPr bwMode="auto">
              <a:xfrm>
                <a:off x="2069" y="1215"/>
                <a:ext cx="37" cy="32"/>
              </a:xfrm>
              <a:custGeom>
                <a:avLst/>
                <a:gdLst>
                  <a:gd name="T0" fmla="*/ 2 w 73"/>
                  <a:gd name="T1" fmla="*/ 1 h 64"/>
                  <a:gd name="T2" fmla="*/ 1 w 73"/>
                  <a:gd name="T3" fmla="*/ 1 h 64"/>
                  <a:gd name="T4" fmla="*/ 1 w 73"/>
                  <a:gd name="T5" fmla="*/ 1 h 64"/>
                  <a:gd name="T6" fmla="*/ 1 w 73"/>
                  <a:gd name="T7" fmla="*/ 1 h 64"/>
                  <a:gd name="T8" fmla="*/ 1 w 73"/>
                  <a:gd name="T9" fmla="*/ 1 h 64"/>
                  <a:gd name="T10" fmla="*/ 1 w 73"/>
                  <a:gd name="T11" fmla="*/ 1 h 64"/>
                  <a:gd name="T12" fmla="*/ 1 w 73"/>
                  <a:gd name="T13" fmla="*/ 1 h 64"/>
                  <a:gd name="T14" fmla="*/ 1 w 73"/>
                  <a:gd name="T15" fmla="*/ 1 h 64"/>
                  <a:gd name="T16" fmla="*/ 0 w 73"/>
                  <a:gd name="T17" fmla="*/ 1 h 64"/>
                  <a:gd name="T18" fmla="*/ 1 w 73"/>
                  <a:gd name="T19" fmla="*/ 0 h 64"/>
                  <a:gd name="T20" fmla="*/ 1 w 73"/>
                  <a:gd name="T21" fmla="*/ 1 h 64"/>
                  <a:gd name="T22" fmla="*/ 1 w 73"/>
                  <a:gd name="T23" fmla="*/ 1 h 64"/>
                  <a:gd name="T24" fmla="*/ 1 w 73"/>
                  <a:gd name="T25" fmla="*/ 1 h 64"/>
                  <a:gd name="T26" fmla="*/ 1 w 73"/>
                  <a:gd name="T27" fmla="*/ 1 h 64"/>
                  <a:gd name="T28" fmla="*/ 1 w 73"/>
                  <a:gd name="T29" fmla="*/ 1 h 64"/>
                  <a:gd name="T30" fmla="*/ 2 w 73"/>
                  <a:gd name="T31" fmla="*/ 1 h 64"/>
                  <a:gd name="T32" fmla="*/ 2 w 73"/>
                  <a:gd name="T33" fmla="*/ 1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64">
                    <a:moveTo>
                      <a:pt x="73" y="64"/>
                    </a:moveTo>
                    <a:lnTo>
                      <a:pt x="64" y="60"/>
                    </a:lnTo>
                    <a:lnTo>
                      <a:pt x="53" y="55"/>
                    </a:lnTo>
                    <a:lnTo>
                      <a:pt x="40" y="49"/>
                    </a:lnTo>
                    <a:lnTo>
                      <a:pt x="28" y="41"/>
                    </a:lnTo>
                    <a:lnTo>
                      <a:pt x="17" y="32"/>
                    </a:lnTo>
                    <a:lnTo>
                      <a:pt x="8" y="22"/>
                    </a:lnTo>
                    <a:lnTo>
                      <a:pt x="2" y="13"/>
                    </a:lnTo>
                    <a:lnTo>
                      <a:pt x="0" y="3"/>
                    </a:lnTo>
                    <a:lnTo>
                      <a:pt x="2" y="0"/>
                    </a:lnTo>
                    <a:lnTo>
                      <a:pt x="10" y="5"/>
                    </a:lnTo>
                    <a:lnTo>
                      <a:pt x="20" y="13"/>
                    </a:lnTo>
                    <a:lnTo>
                      <a:pt x="33" y="23"/>
                    </a:lnTo>
                    <a:lnTo>
                      <a:pt x="46" y="36"/>
                    </a:lnTo>
                    <a:lnTo>
                      <a:pt x="57" y="48"/>
                    </a:lnTo>
                    <a:lnTo>
                      <a:pt x="68" y="57"/>
                    </a:lnTo>
                    <a:lnTo>
                      <a:pt x="73"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8" name="Freeform 177">
                <a:extLst>
                  <a:ext uri="{FF2B5EF4-FFF2-40B4-BE49-F238E27FC236}">
                    <a16:creationId xmlns:a16="http://schemas.microsoft.com/office/drawing/2014/main" id="{DD8506A9-096D-4970-8C7D-C276A1A8BA95}"/>
                  </a:ext>
                </a:extLst>
              </p:cNvPr>
              <p:cNvSpPr>
                <a:spLocks/>
              </p:cNvSpPr>
              <p:nvPr/>
            </p:nvSpPr>
            <p:spPr bwMode="auto">
              <a:xfrm>
                <a:off x="2056" y="1235"/>
                <a:ext cx="40" cy="16"/>
              </a:xfrm>
              <a:custGeom>
                <a:avLst/>
                <a:gdLst>
                  <a:gd name="T0" fmla="*/ 0 w 81"/>
                  <a:gd name="T1" fmla="*/ 1 h 31"/>
                  <a:gd name="T2" fmla="*/ 0 w 81"/>
                  <a:gd name="T3" fmla="*/ 0 h 31"/>
                  <a:gd name="T4" fmla="*/ 0 w 81"/>
                  <a:gd name="T5" fmla="*/ 1 h 31"/>
                  <a:gd name="T6" fmla="*/ 0 w 81"/>
                  <a:gd name="T7" fmla="*/ 1 h 31"/>
                  <a:gd name="T8" fmla="*/ 0 w 81"/>
                  <a:gd name="T9" fmla="*/ 1 h 31"/>
                  <a:gd name="T10" fmla="*/ 0 w 81"/>
                  <a:gd name="T11" fmla="*/ 1 h 31"/>
                  <a:gd name="T12" fmla="*/ 0 w 81"/>
                  <a:gd name="T13" fmla="*/ 1 h 31"/>
                  <a:gd name="T14" fmla="*/ 1 w 81"/>
                  <a:gd name="T15" fmla="*/ 1 h 31"/>
                  <a:gd name="T16" fmla="*/ 1 w 81"/>
                  <a:gd name="T17" fmla="*/ 1 h 31"/>
                  <a:gd name="T18" fmla="*/ 1 w 81"/>
                  <a:gd name="T19" fmla="*/ 1 h 31"/>
                  <a:gd name="T20" fmla="*/ 0 w 81"/>
                  <a:gd name="T21" fmla="*/ 1 h 31"/>
                  <a:gd name="T22" fmla="*/ 0 w 81"/>
                  <a:gd name="T23" fmla="*/ 1 h 31"/>
                  <a:gd name="T24" fmla="*/ 0 w 81"/>
                  <a:gd name="T25" fmla="*/ 1 h 31"/>
                  <a:gd name="T26" fmla="*/ 0 w 81"/>
                  <a:gd name="T27" fmla="*/ 1 h 31"/>
                  <a:gd name="T28" fmla="*/ 0 w 81"/>
                  <a:gd name="T29" fmla="*/ 1 h 31"/>
                  <a:gd name="T30" fmla="*/ 0 w 81"/>
                  <a:gd name="T31" fmla="*/ 1 h 31"/>
                  <a:gd name="T32" fmla="*/ 0 w 81"/>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31">
                    <a:moveTo>
                      <a:pt x="0" y="1"/>
                    </a:moveTo>
                    <a:lnTo>
                      <a:pt x="5" y="0"/>
                    </a:lnTo>
                    <a:lnTo>
                      <a:pt x="13" y="2"/>
                    </a:lnTo>
                    <a:lnTo>
                      <a:pt x="23" y="6"/>
                    </a:lnTo>
                    <a:lnTo>
                      <a:pt x="36" y="11"/>
                    </a:lnTo>
                    <a:lnTo>
                      <a:pt x="49" y="16"/>
                    </a:lnTo>
                    <a:lnTo>
                      <a:pt x="61" y="22"/>
                    </a:lnTo>
                    <a:lnTo>
                      <a:pt x="73" y="26"/>
                    </a:lnTo>
                    <a:lnTo>
                      <a:pt x="81" y="29"/>
                    </a:lnTo>
                    <a:lnTo>
                      <a:pt x="69" y="31"/>
                    </a:lnTo>
                    <a:lnTo>
                      <a:pt x="57" y="30"/>
                    </a:lnTo>
                    <a:lnTo>
                      <a:pt x="42" y="27"/>
                    </a:lnTo>
                    <a:lnTo>
                      <a:pt x="28" y="24"/>
                    </a:lnTo>
                    <a:lnTo>
                      <a:pt x="15" y="19"/>
                    </a:lnTo>
                    <a:lnTo>
                      <a:pt x="5" y="14"/>
                    </a:lnTo>
                    <a:lnTo>
                      <a:pt x="0" y="8"/>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69" name="Freeform 178">
                <a:extLst>
                  <a:ext uri="{FF2B5EF4-FFF2-40B4-BE49-F238E27FC236}">
                    <a16:creationId xmlns:a16="http://schemas.microsoft.com/office/drawing/2014/main" id="{676AAAA2-3555-4F4D-8C4D-56C8ABA43153}"/>
                  </a:ext>
                </a:extLst>
              </p:cNvPr>
              <p:cNvSpPr>
                <a:spLocks/>
              </p:cNvSpPr>
              <p:nvPr/>
            </p:nvSpPr>
            <p:spPr bwMode="auto">
              <a:xfrm>
                <a:off x="2043" y="1247"/>
                <a:ext cx="40" cy="15"/>
              </a:xfrm>
              <a:custGeom>
                <a:avLst/>
                <a:gdLst>
                  <a:gd name="T0" fmla="*/ 0 w 78"/>
                  <a:gd name="T1" fmla="*/ 0 h 30"/>
                  <a:gd name="T2" fmla="*/ 1 w 78"/>
                  <a:gd name="T3" fmla="*/ 0 h 30"/>
                  <a:gd name="T4" fmla="*/ 1 w 78"/>
                  <a:gd name="T5" fmla="*/ 1 h 30"/>
                  <a:gd name="T6" fmla="*/ 1 w 78"/>
                  <a:gd name="T7" fmla="*/ 1 h 30"/>
                  <a:gd name="T8" fmla="*/ 1 w 78"/>
                  <a:gd name="T9" fmla="*/ 1 h 30"/>
                  <a:gd name="T10" fmla="*/ 1 w 78"/>
                  <a:gd name="T11" fmla="*/ 1 h 30"/>
                  <a:gd name="T12" fmla="*/ 1 w 78"/>
                  <a:gd name="T13" fmla="*/ 1 h 30"/>
                  <a:gd name="T14" fmla="*/ 2 w 78"/>
                  <a:gd name="T15" fmla="*/ 1 h 30"/>
                  <a:gd name="T16" fmla="*/ 2 w 78"/>
                  <a:gd name="T17" fmla="*/ 1 h 30"/>
                  <a:gd name="T18" fmla="*/ 2 w 78"/>
                  <a:gd name="T19" fmla="*/ 1 h 30"/>
                  <a:gd name="T20" fmla="*/ 1 w 78"/>
                  <a:gd name="T21" fmla="*/ 1 h 30"/>
                  <a:gd name="T22" fmla="*/ 1 w 78"/>
                  <a:gd name="T23" fmla="*/ 1 h 30"/>
                  <a:gd name="T24" fmla="*/ 1 w 78"/>
                  <a:gd name="T25" fmla="*/ 1 h 30"/>
                  <a:gd name="T26" fmla="*/ 1 w 78"/>
                  <a:gd name="T27" fmla="*/ 1 h 30"/>
                  <a:gd name="T28" fmla="*/ 1 w 78"/>
                  <a:gd name="T29" fmla="*/ 1 h 30"/>
                  <a:gd name="T30" fmla="*/ 0 w 78"/>
                  <a:gd name="T31" fmla="*/ 1 h 30"/>
                  <a:gd name="T32" fmla="*/ 0 w 7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 h="30">
                    <a:moveTo>
                      <a:pt x="0" y="0"/>
                    </a:moveTo>
                    <a:lnTo>
                      <a:pt x="5" y="0"/>
                    </a:lnTo>
                    <a:lnTo>
                      <a:pt x="13" y="1"/>
                    </a:lnTo>
                    <a:lnTo>
                      <a:pt x="23" y="6"/>
                    </a:lnTo>
                    <a:lnTo>
                      <a:pt x="36" y="10"/>
                    </a:lnTo>
                    <a:lnTo>
                      <a:pt x="49" y="16"/>
                    </a:lnTo>
                    <a:lnTo>
                      <a:pt x="61" y="21"/>
                    </a:lnTo>
                    <a:lnTo>
                      <a:pt x="71" y="25"/>
                    </a:lnTo>
                    <a:lnTo>
                      <a:pt x="78" y="28"/>
                    </a:lnTo>
                    <a:lnTo>
                      <a:pt x="68" y="30"/>
                    </a:lnTo>
                    <a:lnTo>
                      <a:pt x="55" y="29"/>
                    </a:lnTo>
                    <a:lnTo>
                      <a:pt x="40" y="28"/>
                    </a:lnTo>
                    <a:lnTo>
                      <a:pt x="28" y="24"/>
                    </a:lnTo>
                    <a:lnTo>
                      <a:pt x="15" y="18"/>
                    </a:lnTo>
                    <a:lnTo>
                      <a:pt x="6" y="13"/>
                    </a:lnTo>
                    <a:lnTo>
                      <a:pt x="0"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0" name="Freeform 179">
                <a:extLst>
                  <a:ext uri="{FF2B5EF4-FFF2-40B4-BE49-F238E27FC236}">
                    <a16:creationId xmlns:a16="http://schemas.microsoft.com/office/drawing/2014/main" id="{E8571742-C530-4B73-9F51-F2201BC77A06}"/>
                  </a:ext>
                </a:extLst>
              </p:cNvPr>
              <p:cNvSpPr>
                <a:spLocks/>
              </p:cNvSpPr>
              <p:nvPr/>
            </p:nvSpPr>
            <p:spPr bwMode="auto">
              <a:xfrm>
                <a:off x="1925" y="1187"/>
                <a:ext cx="197" cy="44"/>
              </a:xfrm>
              <a:custGeom>
                <a:avLst/>
                <a:gdLst>
                  <a:gd name="T0" fmla="*/ 7 w 394"/>
                  <a:gd name="T1" fmla="*/ 1 h 88"/>
                  <a:gd name="T2" fmla="*/ 7 w 394"/>
                  <a:gd name="T3" fmla="*/ 1 h 88"/>
                  <a:gd name="T4" fmla="*/ 7 w 394"/>
                  <a:gd name="T5" fmla="*/ 1 h 88"/>
                  <a:gd name="T6" fmla="*/ 7 w 394"/>
                  <a:gd name="T7" fmla="*/ 1 h 88"/>
                  <a:gd name="T8" fmla="*/ 7 w 394"/>
                  <a:gd name="T9" fmla="*/ 0 h 88"/>
                  <a:gd name="T10" fmla="*/ 6 w 394"/>
                  <a:gd name="T11" fmla="*/ 1 h 88"/>
                  <a:gd name="T12" fmla="*/ 6 w 394"/>
                  <a:gd name="T13" fmla="*/ 1 h 88"/>
                  <a:gd name="T14" fmla="*/ 5 w 394"/>
                  <a:gd name="T15" fmla="*/ 1 h 88"/>
                  <a:gd name="T16" fmla="*/ 5 w 394"/>
                  <a:gd name="T17" fmla="*/ 1 h 88"/>
                  <a:gd name="T18" fmla="*/ 4 w 394"/>
                  <a:gd name="T19" fmla="*/ 1 h 88"/>
                  <a:gd name="T20" fmla="*/ 4 w 394"/>
                  <a:gd name="T21" fmla="*/ 2 h 88"/>
                  <a:gd name="T22" fmla="*/ 4 w 394"/>
                  <a:gd name="T23" fmla="*/ 2 h 88"/>
                  <a:gd name="T24" fmla="*/ 3 w 394"/>
                  <a:gd name="T25" fmla="*/ 2 h 88"/>
                  <a:gd name="T26" fmla="*/ 3 w 394"/>
                  <a:gd name="T27" fmla="*/ 2 h 88"/>
                  <a:gd name="T28" fmla="*/ 2 w 394"/>
                  <a:gd name="T29" fmla="*/ 2 h 88"/>
                  <a:gd name="T30" fmla="*/ 2 w 394"/>
                  <a:gd name="T31" fmla="*/ 2 h 88"/>
                  <a:gd name="T32" fmla="*/ 2 w 394"/>
                  <a:gd name="T33" fmla="*/ 2 h 88"/>
                  <a:gd name="T34" fmla="*/ 1 w 394"/>
                  <a:gd name="T35" fmla="*/ 2 h 88"/>
                  <a:gd name="T36" fmla="*/ 1 w 394"/>
                  <a:gd name="T37" fmla="*/ 2 h 88"/>
                  <a:gd name="T38" fmla="*/ 1 w 394"/>
                  <a:gd name="T39" fmla="*/ 2 h 88"/>
                  <a:gd name="T40" fmla="*/ 0 w 394"/>
                  <a:gd name="T41" fmla="*/ 2 h 88"/>
                  <a:gd name="T42" fmla="*/ 1 w 394"/>
                  <a:gd name="T43" fmla="*/ 2 h 88"/>
                  <a:gd name="T44" fmla="*/ 1 w 394"/>
                  <a:gd name="T45" fmla="*/ 2 h 88"/>
                  <a:gd name="T46" fmla="*/ 1 w 394"/>
                  <a:gd name="T47" fmla="*/ 2 h 88"/>
                  <a:gd name="T48" fmla="*/ 2 w 394"/>
                  <a:gd name="T49" fmla="*/ 2 h 88"/>
                  <a:gd name="T50" fmla="*/ 2 w 394"/>
                  <a:gd name="T51" fmla="*/ 2 h 88"/>
                  <a:gd name="T52" fmla="*/ 2 w 394"/>
                  <a:gd name="T53" fmla="*/ 2 h 88"/>
                  <a:gd name="T54" fmla="*/ 3 w 394"/>
                  <a:gd name="T55" fmla="*/ 2 h 88"/>
                  <a:gd name="T56" fmla="*/ 3 w 394"/>
                  <a:gd name="T57" fmla="*/ 2 h 88"/>
                  <a:gd name="T58" fmla="*/ 4 w 394"/>
                  <a:gd name="T59" fmla="*/ 2 h 88"/>
                  <a:gd name="T60" fmla="*/ 4 w 394"/>
                  <a:gd name="T61" fmla="*/ 2 h 88"/>
                  <a:gd name="T62" fmla="*/ 5 w 394"/>
                  <a:gd name="T63" fmla="*/ 2 h 88"/>
                  <a:gd name="T64" fmla="*/ 5 w 394"/>
                  <a:gd name="T65" fmla="*/ 1 h 88"/>
                  <a:gd name="T66" fmla="*/ 6 w 394"/>
                  <a:gd name="T67" fmla="*/ 1 h 88"/>
                  <a:gd name="T68" fmla="*/ 6 w 394"/>
                  <a:gd name="T69" fmla="*/ 1 h 88"/>
                  <a:gd name="T70" fmla="*/ 6 w 394"/>
                  <a:gd name="T71" fmla="*/ 1 h 88"/>
                  <a:gd name="T72" fmla="*/ 7 w 394"/>
                  <a:gd name="T73" fmla="*/ 1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94" h="88">
                    <a:moveTo>
                      <a:pt x="388" y="13"/>
                    </a:moveTo>
                    <a:lnTo>
                      <a:pt x="390" y="10"/>
                    </a:lnTo>
                    <a:lnTo>
                      <a:pt x="391" y="7"/>
                    </a:lnTo>
                    <a:lnTo>
                      <a:pt x="393" y="3"/>
                    </a:lnTo>
                    <a:lnTo>
                      <a:pt x="394" y="0"/>
                    </a:lnTo>
                    <a:lnTo>
                      <a:pt x="364" y="16"/>
                    </a:lnTo>
                    <a:lnTo>
                      <a:pt x="335" y="30"/>
                    </a:lnTo>
                    <a:lnTo>
                      <a:pt x="307" y="41"/>
                    </a:lnTo>
                    <a:lnTo>
                      <a:pt x="279" y="51"/>
                    </a:lnTo>
                    <a:lnTo>
                      <a:pt x="251" y="59"/>
                    </a:lnTo>
                    <a:lnTo>
                      <a:pt x="224" y="65"/>
                    </a:lnTo>
                    <a:lnTo>
                      <a:pt x="198" y="69"/>
                    </a:lnTo>
                    <a:lnTo>
                      <a:pt x="173" y="73"/>
                    </a:lnTo>
                    <a:lnTo>
                      <a:pt x="148" y="75"/>
                    </a:lnTo>
                    <a:lnTo>
                      <a:pt x="124" y="76"/>
                    </a:lnTo>
                    <a:lnTo>
                      <a:pt x="101" y="77"/>
                    </a:lnTo>
                    <a:lnTo>
                      <a:pt x="79" y="77"/>
                    </a:lnTo>
                    <a:lnTo>
                      <a:pt x="57" y="77"/>
                    </a:lnTo>
                    <a:lnTo>
                      <a:pt x="38" y="77"/>
                    </a:lnTo>
                    <a:lnTo>
                      <a:pt x="18" y="76"/>
                    </a:lnTo>
                    <a:lnTo>
                      <a:pt x="0" y="76"/>
                    </a:lnTo>
                    <a:lnTo>
                      <a:pt x="13" y="79"/>
                    </a:lnTo>
                    <a:lnTo>
                      <a:pt x="28" y="83"/>
                    </a:lnTo>
                    <a:lnTo>
                      <a:pt x="47" y="85"/>
                    </a:lnTo>
                    <a:lnTo>
                      <a:pt x="70" y="86"/>
                    </a:lnTo>
                    <a:lnTo>
                      <a:pt x="95" y="88"/>
                    </a:lnTo>
                    <a:lnTo>
                      <a:pt x="122" y="88"/>
                    </a:lnTo>
                    <a:lnTo>
                      <a:pt x="151" y="85"/>
                    </a:lnTo>
                    <a:lnTo>
                      <a:pt x="181" y="83"/>
                    </a:lnTo>
                    <a:lnTo>
                      <a:pt x="209" y="79"/>
                    </a:lnTo>
                    <a:lnTo>
                      <a:pt x="239" y="75"/>
                    </a:lnTo>
                    <a:lnTo>
                      <a:pt x="269" y="68"/>
                    </a:lnTo>
                    <a:lnTo>
                      <a:pt x="297" y="60"/>
                    </a:lnTo>
                    <a:lnTo>
                      <a:pt x="323" y="51"/>
                    </a:lnTo>
                    <a:lnTo>
                      <a:pt x="348" y="40"/>
                    </a:lnTo>
                    <a:lnTo>
                      <a:pt x="369" y="28"/>
                    </a:lnTo>
                    <a:lnTo>
                      <a:pt x="388"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1" name="Freeform 180">
                <a:extLst>
                  <a:ext uri="{FF2B5EF4-FFF2-40B4-BE49-F238E27FC236}">
                    <a16:creationId xmlns:a16="http://schemas.microsoft.com/office/drawing/2014/main" id="{E03EA4BF-B9C8-4383-81EE-F4E8519A06E9}"/>
                  </a:ext>
                </a:extLst>
              </p:cNvPr>
              <p:cNvSpPr>
                <a:spLocks/>
              </p:cNvSpPr>
              <p:nvPr/>
            </p:nvSpPr>
            <p:spPr bwMode="auto">
              <a:xfrm>
                <a:off x="1938" y="1199"/>
                <a:ext cx="28" cy="29"/>
              </a:xfrm>
              <a:custGeom>
                <a:avLst/>
                <a:gdLst>
                  <a:gd name="T0" fmla="*/ 0 w 57"/>
                  <a:gd name="T1" fmla="*/ 0 h 59"/>
                  <a:gd name="T2" fmla="*/ 0 w 57"/>
                  <a:gd name="T3" fmla="*/ 0 h 59"/>
                  <a:gd name="T4" fmla="*/ 0 w 57"/>
                  <a:gd name="T5" fmla="*/ 0 h 59"/>
                  <a:gd name="T6" fmla="*/ 0 w 57"/>
                  <a:gd name="T7" fmla="*/ 0 h 59"/>
                  <a:gd name="T8" fmla="*/ 0 w 57"/>
                  <a:gd name="T9" fmla="*/ 0 h 59"/>
                  <a:gd name="T10" fmla="*/ 0 w 57"/>
                  <a:gd name="T11" fmla="*/ 0 h 59"/>
                  <a:gd name="T12" fmla="*/ 0 w 57"/>
                  <a:gd name="T13" fmla="*/ 0 h 59"/>
                  <a:gd name="T14" fmla="*/ 0 w 57"/>
                  <a:gd name="T15" fmla="*/ 0 h 59"/>
                  <a:gd name="T16" fmla="*/ 0 w 57"/>
                  <a:gd name="T17" fmla="*/ 0 h 59"/>
                  <a:gd name="T18" fmla="*/ 0 w 57"/>
                  <a:gd name="T19" fmla="*/ 0 h 59"/>
                  <a:gd name="T20" fmla="*/ 0 w 57"/>
                  <a:gd name="T21" fmla="*/ 0 h 59"/>
                  <a:gd name="T22" fmla="*/ 0 w 57"/>
                  <a:gd name="T23" fmla="*/ 0 h 59"/>
                  <a:gd name="T24" fmla="*/ 0 w 57"/>
                  <a:gd name="T25" fmla="*/ 0 h 59"/>
                  <a:gd name="T26" fmla="*/ 0 w 57"/>
                  <a:gd name="T27" fmla="*/ 0 h 59"/>
                  <a:gd name="T28" fmla="*/ 0 w 57"/>
                  <a:gd name="T29" fmla="*/ 0 h 59"/>
                  <a:gd name="T30" fmla="*/ 0 w 57"/>
                  <a:gd name="T31" fmla="*/ 0 h 59"/>
                  <a:gd name="T32" fmla="*/ 0 w 57"/>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59">
                    <a:moveTo>
                      <a:pt x="1" y="0"/>
                    </a:moveTo>
                    <a:lnTo>
                      <a:pt x="0" y="3"/>
                    </a:lnTo>
                    <a:lnTo>
                      <a:pt x="1" y="9"/>
                    </a:lnTo>
                    <a:lnTo>
                      <a:pt x="5" y="17"/>
                    </a:lnTo>
                    <a:lnTo>
                      <a:pt x="12" y="28"/>
                    </a:lnTo>
                    <a:lnTo>
                      <a:pt x="20" y="38"/>
                    </a:lnTo>
                    <a:lnTo>
                      <a:pt x="31" y="47"/>
                    </a:lnTo>
                    <a:lnTo>
                      <a:pt x="43" y="54"/>
                    </a:lnTo>
                    <a:lnTo>
                      <a:pt x="57" y="59"/>
                    </a:lnTo>
                    <a:lnTo>
                      <a:pt x="50" y="53"/>
                    </a:lnTo>
                    <a:lnTo>
                      <a:pt x="43" y="44"/>
                    </a:lnTo>
                    <a:lnTo>
                      <a:pt x="35" y="33"/>
                    </a:lnTo>
                    <a:lnTo>
                      <a:pt x="26" y="23"/>
                    </a:lnTo>
                    <a:lnTo>
                      <a:pt x="19" y="14"/>
                    </a:lnTo>
                    <a:lnTo>
                      <a:pt x="11" y="6"/>
                    </a:lnTo>
                    <a:lnTo>
                      <a:pt x="5" y="1"/>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2" name="Freeform 181">
                <a:extLst>
                  <a:ext uri="{FF2B5EF4-FFF2-40B4-BE49-F238E27FC236}">
                    <a16:creationId xmlns:a16="http://schemas.microsoft.com/office/drawing/2014/main" id="{9F5CD596-0DCE-4C85-A3A8-FBF3B844BD21}"/>
                  </a:ext>
                </a:extLst>
              </p:cNvPr>
              <p:cNvSpPr>
                <a:spLocks/>
              </p:cNvSpPr>
              <p:nvPr/>
            </p:nvSpPr>
            <p:spPr bwMode="auto">
              <a:xfrm>
                <a:off x="1965" y="1195"/>
                <a:ext cx="36" cy="34"/>
              </a:xfrm>
              <a:custGeom>
                <a:avLst/>
                <a:gdLst>
                  <a:gd name="T0" fmla="*/ 0 w 73"/>
                  <a:gd name="T1" fmla="*/ 0 h 68"/>
                  <a:gd name="T2" fmla="*/ 0 w 73"/>
                  <a:gd name="T3" fmla="*/ 1 h 68"/>
                  <a:gd name="T4" fmla="*/ 0 w 73"/>
                  <a:gd name="T5" fmla="*/ 1 h 68"/>
                  <a:gd name="T6" fmla="*/ 0 w 73"/>
                  <a:gd name="T7" fmla="*/ 1 h 68"/>
                  <a:gd name="T8" fmla="*/ 0 w 73"/>
                  <a:gd name="T9" fmla="*/ 1 h 68"/>
                  <a:gd name="T10" fmla="*/ 0 w 73"/>
                  <a:gd name="T11" fmla="*/ 1 h 68"/>
                  <a:gd name="T12" fmla="*/ 0 w 73"/>
                  <a:gd name="T13" fmla="*/ 1 h 68"/>
                  <a:gd name="T14" fmla="*/ 0 w 73"/>
                  <a:gd name="T15" fmla="*/ 1 h 68"/>
                  <a:gd name="T16" fmla="*/ 1 w 73"/>
                  <a:gd name="T17" fmla="*/ 2 h 68"/>
                  <a:gd name="T18" fmla="*/ 1 w 73"/>
                  <a:gd name="T19" fmla="*/ 1 h 68"/>
                  <a:gd name="T20" fmla="*/ 0 w 73"/>
                  <a:gd name="T21" fmla="*/ 1 h 68"/>
                  <a:gd name="T22" fmla="*/ 0 w 73"/>
                  <a:gd name="T23" fmla="*/ 1 h 68"/>
                  <a:gd name="T24" fmla="*/ 0 w 73"/>
                  <a:gd name="T25" fmla="*/ 1 h 68"/>
                  <a:gd name="T26" fmla="*/ 0 w 73"/>
                  <a:gd name="T27" fmla="*/ 1 h 68"/>
                  <a:gd name="T28" fmla="*/ 0 w 73"/>
                  <a:gd name="T29" fmla="*/ 1 h 68"/>
                  <a:gd name="T30" fmla="*/ 0 w 73"/>
                  <a:gd name="T31" fmla="*/ 1 h 68"/>
                  <a:gd name="T32" fmla="*/ 0 w 73"/>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68">
                    <a:moveTo>
                      <a:pt x="3" y="0"/>
                    </a:moveTo>
                    <a:lnTo>
                      <a:pt x="0" y="5"/>
                    </a:lnTo>
                    <a:lnTo>
                      <a:pt x="3" y="12"/>
                    </a:lnTo>
                    <a:lnTo>
                      <a:pt x="9" y="22"/>
                    </a:lnTo>
                    <a:lnTo>
                      <a:pt x="19" y="34"/>
                    </a:lnTo>
                    <a:lnTo>
                      <a:pt x="31" y="45"/>
                    </a:lnTo>
                    <a:lnTo>
                      <a:pt x="44" y="55"/>
                    </a:lnTo>
                    <a:lnTo>
                      <a:pt x="59" y="63"/>
                    </a:lnTo>
                    <a:lnTo>
                      <a:pt x="73" y="68"/>
                    </a:lnTo>
                    <a:lnTo>
                      <a:pt x="67" y="63"/>
                    </a:lnTo>
                    <a:lnTo>
                      <a:pt x="59" y="54"/>
                    </a:lnTo>
                    <a:lnTo>
                      <a:pt x="50" y="43"/>
                    </a:lnTo>
                    <a:lnTo>
                      <a:pt x="38" y="30"/>
                    </a:lnTo>
                    <a:lnTo>
                      <a:pt x="28" y="17"/>
                    </a:lnTo>
                    <a:lnTo>
                      <a:pt x="17" y="8"/>
                    </a:lnTo>
                    <a:lnTo>
                      <a:pt x="8" y="1"/>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3" name="Freeform 182">
                <a:extLst>
                  <a:ext uri="{FF2B5EF4-FFF2-40B4-BE49-F238E27FC236}">
                    <a16:creationId xmlns:a16="http://schemas.microsoft.com/office/drawing/2014/main" id="{9014B9D1-0ADE-4219-AAA7-DDC7A1083847}"/>
                  </a:ext>
                </a:extLst>
              </p:cNvPr>
              <p:cNvSpPr>
                <a:spLocks/>
              </p:cNvSpPr>
              <p:nvPr/>
            </p:nvSpPr>
            <p:spPr bwMode="auto">
              <a:xfrm>
                <a:off x="1987" y="1189"/>
                <a:ext cx="32" cy="38"/>
              </a:xfrm>
              <a:custGeom>
                <a:avLst/>
                <a:gdLst>
                  <a:gd name="T0" fmla="*/ 1 w 63"/>
                  <a:gd name="T1" fmla="*/ 0 h 76"/>
                  <a:gd name="T2" fmla="*/ 0 w 63"/>
                  <a:gd name="T3" fmla="*/ 1 h 76"/>
                  <a:gd name="T4" fmla="*/ 1 w 63"/>
                  <a:gd name="T5" fmla="*/ 1 h 76"/>
                  <a:gd name="T6" fmla="*/ 1 w 63"/>
                  <a:gd name="T7" fmla="*/ 1 h 76"/>
                  <a:gd name="T8" fmla="*/ 1 w 63"/>
                  <a:gd name="T9" fmla="*/ 1 h 76"/>
                  <a:gd name="T10" fmla="*/ 1 w 63"/>
                  <a:gd name="T11" fmla="*/ 1 h 76"/>
                  <a:gd name="T12" fmla="*/ 1 w 63"/>
                  <a:gd name="T13" fmla="*/ 1 h 76"/>
                  <a:gd name="T14" fmla="*/ 1 w 63"/>
                  <a:gd name="T15" fmla="*/ 2 h 76"/>
                  <a:gd name="T16" fmla="*/ 1 w 63"/>
                  <a:gd name="T17" fmla="*/ 2 h 76"/>
                  <a:gd name="T18" fmla="*/ 1 w 63"/>
                  <a:gd name="T19" fmla="*/ 2 h 76"/>
                  <a:gd name="T20" fmla="*/ 1 w 63"/>
                  <a:gd name="T21" fmla="*/ 1 h 76"/>
                  <a:gd name="T22" fmla="*/ 1 w 63"/>
                  <a:gd name="T23" fmla="*/ 1 h 76"/>
                  <a:gd name="T24" fmla="*/ 1 w 63"/>
                  <a:gd name="T25" fmla="*/ 1 h 76"/>
                  <a:gd name="T26" fmla="*/ 1 w 63"/>
                  <a:gd name="T27" fmla="*/ 1 h 76"/>
                  <a:gd name="T28" fmla="*/ 1 w 63"/>
                  <a:gd name="T29" fmla="*/ 1 h 76"/>
                  <a:gd name="T30" fmla="*/ 1 w 63"/>
                  <a:gd name="T31" fmla="*/ 1 h 76"/>
                  <a:gd name="T32" fmla="*/ 1 w 63"/>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76">
                    <a:moveTo>
                      <a:pt x="2" y="0"/>
                    </a:moveTo>
                    <a:lnTo>
                      <a:pt x="0" y="5"/>
                    </a:lnTo>
                    <a:lnTo>
                      <a:pt x="1" y="14"/>
                    </a:lnTo>
                    <a:lnTo>
                      <a:pt x="7" y="26"/>
                    </a:lnTo>
                    <a:lnTo>
                      <a:pt x="16" y="38"/>
                    </a:lnTo>
                    <a:lnTo>
                      <a:pt x="27" y="51"/>
                    </a:lnTo>
                    <a:lnTo>
                      <a:pt x="38" y="63"/>
                    </a:lnTo>
                    <a:lnTo>
                      <a:pt x="51" y="72"/>
                    </a:lnTo>
                    <a:lnTo>
                      <a:pt x="63" y="76"/>
                    </a:lnTo>
                    <a:lnTo>
                      <a:pt x="60" y="71"/>
                    </a:lnTo>
                    <a:lnTo>
                      <a:pt x="53" y="60"/>
                    </a:lnTo>
                    <a:lnTo>
                      <a:pt x="45" y="48"/>
                    </a:lnTo>
                    <a:lnTo>
                      <a:pt x="35" y="33"/>
                    </a:lnTo>
                    <a:lnTo>
                      <a:pt x="24" y="20"/>
                    </a:lnTo>
                    <a:lnTo>
                      <a:pt x="15" y="8"/>
                    </a:lnTo>
                    <a:lnTo>
                      <a:pt x="7" y="2"/>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4" name="Freeform 183">
                <a:extLst>
                  <a:ext uri="{FF2B5EF4-FFF2-40B4-BE49-F238E27FC236}">
                    <a16:creationId xmlns:a16="http://schemas.microsoft.com/office/drawing/2014/main" id="{92A64810-C12C-469B-BE7B-DE785138CD48}"/>
                  </a:ext>
                </a:extLst>
              </p:cNvPr>
              <p:cNvSpPr>
                <a:spLocks/>
              </p:cNvSpPr>
              <p:nvPr/>
            </p:nvSpPr>
            <p:spPr bwMode="auto">
              <a:xfrm>
                <a:off x="2024" y="1187"/>
                <a:ext cx="28" cy="35"/>
              </a:xfrm>
              <a:custGeom>
                <a:avLst/>
                <a:gdLst>
                  <a:gd name="T0" fmla="*/ 1 w 55"/>
                  <a:gd name="T1" fmla="*/ 0 h 70"/>
                  <a:gd name="T2" fmla="*/ 0 w 55"/>
                  <a:gd name="T3" fmla="*/ 1 h 70"/>
                  <a:gd name="T4" fmla="*/ 1 w 55"/>
                  <a:gd name="T5" fmla="*/ 1 h 70"/>
                  <a:gd name="T6" fmla="*/ 1 w 55"/>
                  <a:gd name="T7" fmla="*/ 1 h 70"/>
                  <a:gd name="T8" fmla="*/ 1 w 55"/>
                  <a:gd name="T9" fmla="*/ 1 h 70"/>
                  <a:gd name="T10" fmla="*/ 1 w 55"/>
                  <a:gd name="T11" fmla="*/ 1 h 70"/>
                  <a:gd name="T12" fmla="*/ 1 w 55"/>
                  <a:gd name="T13" fmla="*/ 1 h 70"/>
                  <a:gd name="T14" fmla="*/ 1 w 55"/>
                  <a:gd name="T15" fmla="*/ 2 h 70"/>
                  <a:gd name="T16" fmla="*/ 1 w 55"/>
                  <a:gd name="T17" fmla="*/ 2 h 70"/>
                  <a:gd name="T18" fmla="*/ 1 w 55"/>
                  <a:gd name="T19" fmla="*/ 1 h 70"/>
                  <a:gd name="T20" fmla="*/ 1 w 55"/>
                  <a:gd name="T21" fmla="*/ 1 h 70"/>
                  <a:gd name="T22" fmla="*/ 1 w 55"/>
                  <a:gd name="T23" fmla="*/ 1 h 70"/>
                  <a:gd name="T24" fmla="*/ 1 w 55"/>
                  <a:gd name="T25" fmla="*/ 1 h 70"/>
                  <a:gd name="T26" fmla="*/ 1 w 55"/>
                  <a:gd name="T27" fmla="*/ 1 h 70"/>
                  <a:gd name="T28" fmla="*/ 1 w 55"/>
                  <a:gd name="T29" fmla="*/ 1 h 70"/>
                  <a:gd name="T30" fmla="*/ 1 w 55"/>
                  <a:gd name="T31" fmla="*/ 1 h 70"/>
                  <a:gd name="T32" fmla="*/ 1 w 55"/>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70">
                    <a:moveTo>
                      <a:pt x="1" y="0"/>
                    </a:moveTo>
                    <a:lnTo>
                      <a:pt x="0" y="3"/>
                    </a:lnTo>
                    <a:lnTo>
                      <a:pt x="2" y="13"/>
                    </a:lnTo>
                    <a:lnTo>
                      <a:pt x="8" y="23"/>
                    </a:lnTo>
                    <a:lnTo>
                      <a:pt x="15" y="36"/>
                    </a:lnTo>
                    <a:lnTo>
                      <a:pt x="24" y="48"/>
                    </a:lnTo>
                    <a:lnTo>
                      <a:pt x="34" y="59"/>
                    </a:lnTo>
                    <a:lnTo>
                      <a:pt x="45" y="67"/>
                    </a:lnTo>
                    <a:lnTo>
                      <a:pt x="55" y="70"/>
                    </a:lnTo>
                    <a:lnTo>
                      <a:pt x="51" y="63"/>
                    </a:lnTo>
                    <a:lnTo>
                      <a:pt x="45" y="54"/>
                    </a:lnTo>
                    <a:lnTo>
                      <a:pt x="38" y="41"/>
                    </a:lnTo>
                    <a:lnTo>
                      <a:pt x="31" y="29"/>
                    </a:lnTo>
                    <a:lnTo>
                      <a:pt x="23" y="16"/>
                    </a:lnTo>
                    <a:lnTo>
                      <a:pt x="15" y="7"/>
                    </a:lnTo>
                    <a:lnTo>
                      <a:pt x="8" y="1"/>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5" name="Freeform 184">
                <a:extLst>
                  <a:ext uri="{FF2B5EF4-FFF2-40B4-BE49-F238E27FC236}">
                    <a16:creationId xmlns:a16="http://schemas.microsoft.com/office/drawing/2014/main" id="{FE0F0DB1-23C9-49EB-AC67-1D4C0E951430}"/>
                  </a:ext>
                </a:extLst>
              </p:cNvPr>
              <p:cNvSpPr>
                <a:spLocks/>
              </p:cNvSpPr>
              <p:nvPr/>
            </p:nvSpPr>
            <p:spPr bwMode="auto">
              <a:xfrm>
                <a:off x="2046" y="1186"/>
                <a:ext cx="20" cy="32"/>
              </a:xfrm>
              <a:custGeom>
                <a:avLst/>
                <a:gdLst>
                  <a:gd name="T0" fmla="*/ 1 w 39"/>
                  <a:gd name="T1" fmla="*/ 0 h 63"/>
                  <a:gd name="T2" fmla="*/ 1 w 39"/>
                  <a:gd name="T3" fmla="*/ 1 h 63"/>
                  <a:gd name="T4" fmla="*/ 0 w 39"/>
                  <a:gd name="T5" fmla="*/ 1 h 63"/>
                  <a:gd name="T6" fmla="*/ 1 w 39"/>
                  <a:gd name="T7" fmla="*/ 1 h 63"/>
                  <a:gd name="T8" fmla="*/ 1 w 39"/>
                  <a:gd name="T9" fmla="*/ 1 h 63"/>
                  <a:gd name="T10" fmla="*/ 1 w 39"/>
                  <a:gd name="T11" fmla="*/ 1 h 63"/>
                  <a:gd name="T12" fmla="*/ 1 w 39"/>
                  <a:gd name="T13" fmla="*/ 1 h 63"/>
                  <a:gd name="T14" fmla="*/ 1 w 39"/>
                  <a:gd name="T15" fmla="*/ 1 h 63"/>
                  <a:gd name="T16" fmla="*/ 1 w 39"/>
                  <a:gd name="T17" fmla="*/ 1 h 63"/>
                  <a:gd name="T18" fmla="*/ 1 w 39"/>
                  <a:gd name="T19" fmla="*/ 1 h 63"/>
                  <a:gd name="T20" fmla="*/ 1 w 39"/>
                  <a:gd name="T21" fmla="*/ 1 h 63"/>
                  <a:gd name="T22" fmla="*/ 1 w 39"/>
                  <a:gd name="T23" fmla="*/ 1 h 63"/>
                  <a:gd name="T24" fmla="*/ 1 w 39"/>
                  <a:gd name="T25" fmla="*/ 1 h 63"/>
                  <a:gd name="T26" fmla="*/ 1 w 39"/>
                  <a:gd name="T27" fmla="*/ 1 h 63"/>
                  <a:gd name="T28" fmla="*/ 1 w 39"/>
                  <a:gd name="T29" fmla="*/ 1 h 63"/>
                  <a:gd name="T30" fmla="*/ 1 w 39"/>
                  <a:gd name="T31" fmla="*/ 1 h 63"/>
                  <a:gd name="T32" fmla="*/ 1 w 39"/>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63">
                    <a:moveTo>
                      <a:pt x="3" y="0"/>
                    </a:moveTo>
                    <a:lnTo>
                      <a:pt x="1" y="3"/>
                    </a:lnTo>
                    <a:lnTo>
                      <a:pt x="0" y="10"/>
                    </a:lnTo>
                    <a:lnTo>
                      <a:pt x="1" y="19"/>
                    </a:lnTo>
                    <a:lnTo>
                      <a:pt x="4" y="30"/>
                    </a:lnTo>
                    <a:lnTo>
                      <a:pt x="10" y="41"/>
                    </a:lnTo>
                    <a:lnTo>
                      <a:pt x="17" y="50"/>
                    </a:lnTo>
                    <a:lnTo>
                      <a:pt x="27" y="58"/>
                    </a:lnTo>
                    <a:lnTo>
                      <a:pt x="39" y="63"/>
                    </a:lnTo>
                    <a:lnTo>
                      <a:pt x="35" y="56"/>
                    </a:lnTo>
                    <a:lnTo>
                      <a:pt x="31" y="47"/>
                    </a:lnTo>
                    <a:lnTo>
                      <a:pt x="26" y="37"/>
                    </a:lnTo>
                    <a:lnTo>
                      <a:pt x="22" y="25"/>
                    </a:lnTo>
                    <a:lnTo>
                      <a:pt x="17" y="15"/>
                    </a:lnTo>
                    <a:lnTo>
                      <a:pt x="12" y="5"/>
                    </a:lnTo>
                    <a:lnTo>
                      <a:pt x="8" y="1"/>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6" name="Freeform 185">
                <a:extLst>
                  <a:ext uri="{FF2B5EF4-FFF2-40B4-BE49-F238E27FC236}">
                    <a16:creationId xmlns:a16="http://schemas.microsoft.com/office/drawing/2014/main" id="{D5DA9767-812A-4D65-961F-555CA75D112E}"/>
                  </a:ext>
                </a:extLst>
              </p:cNvPr>
              <p:cNvSpPr>
                <a:spLocks/>
              </p:cNvSpPr>
              <p:nvPr/>
            </p:nvSpPr>
            <p:spPr bwMode="auto">
              <a:xfrm>
                <a:off x="2081" y="1181"/>
                <a:ext cx="15" cy="24"/>
              </a:xfrm>
              <a:custGeom>
                <a:avLst/>
                <a:gdLst>
                  <a:gd name="T0" fmla="*/ 1 w 30"/>
                  <a:gd name="T1" fmla="*/ 0 h 49"/>
                  <a:gd name="T2" fmla="*/ 0 w 30"/>
                  <a:gd name="T3" fmla="*/ 0 h 49"/>
                  <a:gd name="T4" fmla="*/ 0 w 30"/>
                  <a:gd name="T5" fmla="*/ 0 h 49"/>
                  <a:gd name="T6" fmla="*/ 1 w 30"/>
                  <a:gd name="T7" fmla="*/ 0 h 49"/>
                  <a:gd name="T8" fmla="*/ 1 w 30"/>
                  <a:gd name="T9" fmla="*/ 0 h 49"/>
                  <a:gd name="T10" fmla="*/ 1 w 30"/>
                  <a:gd name="T11" fmla="*/ 0 h 49"/>
                  <a:gd name="T12" fmla="*/ 1 w 30"/>
                  <a:gd name="T13" fmla="*/ 0 h 49"/>
                  <a:gd name="T14" fmla="*/ 1 w 30"/>
                  <a:gd name="T15" fmla="*/ 0 h 49"/>
                  <a:gd name="T16" fmla="*/ 1 w 30"/>
                  <a:gd name="T17" fmla="*/ 0 h 49"/>
                  <a:gd name="T18" fmla="*/ 1 w 30"/>
                  <a:gd name="T19" fmla="*/ 0 h 49"/>
                  <a:gd name="T20" fmla="*/ 1 w 30"/>
                  <a:gd name="T21" fmla="*/ 0 h 49"/>
                  <a:gd name="T22" fmla="*/ 1 w 30"/>
                  <a:gd name="T23" fmla="*/ 0 h 49"/>
                  <a:gd name="T24" fmla="*/ 1 w 3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9">
                    <a:moveTo>
                      <a:pt x="2" y="0"/>
                    </a:moveTo>
                    <a:lnTo>
                      <a:pt x="0" y="4"/>
                    </a:lnTo>
                    <a:lnTo>
                      <a:pt x="0" y="10"/>
                    </a:lnTo>
                    <a:lnTo>
                      <a:pt x="2" y="18"/>
                    </a:lnTo>
                    <a:lnTo>
                      <a:pt x="6" y="26"/>
                    </a:lnTo>
                    <a:lnTo>
                      <a:pt x="11" y="35"/>
                    </a:lnTo>
                    <a:lnTo>
                      <a:pt x="17" y="42"/>
                    </a:lnTo>
                    <a:lnTo>
                      <a:pt x="24" y="47"/>
                    </a:lnTo>
                    <a:lnTo>
                      <a:pt x="30" y="49"/>
                    </a:lnTo>
                    <a:lnTo>
                      <a:pt x="24" y="37"/>
                    </a:lnTo>
                    <a:lnTo>
                      <a:pt x="17" y="21"/>
                    </a:lnTo>
                    <a:lnTo>
                      <a:pt x="10" y="7"/>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7" name="Freeform 186">
                <a:extLst>
                  <a:ext uri="{FF2B5EF4-FFF2-40B4-BE49-F238E27FC236}">
                    <a16:creationId xmlns:a16="http://schemas.microsoft.com/office/drawing/2014/main" id="{D3CAEFBB-7A34-4F28-BE06-EC2DBC407C64}"/>
                  </a:ext>
                </a:extLst>
              </p:cNvPr>
              <p:cNvSpPr>
                <a:spLocks/>
              </p:cNvSpPr>
              <p:nvPr/>
            </p:nvSpPr>
            <p:spPr bwMode="auto">
              <a:xfrm>
                <a:off x="2099" y="1184"/>
                <a:ext cx="11" cy="15"/>
              </a:xfrm>
              <a:custGeom>
                <a:avLst/>
                <a:gdLst>
                  <a:gd name="T0" fmla="*/ 1 w 22"/>
                  <a:gd name="T1" fmla="*/ 0 h 31"/>
                  <a:gd name="T2" fmla="*/ 0 w 22"/>
                  <a:gd name="T3" fmla="*/ 0 h 31"/>
                  <a:gd name="T4" fmla="*/ 1 w 22"/>
                  <a:gd name="T5" fmla="*/ 0 h 31"/>
                  <a:gd name="T6" fmla="*/ 1 w 22"/>
                  <a:gd name="T7" fmla="*/ 0 h 31"/>
                  <a:gd name="T8" fmla="*/ 1 w 22"/>
                  <a:gd name="T9" fmla="*/ 0 h 31"/>
                  <a:gd name="T10" fmla="*/ 1 w 22"/>
                  <a:gd name="T11" fmla="*/ 0 h 31"/>
                  <a:gd name="T12" fmla="*/ 1 w 22"/>
                  <a:gd name="T13" fmla="*/ 0 h 31"/>
                  <a:gd name="T14" fmla="*/ 1 w 22"/>
                  <a:gd name="T15" fmla="*/ 0 h 31"/>
                  <a:gd name="T16" fmla="*/ 1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2" y="1"/>
                    </a:moveTo>
                    <a:lnTo>
                      <a:pt x="0" y="10"/>
                    </a:lnTo>
                    <a:lnTo>
                      <a:pt x="4" y="22"/>
                    </a:lnTo>
                    <a:lnTo>
                      <a:pt x="12" y="31"/>
                    </a:lnTo>
                    <a:lnTo>
                      <a:pt x="22" y="30"/>
                    </a:lnTo>
                    <a:lnTo>
                      <a:pt x="13" y="24"/>
                    </a:lnTo>
                    <a:lnTo>
                      <a:pt x="10" y="10"/>
                    </a:lnTo>
                    <a:lnTo>
                      <a:pt x="7" y="0"/>
                    </a:lnTo>
                    <a:lnTo>
                      <a:pt x="2"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8" name="Freeform 187">
                <a:extLst>
                  <a:ext uri="{FF2B5EF4-FFF2-40B4-BE49-F238E27FC236}">
                    <a16:creationId xmlns:a16="http://schemas.microsoft.com/office/drawing/2014/main" id="{868692C1-B364-4385-984B-555CD3119938}"/>
                  </a:ext>
                </a:extLst>
              </p:cNvPr>
              <p:cNvSpPr>
                <a:spLocks/>
              </p:cNvSpPr>
              <p:nvPr/>
            </p:nvSpPr>
            <p:spPr bwMode="auto">
              <a:xfrm>
                <a:off x="1952" y="1197"/>
                <a:ext cx="32" cy="32"/>
              </a:xfrm>
              <a:custGeom>
                <a:avLst/>
                <a:gdLst>
                  <a:gd name="T0" fmla="*/ 1 w 64"/>
                  <a:gd name="T1" fmla="*/ 0 h 64"/>
                  <a:gd name="T2" fmla="*/ 0 w 64"/>
                  <a:gd name="T3" fmla="*/ 1 h 64"/>
                  <a:gd name="T4" fmla="*/ 1 w 64"/>
                  <a:gd name="T5" fmla="*/ 1 h 64"/>
                  <a:gd name="T6" fmla="*/ 1 w 64"/>
                  <a:gd name="T7" fmla="*/ 1 h 64"/>
                  <a:gd name="T8" fmla="*/ 1 w 64"/>
                  <a:gd name="T9" fmla="*/ 1 h 64"/>
                  <a:gd name="T10" fmla="*/ 1 w 64"/>
                  <a:gd name="T11" fmla="*/ 1 h 64"/>
                  <a:gd name="T12" fmla="*/ 1 w 64"/>
                  <a:gd name="T13" fmla="*/ 1 h 64"/>
                  <a:gd name="T14" fmla="*/ 1 w 64"/>
                  <a:gd name="T15" fmla="*/ 1 h 64"/>
                  <a:gd name="T16" fmla="*/ 1 w 64"/>
                  <a:gd name="T17" fmla="*/ 1 h 64"/>
                  <a:gd name="T18" fmla="*/ 1 w 64"/>
                  <a:gd name="T19" fmla="*/ 1 h 64"/>
                  <a:gd name="T20" fmla="*/ 1 w 64"/>
                  <a:gd name="T21" fmla="*/ 1 h 64"/>
                  <a:gd name="T22" fmla="*/ 1 w 64"/>
                  <a:gd name="T23" fmla="*/ 1 h 64"/>
                  <a:gd name="T24" fmla="*/ 1 w 64"/>
                  <a:gd name="T25" fmla="*/ 1 h 64"/>
                  <a:gd name="T26" fmla="*/ 1 w 64"/>
                  <a:gd name="T27" fmla="*/ 1 h 64"/>
                  <a:gd name="T28" fmla="*/ 1 w 64"/>
                  <a:gd name="T29" fmla="*/ 1 h 64"/>
                  <a:gd name="T30" fmla="*/ 1 w 64"/>
                  <a:gd name="T31" fmla="*/ 1 h 64"/>
                  <a:gd name="T32" fmla="*/ 1 w 64"/>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64">
                    <a:moveTo>
                      <a:pt x="2" y="0"/>
                    </a:moveTo>
                    <a:lnTo>
                      <a:pt x="0" y="4"/>
                    </a:lnTo>
                    <a:lnTo>
                      <a:pt x="1" y="11"/>
                    </a:lnTo>
                    <a:lnTo>
                      <a:pt x="7" y="20"/>
                    </a:lnTo>
                    <a:lnTo>
                      <a:pt x="15" y="31"/>
                    </a:lnTo>
                    <a:lnTo>
                      <a:pt x="25" y="42"/>
                    </a:lnTo>
                    <a:lnTo>
                      <a:pt x="38" y="51"/>
                    </a:lnTo>
                    <a:lnTo>
                      <a:pt x="51" y="59"/>
                    </a:lnTo>
                    <a:lnTo>
                      <a:pt x="64" y="64"/>
                    </a:lnTo>
                    <a:lnTo>
                      <a:pt x="60" y="58"/>
                    </a:lnTo>
                    <a:lnTo>
                      <a:pt x="52" y="50"/>
                    </a:lnTo>
                    <a:lnTo>
                      <a:pt x="44" y="39"/>
                    </a:lnTo>
                    <a:lnTo>
                      <a:pt x="34" y="27"/>
                    </a:lnTo>
                    <a:lnTo>
                      <a:pt x="25" y="16"/>
                    </a:lnTo>
                    <a:lnTo>
                      <a:pt x="16" y="6"/>
                    </a:lnTo>
                    <a:lnTo>
                      <a:pt x="8" y="1"/>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79" name="Freeform 188">
                <a:extLst>
                  <a:ext uri="{FF2B5EF4-FFF2-40B4-BE49-F238E27FC236}">
                    <a16:creationId xmlns:a16="http://schemas.microsoft.com/office/drawing/2014/main" id="{F5023182-D4AC-4FD5-89A4-694B81105C2E}"/>
                  </a:ext>
                </a:extLst>
              </p:cNvPr>
              <p:cNvSpPr>
                <a:spLocks/>
              </p:cNvSpPr>
              <p:nvPr/>
            </p:nvSpPr>
            <p:spPr bwMode="auto">
              <a:xfrm>
                <a:off x="1923" y="1203"/>
                <a:ext cx="26" cy="25"/>
              </a:xfrm>
              <a:custGeom>
                <a:avLst/>
                <a:gdLst>
                  <a:gd name="T0" fmla="*/ 1 w 52"/>
                  <a:gd name="T1" fmla="*/ 0 h 51"/>
                  <a:gd name="T2" fmla="*/ 0 w 52"/>
                  <a:gd name="T3" fmla="*/ 0 h 51"/>
                  <a:gd name="T4" fmla="*/ 1 w 52"/>
                  <a:gd name="T5" fmla="*/ 0 h 51"/>
                  <a:gd name="T6" fmla="*/ 1 w 52"/>
                  <a:gd name="T7" fmla="*/ 0 h 51"/>
                  <a:gd name="T8" fmla="*/ 1 w 52"/>
                  <a:gd name="T9" fmla="*/ 0 h 51"/>
                  <a:gd name="T10" fmla="*/ 1 w 52"/>
                  <a:gd name="T11" fmla="*/ 0 h 51"/>
                  <a:gd name="T12" fmla="*/ 1 w 52"/>
                  <a:gd name="T13" fmla="*/ 0 h 51"/>
                  <a:gd name="T14" fmla="*/ 1 w 52"/>
                  <a:gd name="T15" fmla="*/ 0 h 51"/>
                  <a:gd name="T16" fmla="*/ 1 w 52"/>
                  <a:gd name="T17" fmla="*/ 0 h 51"/>
                  <a:gd name="T18" fmla="*/ 1 w 52"/>
                  <a:gd name="T19" fmla="*/ 0 h 51"/>
                  <a:gd name="T20" fmla="*/ 1 w 52"/>
                  <a:gd name="T21" fmla="*/ 0 h 51"/>
                  <a:gd name="T22" fmla="*/ 1 w 52"/>
                  <a:gd name="T23" fmla="*/ 0 h 51"/>
                  <a:gd name="T24" fmla="*/ 1 w 52"/>
                  <a:gd name="T25" fmla="*/ 0 h 51"/>
                  <a:gd name="T26" fmla="*/ 1 w 52"/>
                  <a:gd name="T27" fmla="*/ 0 h 51"/>
                  <a:gd name="T28" fmla="*/ 1 w 52"/>
                  <a:gd name="T29" fmla="*/ 0 h 51"/>
                  <a:gd name="T30" fmla="*/ 1 w 52"/>
                  <a:gd name="T31" fmla="*/ 0 h 51"/>
                  <a:gd name="T32" fmla="*/ 1 w 5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1">
                    <a:moveTo>
                      <a:pt x="3" y="0"/>
                    </a:moveTo>
                    <a:lnTo>
                      <a:pt x="0" y="4"/>
                    </a:lnTo>
                    <a:lnTo>
                      <a:pt x="1" y="8"/>
                    </a:lnTo>
                    <a:lnTo>
                      <a:pt x="5" y="16"/>
                    </a:lnTo>
                    <a:lnTo>
                      <a:pt x="11" y="24"/>
                    </a:lnTo>
                    <a:lnTo>
                      <a:pt x="18" y="32"/>
                    </a:lnTo>
                    <a:lnTo>
                      <a:pt x="27" y="40"/>
                    </a:lnTo>
                    <a:lnTo>
                      <a:pt x="38" y="47"/>
                    </a:lnTo>
                    <a:lnTo>
                      <a:pt x="52" y="51"/>
                    </a:lnTo>
                    <a:lnTo>
                      <a:pt x="45" y="45"/>
                    </a:lnTo>
                    <a:lnTo>
                      <a:pt x="38" y="37"/>
                    </a:lnTo>
                    <a:lnTo>
                      <a:pt x="31" y="28"/>
                    </a:lnTo>
                    <a:lnTo>
                      <a:pt x="24" y="20"/>
                    </a:lnTo>
                    <a:lnTo>
                      <a:pt x="18" y="12"/>
                    </a:lnTo>
                    <a:lnTo>
                      <a:pt x="12" y="5"/>
                    </a:lnTo>
                    <a:lnTo>
                      <a:pt x="6" y="1"/>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0" name="Freeform 189">
                <a:extLst>
                  <a:ext uri="{FF2B5EF4-FFF2-40B4-BE49-F238E27FC236}">
                    <a16:creationId xmlns:a16="http://schemas.microsoft.com/office/drawing/2014/main" id="{72C28EFD-DF85-4058-A281-8E4A2F467AFA}"/>
                  </a:ext>
                </a:extLst>
              </p:cNvPr>
              <p:cNvSpPr>
                <a:spLocks/>
              </p:cNvSpPr>
              <p:nvPr/>
            </p:nvSpPr>
            <p:spPr bwMode="auto">
              <a:xfrm>
                <a:off x="2011" y="1191"/>
                <a:ext cx="27" cy="35"/>
              </a:xfrm>
              <a:custGeom>
                <a:avLst/>
                <a:gdLst>
                  <a:gd name="T0" fmla="*/ 0 w 56"/>
                  <a:gd name="T1" fmla="*/ 0 h 69"/>
                  <a:gd name="T2" fmla="*/ 0 w 56"/>
                  <a:gd name="T3" fmla="*/ 1 h 69"/>
                  <a:gd name="T4" fmla="*/ 0 w 56"/>
                  <a:gd name="T5" fmla="*/ 1 h 69"/>
                  <a:gd name="T6" fmla="*/ 0 w 56"/>
                  <a:gd name="T7" fmla="*/ 1 h 69"/>
                  <a:gd name="T8" fmla="*/ 0 w 56"/>
                  <a:gd name="T9" fmla="*/ 1 h 69"/>
                  <a:gd name="T10" fmla="*/ 0 w 56"/>
                  <a:gd name="T11" fmla="*/ 1 h 69"/>
                  <a:gd name="T12" fmla="*/ 0 w 56"/>
                  <a:gd name="T13" fmla="*/ 1 h 69"/>
                  <a:gd name="T14" fmla="*/ 0 w 56"/>
                  <a:gd name="T15" fmla="*/ 2 h 69"/>
                  <a:gd name="T16" fmla="*/ 0 w 56"/>
                  <a:gd name="T17" fmla="*/ 2 h 69"/>
                  <a:gd name="T18" fmla="*/ 0 w 56"/>
                  <a:gd name="T19" fmla="*/ 1 h 69"/>
                  <a:gd name="T20" fmla="*/ 0 w 56"/>
                  <a:gd name="T21" fmla="*/ 1 h 69"/>
                  <a:gd name="T22" fmla="*/ 0 w 56"/>
                  <a:gd name="T23" fmla="*/ 1 h 69"/>
                  <a:gd name="T24" fmla="*/ 0 w 56"/>
                  <a:gd name="T25" fmla="*/ 1 h 69"/>
                  <a:gd name="T26" fmla="*/ 0 w 56"/>
                  <a:gd name="T27" fmla="*/ 1 h 69"/>
                  <a:gd name="T28" fmla="*/ 0 w 56"/>
                  <a:gd name="T29" fmla="*/ 1 h 69"/>
                  <a:gd name="T30" fmla="*/ 0 w 56"/>
                  <a:gd name="T31" fmla="*/ 0 h 69"/>
                  <a:gd name="T32" fmla="*/ 0 w 56"/>
                  <a:gd name="T33" fmla="*/ 0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69">
                    <a:moveTo>
                      <a:pt x="1" y="0"/>
                    </a:moveTo>
                    <a:lnTo>
                      <a:pt x="0" y="3"/>
                    </a:lnTo>
                    <a:lnTo>
                      <a:pt x="1" y="12"/>
                    </a:lnTo>
                    <a:lnTo>
                      <a:pt x="7" y="23"/>
                    </a:lnTo>
                    <a:lnTo>
                      <a:pt x="15" y="36"/>
                    </a:lnTo>
                    <a:lnTo>
                      <a:pt x="24" y="47"/>
                    </a:lnTo>
                    <a:lnTo>
                      <a:pt x="35" y="59"/>
                    </a:lnTo>
                    <a:lnTo>
                      <a:pt x="45" y="66"/>
                    </a:lnTo>
                    <a:lnTo>
                      <a:pt x="56" y="69"/>
                    </a:lnTo>
                    <a:lnTo>
                      <a:pt x="51" y="62"/>
                    </a:lnTo>
                    <a:lnTo>
                      <a:pt x="45" y="53"/>
                    </a:lnTo>
                    <a:lnTo>
                      <a:pt x="38" y="40"/>
                    </a:lnTo>
                    <a:lnTo>
                      <a:pt x="31" y="28"/>
                    </a:lnTo>
                    <a:lnTo>
                      <a:pt x="23" y="16"/>
                    </a:lnTo>
                    <a:lnTo>
                      <a:pt x="15" y="6"/>
                    </a:lnTo>
                    <a:lnTo>
                      <a:pt x="8" y="0"/>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1" name="Freeform 190">
                <a:extLst>
                  <a:ext uri="{FF2B5EF4-FFF2-40B4-BE49-F238E27FC236}">
                    <a16:creationId xmlns:a16="http://schemas.microsoft.com/office/drawing/2014/main" id="{735AF606-2894-4DAD-92AB-5D72C7482E91}"/>
                  </a:ext>
                </a:extLst>
              </p:cNvPr>
              <p:cNvSpPr>
                <a:spLocks/>
              </p:cNvSpPr>
              <p:nvPr/>
            </p:nvSpPr>
            <p:spPr bwMode="auto">
              <a:xfrm>
                <a:off x="2061" y="1184"/>
                <a:ext cx="20" cy="29"/>
              </a:xfrm>
              <a:custGeom>
                <a:avLst/>
                <a:gdLst>
                  <a:gd name="T0" fmla="*/ 1 w 40"/>
                  <a:gd name="T1" fmla="*/ 0 h 59"/>
                  <a:gd name="T2" fmla="*/ 0 w 40"/>
                  <a:gd name="T3" fmla="*/ 0 h 59"/>
                  <a:gd name="T4" fmla="*/ 1 w 40"/>
                  <a:gd name="T5" fmla="*/ 0 h 59"/>
                  <a:gd name="T6" fmla="*/ 1 w 40"/>
                  <a:gd name="T7" fmla="*/ 0 h 59"/>
                  <a:gd name="T8" fmla="*/ 1 w 40"/>
                  <a:gd name="T9" fmla="*/ 0 h 59"/>
                  <a:gd name="T10" fmla="*/ 1 w 40"/>
                  <a:gd name="T11" fmla="*/ 0 h 59"/>
                  <a:gd name="T12" fmla="*/ 1 w 40"/>
                  <a:gd name="T13" fmla="*/ 0 h 59"/>
                  <a:gd name="T14" fmla="*/ 1 w 40"/>
                  <a:gd name="T15" fmla="*/ 0 h 59"/>
                  <a:gd name="T16" fmla="*/ 1 w 40"/>
                  <a:gd name="T17" fmla="*/ 0 h 59"/>
                  <a:gd name="T18" fmla="*/ 1 w 40"/>
                  <a:gd name="T19" fmla="*/ 0 h 59"/>
                  <a:gd name="T20" fmla="*/ 1 w 40"/>
                  <a:gd name="T21" fmla="*/ 0 h 59"/>
                  <a:gd name="T22" fmla="*/ 1 w 40"/>
                  <a:gd name="T23" fmla="*/ 0 h 59"/>
                  <a:gd name="T24" fmla="*/ 1 w 40"/>
                  <a:gd name="T25" fmla="*/ 0 h 59"/>
                  <a:gd name="T26" fmla="*/ 1 w 40"/>
                  <a:gd name="T27" fmla="*/ 0 h 59"/>
                  <a:gd name="T28" fmla="*/ 1 w 40"/>
                  <a:gd name="T29" fmla="*/ 0 h 59"/>
                  <a:gd name="T30" fmla="*/ 1 w 40"/>
                  <a:gd name="T31" fmla="*/ 0 h 59"/>
                  <a:gd name="T32" fmla="*/ 1 w 40"/>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59">
                    <a:moveTo>
                      <a:pt x="2" y="0"/>
                    </a:moveTo>
                    <a:lnTo>
                      <a:pt x="0" y="4"/>
                    </a:lnTo>
                    <a:lnTo>
                      <a:pt x="1" y="10"/>
                    </a:lnTo>
                    <a:lnTo>
                      <a:pt x="5" y="20"/>
                    </a:lnTo>
                    <a:lnTo>
                      <a:pt x="11" y="31"/>
                    </a:lnTo>
                    <a:lnTo>
                      <a:pt x="18" y="42"/>
                    </a:lnTo>
                    <a:lnTo>
                      <a:pt x="26" y="50"/>
                    </a:lnTo>
                    <a:lnTo>
                      <a:pt x="33" y="57"/>
                    </a:lnTo>
                    <a:lnTo>
                      <a:pt x="40" y="59"/>
                    </a:lnTo>
                    <a:lnTo>
                      <a:pt x="38" y="53"/>
                    </a:lnTo>
                    <a:lnTo>
                      <a:pt x="33" y="45"/>
                    </a:lnTo>
                    <a:lnTo>
                      <a:pt x="28" y="36"/>
                    </a:lnTo>
                    <a:lnTo>
                      <a:pt x="23" y="25"/>
                    </a:lnTo>
                    <a:lnTo>
                      <a:pt x="17" y="16"/>
                    </a:lnTo>
                    <a:lnTo>
                      <a:pt x="11" y="8"/>
                    </a:lnTo>
                    <a:lnTo>
                      <a:pt x="7" y="2"/>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2" name="Freeform 191">
                <a:extLst>
                  <a:ext uri="{FF2B5EF4-FFF2-40B4-BE49-F238E27FC236}">
                    <a16:creationId xmlns:a16="http://schemas.microsoft.com/office/drawing/2014/main" id="{B35C152B-48AD-446F-A19D-4E1A5BB4D43A}"/>
                  </a:ext>
                </a:extLst>
              </p:cNvPr>
              <p:cNvSpPr>
                <a:spLocks/>
              </p:cNvSpPr>
              <p:nvPr/>
            </p:nvSpPr>
            <p:spPr bwMode="auto">
              <a:xfrm>
                <a:off x="1906" y="1223"/>
                <a:ext cx="30" cy="5"/>
              </a:xfrm>
              <a:custGeom>
                <a:avLst/>
                <a:gdLst>
                  <a:gd name="T0" fmla="*/ 0 w 61"/>
                  <a:gd name="T1" fmla="*/ 1 h 9"/>
                  <a:gd name="T2" fmla="*/ 0 w 61"/>
                  <a:gd name="T3" fmla="*/ 1 h 9"/>
                  <a:gd name="T4" fmla="*/ 0 w 61"/>
                  <a:gd name="T5" fmla="*/ 1 h 9"/>
                  <a:gd name="T6" fmla="*/ 0 w 61"/>
                  <a:gd name="T7" fmla="*/ 1 h 9"/>
                  <a:gd name="T8" fmla="*/ 0 w 61"/>
                  <a:gd name="T9" fmla="*/ 1 h 9"/>
                  <a:gd name="T10" fmla="*/ 0 w 61"/>
                  <a:gd name="T11" fmla="*/ 1 h 9"/>
                  <a:gd name="T12" fmla="*/ 0 w 61"/>
                  <a:gd name="T13" fmla="*/ 1 h 9"/>
                  <a:gd name="T14" fmla="*/ 0 w 61"/>
                  <a:gd name="T15" fmla="*/ 1 h 9"/>
                  <a:gd name="T16" fmla="*/ 0 w 61"/>
                  <a:gd name="T17" fmla="*/ 1 h 9"/>
                  <a:gd name="T18" fmla="*/ 0 w 61"/>
                  <a:gd name="T19" fmla="*/ 1 h 9"/>
                  <a:gd name="T20" fmla="*/ 0 w 61"/>
                  <a:gd name="T21" fmla="*/ 1 h 9"/>
                  <a:gd name="T22" fmla="*/ 0 w 61"/>
                  <a:gd name="T23" fmla="*/ 0 h 9"/>
                  <a:gd name="T24" fmla="*/ 0 w 61"/>
                  <a:gd name="T25" fmla="*/ 0 h 9"/>
                  <a:gd name="T26" fmla="*/ 0 w 61"/>
                  <a:gd name="T27" fmla="*/ 1 h 9"/>
                  <a:gd name="T28" fmla="*/ 0 w 61"/>
                  <a:gd name="T29" fmla="*/ 1 h 9"/>
                  <a:gd name="T30" fmla="*/ 0 w 61"/>
                  <a:gd name="T31" fmla="*/ 1 h 9"/>
                  <a:gd name="T32" fmla="*/ 0 w 61"/>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9">
                    <a:moveTo>
                      <a:pt x="61" y="4"/>
                    </a:moveTo>
                    <a:lnTo>
                      <a:pt x="56" y="4"/>
                    </a:lnTo>
                    <a:lnTo>
                      <a:pt x="48" y="5"/>
                    </a:lnTo>
                    <a:lnTo>
                      <a:pt x="38" y="6"/>
                    </a:lnTo>
                    <a:lnTo>
                      <a:pt x="27" y="8"/>
                    </a:lnTo>
                    <a:lnTo>
                      <a:pt x="17" y="9"/>
                    </a:lnTo>
                    <a:lnTo>
                      <a:pt x="8" y="9"/>
                    </a:lnTo>
                    <a:lnTo>
                      <a:pt x="2" y="8"/>
                    </a:lnTo>
                    <a:lnTo>
                      <a:pt x="0" y="5"/>
                    </a:lnTo>
                    <a:lnTo>
                      <a:pt x="2" y="2"/>
                    </a:lnTo>
                    <a:lnTo>
                      <a:pt x="9" y="1"/>
                    </a:lnTo>
                    <a:lnTo>
                      <a:pt x="17" y="0"/>
                    </a:lnTo>
                    <a:lnTo>
                      <a:pt x="26" y="0"/>
                    </a:lnTo>
                    <a:lnTo>
                      <a:pt x="37" y="1"/>
                    </a:lnTo>
                    <a:lnTo>
                      <a:pt x="46" y="2"/>
                    </a:lnTo>
                    <a:lnTo>
                      <a:pt x="55" y="3"/>
                    </a:lnTo>
                    <a:lnTo>
                      <a:pt x="61"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3" name="Freeform 192">
                <a:extLst>
                  <a:ext uri="{FF2B5EF4-FFF2-40B4-BE49-F238E27FC236}">
                    <a16:creationId xmlns:a16="http://schemas.microsoft.com/office/drawing/2014/main" id="{F519ECC7-DDC9-4D33-9859-DC0EE54C0AF1}"/>
                  </a:ext>
                </a:extLst>
              </p:cNvPr>
              <p:cNvSpPr>
                <a:spLocks/>
              </p:cNvSpPr>
              <p:nvPr/>
            </p:nvSpPr>
            <p:spPr bwMode="auto">
              <a:xfrm>
                <a:off x="1928" y="1229"/>
                <a:ext cx="42" cy="33"/>
              </a:xfrm>
              <a:custGeom>
                <a:avLst/>
                <a:gdLst>
                  <a:gd name="T0" fmla="*/ 2 w 84"/>
                  <a:gd name="T1" fmla="*/ 0 h 66"/>
                  <a:gd name="T2" fmla="*/ 2 w 84"/>
                  <a:gd name="T3" fmla="*/ 1 h 66"/>
                  <a:gd name="T4" fmla="*/ 1 w 84"/>
                  <a:gd name="T5" fmla="*/ 1 h 66"/>
                  <a:gd name="T6" fmla="*/ 1 w 84"/>
                  <a:gd name="T7" fmla="*/ 1 h 66"/>
                  <a:gd name="T8" fmla="*/ 1 w 84"/>
                  <a:gd name="T9" fmla="*/ 1 h 66"/>
                  <a:gd name="T10" fmla="*/ 1 w 84"/>
                  <a:gd name="T11" fmla="*/ 1 h 66"/>
                  <a:gd name="T12" fmla="*/ 1 w 84"/>
                  <a:gd name="T13" fmla="*/ 1 h 66"/>
                  <a:gd name="T14" fmla="*/ 0 w 84"/>
                  <a:gd name="T15" fmla="*/ 1 h 66"/>
                  <a:gd name="T16" fmla="*/ 1 w 84"/>
                  <a:gd name="T17" fmla="*/ 2 h 66"/>
                  <a:gd name="T18" fmla="*/ 1 w 84"/>
                  <a:gd name="T19" fmla="*/ 2 h 66"/>
                  <a:gd name="T20" fmla="*/ 1 w 84"/>
                  <a:gd name="T21" fmla="*/ 1 h 66"/>
                  <a:gd name="T22" fmla="*/ 1 w 84"/>
                  <a:gd name="T23" fmla="*/ 1 h 66"/>
                  <a:gd name="T24" fmla="*/ 1 w 84"/>
                  <a:gd name="T25" fmla="*/ 1 h 66"/>
                  <a:gd name="T26" fmla="*/ 1 w 84"/>
                  <a:gd name="T27" fmla="*/ 1 h 66"/>
                  <a:gd name="T28" fmla="*/ 2 w 84"/>
                  <a:gd name="T29" fmla="*/ 1 h 66"/>
                  <a:gd name="T30" fmla="*/ 2 w 84"/>
                  <a:gd name="T31" fmla="*/ 1 h 66"/>
                  <a:gd name="T32" fmla="*/ 2 w 84"/>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66">
                    <a:moveTo>
                      <a:pt x="84" y="0"/>
                    </a:moveTo>
                    <a:lnTo>
                      <a:pt x="75" y="5"/>
                    </a:lnTo>
                    <a:lnTo>
                      <a:pt x="61" y="12"/>
                    </a:lnTo>
                    <a:lnTo>
                      <a:pt x="46" y="21"/>
                    </a:lnTo>
                    <a:lnTo>
                      <a:pt x="30" y="31"/>
                    </a:lnTo>
                    <a:lnTo>
                      <a:pt x="16" y="43"/>
                    </a:lnTo>
                    <a:lnTo>
                      <a:pt x="5" y="52"/>
                    </a:lnTo>
                    <a:lnTo>
                      <a:pt x="0" y="60"/>
                    </a:lnTo>
                    <a:lnTo>
                      <a:pt x="1" y="66"/>
                    </a:lnTo>
                    <a:lnTo>
                      <a:pt x="8" y="66"/>
                    </a:lnTo>
                    <a:lnTo>
                      <a:pt x="17" y="60"/>
                    </a:lnTo>
                    <a:lnTo>
                      <a:pt x="28" y="51"/>
                    </a:lnTo>
                    <a:lnTo>
                      <a:pt x="41" y="39"/>
                    </a:lnTo>
                    <a:lnTo>
                      <a:pt x="53" y="27"/>
                    </a:lnTo>
                    <a:lnTo>
                      <a:pt x="65" y="15"/>
                    </a:lnTo>
                    <a:lnTo>
                      <a:pt x="76" y="6"/>
                    </a:lnTo>
                    <a:lnTo>
                      <a:pt x="8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4" name="Freeform 193">
                <a:extLst>
                  <a:ext uri="{FF2B5EF4-FFF2-40B4-BE49-F238E27FC236}">
                    <a16:creationId xmlns:a16="http://schemas.microsoft.com/office/drawing/2014/main" id="{0D2E0DE6-7860-42EA-BC4A-6BBB561250C4}"/>
                  </a:ext>
                </a:extLst>
              </p:cNvPr>
              <p:cNvSpPr>
                <a:spLocks/>
              </p:cNvSpPr>
              <p:nvPr/>
            </p:nvSpPr>
            <p:spPr bwMode="auto">
              <a:xfrm>
                <a:off x="1947" y="1228"/>
                <a:ext cx="38" cy="35"/>
              </a:xfrm>
              <a:custGeom>
                <a:avLst/>
                <a:gdLst>
                  <a:gd name="T0" fmla="*/ 2 w 76"/>
                  <a:gd name="T1" fmla="*/ 0 h 70"/>
                  <a:gd name="T2" fmla="*/ 2 w 76"/>
                  <a:gd name="T3" fmla="*/ 1 h 70"/>
                  <a:gd name="T4" fmla="*/ 1 w 76"/>
                  <a:gd name="T5" fmla="*/ 1 h 70"/>
                  <a:gd name="T6" fmla="*/ 1 w 76"/>
                  <a:gd name="T7" fmla="*/ 1 h 70"/>
                  <a:gd name="T8" fmla="*/ 1 w 76"/>
                  <a:gd name="T9" fmla="*/ 1 h 70"/>
                  <a:gd name="T10" fmla="*/ 1 w 76"/>
                  <a:gd name="T11" fmla="*/ 1 h 70"/>
                  <a:gd name="T12" fmla="*/ 1 w 76"/>
                  <a:gd name="T13" fmla="*/ 1 h 70"/>
                  <a:gd name="T14" fmla="*/ 0 w 76"/>
                  <a:gd name="T15" fmla="*/ 2 h 70"/>
                  <a:gd name="T16" fmla="*/ 1 w 76"/>
                  <a:gd name="T17" fmla="*/ 2 h 70"/>
                  <a:gd name="T18" fmla="*/ 1 w 76"/>
                  <a:gd name="T19" fmla="*/ 2 h 70"/>
                  <a:gd name="T20" fmla="*/ 1 w 76"/>
                  <a:gd name="T21" fmla="*/ 1 h 70"/>
                  <a:gd name="T22" fmla="*/ 1 w 76"/>
                  <a:gd name="T23" fmla="*/ 1 h 70"/>
                  <a:gd name="T24" fmla="*/ 1 w 76"/>
                  <a:gd name="T25" fmla="*/ 1 h 70"/>
                  <a:gd name="T26" fmla="*/ 1 w 76"/>
                  <a:gd name="T27" fmla="*/ 1 h 70"/>
                  <a:gd name="T28" fmla="*/ 1 w 76"/>
                  <a:gd name="T29" fmla="*/ 1 h 70"/>
                  <a:gd name="T30" fmla="*/ 2 w 76"/>
                  <a:gd name="T31" fmla="*/ 1 h 70"/>
                  <a:gd name="T32" fmla="*/ 2 w 7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70">
                    <a:moveTo>
                      <a:pt x="76" y="0"/>
                    </a:moveTo>
                    <a:lnTo>
                      <a:pt x="66" y="6"/>
                    </a:lnTo>
                    <a:lnTo>
                      <a:pt x="54" y="15"/>
                    </a:lnTo>
                    <a:lnTo>
                      <a:pt x="40" y="25"/>
                    </a:lnTo>
                    <a:lnTo>
                      <a:pt x="25" y="38"/>
                    </a:lnTo>
                    <a:lnTo>
                      <a:pt x="13" y="49"/>
                    </a:lnTo>
                    <a:lnTo>
                      <a:pt x="4" y="59"/>
                    </a:lnTo>
                    <a:lnTo>
                      <a:pt x="0" y="67"/>
                    </a:lnTo>
                    <a:lnTo>
                      <a:pt x="2" y="70"/>
                    </a:lnTo>
                    <a:lnTo>
                      <a:pt x="9" y="68"/>
                    </a:lnTo>
                    <a:lnTo>
                      <a:pt x="18" y="61"/>
                    </a:lnTo>
                    <a:lnTo>
                      <a:pt x="29" y="50"/>
                    </a:lnTo>
                    <a:lnTo>
                      <a:pt x="40" y="38"/>
                    </a:lnTo>
                    <a:lnTo>
                      <a:pt x="51" y="25"/>
                    </a:lnTo>
                    <a:lnTo>
                      <a:pt x="61" y="14"/>
                    </a:lnTo>
                    <a:lnTo>
                      <a:pt x="70" y="4"/>
                    </a:lnTo>
                    <a:lnTo>
                      <a:pt x="7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5" name="Freeform 194">
                <a:extLst>
                  <a:ext uri="{FF2B5EF4-FFF2-40B4-BE49-F238E27FC236}">
                    <a16:creationId xmlns:a16="http://schemas.microsoft.com/office/drawing/2014/main" id="{0F5F1BC2-019B-4EDE-9247-704647095A58}"/>
                  </a:ext>
                </a:extLst>
              </p:cNvPr>
              <p:cNvSpPr>
                <a:spLocks/>
              </p:cNvSpPr>
              <p:nvPr/>
            </p:nvSpPr>
            <p:spPr bwMode="auto">
              <a:xfrm>
                <a:off x="1967" y="1227"/>
                <a:ext cx="34" cy="38"/>
              </a:xfrm>
              <a:custGeom>
                <a:avLst/>
                <a:gdLst>
                  <a:gd name="T0" fmla="*/ 2 w 68"/>
                  <a:gd name="T1" fmla="*/ 0 h 75"/>
                  <a:gd name="T2" fmla="*/ 1 w 68"/>
                  <a:gd name="T3" fmla="*/ 1 h 75"/>
                  <a:gd name="T4" fmla="*/ 1 w 68"/>
                  <a:gd name="T5" fmla="*/ 1 h 75"/>
                  <a:gd name="T6" fmla="*/ 1 w 68"/>
                  <a:gd name="T7" fmla="*/ 1 h 75"/>
                  <a:gd name="T8" fmla="*/ 1 w 68"/>
                  <a:gd name="T9" fmla="*/ 1 h 75"/>
                  <a:gd name="T10" fmla="*/ 1 w 68"/>
                  <a:gd name="T11" fmla="*/ 1 h 75"/>
                  <a:gd name="T12" fmla="*/ 1 w 68"/>
                  <a:gd name="T13" fmla="*/ 1 h 75"/>
                  <a:gd name="T14" fmla="*/ 0 w 68"/>
                  <a:gd name="T15" fmla="*/ 2 h 75"/>
                  <a:gd name="T16" fmla="*/ 1 w 68"/>
                  <a:gd name="T17" fmla="*/ 2 h 75"/>
                  <a:gd name="T18" fmla="*/ 1 w 68"/>
                  <a:gd name="T19" fmla="*/ 2 h 75"/>
                  <a:gd name="T20" fmla="*/ 1 w 68"/>
                  <a:gd name="T21" fmla="*/ 2 h 75"/>
                  <a:gd name="T22" fmla="*/ 1 w 68"/>
                  <a:gd name="T23" fmla="*/ 1 h 75"/>
                  <a:gd name="T24" fmla="*/ 1 w 68"/>
                  <a:gd name="T25" fmla="*/ 1 h 75"/>
                  <a:gd name="T26" fmla="*/ 1 w 68"/>
                  <a:gd name="T27" fmla="*/ 1 h 75"/>
                  <a:gd name="T28" fmla="*/ 1 w 68"/>
                  <a:gd name="T29" fmla="*/ 1 h 75"/>
                  <a:gd name="T30" fmla="*/ 1 w 68"/>
                  <a:gd name="T31" fmla="*/ 1 h 75"/>
                  <a:gd name="T32" fmla="*/ 2 w 68"/>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75">
                    <a:moveTo>
                      <a:pt x="68" y="0"/>
                    </a:moveTo>
                    <a:lnTo>
                      <a:pt x="58" y="7"/>
                    </a:lnTo>
                    <a:lnTo>
                      <a:pt x="46" y="17"/>
                    </a:lnTo>
                    <a:lnTo>
                      <a:pt x="33" y="28"/>
                    </a:lnTo>
                    <a:lnTo>
                      <a:pt x="21" y="41"/>
                    </a:lnTo>
                    <a:lnTo>
                      <a:pt x="10" y="54"/>
                    </a:lnTo>
                    <a:lnTo>
                      <a:pt x="3" y="63"/>
                    </a:lnTo>
                    <a:lnTo>
                      <a:pt x="0" y="71"/>
                    </a:lnTo>
                    <a:lnTo>
                      <a:pt x="2" y="75"/>
                    </a:lnTo>
                    <a:lnTo>
                      <a:pt x="8" y="72"/>
                    </a:lnTo>
                    <a:lnTo>
                      <a:pt x="16" y="65"/>
                    </a:lnTo>
                    <a:lnTo>
                      <a:pt x="25" y="54"/>
                    </a:lnTo>
                    <a:lnTo>
                      <a:pt x="35" y="41"/>
                    </a:lnTo>
                    <a:lnTo>
                      <a:pt x="44" y="27"/>
                    </a:lnTo>
                    <a:lnTo>
                      <a:pt x="53" y="15"/>
                    </a:lnTo>
                    <a:lnTo>
                      <a:pt x="61" y="5"/>
                    </a:lnTo>
                    <a:lnTo>
                      <a:pt x="6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6" name="Freeform 195">
                <a:extLst>
                  <a:ext uri="{FF2B5EF4-FFF2-40B4-BE49-F238E27FC236}">
                    <a16:creationId xmlns:a16="http://schemas.microsoft.com/office/drawing/2014/main" id="{8175B8F6-B9CE-44B7-85B5-D4EB22F871EC}"/>
                  </a:ext>
                </a:extLst>
              </p:cNvPr>
              <p:cNvSpPr>
                <a:spLocks/>
              </p:cNvSpPr>
              <p:nvPr/>
            </p:nvSpPr>
            <p:spPr bwMode="auto">
              <a:xfrm>
                <a:off x="1992" y="1224"/>
                <a:ext cx="26" cy="36"/>
              </a:xfrm>
              <a:custGeom>
                <a:avLst/>
                <a:gdLst>
                  <a:gd name="T0" fmla="*/ 1 w 52"/>
                  <a:gd name="T1" fmla="*/ 0 h 70"/>
                  <a:gd name="T2" fmla="*/ 1 w 52"/>
                  <a:gd name="T3" fmla="*/ 1 h 70"/>
                  <a:gd name="T4" fmla="*/ 1 w 52"/>
                  <a:gd name="T5" fmla="*/ 1 h 70"/>
                  <a:gd name="T6" fmla="*/ 1 w 52"/>
                  <a:gd name="T7" fmla="*/ 1 h 70"/>
                  <a:gd name="T8" fmla="*/ 1 w 52"/>
                  <a:gd name="T9" fmla="*/ 1 h 70"/>
                  <a:gd name="T10" fmla="*/ 1 w 52"/>
                  <a:gd name="T11" fmla="*/ 1 h 70"/>
                  <a:gd name="T12" fmla="*/ 1 w 52"/>
                  <a:gd name="T13" fmla="*/ 1 h 70"/>
                  <a:gd name="T14" fmla="*/ 0 w 52"/>
                  <a:gd name="T15" fmla="*/ 2 h 70"/>
                  <a:gd name="T16" fmla="*/ 1 w 52"/>
                  <a:gd name="T17" fmla="*/ 2 h 70"/>
                  <a:gd name="T18" fmla="*/ 1 w 52"/>
                  <a:gd name="T19" fmla="*/ 2 h 70"/>
                  <a:gd name="T20" fmla="*/ 1 w 52"/>
                  <a:gd name="T21" fmla="*/ 1 h 70"/>
                  <a:gd name="T22" fmla="*/ 1 w 52"/>
                  <a:gd name="T23" fmla="*/ 1 h 70"/>
                  <a:gd name="T24" fmla="*/ 1 w 52"/>
                  <a:gd name="T25" fmla="*/ 1 h 70"/>
                  <a:gd name="T26" fmla="*/ 1 w 52"/>
                  <a:gd name="T27" fmla="*/ 1 h 70"/>
                  <a:gd name="T28" fmla="*/ 1 w 52"/>
                  <a:gd name="T29" fmla="*/ 1 h 70"/>
                  <a:gd name="T30" fmla="*/ 1 w 52"/>
                  <a:gd name="T31" fmla="*/ 1 h 70"/>
                  <a:gd name="T32" fmla="*/ 1 w 52"/>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0">
                    <a:moveTo>
                      <a:pt x="52" y="0"/>
                    </a:moveTo>
                    <a:lnTo>
                      <a:pt x="45" y="7"/>
                    </a:lnTo>
                    <a:lnTo>
                      <a:pt x="35" y="16"/>
                    </a:lnTo>
                    <a:lnTo>
                      <a:pt x="25" y="28"/>
                    </a:lnTo>
                    <a:lnTo>
                      <a:pt x="15" y="39"/>
                    </a:lnTo>
                    <a:lnTo>
                      <a:pt x="7" y="51"/>
                    </a:lnTo>
                    <a:lnTo>
                      <a:pt x="2" y="61"/>
                    </a:lnTo>
                    <a:lnTo>
                      <a:pt x="0" y="68"/>
                    </a:lnTo>
                    <a:lnTo>
                      <a:pt x="5" y="70"/>
                    </a:lnTo>
                    <a:lnTo>
                      <a:pt x="12" y="68"/>
                    </a:lnTo>
                    <a:lnTo>
                      <a:pt x="19" y="61"/>
                    </a:lnTo>
                    <a:lnTo>
                      <a:pt x="26" y="52"/>
                    </a:lnTo>
                    <a:lnTo>
                      <a:pt x="32" y="40"/>
                    </a:lnTo>
                    <a:lnTo>
                      <a:pt x="37" y="28"/>
                    </a:lnTo>
                    <a:lnTo>
                      <a:pt x="42" y="16"/>
                    </a:lnTo>
                    <a:lnTo>
                      <a:pt x="48" y="7"/>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7" name="Freeform 196">
                <a:extLst>
                  <a:ext uri="{FF2B5EF4-FFF2-40B4-BE49-F238E27FC236}">
                    <a16:creationId xmlns:a16="http://schemas.microsoft.com/office/drawing/2014/main" id="{CAC8A1D7-5847-4BEC-BB9A-528C0D40725B}"/>
                  </a:ext>
                </a:extLst>
              </p:cNvPr>
              <p:cNvSpPr>
                <a:spLocks/>
              </p:cNvSpPr>
              <p:nvPr/>
            </p:nvSpPr>
            <p:spPr bwMode="auto">
              <a:xfrm>
                <a:off x="2014" y="1222"/>
                <a:ext cx="23" cy="35"/>
              </a:xfrm>
              <a:custGeom>
                <a:avLst/>
                <a:gdLst>
                  <a:gd name="T0" fmla="*/ 0 w 47"/>
                  <a:gd name="T1" fmla="*/ 0 h 69"/>
                  <a:gd name="T2" fmla="*/ 0 w 47"/>
                  <a:gd name="T3" fmla="*/ 1 h 69"/>
                  <a:gd name="T4" fmla="*/ 0 w 47"/>
                  <a:gd name="T5" fmla="*/ 1 h 69"/>
                  <a:gd name="T6" fmla="*/ 0 w 47"/>
                  <a:gd name="T7" fmla="*/ 1 h 69"/>
                  <a:gd name="T8" fmla="*/ 0 w 47"/>
                  <a:gd name="T9" fmla="*/ 1 h 69"/>
                  <a:gd name="T10" fmla="*/ 0 w 47"/>
                  <a:gd name="T11" fmla="*/ 1 h 69"/>
                  <a:gd name="T12" fmla="*/ 0 w 47"/>
                  <a:gd name="T13" fmla="*/ 1 h 69"/>
                  <a:gd name="T14" fmla="*/ 0 w 47"/>
                  <a:gd name="T15" fmla="*/ 2 h 69"/>
                  <a:gd name="T16" fmla="*/ 0 w 47"/>
                  <a:gd name="T17" fmla="*/ 2 h 69"/>
                  <a:gd name="T18" fmla="*/ 0 w 47"/>
                  <a:gd name="T19" fmla="*/ 2 h 69"/>
                  <a:gd name="T20" fmla="*/ 0 w 47"/>
                  <a:gd name="T21" fmla="*/ 1 h 69"/>
                  <a:gd name="T22" fmla="*/ 0 w 47"/>
                  <a:gd name="T23" fmla="*/ 1 h 69"/>
                  <a:gd name="T24" fmla="*/ 0 w 47"/>
                  <a:gd name="T25" fmla="*/ 1 h 69"/>
                  <a:gd name="T26" fmla="*/ 0 w 47"/>
                  <a:gd name="T27" fmla="*/ 1 h 69"/>
                  <a:gd name="T28" fmla="*/ 0 w 47"/>
                  <a:gd name="T29" fmla="*/ 1 h 69"/>
                  <a:gd name="T30" fmla="*/ 0 w 47"/>
                  <a:gd name="T31" fmla="*/ 1 h 69"/>
                  <a:gd name="T32" fmla="*/ 0 w 47"/>
                  <a:gd name="T33" fmla="*/ 0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9">
                    <a:moveTo>
                      <a:pt x="47" y="0"/>
                    </a:moveTo>
                    <a:lnTo>
                      <a:pt x="42" y="7"/>
                    </a:lnTo>
                    <a:lnTo>
                      <a:pt x="32" y="16"/>
                    </a:lnTo>
                    <a:lnTo>
                      <a:pt x="23" y="29"/>
                    </a:lnTo>
                    <a:lnTo>
                      <a:pt x="14" y="41"/>
                    </a:lnTo>
                    <a:lnTo>
                      <a:pt x="6" y="52"/>
                    </a:lnTo>
                    <a:lnTo>
                      <a:pt x="1" y="61"/>
                    </a:lnTo>
                    <a:lnTo>
                      <a:pt x="0" y="68"/>
                    </a:lnTo>
                    <a:lnTo>
                      <a:pt x="5" y="69"/>
                    </a:lnTo>
                    <a:lnTo>
                      <a:pt x="12" y="66"/>
                    </a:lnTo>
                    <a:lnTo>
                      <a:pt x="18" y="58"/>
                    </a:lnTo>
                    <a:lnTo>
                      <a:pt x="25" y="49"/>
                    </a:lnTo>
                    <a:lnTo>
                      <a:pt x="31" y="36"/>
                    </a:lnTo>
                    <a:lnTo>
                      <a:pt x="36" y="24"/>
                    </a:lnTo>
                    <a:lnTo>
                      <a:pt x="40" y="14"/>
                    </a:lnTo>
                    <a:lnTo>
                      <a:pt x="44" y="5"/>
                    </a:lnTo>
                    <a:lnTo>
                      <a:pt x="4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8" name="Freeform 197">
                <a:extLst>
                  <a:ext uri="{FF2B5EF4-FFF2-40B4-BE49-F238E27FC236}">
                    <a16:creationId xmlns:a16="http://schemas.microsoft.com/office/drawing/2014/main" id="{B8A213EC-1391-45F0-8395-8B9B24AF7246}"/>
                  </a:ext>
                </a:extLst>
              </p:cNvPr>
              <p:cNvSpPr>
                <a:spLocks/>
              </p:cNvSpPr>
              <p:nvPr/>
            </p:nvSpPr>
            <p:spPr bwMode="auto">
              <a:xfrm>
                <a:off x="2042" y="1219"/>
                <a:ext cx="12" cy="30"/>
              </a:xfrm>
              <a:custGeom>
                <a:avLst/>
                <a:gdLst>
                  <a:gd name="T0" fmla="*/ 0 w 26"/>
                  <a:gd name="T1" fmla="*/ 0 h 59"/>
                  <a:gd name="T2" fmla="*/ 0 w 26"/>
                  <a:gd name="T3" fmla="*/ 1 h 59"/>
                  <a:gd name="T4" fmla="*/ 0 w 26"/>
                  <a:gd name="T5" fmla="*/ 1 h 59"/>
                  <a:gd name="T6" fmla="*/ 0 w 26"/>
                  <a:gd name="T7" fmla="*/ 1 h 59"/>
                  <a:gd name="T8" fmla="*/ 0 w 26"/>
                  <a:gd name="T9" fmla="*/ 1 h 59"/>
                  <a:gd name="T10" fmla="*/ 0 w 26"/>
                  <a:gd name="T11" fmla="*/ 1 h 59"/>
                  <a:gd name="T12" fmla="*/ 0 w 26"/>
                  <a:gd name="T13" fmla="*/ 1 h 59"/>
                  <a:gd name="T14" fmla="*/ 0 w 26"/>
                  <a:gd name="T15" fmla="*/ 1 h 59"/>
                  <a:gd name="T16" fmla="*/ 0 w 26"/>
                  <a:gd name="T17" fmla="*/ 1 h 59"/>
                  <a:gd name="T18" fmla="*/ 0 w 26"/>
                  <a:gd name="T19" fmla="*/ 1 h 59"/>
                  <a:gd name="T20" fmla="*/ 0 w 26"/>
                  <a:gd name="T21" fmla="*/ 1 h 59"/>
                  <a:gd name="T22" fmla="*/ 0 w 26"/>
                  <a:gd name="T23" fmla="*/ 1 h 59"/>
                  <a:gd name="T24" fmla="*/ 0 w 2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59">
                    <a:moveTo>
                      <a:pt x="26" y="0"/>
                    </a:moveTo>
                    <a:lnTo>
                      <a:pt x="20" y="6"/>
                    </a:lnTo>
                    <a:lnTo>
                      <a:pt x="14" y="16"/>
                    </a:lnTo>
                    <a:lnTo>
                      <a:pt x="9" y="26"/>
                    </a:lnTo>
                    <a:lnTo>
                      <a:pt x="5" y="36"/>
                    </a:lnTo>
                    <a:lnTo>
                      <a:pt x="2" y="46"/>
                    </a:lnTo>
                    <a:lnTo>
                      <a:pt x="0" y="53"/>
                    </a:lnTo>
                    <a:lnTo>
                      <a:pt x="3" y="58"/>
                    </a:lnTo>
                    <a:lnTo>
                      <a:pt x="9" y="59"/>
                    </a:lnTo>
                    <a:lnTo>
                      <a:pt x="19" y="51"/>
                    </a:lnTo>
                    <a:lnTo>
                      <a:pt x="21" y="33"/>
                    </a:lnTo>
                    <a:lnTo>
                      <a:pt x="22" y="13"/>
                    </a:lnTo>
                    <a:lnTo>
                      <a:pt x="2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89" name="Freeform 198">
                <a:extLst>
                  <a:ext uri="{FF2B5EF4-FFF2-40B4-BE49-F238E27FC236}">
                    <a16:creationId xmlns:a16="http://schemas.microsoft.com/office/drawing/2014/main" id="{0F13D710-716B-4D4C-A313-674CA876FF07}"/>
                  </a:ext>
                </a:extLst>
              </p:cNvPr>
              <p:cNvSpPr>
                <a:spLocks/>
              </p:cNvSpPr>
              <p:nvPr/>
            </p:nvSpPr>
            <p:spPr bwMode="auto">
              <a:xfrm>
                <a:off x="2062" y="1216"/>
                <a:ext cx="6" cy="26"/>
              </a:xfrm>
              <a:custGeom>
                <a:avLst/>
                <a:gdLst>
                  <a:gd name="T0" fmla="*/ 1 w 11"/>
                  <a:gd name="T1" fmla="*/ 0 h 51"/>
                  <a:gd name="T2" fmla="*/ 1 w 11"/>
                  <a:gd name="T3" fmla="*/ 1 h 51"/>
                  <a:gd name="T4" fmla="*/ 1 w 11"/>
                  <a:gd name="T5" fmla="*/ 1 h 51"/>
                  <a:gd name="T6" fmla="*/ 0 w 11"/>
                  <a:gd name="T7" fmla="*/ 1 h 51"/>
                  <a:gd name="T8" fmla="*/ 1 w 11"/>
                  <a:gd name="T9" fmla="*/ 1 h 51"/>
                  <a:gd name="T10" fmla="*/ 1 w 11"/>
                  <a:gd name="T11" fmla="*/ 1 h 51"/>
                  <a:gd name="T12" fmla="*/ 1 w 11"/>
                  <a:gd name="T13" fmla="*/ 1 h 51"/>
                  <a:gd name="T14" fmla="*/ 1 w 11"/>
                  <a:gd name="T15" fmla="*/ 1 h 51"/>
                  <a:gd name="T16" fmla="*/ 1 w 1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51">
                    <a:moveTo>
                      <a:pt x="11" y="0"/>
                    </a:moveTo>
                    <a:lnTo>
                      <a:pt x="6" y="12"/>
                    </a:lnTo>
                    <a:lnTo>
                      <a:pt x="1" y="31"/>
                    </a:lnTo>
                    <a:lnTo>
                      <a:pt x="0" y="46"/>
                    </a:lnTo>
                    <a:lnTo>
                      <a:pt x="6" y="51"/>
                    </a:lnTo>
                    <a:lnTo>
                      <a:pt x="11" y="45"/>
                    </a:lnTo>
                    <a:lnTo>
                      <a:pt x="11" y="31"/>
                    </a:lnTo>
                    <a:lnTo>
                      <a:pt x="10" y="15"/>
                    </a:lnTo>
                    <a:lnTo>
                      <a:pt x="1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0" name="Freeform 199">
                <a:extLst>
                  <a:ext uri="{FF2B5EF4-FFF2-40B4-BE49-F238E27FC236}">
                    <a16:creationId xmlns:a16="http://schemas.microsoft.com/office/drawing/2014/main" id="{1B4ECF78-6279-4BAC-8CB6-BBCABB1F457E}"/>
                  </a:ext>
                </a:extLst>
              </p:cNvPr>
              <p:cNvSpPr>
                <a:spLocks/>
              </p:cNvSpPr>
              <p:nvPr/>
            </p:nvSpPr>
            <p:spPr bwMode="auto">
              <a:xfrm>
                <a:off x="2077" y="1212"/>
                <a:ext cx="8" cy="25"/>
              </a:xfrm>
              <a:custGeom>
                <a:avLst/>
                <a:gdLst>
                  <a:gd name="T0" fmla="*/ 1 w 15"/>
                  <a:gd name="T1" fmla="*/ 0 h 50"/>
                  <a:gd name="T2" fmla="*/ 1 w 15"/>
                  <a:gd name="T3" fmla="*/ 1 h 50"/>
                  <a:gd name="T4" fmla="*/ 0 w 15"/>
                  <a:gd name="T5" fmla="*/ 1 h 50"/>
                  <a:gd name="T6" fmla="*/ 1 w 15"/>
                  <a:gd name="T7" fmla="*/ 1 h 50"/>
                  <a:gd name="T8" fmla="*/ 1 w 15"/>
                  <a:gd name="T9" fmla="*/ 1 h 50"/>
                  <a:gd name="T10" fmla="*/ 1 w 15"/>
                  <a:gd name="T11" fmla="*/ 1 h 50"/>
                  <a:gd name="T12" fmla="*/ 1 w 15"/>
                  <a:gd name="T13" fmla="*/ 1 h 50"/>
                  <a:gd name="T14" fmla="*/ 1 w 15"/>
                  <a:gd name="T15" fmla="*/ 1 h 50"/>
                  <a:gd name="T16" fmla="*/ 1 w 15"/>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0">
                    <a:moveTo>
                      <a:pt x="7" y="0"/>
                    </a:moveTo>
                    <a:lnTo>
                      <a:pt x="2" y="11"/>
                    </a:lnTo>
                    <a:lnTo>
                      <a:pt x="0" y="28"/>
                    </a:lnTo>
                    <a:lnTo>
                      <a:pt x="2" y="43"/>
                    </a:lnTo>
                    <a:lnTo>
                      <a:pt x="9" y="50"/>
                    </a:lnTo>
                    <a:lnTo>
                      <a:pt x="15" y="46"/>
                    </a:lnTo>
                    <a:lnTo>
                      <a:pt x="13" y="33"/>
                    </a:lnTo>
                    <a:lnTo>
                      <a:pt x="8" y="16"/>
                    </a:lnTo>
                    <a:lnTo>
                      <a:pt x="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1" name="Freeform 200">
                <a:extLst>
                  <a:ext uri="{FF2B5EF4-FFF2-40B4-BE49-F238E27FC236}">
                    <a16:creationId xmlns:a16="http://schemas.microsoft.com/office/drawing/2014/main" id="{555D9337-604A-4093-AAAB-5BD8C1E2ED53}"/>
                  </a:ext>
                </a:extLst>
              </p:cNvPr>
              <p:cNvSpPr>
                <a:spLocks/>
              </p:cNvSpPr>
              <p:nvPr/>
            </p:nvSpPr>
            <p:spPr bwMode="auto">
              <a:xfrm>
                <a:off x="2090" y="1204"/>
                <a:ext cx="8" cy="25"/>
              </a:xfrm>
              <a:custGeom>
                <a:avLst/>
                <a:gdLst>
                  <a:gd name="T0" fmla="*/ 1 w 16"/>
                  <a:gd name="T1" fmla="*/ 0 h 49"/>
                  <a:gd name="T2" fmla="*/ 1 w 16"/>
                  <a:gd name="T3" fmla="*/ 1 h 49"/>
                  <a:gd name="T4" fmla="*/ 1 w 16"/>
                  <a:gd name="T5" fmla="*/ 1 h 49"/>
                  <a:gd name="T6" fmla="*/ 0 w 16"/>
                  <a:gd name="T7" fmla="*/ 1 h 49"/>
                  <a:gd name="T8" fmla="*/ 1 w 16"/>
                  <a:gd name="T9" fmla="*/ 1 h 49"/>
                  <a:gd name="T10" fmla="*/ 1 w 16"/>
                  <a:gd name="T11" fmla="*/ 1 h 49"/>
                  <a:gd name="T12" fmla="*/ 1 w 16"/>
                  <a:gd name="T13" fmla="*/ 1 h 49"/>
                  <a:gd name="T14" fmla="*/ 1 w 16"/>
                  <a:gd name="T15" fmla="*/ 1 h 49"/>
                  <a:gd name="T16" fmla="*/ 1 w 16"/>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9">
                    <a:moveTo>
                      <a:pt x="15" y="0"/>
                    </a:moveTo>
                    <a:lnTo>
                      <a:pt x="8" y="6"/>
                    </a:lnTo>
                    <a:lnTo>
                      <a:pt x="1" y="21"/>
                    </a:lnTo>
                    <a:lnTo>
                      <a:pt x="0" y="39"/>
                    </a:lnTo>
                    <a:lnTo>
                      <a:pt x="7" y="49"/>
                    </a:lnTo>
                    <a:lnTo>
                      <a:pt x="15" y="46"/>
                    </a:lnTo>
                    <a:lnTo>
                      <a:pt x="16" y="32"/>
                    </a:lnTo>
                    <a:lnTo>
                      <a:pt x="15" y="13"/>
                    </a:lnTo>
                    <a:lnTo>
                      <a:pt x="1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2" name="Freeform 201">
                <a:extLst>
                  <a:ext uri="{FF2B5EF4-FFF2-40B4-BE49-F238E27FC236}">
                    <a16:creationId xmlns:a16="http://schemas.microsoft.com/office/drawing/2014/main" id="{6AC3AD95-E3A0-4997-9009-DDAD535C0FD4}"/>
                  </a:ext>
                </a:extLst>
              </p:cNvPr>
              <p:cNvSpPr>
                <a:spLocks/>
              </p:cNvSpPr>
              <p:nvPr/>
            </p:nvSpPr>
            <p:spPr bwMode="auto">
              <a:xfrm>
                <a:off x="2100" y="1199"/>
                <a:ext cx="7" cy="27"/>
              </a:xfrm>
              <a:custGeom>
                <a:avLst/>
                <a:gdLst>
                  <a:gd name="T0" fmla="*/ 0 w 15"/>
                  <a:gd name="T1" fmla="*/ 0 h 54"/>
                  <a:gd name="T2" fmla="*/ 0 w 15"/>
                  <a:gd name="T3" fmla="*/ 1 h 54"/>
                  <a:gd name="T4" fmla="*/ 0 w 15"/>
                  <a:gd name="T5" fmla="*/ 1 h 54"/>
                  <a:gd name="T6" fmla="*/ 0 w 15"/>
                  <a:gd name="T7" fmla="*/ 1 h 54"/>
                  <a:gd name="T8" fmla="*/ 0 w 15"/>
                  <a:gd name="T9" fmla="*/ 1 h 54"/>
                  <a:gd name="T10" fmla="*/ 0 w 15"/>
                  <a:gd name="T11" fmla="*/ 1 h 54"/>
                  <a:gd name="T12" fmla="*/ 0 w 15"/>
                  <a:gd name="T13" fmla="*/ 1 h 54"/>
                  <a:gd name="T14" fmla="*/ 0 w 15"/>
                  <a:gd name="T15" fmla="*/ 1 h 54"/>
                  <a:gd name="T16" fmla="*/ 0 w 15"/>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4">
                    <a:moveTo>
                      <a:pt x="11" y="0"/>
                    </a:moveTo>
                    <a:lnTo>
                      <a:pt x="7" y="12"/>
                    </a:lnTo>
                    <a:lnTo>
                      <a:pt x="2" y="27"/>
                    </a:lnTo>
                    <a:lnTo>
                      <a:pt x="0" y="43"/>
                    </a:lnTo>
                    <a:lnTo>
                      <a:pt x="6" y="54"/>
                    </a:lnTo>
                    <a:lnTo>
                      <a:pt x="12" y="51"/>
                    </a:lnTo>
                    <a:lnTo>
                      <a:pt x="15" y="34"/>
                    </a:lnTo>
                    <a:lnTo>
                      <a:pt x="14" y="14"/>
                    </a:lnTo>
                    <a:lnTo>
                      <a:pt x="1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3" name="Freeform 202">
                <a:extLst>
                  <a:ext uri="{FF2B5EF4-FFF2-40B4-BE49-F238E27FC236}">
                    <a16:creationId xmlns:a16="http://schemas.microsoft.com/office/drawing/2014/main" id="{9584F907-7F8A-47A6-8F1E-B51A66951941}"/>
                  </a:ext>
                </a:extLst>
              </p:cNvPr>
              <p:cNvSpPr>
                <a:spLocks/>
              </p:cNvSpPr>
              <p:nvPr/>
            </p:nvSpPr>
            <p:spPr bwMode="auto">
              <a:xfrm>
                <a:off x="1912" y="1228"/>
                <a:ext cx="42" cy="27"/>
              </a:xfrm>
              <a:custGeom>
                <a:avLst/>
                <a:gdLst>
                  <a:gd name="T0" fmla="*/ 0 w 85"/>
                  <a:gd name="T1" fmla="*/ 1 h 54"/>
                  <a:gd name="T2" fmla="*/ 0 w 85"/>
                  <a:gd name="T3" fmla="*/ 1 h 54"/>
                  <a:gd name="T4" fmla="*/ 0 w 85"/>
                  <a:gd name="T5" fmla="*/ 1 h 54"/>
                  <a:gd name="T6" fmla="*/ 0 w 85"/>
                  <a:gd name="T7" fmla="*/ 1 h 54"/>
                  <a:gd name="T8" fmla="*/ 0 w 85"/>
                  <a:gd name="T9" fmla="*/ 1 h 54"/>
                  <a:gd name="T10" fmla="*/ 0 w 85"/>
                  <a:gd name="T11" fmla="*/ 1 h 54"/>
                  <a:gd name="T12" fmla="*/ 0 w 85"/>
                  <a:gd name="T13" fmla="*/ 1 h 54"/>
                  <a:gd name="T14" fmla="*/ 1 w 85"/>
                  <a:gd name="T15" fmla="*/ 1 h 54"/>
                  <a:gd name="T16" fmla="*/ 1 w 85"/>
                  <a:gd name="T17" fmla="*/ 0 h 54"/>
                  <a:gd name="T18" fmla="*/ 1 w 85"/>
                  <a:gd name="T19" fmla="*/ 1 h 54"/>
                  <a:gd name="T20" fmla="*/ 0 w 85"/>
                  <a:gd name="T21" fmla="*/ 1 h 54"/>
                  <a:gd name="T22" fmla="*/ 0 w 85"/>
                  <a:gd name="T23" fmla="*/ 1 h 54"/>
                  <a:gd name="T24" fmla="*/ 0 w 85"/>
                  <a:gd name="T25" fmla="*/ 1 h 54"/>
                  <a:gd name="T26" fmla="*/ 0 w 85"/>
                  <a:gd name="T27" fmla="*/ 1 h 54"/>
                  <a:gd name="T28" fmla="*/ 0 w 85"/>
                  <a:gd name="T29" fmla="*/ 1 h 54"/>
                  <a:gd name="T30" fmla="*/ 0 w 85"/>
                  <a:gd name="T31" fmla="*/ 1 h 54"/>
                  <a:gd name="T32" fmla="*/ 0 w 85"/>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54">
                    <a:moveTo>
                      <a:pt x="3" y="54"/>
                    </a:moveTo>
                    <a:lnTo>
                      <a:pt x="7" y="52"/>
                    </a:lnTo>
                    <a:lnTo>
                      <a:pt x="15" y="46"/>
                    </a:lnTo>
                    <a:lnTo>
                      <a:pt x="24" y="38"/>
                    </a:lnTo>
                    <a:lnTo>
                      <a:pt x="37" y="29"/>
                    </a:lnTo>
                    <a:lnTo>
                      <a:pt x="50" y="18"/>
                    </a:lnTo>
                    <a:lnTo>
                      <a:pt x="62" y="9"/>
                    </a:lnTo>
                    <a:lnTo>
                      <a:pt x="75" y="3"/>
                    </a:lnTo>
                    <a:lnTo>
                      <a:pt x="85" y="0"/>
                    </a:lnTo>
                    <a:lnTo>
                      <a:pt x="72" y="3"/>
                    </a:lnTo>
                    <a:lnTo>
                      <a:pt x="57" y="9"/>
                    </a:lnTo>
                    <a:lnTo>
                      <a:pt x="41" y="17"/>
                    </a:lnTo>
                    <a:lnTo>
                      <a:pt x="26" y="25"/>
                    </a:lnTo>
                    <a:lnTo>
                      <a:pt x="13" y="34"/>
                    </a:lnTo>
                    <a:lnTo>
                      <a:pt x="4" y="42"/>
                    </a:lnTo>
                    <a:lnTo>
                      <a:pt x="0" y="49"/>
                    </a:lnTo>
                    <a:lnTo>
                      <a:pt x="3"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4" name="Freeform 203">
                <a:extLst>
                  <a:ext uri="{FF2B5EF4-FFF2-40B4-BE49-F238E27FC236}">
                    <a16:creationId xmlns:a16="http://schemas.microsoft.com/office/drawing/2014/main" id="{AA23D3DC-CD65-42CC-B37A-F17EB691C3E1}"/>
                  </a:ext>
                </a:extLst>
              </p:cNvPr>
              <p:cNvSpPr>
                <a:spLocks/>
              </p:cNvSpPr>
              <p:nvPr/>
            </p:nvSpPr>
            <p:spPr bwMode="auto">
              <a:xfrm>
                <a:off x="1905" y="1226"/>
                <a:ext cx="31" cy="17"/>
              </a:xfrm>
              <a:custGeom>
                <a:avLst/>
                <a:gdLst>
                  <a:gd name="T0" fmla="*/ 0 w 63"/>
                  <a:gd name="T1" fmla="*/ 0 h 35"/>
                  <a:gd name="T2" fmla="*/ 0 w 63"/>
                  <a:gd name="T3" fmla="*/ 0 h 35"/>
                  <a:gd name="T4" fmla="*/ 0 w 63"/>
                  <a:gd name="T5" fmla="*/ 0 h 35"/>
                  <a:gd name="T6" fmla="*/ 0 w 63"/>
                  <a:gd name="T7" fmla="*/ 0 h 35"/>
                  <a:gd name="T8" fmla="*/ 0 w 63"/>
                  <a:gd name="T9" fmla="*/ 0 h 35"/>
                  <a:gd name="T10" fmla="*/ 0 w 63"/>
                  <a:gd name="T11" fmla="*/ 0 h 35"/>
                  <a:gd name="T12" fmla="*/ 0 w 63"/>
                  <a:gd name="T13" fmla="*/ 0 h 35"/>
                  <a:gd name="T14" fmla="*/ 0 w 63"/>
                  <a:gd name="T15" fmla="*/ 0 h 35"/>
                  <a:gd name="T16" fmla="*/ 0 w 63"/>
                  <a:gd name="T17" fmla="*/ 0 h 35"/>
                  <a:gd name="T18" fmla="*/ 0 w 63"/>
                  <a:gd name="T19" fmla="*/ 0 h 35"/>
                  <a:gd name="T20" fmla="*/ 0 w 63"/>
                  <a:gd name="T21" fmla="*/ 0 h 35"/>
                  <a:gd name="T22" fmla="*/ 0 w 63"/>
                  <a:gd name="T23" fmla="*/ 0 h 35"/>
                  <a:gd name="T24" fmla="*/ 0 w 63"/>
                  <a:gd name="T25" fmla="*/ 0 h 35"/>
                  <a:gd name="T26" fmla="*/ 0 w 63"/>
                  <a:gd name="T27" fmla="*/ 0 h 35"/>
                  <a:gd name="T28" fmla="*/ 0 w 63"/>
                  <a:gd name="T29" fmla="*/ 0 h 35"/>
                  <a:gd name="T30" fmla="*/ 0 w 63"/>
                  <a:gd name="T31" fmla="*/ 0 h 35"/>
                  <a:gd name="T32" fmla="*/ 0 w 63"/>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35">
                    <a:moveTo>
                      <a:pt x="63" y="0"/>
                    </a:moveTo>
                    <a:lnTo>
                      <a:pt x="55" y="4"/>
                    </a:lnTo>
                    <a:lnTo>
                      <a:pt x="44" y="8"/>
                    </a:lnTo>
                    <a:lnTo>
                      <a:pt x="33" y="14"/>
                    </a:lnTo>
                    <a:lnTo>
                      <a:pt x="22" y="19"/>
                    </a:lnTo>
                    <a:lnTo>
                      <a:pt x="12" y="24"/>
                    </a:lnTo>
                    <a:lnTo>
                      <a:pt x="5" y="29"/>
                    </a:lnTo>
                    <a:lnTo>
                      <a:pt x="0" y="32"/>
                    </a:lnTo>
                    <a:lnTo>
                      <a:pt x="2" y="35"/>
                    </a:lnTo>
                    <a:lnTo>
                      <a:pt x="6" y="35"/>
                    </a:lnTo>
                    <a:lnTo>
                      <a:pt x="13" y="31"/>
                    </a:lnTo>
                    <a:lnTo>
                      <a:pt x="22" y="27"/>
                    </a:lnTo>
                    <a:lnTo>
                      <a:pt x="32" y="21"/>
                    </a:lnTo>
                    <a:lnTo>
                      <a:pt x="42" y="14"/>
                    </a:lnTo>
                    <a:lnTo>
                      <a:pt x="50" y="8"/>
                    </a:lnTo>
                    <a:lnTo>
                      <a:pt x="58" y="4"/>
                    </a:lnTo>
                    <a:lnTo>
                      <a:pt x="6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5" name="Freeform 204">
                <a:extLst>
                  <a:ext uri="{FF2B5EF4-FFF2-40B4-BE49-F238E27FC236}">
                    <a16:creationId xmlns:a16="http://schemas.microsoft.com/office/drawing/2014/main" id="{EE2DAB85-EF36-45E7-9662-3C4977CF02C1}"/>
                  </a:ext>
                </a:extLst>
              </p:cNvPr>
              <p:cNvSpPr>
                <a:spLocks/>
              </p:cNvSpPr>
              <p:nvPr/>
            </p:nvSpPr>
            <p:spPr bwMode="auto">
              <a:xfrm>
                <a:off x="2019" y="1102"/>
                <a:ext cx="166" cy="46"/>
              </a:xfrm>
              <a:custGeom>
                <a:avLst/>
                <a:gdLst>
                  <a:gd name="T0" fmla="*/ 6 w 331"/>
                  <a:gd name="T1" fmla="*/ 2 h 91"/>
                  <a:gd name="T2" fmla="*/ 6 w 331"/>
                  <a:gd name="T3" fmla="*/ 2 h 91"/>
                  <a:gd name="T4" fmla="*/ 6 w 331"/>
                  <a:gd name="T5" fmla="*/ 2 h 91"/>
                  <a:gd name="T6" fmla="*/ 6 w 331"/>
                  <a:gd name="T7" fmla="*/ 2 h 91"/>
                  <a:gd name="T8" fmla="*/ 6 w 331"/>
                  <a:gd name="T9" fmla="*/ 2 h 91"/>
                  <a:gd name="T10" fmla="*/ 5 w 331"/>
                  <a:gd name="T11" fmla="*/ 2 h 91"/>
                  <a:gd name="T12" fmla="*/ 5 w 331"/>
                  <a:gd name="T13" fmla="*/ 1 h 91"/>
                  <a:gd name="T14" fmla="*/ 5 w 331"/>
                  <a:gd name="T15" fmla="*/ 1 h 91"/>
                  <a:gd name="T16" fmla="*/ 4 w 331"/>
                  <a:gd name="T17" fmla="*/ 1 h 91"/>
                  <a:gd name="T18" fmla="*/ 4 w 331"/>
                  <a:gd name="T19" fmla="*/ 1 h 91"/>
                  <a:gd name="T20" fmla="*/ 4 w 331"/>
                  <a:gd name="T21" fmla="*/ 1 h 91"/>
                  <a:gd name="T22" fmla="*/ 3 w 331"/>
                  <a:gd name="T23" fmla="*/ 1 h 91"/>
                  <a:gd name="T24" fmla="*/ 3 w 331"/>
                  <a:gd name="T25" fmla="*/ 1 h 91"/>
                  <a:gd name="T26" fmla="*/ 3 w 331"/>
                  <a:gd name="T27" fmla="*/ 1 h 91"/>
                  <a:gd name="T28" fmla="*/ 2 w 331"/>
                  <a:gd name="T29" fmla="*/ 1 h 91"/>
                  <a:gd name="T30" fmla="*/ 2 w 331"/>
                  <a:gd name="T31" fmla="*/ 1 h 91"/>
                  <a:gd name="T32" fmla="*/ 2 w 331"/>
                  <a:gd name="T33" fmla="*/ 1 h 91"/>
                  <a:gd name="T34" fmla="*/ 1 w 331"/>
                  <a:gd name="T35" fmla="*/ 1 h 91"/>
                  <a:gd name="T36" fmla="*/ 1 w 331"/>
                  <a:gd name="T37" fmla="*/ 1 h 91"/>
                  <a:gd name="T38" fmla="*/ 1 w 331"/>
                  <a:gd name="T39" fmla="*/ 1 h 91"/>
                  <a:gd name="T40" fmla="*/ 0 w 331"/>
                  <a:gd name="T41" fmla="*/ 1 h 91"/>
                  <a:gd name="T42" fmla="*/ 1 w 331"/>
                  <a:gd name="T43" fmla="*/ 1 h 91"/>
                  <a:gd name="T44" fmla="*/ 1 w 331"/>
                  <a:gd name="T45" fmla="*/ 1 h 91"/>
                  <a:gd name="T46" fmla="*/ 1 w 331"/>
                  <a:gd name="T47" fmla="*/ 1 h 91"/>
                  <a:gd name="T48" fmla="*/ 1 w 331"/>
                  <a:gd name="T49" fmla="*/ 1 h 91"/>
                  <a:gd name="T50" fmla="*/ 2 w 331"/>
                  <a:gd name="T51" fmla="*/ 1 h 91"/>
                  <a:gd name="T52" fmla="*/ 2 w 331"/>
                  <a:gd name="T53" fmla="*/ 0 h 91"/>
                  <a:gd name="T54" fmla="*/ 3 w 331"/>
                  <a:gd name="T55" fmla="*/ 1 h 91"/>
                  <a:gd name="T56" fmla="*/ 3 w 331"/>
                  <a:gd name="T57" fmla="*/ 1 h 91"/>
                  <a:gd name="T58" fmla="*/ 3 w 331"/>
                  <a:gd name="T59" fmla="*/ 1 h 91"/>
                  <a:gd name="T60" fmla="*/ 4 w 331"/>
                  <a:gd name="T61" fmla="*/ 1 h 91"/>
                  <a:gd name="T62" fmla="*/ 4 w 331"/>
                  <a:gd name="T63" fmla="*/ 1 h 91"/>
                  <a:gd name="T64" fmla="*/ 5 w 331"/>
                  <a:gd name="T65" fmla="*/ 1 h 91"/>
                  <a:gd name="T66" fmla="*/ 5 w 331"/>
                  <a:gd name="T67" fmla="*/ 1 h 91"/>
                  <a:gd name="T68" fmla="*/ 5 w 331"/>
                  <a:gd name="T69" fmla="*/ 1 h 91"/>
                  <a:gd name="T70" fmla="*/ 5 w 331"/>
                  <a:gd name="T71" fmla="*/ 1 h 91"/>
                  <a:gd name="T72" fmla="*/ 6 w 331"/>
                  <a:gd name="T73" fmla="*/ 2 h 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1" h="91">
                    <a:moveTo>
                      <a:pt x="330" y="77"/>
                    </a:moveTo>
                    <a:lnTo>
                      <a:pt x="331" y="80"/>
                    </a:lnTo>
                    <a:lnTo>
                      <a:pt x="330" y="84"/>
                    </a:lnTo>
                    <a:lnTo>
                      <a:pt x="329" y="87"/>
                    </a:lnTo>
                    <a:lnTo>
                      <a:pt x="329" y="91"/>
                    </a:lnTo>
                    <a:lnTo>
                      <a:pt x="309" y="72"/>
                    </a:lnTo>
                    <a:lnTo>
                      <a:pt x="289" y="56"/>
                    </a:lnTo>
                    <a:lnTo>
                      <a:pt x="267" y="42"/>
                    </a:lnTo>
                    <a:lnTo>
                      <a:pt x="245" y="32"/>
                    </a:lnTo>
                    <a:lnTo>
                      <a:pt x="222" y="24"/>
                    </a:lnTo>
                    <a:lnTo>
                      <a:pt x="199" y="18"/>
                    </a:lnTo>
                    <a:lnTo>
                      <a:pt x="177" y="13"/>
                    </a:lnTo>
                    <a:lnTo>
                      <a:pt x="154" y="11"/>
                    </a:lnTo>
                    <a:lnTo>
                      <a:pt x="132" y="10"/>
                    </a:lnTo>
                    <a:lnTo>
                      <a:pt x="110" y="10"/>
                    </a:lnTo>
                    <a:lnTo>
                      <a:pt x="88" y="11"/>
                    </a:lnTo>
                    <a:lnTo>
                      <a:pt x="69" y="13"/>
                    </a:lnTo>
                    <a:lnTo>
                      <a:pt x="49" y="16"/>
                    </a:lnTo>
                    <a:lnTo>
                      <a:pt x="32" y="18"/>
                    </a:lnTo>
                    <a:lnTo>
                      <a:pt x="15" y="20"/>
                    </a:lnTo>
                    <a:lnTo>
                      <a:pt x="0" y="23"/>
                    </a:lnTo>
                    <a:lnTo>
                      <a:pt x="10" y="16"/>
                    </a:lnTo>
                    <a:lnTo>
                      <a:pt x="25" y="10"/>
                    </a:lnTo>
                    <a:lnTo>
                      <a:pt x="43" y="5"/>
                    </a:lnTo>
                    <a:lnTo>
                      <a:pt x="63" y="3"/>
                    </a:lnTo>
                    <a:lnTo>
                      <a:pt x="86" y="1"/>
                    </a:lnTo>
                    <a:lnTo>
                      <a:pt x="110" y="0"/>
                    </a:lnTo>
                    <a:lnTo>
                      <a:pt x="135" y="1"/>
                    </a:lnTo>
                    <a:lnTo>
                      <a:pt x="162" y="2"/>
                    </a:lnTo>
                    <a:lnTo>
                      <a:pt x="188" y="5"/>
                    </a:lnTo>
                    <a:lnTo>
                      <a:pt x="214" y="11"/>
                    </a:lnTo>
                    <a:lnTo>
                      <a:pt x="238" y="17"/>
                    </a:lnTo>
                    <a:lnTo>
                      <a:pt x="262" y="26"/>
                    </a:lnTo>
                    <a:lnTo>
                      <a:pt x="283" y="35"/>
                    </a:lnTo>
                    <a:lnTo>
                      <a:pt x="302" y="48"/>
                    </a:lnTo>
                    <a:lnTo>
                      <a:pt x="317" y="61"/>
                    </a:lnTo>
                    <a:lnTo>
                      <a:pt x="330" y="7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6" name="Freeform 205">
                <a:extLst>
                  <a:ext uri="{FF2B5EF4-FFF2-40B4-BE49-F238E27FC236}">
                    <a16:creationId xmlns:a16="http://schemas.microsoft.com/office/drawing/2014/main" id="{ADD0F3D8-93D6-4037-BB7B-1A0970605D53}"/>
                  </a:ext>
                </a:extLst>
              </p:cNvPr>
              <p:cNvSpPr>
                <a:spLocks/>
              </p:cNvSpPr>
              <p:nvPr/>
            </p:nvSpPr>
            <p:spPr bwMode="auto">
              <a:xfrm>
                <a:off x="2024" y="1107"/>
                <a:ext cx="22" cy="33"/>
              </a:xfrm>
              <a:custGeom>
                <a:avLst/>
                <a:gdLst>
                  <a:gd name="T0" fmla="*/ 1 w 44"/>
                  <a:gd name="T1" fmla="*/ 0 h 67"/>
                  <a:gd name="T2" fmla="*/ 1 w 44"/>
                  <a:gd name="T3" fmla="*/ 0 h 67"/>
                  <a:gd name="T4" fmla="*/ 1 w 44"/>
                  <a:gd name="T5" fmla="*/ 0 h 67"/>
                  <a:gd name="T6" fmla="*/ 1 w 44"/>
                  <a:gd name="T7" fmla="*/ 0 h 67"/>
                  <a:gd name="T8" fmla="*/ 1 w 44"/>
                  <a:gd name="T9" fmla="*/ 0 h 67"/>
                  <a:gd name="T10" fmla="*/ 1 w 44"/>
                  <a:gd name="T11" fmla="*/ 0 h 67"/>
                  <a:gd name="T12" fmla="*/ 1 w 44"/>
                  <a:gd name="T13" fmla="*/ 0 h 67"/>
                  <a:gd name="T14" fmla="*/ 0 w 44"/>
                  <a:gd name="T15" fmla="*/ 0 h 67"/>
                  <a:gd name="T16" fmla="*/ 1 w 44"/>
                  <a:gd name="T17" fmla="*/ 1 h 67"/>
                  <a:gd name="T18" fmla="*/ 1 w 44"/>
                  <a:gd name="T19" fmla="*/ 1 h 67"/>
                  <a:gd name="T20" fmla="*/ 1 w 44"/>
                  <a:gd name="T21" fmla="*/ 0 h 67"/>
                  <a:gd name="T22" fmla="*/ 1 w 44"/>
                  <a:gd name="T23" fmla="*/ 0 h 67"/>
                  <a:gd name="T24" fmla="*/ 1 w 44"/>
                  <a:gd name="T25" fmla="*/ 0 h 67"/>
                  <a:gd name="T26" fmla="*/ 1 w 44"/>
                  <a:gd name="T27" fmla="*/ 0 h 67"/>
                  <a:gd name="T28" fmla="*/ 1 w 44"/>
                  <a:gd name="T29" fmla="*/ 0 h 67"/>
                  <a:gd name="T30" fmla="*/ 1 w 44"/>
                  <a:gd name="T31" fmla="*/ 0 h 67"/>
                  <a:gd name="T32" fmla="*/ 1 w 44"/>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67">
                    <a:moveTo>
                      <a:pt x="44" y="0"/>
                    </a:moveTo>
                    <a:lnTo>
                      <a:pt x="35" y="7"/>
                    </a:lnTo>
                    <a:lnTo>
                      <a:pt x="26" y="15"/>
                    </a:lnTo>
                    <a:lnTo>
                      <a:pt x="18" y="25"/>
                    </a:lnTo>
                    <a:lnTo>
                      <a:pt x="10" y="37"/>
                    </a:lnTo>
                    <a:lnTo>
                      <a:pt x="4" y="47"/>
                    </a:lnTo>
                    <a:lnTo>
                      <a:pt x="1" y="56"/>
                    </a:lnTo>
                    <a:lnTo>
                      <a:pt x="0" y="63"/>
                    </a:lnTo>
                    <a:lnTo>
                      <a:pt x="1" y="67"/>
                    </a:lnTo>
                    <a:lnTo>
                      <a:pt x="4" y="65"/>
                    </a:lnTo>
                    <a:lnTo>
                      <a:pt x="9" y="61"/>
                    </a:lnTo>
                    <a:lnTo>
                      <a:pt x="14" y="53"/>
                    </a:lnTo>
                    <a:lnTo>
                      <a:pt x="18" y="44"/>
                    </a:lnTo>
                    <a:lnTo>
                      <a:pt x="24" y="32"/>
                    </a:lnTo>
                    <a:lnTo>
                      <a:pt x="30" y="21"/>
                    </a:lnTo>
                    <a:lnTo>
                      <a:pt x="37" y="9"/>
                    </a:lnTo>
                    <a:lnTo>
                      <a:pt x="4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7" name="Freeform 206">
                <a:extLst>
                  <a:ext uri="{FF2B5EF4-FFF2-40B4-BE49-F238E27FC236}">
                    <a16:creationId xmlns:a16="http://schemas.microsoft.com/office/drawing/2014/main" id="{0DB345B9-D130-42C5-8035-76492E750CD7}"/>
                  </a:ext>
                </a:extLst>
              </p:cNvPr>
              <p:cNvSpPr>
                <a:spLocks/>
              </p:cNvSpPr>
              <p:nvPr/>
            </p:nvSpPr>
            <p:spPr bwMode="auto">
              <a:xfrm>
                <a:off x="2029" y="1106"/>
                <a:ext cx="33" cy="39"/>
              </a:xfrm>
              <a:custGeom>
                <a:avLst/>
                <a:gdLst>
                  <a:gd name="T0" fmla="*/ 1 w 66"/>
                  <a:gd name="T1" fmla="*/ 2 h 78"/>
                  <a:gd name="T2" fmla="*/ 0 w 66"/>
                  <a:gd name="T3" fmla="*/ 2 h 78"/>
                  <a:gd name="T4" fmla="*/ 1 w 66"/>
                  <a:gd name="T5" fmla="*/ 2 h 78"/>
                  <a:gd name="T6" fmla="*/ 1 w 66"/>
                  <a:gd name="T7" fmla="*/ 1 h 78"/>
                  <a:gd name="T8" fmla="*/ 1 w 66"/>
                  <a:gd name="T9" fmla="*/ 1 h 78"/>
                  <a:gd name="T10" fmla="*/ 1 w 66"/>
                  <a:gd name="T11" fmla="*/ 1 h 78"/>
                  <a:gd name="T12" fmla="*/ 1 w 66"/>
                  <a:gd name="T13" fmla="*/ 1 h 78"/>
                  <a:gd name="T14" fmla="*/ 1 w 66"/>
                  <a:gd name="T15" fmla="*/ 1 h 78"/>
                  <a:gd name="T16" fmla="*/ 2 w 66"/>
                  <a:gd name="T17" fmla="*/ 0 h 78"/>
                  <a:gd name="T18" fmla="*/ 1 w 66"/>
                  <a:gd name="T19" fmla="*/ 1 h 78"/>
                  <a:gd name="T20" fmla="*/ 1 w 66"/>
                  <a:gd name="T21" fmla="*/ 1 h 78"/>
                  <a:gd name="T22" fmla="*/ 1 w 66"/>
                  <a:gd name="T23" fmla="*/ 1 h 78"/>
                  <a:gd name="T24" fmla="*/ 1 w 66"/>
                  <a:gd name="T25" fmla="*/ 1 h 78"/>
                  <a:gd name="T26" fmla="*/ 1 w 66"/>
                  <a:gd name="T27" fmla="*/ 1 h 78"/>
                  <a:gd name="T28" fmla="*/ 1 w 66"/>
                  <a:gd name="T29" fmla="*/ 2 h 78"/>
                  <a:gd name="T30" fmla="*/ 1 w 66"/>
                  <a:gd name="T31" fmla="*/ 2 h 78"/>
                  <a:gd name="T32" fmla="*/ 1 w 66"/>
                  <a:gd name="T33" fmla="*/ 2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78">
                    <a:moveTo>
                      <a:pt x="1" y="78"/>
                    </a:moveTo>
                    <a:lnTo>
                      <a:pt x="0" y="74"/>
                    </a:lnTo>
                    <a:lnTo>
                      <a:pt x="4" y="65"/>
                    </a:lnTo>
                    <a:lnTo>
                      <a:pt x="9" y="55"/>
                    </a:lnTo>
                    <a:lnTo>
                      <a:pt x="17" y="41"/>
                    </a:lnTo>
                    <a:lnTo>
                      <a:pt x="28" y="28"/>
                    </a:lnTo>
                    <a:lnTo>
                      <a:pt x="39" y="16"/>
                    </a:lnTo>
                    <a:lnTo>
                      <a:pt x="52" y="5"/>
                    </a:lnTo>
                    <a:lnTo>
                      <a:pt x="66" y="0"/>
                    </a:lnTo>
                    <a:lnTo>
                      <a:pt x="58" y="8"/>
                    </a:lnTo>
                    <a:lnTo>
                      <a:pt x="50" y="20"/>
                    </a:lnTo>
                    <a:lnTo>
                      <a:pt x="39" y="33"/>
                    </a:lnTo>
                    <a:lnTo>
                      <a:pt x="29" y="47"/>
                    </a:lnTo>
                    <a:lnTo>
                      <a:pt x="20" y="59"/>
                    </a:lnTo>
                    <a:lnTo>
                      <a:pt x="12" y="70"/>
                    </a:lnTo>
                    <a:lnTo>
                      <a:pt x="5" y="77"/>
                    </a:lnTo>
                    <a:lnTo>
                      <a:pt x="1" y="7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8" name="Freeform 207">
                <a:extLst>
                  <a:ext uri="{FF2B5EF4-FFF2-40B4-BE49-F238E27FC236}">
                    <a16:creationId xmlns:a16="http://schemas.microsoft.com/office/drawing/2014/main" id="{D5289042-B280-4BDD-B19E-7D00912E3505}"/>
                  </a:ext>
                </a:extLst>
              </p:cNvPr>
              <p:cNvSpPr>
                <a:spLocks/>
              </p:cNvSpPr>
              <p:nvPr/>
            </p:nvSpPr>
            <p:spPr bwMode="auto">
              <a:xfrm>
                <a:off x="2051" y="1105"/>
                <a:ext cx="42" cy="46"/>
              </a:xfrm>
              <a:custGeom>
                <a:avLst/>
                <a:gdLst>
                  <a:gd name="T0" fmla="*/ 1 w 84"/>
                  <a:gd name="T1" fmla="*/ 2 h 92"/>
                  <a:gd name="T2" fmla="*/ 0 w 84"/>
                  <a:gd name="T3" fmla="*/ 2 h 92"/>
                  <a:gd name="T4" fmla="*/ 1 w 84"/>
                  <a:gd name="T5" fmla="*/ 2 h 92"/>
                  <a:gd name="T6" fmla="*/ 1 w 84"/>
                  <a:gd name="T7" fmla="*/ 1 h 92"/>
                  <a:gd name="T8" fmla="*/ 1 w 84"/>
                  <a:gd name="T9" fmla="*/ 1 h 92"/>
                  <a:gd name="T10" fmla="*/ 1 w 84"/>
                  <a:gd name="T11" fmla="*/ 1 h 92"/>
                  <a:gd name="T12" fmla="*/ 1 w 84"/>
                  <a:gd name="T13" fmla="*/ 1 h 92"/>
                  <a:gd name="T14" fmla="*/ 2 w 84"/>
                  <a:gd name="T15" fmla="*/ 1 h 92"/>
                  <a:gd name="T16" fmla="*/ 2 w 84"/>
                  <a:gd name="T17" fmla="*/ 0 h 92"/>
                  <a:gd name="T18" fmla="*/ 2 w 84"/>
                  <a:gd name="T19" fmla="*/ 1 h 92"/>
                  <a:gd name="T20" fmla="*/ 2 w 84"/>
                  <a:gd name="T21" fmla="*/ 1 h 92"/>
                  <a:gd name="T22" fmla="*/ 1 w 84"/>
                  <a:gd name="T23" fmla="*/ 1 h 92"/>
                  <a:gd name="T24" fmla="*/ 1 w 84"/>
                  <a:gd name="T25" fmla="*/ 1 h 92"/>
                  <a:gd name="T26" fmla="*/ 1 w 84"/>
                  <a:gd name="T27" fmla="*/ 2 h 92"/>
                  <a:gd name="T28" fmla="*/ 1 w 84"/>
                  <a:gd name="T29" fmla="*/ 2 h 92"/>
                  <a:gd name="T30" fmla="*/ 1 w 84"/>
                  <a:gd name="T31" fmla="*/ 2 h 92"/>
                  <a:gd name="T32" fmla="*/ 1 w 84"/>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92">
                    <a:moveTo>
                      <a:pt x="1" y="92"/>
                    </a:moveTo>
                    <a:lnTo>
                      <a:pt x="0" y="88"/>
                    </a:lnTo>
                    <a:lnTo>
                      <a:pt x="5" y="77"/>
                    </a:lnTo>
                    <a:lnTo>
                      <a:pt x="14" y="64"/>
                    </a:lnTo>
                    <a:lnTo>
                      <a:pt x="25" y="49"/>
                    </a:lnTo>
                    <a:lnTo>
                      <a:pt x="39" y="32"/>
                    </a:lnTo>
                    <a:lnTo>
                      <a:pt x="54" y="19"/>
                    </a:lnTo>
                    <a:lnTo>
                      <a:pt x="70" y="7"/>
                    </a:lnTo>
                    <a:lnTo>
                      <a:pt x="84" y="0"/>
                    </a:lnTo>
                    <a:lnTo>
                      <a:pt x="77" y="7"/>
                    </a:lnTo>
                    <a:lnTo>
                      <a:pt x="68" y="20"/>
                    </a:lnTo>
                    <a:lnTo>
                      <a:pt x="55" y="35"/>
                    </a:lnTo>
                    <a:lnTo>
                      <a:pt x="41" y="52"/>
                    </a:lnTo>
                    <a:lnTo>
                      <a:pt x="29" y="68"/>
                    </a:lnTo>
                    <a:lnTo>
                      <a:pt x="16" y="82"/>
                    </a:lnTo>
                    <a:lnTo>
                      <a:pt x="7" y="90"/>
                    </a:lnTo>
                    <a:lnTo>
                      <a:pt x="1" y="9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399" name="Freeform 208">
                <a:extLst>
                  <a:ext uri="{FF2B5EF4-FFF2-40B4-BE49-F238E27FC236}">
                    <a16:creationId xmlns:a16="http://schemas.microsoft.com/office/drawing/2014/main" id="{979CC668-3F28-4750-87D2-280A0F95A152}"/>
                  </a:ext>
                </a:extLst>
              </p:cNvPr>
              <p:cNvSpPr>
                <a:spLocks/>
              </p:cNvSpPr>
              <p:nvPr/>
            </p:nvSpPr>
            <p:spPr bwMode="auto">
              <a:xfrm>
                <a:off x="2084" y="1108"/>
                <a:ext cx="39" cy="51"/>
              </a:xfrm>
              <a:custGeom>
                <a:avLst/>
                <a:gdLst>
                  <a:gd name="T0" fmla="*/ 1 w 77"/>
                  <a:gd name="T1" fmla="*/ 2 h 102"/>
                  <a:gd name="T2" fmla="*/ 0 w 77"/>
                  <a:gd name="T3" fmla="*/ 2 h 102"/>
                  <a:gd name="T4" fmla="*/ 1 w 77"/>
                  <a:gd name="T5" fmla="*/ 2 h 102"/>
                  <a:gd name="T6" fmla="*/ 1 w 77"/>
                  <a:gd name="T7" fmla="*/ 2 h 102"/>
                  <a:gd name="T8" fmla="*/ 1 w 77"/>
                  <a:gd name="T9" fmla="*/ 1 h 102"/>
                  <a:gd name="T10" fmla="*/ 1 w 77"/>
                  <a:gd name="T11" fmla="*/ 1 h 102"/>
                  <a:gd name="T12" fmla="*/ 1 w 77"/>
                  <a:gd name="T13" fmla="*/ 1 h 102"/>
                  <a:gd name="T14" fmla="*/ 1 w 77"/>
                  <a:gd name="T15" fmla="*/ 1 h 102"/>
                  <a:gd name="T16" fmla="*/ 2 w 77"/>
                  <a:gd name="T17" fmla="*/ 0 h 102"/>
                  <a:gd name="T18" fmla="*/ 2 w 77"/>
                  <a:gd name="T19" fmla="*/ 1 h 102"/>
                  <a:gd name="T20" fmla="*/ 1 w 77"/>
                  <a:gd name="T21" fmla="*/ 1 h 102"/>
                  <a:gd name="T22" fmla="*/ 1 w 77"/>
                  <a:gd name="T23" fmla="*/ 1 h 102"/>
                  <a:gd name="T24" fmla="*/ 1 w 77"/>
                  <a:gd name="T25" fmla="*/ 1 h 102"/>
                  <a:gd name="T26" fmla="*/ 1 w 77"/>
                  <a:gd name="T27" fmla="*/ 2 h 102"/>
                  <a:gd name="T28" fmla="*/ 1 w 77"/>
                  <a:gd name="T29" fmla="*/ 2 h 102"/>
                  <a:gd name="T30" fmla="*/ 1 w 77"/>
                  <a:gd name="T31" fmla="*/ 2 h 102"/>
                  <a:gd name="T32" fmla="*/ 1 w 77"/>
                  <a:gd name="T33" fmla="*/ 2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02">
                    <a:moveTo>
                      <a:pt x="1" y="102"/>
                    </a:moveTo>
                    <a:lnTo>
                      <a:pt x="0" y="95"/>
                    </a:lnTo>
                    <a:lnTo>
                      <a:pt x="4" y="83"/>
                    </a:lnTo>
                    <a:lnTo>
                      <a:pt x="12" y="68"/>
                    </a:lnTo>
                    <a:lnTo>
                      <a:pt x="24" y="51"/>
                    </a:lnTo>
                    <a:lnTo>
                      <a:pt x="37" y="34"/>
                    </a:lnTo>
                    <a:lnTo>
                      <a:pt x="50" y="19"/>
                    </a:lnTo>
                    <a:lnTo>
                      <a:pt x="64" y="7"/>
                    </a:lnTo>
                    <a:lnTo>
                      <a:pt x="77" y="0"/>
                    </a:lnTo>
                    <a:lnTo>
                      <a:pt x="72" y="8"/>
                    </a:lnTo>
                    <a:lnTo>
                      <a:pt x="63" y="21"/>
                    </a:lnTo>
                    <a:lnTo>
                      <a:pt x="51" y="38"/>
                    </a:lnTo>
                    <a:lnTo>
                      <a:pt x="39" y="57"/>
                    </a:lnTo>
                    <a:lnTo>
                      <a:pt x="26" y="74"/>
                    </a:lnTo>
                    <a:lnTo>
                      <a:pt x="15" y="89"/>
                    </a:lnTo>
                    <a:lnTo>
                      <a:pt x="7" y="99"/>
                    </a:lnTo>
                    <a:lnTo>
                      <a:pt x="1" y="10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400" name="Freeform 209">
                <a:extLst>
                  <a:ext uri="{FF2B5EF4-FFF2-40B4-BE49-F238E27FC236}">
                    <a16:creationId xmlns:a16="http://schemas.microsoft.com/office/drawing/2014/main" id="{3D8E0860-2A9A-4D45-9244-750BC544CEA6}"/>
                  </a:ext>
                </a:extLst>
              </p:cNvPr>
              <p:cNvSpPr>
                <a:spLocks/>
              </p:cNvSpPr>
              <p:nvPr/>
            </p:nvSpPr>
            <p:spPr bwMode="auto">
              <a:xfrm>
                <a:off x="2102" y="1114"/>
                <a:ext cx="33" cy="46"/>
              </a:xfrm>
              <a:custGeom>
                <a:avLst/>
                <a:gdLst>
                  <a:gd name="T0" fmla="*/ 0 w 67"/>
                  <a:gd name="T1" fmla="*/ 2 h 92"/>
                  <a:gd name="T2" fmla="*/ 0 w 67"/>
                  <a:gd name="T3" fmla="*/ 2 h 92"/>
                  <a:gd name="T4" fmla="*/ 0 w 67"/>
                  <a:gd name="T5" fmla="*/ 2 h 92"/>
                  <a:gd name="T6" fmla="*/ 0 w 67"/>
                  <a:gd name="T7" fmla="*/ 1 h 92"/>
                  <a:gd name="T8" fmla="*/ 0 w 67"/>
                  <a:gd name="T9" fmla="*/ 1 h 92"/>
                  <a:gd name="T10" fmla="*/ 0 w 67"/>
                  <a:gd name="T11" fmla="*/ 1 h 92"/>
                  <a:gd name="T12" fmla="*/ 0 w 67"/>
                  <a:gd name="T13" fmla="*/ 1 h 92"/>
                  <a:gd name="T14" fmla="*/ 0 w 67"/>
                  <a:gd name="T15" fmla="*/ 1 h 92"/>
                  <a:gd name="T16" fmla="*/ 1 w 67"/>
                  <a:gd name="T17" fmla="*/ 0 h 92"/>
                  <a:gd name="T18" fmla="*/ 0 w 67"/>
                  <a:gd name="T19" fmla="*/ 1 h 92"/>
                  <a:gd name="T20" fmla="*/ 0 w 67"/>
                  <a:gd name="T21" fmla="*/ 1 h 92"/>
                  <a:gd name="T22" fmla="*/ 0 w 67"/>
                  <a:gd name="T23" fmla="*/ 1 h 92"/>
                  <a:gd name="T24" fmla="*/ 0 w 67"/>
                  <a:gd name="T25" fmla="*/ 1 h 92"/>
                  <a:gd name="T26" fmla="*/ 0 w 67"/>
                  <a:gd name="T27" fmla="*/ 2 h 92"/>
                  <a:gd name="T28" fmla="*/ 0 w 67"/>
                  <a:gd name="T29" fmla="*/ 2 h 92"/>
                  <a:gd name="T30" fmla="*/ 0 w 67"/>
                  <a:gd name="T31" fmla="*/ 2 h 92"/>
                  <a:gd name="T32" fmla="*/ 0 w 67"/>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92">
                    <a:moveTo>
                      <a:pt x="0" y="92"/>
                    </a:moveTo>
                    <a:lnTo>
                      <a:pt x="0" y="87"/>
                    </a:lnTo>
                    <a:lnTo>
                      <a:pt x="4" y="77"/>
                    </a:lnTo>
                    <a:lnTo>
                      <a:pt x="12" y="62"/>
                    </a:lnTo>
                    <a:lnTo>
                      <a:pt x="22" y="46"/>
                    </a:lnTo>
                    <a:lnTo>
                      <a:pt x="34" y="30"/>
                    </a:lnTo>
                    <a:lnTo>
                      <a:pt x="46" y="15"/>
                    </a:lnTo>
                    <a:lnTo>
                      <a:pt x="57" y="4"/>
                    </a:lnTo>
                    <a:lnTo>
                      <a:pt x="67" y="0"/>
                    </a:lnTo>
                    <a:lnTo>
                      <a:pt x="61" y="8"/>
                    </a:lnTo>
                    <a:lnTo>
                      <a:pt x="53" y="22"/>
                    </a:lnTo>
                    <a:lnTo>
                      <a:pt x="44" y="38"/>
                    </a:lnTo>
                    <a:lnTo>
                      <a:pt x="34" y="54"/>
                    </a:lnTo>
                    <a:lnTo>
                      <a:pt x="24" y="70"/>
                    </a:lnTo>
                    <a:lnTo>
                      <a:pt x="14" y="83"/>
                    </a:lnTo>
                    <a:lnTo>
                      <a:pt x="6" y="91"/>
                    </a:lnTo>
                    <a:lnTo>
                      <a:pt x="0" y="9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401" name="Freeform 210">
                <a:extLst>
                  <a:ext uri="{FF2B5EF4-FFF2-40B4-BE49-F238E27FC236}">
                    <a16:creationId xmlns:a16="http://schemas.microsoft.com/office/drawing/2014/main" id="{3E98F81C-B164-4F59-ADDF-5274A8A9872E}"/>
                  </a:ext>
                </a:extLst>
              </p:cNvPr>
              <p:cNvSpPr>
                <a:spLocks/>
              </p:cNvSpPr>
              <p:nvPr/>
            </p:nvSpPr>
            <p:spPr bwMode="auto">
              <a:xfrm>
                <a:off x="2130" y="1121"/>
                <a:ext cx="29" cy="38"/>
              </a:xfrm>
              <a:custGeom>
                <a:avLst/>
                <a:gdLst>
                  <a:gd name="T0" fmla="*/ 1 w 56"/>
                  <a:gd name="T1" fmla="*/ 1 h 77"/>
                  <a:gd name="T2" fmla="*/ 0 w 56"/>
                  <a:gd name="T3" fmla="*/ 1 h 77"/>
                  <a:gd name="T4" fmla="*/ 1 w 56"/>
                  <a:gd name="T5" fmla="*/ 1 h 77"/>
                  <a:gd name="T6" fmla="*/ 1 w 56"/>
                  <a:gd name="T7" fmla="*/ 0 h 77"/>
                  <a:gd name="T8" fmla="*/ 1 w 56"/>
                  <a:gd name="T9" fmla="*/ 0 h 77"/>
                  <a:gd name="T10" fmla="*/ 1 w 56"/>
                  <a:gd name="T11" fmla="*/ 0 h 77"/>
                  <a:gd name="T12" fmla="*/ 1 w 56"/>
                  <a:gd name="T13" fmla="*/ 0 h 77"/>
                  <a:gd name="T14" fmla="*/ 1 w 56"/>
                  <a:gd name="T15" fmla="*/ 0 h 77"/>
                  <a:gd name="T16" fmla="*/ 1 w 56"/>
                  <a:gd name="T17" fmla="*/ 0 h 77"/>
                  <a:gd name="T18" fmla="*/ 1 w 56"/>
                  <a:gd name="T19" fmla="*/ 0 h 77"/>
                  <a:gd name="T20" fmla="*/ 1 w 56"/>
                  <a:gd name="T21" fmla="*/ 0 h 77"/>
                  <a:gd name="T22" fmla="*/ 1 w 56"/>
                  <a:gd name="T23" fmla="*/ 0 h 77"/>
                  <a:gd name="T24" fmla="*/ 1 w 56"/>
                  <a:gd name="T25" fmla="*/ 0 h 77"/>
                  <a:gd name="T26" fmla="*/ 1 w 56"/>
                  <a:gd name="T27" fmla="*/ 0 h 77"/>
                  <a:gd name="T28" fmla="*/ 1 w 56"/>
                  <a:gd name="T29" fmla="*/ 1 h 77"/>
                  <a:gd name="T30" fmla="*/ 1 w 56"/>
                  <a:gd name="T31" fmla="*/ 1 h 77"/>
                  <a:gd name="T32" fmla="*/ 1 w 56"/>
                  <a:gd name="T33" fmla="*/ 1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77">
                    <a:moveTo>
                      <a:pt x="1" y="77"/>
                    </a:moveTo>
                    <a:lnTo>
                      <a:pt x="0" y="72"/>
                    </a:lnTo>
                    <a:lnTo>
                      <a:pt x="1" y="64"/>
                    </a:lnTo>
                    <a:lnTo>
                      <a:pt x="6" y="52"/>
                    </a:lnTo>
                    <a:lnTo>
                      <a:pt x="14" y="40"/>
                    </a:lnTo>
                    <a:lnTo>
                      <a:pt x="22" y="27"/>
                    </a:lnTo>
                    <a:lnTo>
                      <a:pt x="32" y="15"/>
                    </a:lnTo>
                    <a:lnTo>
                      <a:pt x="44" y="6"/>
                    </a:lnTo>
                    <a:lnTo>
                      <a:pt x="56" y="0"/>
                    </a:lnTo>
                    <a:lnTo>
                      <a:pt x="50" y="9"/>
                    </a:lnTo>
                    <a:lnTo>
                      <a:pt x="44" y="20"/>
                    </a:lnTo>
                    <a:lnTo>
                      <a:pt x="35" y="33"/>
                    </a:lnTo>
                    <a:lnTo>
                      <a:pt x="27" y="47"/>
                    </a:lnTo>
                    <a:lnTo>
                      <a:pt x="18" y="59"/>
                    </a:lnTo>
                    <a:lnTo>
                      <a:pt x="11" y="70"/>
                    </a:lnTo>
                    <a:lnTo>
                      <a:pt x="6" y="75"/>
                    </a:lnTo>
                    <a:lnTo>
                      <a:pt x="1" y="7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402" name="Freeform 211">
                <a:extLst>
                  <a:ext uri="{FF2B5EF4-FFF2-40B4-BE49-F238E27FC236}">
                    <a16:creationId xmlns:a16="http://schemas.microsoft.com/office/drawing/2014/main" id="{61CE439E-1451-4012-B553-3B62D2F5CCAC}"/>
                  </a:ext>
                </a:extLst>
              </p:cNvPr>
              <p:cNvSpPr>
                <a:spLocks/>
              </p:cNvSpPr>
              <p:nvPr/>
            </p:nvSpPr>
            <p:spPr bwMode="auto">
              <a:xfrm>
                <a:off x="2171" y="1143"/>
                <a:ext cx="8" cy="23"/>
              </a:xfrm>
              <a:custGeom>
                <a:avLst/>
                <a:gdLst>
                  <a:gd name="T0" fmla="*/ 1 w 15"/>
                  <a:gd name="T1" fmla="*/ 1 h 46"/>
                  <a:gd name="T2" fmla="*/ 0 w 15"/>
                  <a:gd name="T3" fmla="*/ 1 h 46"/>
                  <a:gd name="T4" fmla="*/ 0 w 15"/>
                  <a:gd name="T5" fmla="*/ 1 h 46"/>
                  <a:gd name="T6" fmla="*/ 1 w 15"/>
                  <a:gd name="T7" fmla="*/ 1 h 46"/>
                  <a:gd name="T8" fmla="*/ 1 w 15"/>
                  <a:gd name="T9" fmla="*/ 0 h 46"/>
                  <a:gd name="T10" fmla="*/ 1 w 15"/>
                  <a:gd name="T11" fmla="*/ 1 h 46"/>
                  <a:gd name="T12" fmla="*/ 1 w 15"/>
                  <a:gd name="T13" fmla="*/ 1 h 46"/>
                  <a:gd name="T14" fmla="*/ 1 w 15"/>
                  <a:gd name="T15" fmla="*/ 1 h 46"/>
                  <a:gd name="T16" fmla="*/ 1 w 15"/>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46">
                    <a:moveTo>
                      <a:pt x="4" y="46"/>
                    </a:moveTo>
                    <a:lnTo>
                      <a:pt x="0" y="38"/>
                    </a:lnTo>
                    <a:lnTo>
                      <a:pt x="0" y="23"/>
                    </a:lnTo>
                    <a:lnTo>
                      <a:pt x="4" y="7"/>
                    </a:lnTo>
                    <a:lnTo>
                      <a:pt x="15" y="0"/>
                    </a:lnTo>
                    <a:lnTo>
                      <a:pt x="9" y="13"/>
                    </a:lnTo>
                    <a:lnTo>
                      <a:pt x="9" y="30"/>
                    </a:lnTo>
                    <a:lnTo>
                      <a:pt x="9" y="44"/>
                    </a:lnTo>
                    <a:lnTo>
                      <a:pt x="4"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403" name="Freeform 212">
                <a:extLst>
                  <a:ext uri="{FF2B5EF4-FFF2-40B4-BE49-F238E27FC236}">
                    <a16:creationId xmlns:a16="http://schemas.microsoft.com/office/drawing/2014/main" id="{1A3E729A-6BED-404E-8C01-5D6E1A49D6E3}"/>
                  </a:ext>
                </a:extLst>
              </p:cNvPr>
              <p:cNvSpPr>
                <a:spLocks/>
              </p:cNvSpPr>
              <p:nvPr/>
            </p:nvSpPr>
            <p:spPr bwMode="auto">
              <a:xfrm>
                <a:off x="2042" y="1104"/>
                <a:ext cx="37" cy="43"/>
              </a:xfrm>
              <a:custGeom>
                <a:avLst/>
                <a:gdLst>
                  <a:gd name="T0" fmla="*/ 0 w 75"/>
                  <a:gd name="T1" fmla="*/ 2 h 85"/>
                  <a:gd name="T2" fmla="*/ 0 w 75"/>
                  <a:gd name="T3" fmla="*/ 2 h 85"/>
                  <a:gd name="T4" fmla="*/ 0 w 75"/>
                  <a:gd name="T5" fmla="*/ 2 h 85"/>
                  <a:gd name="T6" fmla="*/ 0 w 75"/>
                  <a:gd name="T7" fmla="*/ 1 h 85"/>
                  <a:gd name="T8" fmla="*/ 0 w 75"/>
                  <a:gd name="T9" fmla="*/ 1 h 85"/>
                  <a:gd name="T10" fmla="*/ 0 w 75"/>
                  <a:gd name="T11" fmla="*/ 1 h 85"/>
                  <a:gd name="T12" fmla="*/ 0 w 75"/>
                  <a:gd name="T13" fmla="*/ 1 h 85"/>
                  <a:gd name="T14" fmla="*/ 0 w 75"/>
                  <a:gd name="T15" fmla="*/ 1 h 85"/>
                  <a:gd name="T16" fmla="*/ 1 w 75"/>
                  <a:gd name="T17" fmla="*/ 0 h 85"/>
                  <a:gd name="T18" fmla="*/ 1 w 75"/>
                  <a:gd name="T19" fmla="*/ 1 h 85"/>
                  <a:gd name="T20" fmla="*/ 0 w 75"/>
                  <a:gd name="T21" fmla="*/ 1 h 85"/>
                  <a:gd name="T22" fmla="*/ 0 w 75"/>
                  <a:gd name="T23" fmla="*/ 1 h 85"/>
                  <a:gd name="T24" fmla="*/ 0 w 75"/>
                  <a:gd name="T25" fmla="*/ 1 h 85"/>
                  <a:gd name="T26" fmla="*/ 0 w 75"/>
                  <a:gd name="T27" fmla="*/ 1 h 85"/>
                  <a:gd name="T28" fmla="*/ 0 w 75"/>
                  <a:gd name="T29" fmla="*/ 2 h 85"/>
                  <a:gd name="T30" fmla="*/ 0 w 75"/>
                  <a:gd name="T31" fmla="*/ 2 h 85"/>
                  <a:gd name="T32" fmla="*/ 0 w 75"/>
                  <a:gd name="T33" fmla="*/ 2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85">
                    <a:moveTo>
                      <a:pt x="2" y="85"/>
                    </a:moveTo>
                    <a:lnTo>
                      <a:pt x="0" y="81"/>
                    </a:lnTo>
                    <a:lnTo>
                      <a:pt x="4" y="71"/>
                    </a:lnTo>
                    <a:lnTo>
                      <a:pt x="11" y="59"/>
                    </a:lnTo>
                    <a:lnTo>
                      <a:pt x="21" y="45"/>
                    </a:lnTo>
                    <a:lnTo>
                      <a:pt x="34" y="30"/>
                    </a:lnTo>
                    <a:lnTo>
                      <a:pt x="48" y="17"/>
                    </a:lnTo>
                    <a:lnTo>
                      <a:pt x="62" y="7"/>
                    </a:lnTo>
                    <a:lnTo>
                      <a:pt x="75" y="0"/>
                    </a:lnTo>
                    <a:lnTo>
                      <a:pt x="70" y="7"/>
                    </a:lnTo>
                    <a:lnTo>
                      <a:pt x="60" y="18"/>
                    </a:lnTo>
                    <a:lnTo>
                      <a:pt x="50" y="33"/>
                    </a:lnTo>
                    <a:lnTo>
                      <a:pt x="38" y="48"/>
                    </a:lnTo>
                    <a:lnTo>
                      <a:pt x="27" y="63"/>
                    </a:lnTo>
                    <a:lnTo>
                      <a:pt x="15" y="76"/>
                    </a:lnTo>
                    <a:lnTo>
                      <a:pt x="7" y="84"/>
                    </a:lnTo>
                    <a:lnTo>
                      <a:pt x="2"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404" name="Freeform 213">
                <a:extLst>
                  <a:ext uri="{FF2B5EF4-FFF2-40B4-BE49-F238E27FC236}">
                    <a16:creationId xmlns:a16="http://schemas.microsoft.com/office/drawing/2014/main" id="{D0134480-3B1F-4CD1-83CD-B833237EB44D}"/>
                  </a:ext>
                </a:extLst>
              </p:cNvPr>
              <p:cNvSpPr>
                <a:spLocks/>
              </p:cNvSpPr>
              <p:nvPr/>
            </p:nvSpPr>
            <p:spPr bwMode="auto">
              <a:xfrm>
                <a:off x="2070" y="1105"/>
                <a:ext cx="37" cy="50"/>
              </a:xfrm>
              <a:custGeom>
                <a:avLst/>
                <a:gdLst>
                  <a:gd name="T0" fmla="*/ 1 w 74"/>
                  <a:gd name="T1" fmla="*/ 2 h 99"/>
                  <a:gd name="T2" fmla="*/ 0 w 74"/>
                  <a:gd name="T3" fmla="*/ 2 h 99"/>
                  <a:gd name="T4" fmla="*/ 1 w 74"/>
                  <a:gd name="T5" fmla="*/ 2 h 99"/>
                  <a:gd name="T6" fmla="*/ 1 w 74"/>
                  <a:gd name="T7" fmla="*/ 2 h 99"/>
                  <a:gd name="T8" fmla="*/ 1 w 74"/>
                  <a:gd name="T9" fmla="*/ 1 h 99"/>
                  <a:gd name="T10" fmla="*/ 1 w 74"/>
                  <a:gd name="T11" fmla="*/ 1 h 99"/>
                  <a:gd name="T12" fmla="*/ 1 w 74"/>
                  <a:gd name="T13" fmla="*/ 1 h 99"/>
                  <a:gd name="T14" fmla="*/ 1 w 74"/>
                  <a:gd name="T15" fmla="*/ 1 h 99"/>
                  <a:gd name="T16" fmla="*/ 2 w 74"/>
                  <a:gd name="T17" fmla="*/ 0 h 99"/>
                  <a:gd name="T18" fmla="*/ 2 w 74"/>
                  <a:gd name="T19" fmla="*/ 1 h 99"/>
                  <a:gd name="T20" fmla="*/ 1 w 74"/>
                  <a:gd name="T21" fmla="*/ 1 h 99"/>
                  <a:gd name="T22" fmla="*/ 1 w 74"/>
                  <a:gd name="T23" fmla="*/ 1 h 99"/>
                  <a:gd name="T24" fmla="*/ 1 w 74"/>
                  <a:gd name="T25" fmla="*/ 1 h 99"/>
                  <a:gd name="T26" fmla="*/ 1 w 74"/>
                  <a:gd name="T27" fmla="*/ 2 h 99"/>
                  <a:gd name="T28" fmla="*/ 1 w 74"/>
                  <a:gd name="T29" fmla="*/ 2 h 99"/>
                  <a:gd name="T30" fmla="*/ 1 w 74"/>
                  <a:gd name="T31" fmla="*/ 2 h 99"/>
                  <a:gd name="T32" fmla="*/ 1 w 74"/>
                  <a:gd name="T33" fmla="*/ 2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9">
                    <a:moveTo>
                      <a:pt x="1" y="99"/>
                    </a:moveTo>
                    <a:lnTo>
                      <a:pt x="0" y="94"/>
                    </a:lnTo>
                    <a:lnTo>
                      <a:pt x="3" y="82"/>
                    </a:lnTo>
                    <a:lnTo>
                      <a:pt x="11" y="67"/>
                    </a:lnTo>
                    <a:lnTo>
                      <a:pt x="22" y="50"/>
                    </a:lnTo>
                    <a:lnTo>
                      <a:pt x="34" y="33"/>
                    </a:lnTo>
                    <a:lnTo>
                      <a:pt x="48" y="18"/>
                    </a:lnTo>
                    <a:lnTo>
                      <a:pt x="61" y="6"/>
                    </a:lnTo>
                    <a:lnTo>
                      <a:pt x="74" y="0"/>
                    </a:lnTo>
                    <a:lnTo>
                      <a:pt x="69" y="8"/>
                    </a:lnTo>
                    <a:lnTo>
                      <a:pt x="60" y="21"/>
                    </a:lnTo>
                    <a:lnTo>
                      <a:pt x="49" y="38"/>
                    </a:lnTo>
                    <a:lnTo>
                      <a:pt x="38" y="56"/>
                    </a:lnTo>
                    <a:lnTo>
                      <a:pt x="25" y="73"/>
                    </a:lnTo>
                    <a:lnTo>
                      <a:pt x="15" y="88"/>
                    </a:lnTo>
                    <a:lnTo>
                      <a:pt x="6" y="97"/>
                    </a:lnTo>
                    <a:lnTo>
                      <a:pt x="1" y="9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405" name="Freeform 214">
                <a:extLst>
                  <a:ext uri="{FF2B5EF4-FFF2-40B4-BE49-F238E27FC236}">
                    <a16:creationId xmlns:a16="http://schemas.microsoft.com/office/drawing/2014/main" id="{56FE7636-7060-4596-AD5B-E0F02202D9B7}"/>
                  </a:ext>
                </a:extLst>
              </p:cNvPr>
              <p:cNvSpPr>
                <a:spLocks/>
              </p:cNvSpPr>
              <p:nvPr/>
            </p:nvSpPr>
            <p:spPr bwMode="auto">
              <a:xfrm>
                <a:off x="2119" y="1114"/>
                <a:ext cx="28" cy="48"/>
              </a:xfrm>
              <a:custGeom>
                <a:avLst/>
                <a:gdLst>
                  <a:gd name="T0" fmla="*/ 1 w 55"/>
                  <a:gd name="T1" fmla="*/ 2 h 95"/>
                  <a:gd name="T2" fmla="*/ 0 w 55"/>
                  <a:gd name="T3" fmla="*/ 2 h 95"/>
                  <a:gd name="T4" fmla="*/ 1 w 55"/>
                  <a:gd name="T5" fmla="*/ 2 h 95"/>
                  <a:gd name="T6" fmla="*/ 1 w 55"/>
                  <a:gd name="T7" fmla="*/ 2 h 95"/>
                  <a:gd name="T8" fmla="*/ 1 w 55"/>
                  <a:gd name="T9" fmla="*/ 1 h 95"/>
                  <a:gd name="T10" fmla="*/ 1 w 55"/>
                  <a:gd name="T11" fmla="*/ 1 h 95"/>
                  <a:gd name="T12" fmla="*/ 1 w 55"/>
                  <a:gd name="T13" fmla="*/ 1 h 95"/>
                  <a:gd name="T14" fmla="*/ 1 w 55"/>
                  <a:gd name="T15" fmla="*/ 1 h 95"/>
                  <a:gd name="T16" fmla="*/ 1 w 55"/>
                  <a:gd name="T17" fmla="*/ 0 h 95"/>
                  <a:gd name="T18" fmla="*/ 1 w 55"/>
                  <a:gd name="T19" fmla="*/ 1 h 95"/>
                  <a:gd name="T20" fmla="*/ 1 w 55"/>
                  <a:gd name="T21" fmla="*/ 1 h 95"/>
                  <a:gd name="T22" fmla="*/ 1 w 55"/>
                  <a:gd name="T23" fmla="*/ 1 h 95"/>
                  <a:gd name="T24" fmla="*/ 1 w 55"/>
                  <a:gd name="T25" fmla="*/ 1 h 95"/>
                  <a:gd name="T26" fmla="*/ 1 w 55"/>
                  <a:gd name="T27" fmla="*/ 2 h 95"/>
                  <a:gd name="T28" fmla="*/ 1 w 55"/>
                  <a:gd name="T29" fmla="*/ 2 h 95"/>
                  <a:gd name="T30" fmla="*/ 1 w 55"/>
                  <a:gd name="T31" fmla="*/ 2 h 95"/>
                  <a:gd name="T32" fmla="*/ 1 w 55"/>
                  <a:gd name="T33" fmla="*/ 2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95">
                    <a:moveTo>
                      <a:pt x="1" y="95"/>
                    </a:moveTo>
                    <a:lnTo>
                      <a:pt x="0" y="90"/>
                    </a:lnTo>
                    <a:lnTo>
                      <a:pt x="1" y="79"/>
                    </a:lnTo>
                    <a:lnTo>
                      <a:pt x="6" y="65"/>
                    </a:lnTo>
                    <a:lnTo>
                      <a:pt x="13" y="49"/>
                    </a:lnTo>
                    <a:lnTo>
                      <a:pt x="21" y="33"/>
                    </a:lnTo>
                    <a:lnTo>
                      <a:pt x="31" y="18"/>
                    </a:lnTo>
                    <a:lnTo>
                      <a:pt x="43" y="7"/>
                    </a:lnTo>
                    <a:lnTo>
                      <a:pt x="55" y="0"/>
                    </a:lnTo>
                    <a:lnTo>
                      <a:pt x="49" y="9"/>
                    </a:lnTo>
                    <a:lnTo>
                      <a:pt x="43" y="22"/>
                    </a:lnTo>
                    <a:lnTo>
                      <a:pt x="34" y="38"/>
                    </a:lnTo>
                    <a:lnTo>
                      <a:pt x="26" y="55"/>
                    </a:lnTo>
                    <a:lnTo>
                      <a:pt x="18" y="71"/>
                    </a:lnTo>
                    <a:lnTo>
                      <a:pt x="11" y="85"/>
                    </a:lnTo>
                    <a:lnTo>
                      <a:pt x="6" y="93"/>
                    </a:lnTo>
                    <a:lnTo>
                      <a:pt x="1" y="9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
          <p:nvSpPr>
            <p:cNvPr id="31073" name="Freeform 215">
              <a:extLst>
                <a:ext uri="{FF2B5EF4-FFF2-40B4-BE49-F238E27FC236}">
                  <a16:creationId xmlns:a16="http://schemas.microsoft.com/office/drawing/2014/main" id="{CB979159-32B1-48F7-8F24-40F7FFE03F4C}"/>
                </a:ext>
              </a:extLst>
            </p:cNvPr>
            <p:cNvSpPr>
              <a:spLocks/>
            </p:cNvSpPr>
            <p:nvPr/>
          </p:nvSpPr>
          <p:spPr bwMode="auto">
            <a:xfrm>
              <a:off x="2139" y="1126"/>
              <a:ext cx="29" cy="36"/>
            </a:xfrm>
            <a:custGeom>
              <a:avLst/>
              <a:gdLst>
                <a:gd name="T0" fmla="*/ 1 w 58"/>
                <a:gd name="T1" fmla="*/ 2 h 70"/>
                <a:gd name="T2" fmla="*/ 0 w 58"/>
                <a:gd name="T3" fmla="*/ 2 h 70"/>
                <a:gd name="T4" fmla="*/ 1 w 58"/>
                <a:gd name="T5" fmla="*/ 1 h 70"/>
                <a:gd name="T6" fmla="*/ 1 w 58"/>
                <a:gd name="T7" fmla="*/ 1 h 70"/>
                <a:gd name="T8" fmla="*/ 1 w 58"/>
                <a:gd name="T9" fmla="*/ 1 h 70"/>
                <a:gd name="T10" fmla="*/ 1 w 58"/>
                <a:gd name="T11" fmla="*/ 1 h 70"/>
                <a:gd name="T12" fmla="*/ 1 w 58"/>
                <a:gd name="T13" fmla="*/ 1 h 70"/>
                <a:gd name="T14" fmla="*/ 1 w 58"/>
                <a:gd name="T15" fmla="*/ 1 h 70"/>
                <a:gd name="T16" fmla="*/ 1 w 58"/>
                <a:gd name="T17" fmla="*/ 0 h 70"/>
                <a:gd name="T18" fmla="*/ 1 w 58"/>
                <a:gd name="T19" fmla="*/ 1 h 70"/>
                <a:gd name="T20" fmla="*/ 1 w 58"/>
                <a:gd name="T21" fmla="*/ 1 h 70"/>
                <a:gd name="T22" fmla="*/ 1 w 58"/>
                <a:gd name="T23" fmla="*/ 1 h 70"/>
                <a:gd name="T24" fmla="*/ 1 w 58"/>
                <a:gd name="T25" fmla="*/ 1 h 70"/>
                <a:gd name="T26" fmla="*/ 1 w 58"/>
                <a:gd name="T27" fmla="*/ 1 h 70"/>
                <a:gd name="T28" fmla="*/ 1 w 58"/>
                <a:gd name="T29" fmla="*/ 1 h 70"/>
                <a:gd name="T30" fmla="*/ 1 w 58"/>
                <a:gd name="T31" fmla="*/ 2 h 70"/>
                <a:gd name="T32" fmla="*/ 1 w 58"/>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70">
                  <a:moveTo>
                    <a:pt x="1" y="70"/>
                  </a:moveTo>
                  <a:lnTo>
                    <a:pt x="0" y="66"/>
                  </a:lnTo>
                  <a:lnTo>
                    <a:pt x="5" y="56"/>
                  </a:lnTo>
                  <a:lnTo>
                    <a:pt x="12" y="45"/>
                  </a:lnTo>
                  <a:lnTo>
                    <a:pt x="21" y="32"/>
                  </a:lnTo>
                  <a:lnTo>
                    <a:pt x="31" y="21"/>
                  </a:lnTo>
                  <a:lnTo>
                    <a:pt x="42" y="9"/>
                  </a:lnTo>
                  <a:lnTo>
                    <a:pt x="51" y="2"/>
                  </a:lnTo>
                  <a:lnTo>
                    <a:pt x="58" y="0"/>
                  </a:lnTo>
                  <a:lnTo>
                    <a:pt x="53" y="7"/>
                  </a:lnTo>
                  <a:lnTo>
                    <a:pt x="46" y="16"/>
                  </a:lnTo>
                  <a:lnTo>
                    <a:pt x="38" y="28"/>
                  </a:lnTo>
                  <a:lnTo>
                    <a:pt x="30" y="39"/>
                  </a:lnTo>
                  <a:lnTo>
                    <a:pt x="21" y="51"/>
                  </a:lnTo>
                  <a:lnTo>
                    <a:pt x="13" y="61"/>
                  </a:lnTo>
                  <a:lnTo>
                    <a:pt x="6" y="68"/>
                  </a:lnTo>
                  <a:lnTo>
                    <a:pt x="1"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74" name="Freeform 216">
              <a:extLst>
                <a:ext uri="{FF2B5EF4-FFF2-40B4-BE49-F238E27FC236}">
                  <a16:creationId xmlns:a16="http://schemas.microsoft.com/office/drawing/2014/main" id="{078B9133-4E42-4574-BFA6-617EC6B0B211}"/>
                </a:ext>
              </a:extLst>
            </p:cNvPr>
            <p:cNvSpPr>
              <a:spLocks/>
            </p:cNvSpPr>
            <p:nvPr/>
          </p:nvSpPr>
          <p:spPr bwMode="auto">
            <a:xfrm>
              <a:off x="2161" y="1131"/>
              <a:ext cx="11" cy="26"/>
            </a:xfrm>
            <a:custGeom>
              <a:avLst/>
              <a:gdLst>
                <a:gd name="T0" fmla="*/ 1 w 22"/>
                <a:gd name="T1" fmla="*/ 1 h 52"/>
                <a:gd name="T2" fmla="*/ 0 w 22"/>
                <a:gd name="T3" fmla="*/ 1 h 52"/>
                <a:gd name="T4" fmla="*/ 1 w 22"/>
                <a:gd name="T5" fmla="*/ 1 h 52"/>
                <a:gd name="T6" fmla="*/ 1 w 22"/>
                <a:gd name="T7" fmla="*/ 1 h 52"/>
                <a:gd name="T8" fmla="*/ 1 w 22"/>
                <a:gd name="T9" fmla="*/ 0 h 52"/>
                <a:gd name="T10" fmla="*/ 1 w 22"/>
                <a:gd name="T11" fmla="*/ 1 h 52"/>
                <a:gd name="T12" fmla="*/ 1 w 22"/>
                <a:gd name="T13" fmla="*/ 1 h 52"/>
                <a:gd name="T14" fmla="*/ 1 w 22"/>
                <a:gd name="T15" fmla="*/ 1 h 52"/>
                <a:gd name="T16" fmla="*/ 1 w 22"/>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2">
                  <a:moveTo>
                    <a:pt x="2" y="52"/>
                  </a:moveTo>
                  <a:lnTo>
                    <a:pt x="0" y="43"/>
                  </a:lnTo>
                  <a:lnTo>
                    <a:pt x="3" y="26"/>
                  </a:lnTo>
                  <a:lnTo>
                    <a:pt x="10" y="8"/>
                  </a:lnTo>
                  <a:lnTo>
                    <a:pt x="22" y="0"/>
                  </a:lnTo>
                  <a:lnTo>
                    <a:pt x="14" y="14"/>
                  </a:lnTo>
                  <a:lnTo>
                    <a:pt x="11" y="32"/>
                  </a:lnTo>
                  <a:lnTo>
                    <a:pt x="8" y="49"/>
                  </a:lnTo>
                  <a:lnTo>
                    <a:pt x="2" y="5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75" name="Freeform 217">
              <a:extLst>
                <a:ext uri="{FF2B5EF4-FFF2-40B4-BE49-F238E27FC236}">
                  <a16:creationId xmlns:a16="http://schemas.microsoft.com/office/drawing/2014/main" id="{9EBC6933-87A9-47A3-804B-AF6180CFB466}"/>
                </a:ext>
              </a:extLst>
            </p:cNvPr>
            <p:cNvSpPr>
              <a:spLocks/>
            </p:cNvSpPr>
            <p:nvPr/>
          </p:nvSpPr>
          <p:spPr bwMode="auto">
            <a:xfrm>
              <a:off x="2011" y="1111"/>
              <a:ext cx="22" cy="20"/>
            </a:xfrm>
            <a:custGeom>
              <a:avLst/>
              <a:gdLst>
                <a:gd name="T0" fmla="*/ 0 w 45"/>
                <a:gd name="T1" fmla="*/ 0 h 40"/>
                <a:gd name="T2" fmla="*/ 0 w 45"/>
                <a:gd name="T3" fmla="*/ 1 h 40"/>
                <a:gd name="T4" fmla="*/ 0 w 45"/>
                <a:gd name="T5" fmla="*/ 1 h 40"/>
                <a:gd name="T6" fmla="*/ 0 w 45"/>
                <a:gd name="T7" fmla="*/ 1 h 40"/>
                <a:gd name="T8" fmla="*/ 0 w 45"/>
                <a:gd name="T9" fmla="*/ 1 h 40"/>
                <a:gd name="T10" fmla="*/ 0 w 45"/>
                <a:gd name="T11" fmla="*/ 1 h 40"/>
                <a:gd name="T12" fmla="*/ 0 w 45"/>
                <a:gd name="T13" fmla="*/ 1 h 40"/>
                <a:gd name="T14" fmla="*/ 0 w 45"/>
                <a:gd name="T15" fmla="*/ 1 h 40"/>
                <a:gd name="T16" fmla="*/ 0 w 45"/>
                <a:gd name="T17" fmla="*/ 1 h 40"/>
                <a:gd name="T18" fmla="*/ 0 w 45"/>
                <a:gd name="T19" fmla="*/ 1 h 40"/>
                <a:gd name="T20" fmla="*/ 0 w 45"/>
                <a:gd name="T21" fmla="*/ 1 h 40"/>
                <a:gd name="T22" fmla="*/ 0 w 45"/>
                <a:gd name="T23" fmla="*/ 1 h 40"/>
                <a:gd name="T24" fmla="*/ 0 w 45"/>
                <a:gd name="T25" fmla="*/ 1 h 40"/>
                <a:gd name="T26" fmla="*/ 0 w 45"/>
                <a:gd name="T27" fmla="*/ 1 h 40"/>
                <a:gd name="T28" fmla="*/ 0 w 45"/>
                <a:gd name="T29" fmla="*/ 1 h 40"/>
                <a:gd name="T30" fmla="*/ 0 w 45"/>
                <a:gd name="T31" fmla="*/ 1 h 40"/>
                <a:gd name="T32" fmla="*/ 0 w 45"/>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0">
                  <a:moveTo>
                    <a:pt x="45" y="0"/>
                  </a:moveTo>
                  <a:lnTo>
                    <a:pt x="42" y="3"/>
                  </a:lnTo>
                  <a:lnTo>
                    <a:pt x="37" y="9"/>
                  </a:lnTo>
                  <a:lnTo>
                    <a:pt x="31" y="17"/>
                  </a:lnTo>
                  <a:lnTo>
                    <a:pt x="26" y="25"/>
                  </a:lnTo>
                  <a:lnTo>
                    <a:pt x="19" y="32"/>
                  </a:lnTo>
                  <a:lnTo>
                    <a:pt x="12" y="38"/>
                  </a:lnTo>
                  <a:lnTo>
                    <a:pt x="6" y="40"/>
                  </a:lnTo>
                  <a:lnTo>
                    <a:pt x="1" y="39"/>
                  </a:lnTo>
                  <a:lnTo>
                    <a:pt x="0" y="34"/>
                  </a:lnTo>
                  <a:lnTo>
                    <a:pt x="3" y="30"/>
                  </a:lnTo>
                  <a:lnTo>
                    <a:pt x="8" y="24"/>
                  </a:lnTo>
                  <a:lnTo>
                    <a:pt x="15" y="18"/>
                  </a:lnTo>
                  <a:lnTo>
                    <a:pt x="24" y="13"/>
                  </a:lnTo>
                  <a:lnTo>
                    <a:pt x="33" y="8"/>
                  </a:lnTo>
                  <a:lnTo>
                    <a:pt x="39" y="3"/>
                  </a:lnTo>
                  <a:lnTo>
                    <a:pt x="4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76" name="Freeform 218">
              <a:extLst>
                <a:ext uri="{FF2B5EF4-FFF2-40B4-BE49-F238E27FC236}">
                  <a16:creationId xmlns:a16="http://schemas.microsoft.com/office/drawing/2014/main" id="{761D216A-076F-4FA8-858F-05C3D87F8266}"/>
                </a:ext>
              </a:extLst>
            </p:cNvPr>
            <p:cNvSpPr>
              <a:spLocks/>
            </p:cNvSpPr>
            <p:nvPr/>
          </p:nvSpPr>
          <p:spPr bwMode="auto">
            <a:xfrm>
              <a:off x="2001" y="1110"/>
              <a:ext cx="28" cy="6"/>
            </a:xfrm>
            <a:custGeom>
              <a:avLst/>
              <a:gdLst>
                <a:gd name="T0" fmla="*/ 1 w 54"/>
                <a:gd name="T1" fmla="*/ 1 h 11"/>
                <a:gd name="T2" fmla="*/ 1 w 54"/>
                <a:gd name="T3" fmla="*/ 1 h 11"/>
                <a:gd name="T4" fmla="*/ 1 w 54"/>
                <a:gd name="T5" fmla="*/ 1 h 11"/>
                <a:gd name="T6" fmla="*/ 1 w 54"/>
                <a:gd name="T7" fmla="*/ 1 h 11"/>
                <a:gd name="T8" fmla="*/ 1 w 54"/>
                <a:gd name="T9" fmla="*/ 1 h 11"/>
                <a:gd name="T10" fmla="*/ 1 w 54"/>
                <a:gd name="T11" fmla="*/ 0 h 11"/>
                <a:gd name="T12" fmla="*/ 1 w 54"/>
                <a:gd name="T13" fmla="*/ 1 h 11"/>
                <a:gd name="T14" fmla="*/ 1 w 54"/>
                <a:gd name="T15" fmla="*/ 1 h 11"/>
                <a:gd name="T16" fmla="*/ 0 w 54"/>
                <a:gd name="T17" fmla="*/ 1 h 11"/>
                <a:gd name="T18" fmla="*/ 1 w 54"/>
                <a:gd name="T19" fmla="*/ 1 h 11"/>
                <a:gd name="T20" fmla="*/ 1 w 54"/>
                <a:gd name="T21" fmla="*/ 1 h 11"/>
                <a:gd name="T22" fmla="*/ 1 w 54"/>
                <a:gd name="T23" fmla="*/ 1 h 11"/>
                <a:gd name="T24" fmla="*/ 1 w 54"/>
                <a:gd name="T25" fmla="*/ 1 h 11"/>
                <a:gd name="T26" fmla="*/ 1 w 54"/>
                <a:gd name="T27" fmla="*/ 1 h 11"/>
                <a:gd name="T28" fmla="*/ 1 w 54"/>
                <a:gd name="T29" fmla="*/ 1 h 11"/>
                <a:gd name="T30" fmla="*/ 1 w 54"/>
                <a:gd name="T31" fmla="*/ 1 h 11"/>
                <a:gd name="T32" fmla="*/ 1 w 54"/>
                <a:gd name="T33" fmla="*/ 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11">
                  <a:moveTo>
                    <a:pt x="54" y="3"/>
                  </a:moveTo>
                  <a:lnTo>
                    <a:pt x="51" y="3"/>
                  </a:lnTo>
                  <a:lnTo>
                    <a:pt x="44" y="2"/>
                  </a:lnTo>
                  <a:lnTo>
                    <a:pt x="34" y="1"/>
                  </a:lnTo>
                  <a:lnTo>
                    <a:pt x="25" y="1"/>
                  </a:lnTo>
                  <a:lnTo>
                    <a:pt x="16" y="0"/>
                  </a:lnTo>
                  <a:lnTo>
                    <a:pt x="8" y="1"/>
                  </a:lnTo>
                  <a:lnTo>
                    <a:pt x="2" y="3"/>
                  </a:lnTo>
                  <a:lnTo>
                    <a:pt x="0" y="6"/>
                  </a:lnTo>
                  <a:lnTo>
                    <a:pt x="1" y="10"/>
                  </a:lnTo>
                  <a:lnTo>
                    <a:pt x="7" y="11"/>
                  </a:lnTo>
                  <a:lnTo>
                    <a:pt x="14" y="11"/>
                  </a:lnTo>
                  <a:lnTo>
                    <a:pt x="22" y="10"/>
                  </a:lnTo>
                  <a:lnTo>
                    <a:pt x="31" y="9"/>
                  </a:lnTo>
                  <a:lnTo>
                    <a:pt x="40" y="6"/>
                  </a:lnTo>
                  <a:lnTo>
                    <a:pt x="48" y="4"/>
                  </a:lnTo>
                  <a:lnTo>
                    <a:pt x="54"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77" name="Freeform 219">
              <a:extLst>
                <a:ext uri="{FF2B5EF4-FFF2-40B4-BE49-F238E27FC236}">
                  <a16:creationId xmlns:a16="http://schemas.microsoft.com/office/drawing/2014/main" id="{98DDF3C9-1BCF-4CEF-8023-99F224A83295}"/>
                </a:ext>
              </a:extLst>
            </p:cNvPr>
            <p:cNvSpPr>
              <a:spLocks/>
            </p:cNvSpPr>
            <p:nvPr/>
          </p:nvSpPr>
          <p:spPr bwMode="auto">
            <a:xfrm>
              <a:off x="2008" y="1089"/>
              <a:ext cx="26" cy="23"/>
            </a:xfrm>
            <a:custGeom>
              <a:avLst/>
              <a:gdLst>
                <a:gd name="T0" fmla="*/ 1 w 51"/>
                <a:gd name="T1" fmla="*/ 1 h 45"/>
                <a:gd name="T2" fmla="*/ 1 w 51"/>
                <a:gd name="T3" fmla="*/ 1 h 45"/>
                <a:gd name="T4" fmla="*/ 1 w 51"/>
                <a:gd name="T5" fmla="*/ 1 h 45"/>
                <a:gd name="T6" fmla="*/ 1 w 51"/>
                <a:gd name="T7" fmla="*/ 1 h 45"/>
                <a:gd name="T8" fmla="*/ 1 w 51"/>
                <a:gd name="T9" fmla="*/ 1 h 45"/>
                <a:gd name="T10" fmla="*/ 1 w 51"/>
                <a:gd name="T11" fmla="*/ 1 h 45"/>
                <a:gd name="T12" fmla="*/ 1 w 51"/>
                <a:gd name="T13" fmla="*/ 1 h 45"/>
                <a:gd name="T14" fmla="*/ 0 w 51"/>
                <a:gd name="T15" fmla="*/ 1 h 45"/>
                <a:gd name="T16" fmla="*/ 1 w 51"/>
                <a:gd name="T17" fmla="*/ 0 h 45"/>
                <a:gd name="T18" fmla="*/ 1 w 51"/>
                <a:gd name="T19" fmla="*/ 0 h 45"/>
                <a:gd name="T20" fmla="*/ 1 w 51"/>
                <a:gd name="T21" fmla="*/ 1 h 45"/>
                <a:gd name="T22" fmla="*/ 1 w 51"/>
                <a:gd name="T23" fmla="*/ 1 h 45"/>
                <a:gd name="T24" fmla="*/ 1 w 51"/>
                <a:gd name="T25" fmla="*/ 1 h 45"/>
                <a:gd name="T26" fmla="*/ 1 w 51"/>
                <a:gd name="T27" fmla="*/ 1 h 45"/>
                <a:gd name="T28" fmla="*/ 1 w 51"/>
                <a:gd name="T29" fmla="*/ 1 h 45"/>
                <a:gd name="T30" fmla="*/ 1 w 51"/>
                <a:gd name="T31" fmla="*/ 1 h 45"/>
                <a:gd name="T32" fmla="*/ 1 w 51"/>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5">
                  <a:moveTo>
                    <a:pt x="51" y="45"/>
                  </a:moveTo>
                  <a:lnTo>
                    <a:pt x="44" y="40"/>
                  </a:lnTo>
                  <a:lnTo>
                    <a:pt x="35" y="35"/>
                  </a:lnTo>
                  <a:lnTo>
                    <a:pt x="26" y="28"/>
                  </a:lnTo>
                  <a:lnTo>
                    <a:pt x="17" y="21"/>
                  </a:lnTo>
                  <a:lnTo>
                    <a:pt x="9" y="14"/>
                  </a:lnTo>
                  <a:lnTo>
                    <a:pt x="3" y="8"/>
                  </a:lnTo>
                  <a:lnTo>
                    <a:pt x="0" y="4"/>
                  </a:lnTo>
                  <a:lnTo>
                    <a:pt x="1" y="0"/>
                  </a:lnTo>
                  <a:lnTo>
                    <a:pt x="5" y="0"/>
                  </a:lnTo>
                  <a:lnTo>
                    <a:pt x="11" y="4"/>
                  </a:lnTo>
                  <a:lnTo>
                    <a:pt x="18" y="9"/>
                  </a:lnTo>
                  <a:lnTo>
                    <a:pt x="26" y="17"/>
                  </a:lnTo>
                  <a:lnTo>
                    <a:pt x="34" y="25"/>
                  </a:lnTo>
                  <a:lnTo>
                    <a:pt x="41" y="34"/>
                  </a:lnTo>
                  <a:lnTo>
                    <a:pt x="47" y="40"/>
                  </a:lnTo>
                  <a:lnTo>
                    <a:pt x="51"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78" name="Freeform 220">
              <a:extLst>
                <a:ext uri="{FF2B5EF4-FFF2-40B4-BE49-F238E27FC236}">
                  <a16:creationId xmlns:a16="http://schemas.microsoft.com/office/drawing/2014/main" id="{4BFD7955-B2D9-4A2F-8542-8256706C106C}"/>
                </a:ext>
              </a:extLst>
            </p:cNvPr>
            <p:cNvSpPr>
              <a:spLocks/>
            </p:cNvSpPr>
            <p:nvPr/>
          </p:nvSpPr>
          <p:spPr bwMode="auto">
            <a:xfrm>
              <a:off x="2165" y="1094"/>
              <a:ext cx="7" cy="34"/>
            </a:xfrm>
            <a:custGeom>
              <a:avLst/>
              <a:gdLst>
                <a:gd name="T0" fmla="*/ 0 w 15"/>
                <a:gd name="T1" fmla="*/ 2 h 68"/>
                <a:gd name="T2" fmla="*/ 0 w 15"/>
                <a:gd name="T3" fmla="*/ 1 h 68"/>
                <a:gd name="T4" fmla="*/ 0 w 15"/>
                <a:gd name="T5" fmla="*/ 1 h 68"/>
                <a:gd name="T6" fmla="*/ 0 w 15"/>
                <a:gd name="T7" fmla="*/ 1 h 68"/>
                <a:gd name="T8" fmla="*/ 0 w 15"/>
                <a:gd name="T9" fmla="*/ 0 h 68"/>
                <a:gd name="T10" fmla="*/ 0 w 15"/>
                <a:gd name="T11" fmla="*/ 1 h 68"/>
                <a:gd name="T12" fmla="*/ 0 w 15"/>
                <a:gd name="T13" fmla="*/ 1 h 68"/>
                <a:gd name="T14" fmla="*/ 0 w 15"/>
                <a:gd name="T15" fmla="*/ 1 h 68"/>
                <a:gd name="T16" fmla="*/ 0 w 15"/>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8">
                  <a:moveTo>
                    <a:pt x="3" y="68"/>
                  </a:moveTo>
                  <a:lnTo>
                    <a:pt x="1" y="51"/>
                  </a:lnTo>
                  <a:lnTo>
                    <a:pt x="0" y="28"/>
                  </a:lnTo>
                  <a:lnTo>
                    <a:pt x="1" y="10"/>
                  </a:lnTo>
                  <a:lnTo>
                    <a:pt x="9" y="0"/>
                  </a:lnTo>
                  <a:lnTo>
                    <a:pt x="15" y="8"/>
                  </a:lnTo>
                  <a:lnTo>
                    <a:pt x="13" y="27"/>
                  </a:lnTo>
                  <a:lnTo>
                    <a:pt x="7" y="50"/>
                  </a:lnTo>
                  <a:lnTo>
                    <a:pt x="3"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79" name="Freeform 221">
              <a:extLst>
                <a:ext uri="{FF2B5EF4-FFF2-40B4-BE49-F238E27FC236}">
                  <a16:creationId xmlns:a16="http://schemas.microsoft.com/office/drawing/2014/main" id="{26284BA5-3525-4A40-BD07-B59EB42FB77C}"/>
                </a:ext>
              </a:extLst>
            </p:cNvPr>
            <p:cNvSpPr>
              <a:spLocks/>
            </p:cNvSpPr>
            <p:nvPr/>
          </p:nvSpPr>
          <p:spPr bwMode="auto">
            <a:xfrm>
              <a:off x="2172" y="1101"/>
              <a:ext cx="15" cy="32"/>
            </a:xfrm>
            <a:custGeom>
              <a:avLst/>
              <a:gdLst>
                <a:gd name="T0" fmla="*/ 0 w 30"/>
                <a:gd name="T1" fmla="*/ 1 h 65"/>
                <a:gd name="T2" fmla="*/ 1 w 30"/>
                <a:gd name="T3" fmla="*/ 0 h 65"/>
                <a:gd name="T4" fmla="*/ 1 w 30"/>
                <a:gd name="T5" fmla="*/ 0 h 65"/>
                <a:gd name="T6" fmla="*/ 1 w 30"/>
                <a:gd name="T7" fmla="*/ 0 h 65"/>
                <a:gd name="T8" fmla="*/ 1 w 30"/>
                <a:gd name="T9" fmla="*/ 0 h 65"/>
                <a:gd name="T10" fmla="*/ 1 w 30"/>
                <a:gd name="T11" fmla="*/ 0 h 65"/>
                <a:gd name="T12" fmla="*/ 1 w 30"/>
                <a:gd name="T13" fmla="*/ 0 h 65"/>
                <a:gd name="T14" fmla="*/ 1 w 30"/>
                <a:gd name="T15" fmla="*/ 0 h 65"/>
                <a:gd name="T16" fmla="*/ 1 w 30"/>
                <a:gd name="T17" fmla="*/ 0 h 65"/>
                <a:gd name="T18" fmla="*/ 1 w 30"/>
                <a:gd name="T19" fmla="*/ 0 h 65"/>
                <a:gd name="T20" fmla="*/ 1 w 30"/>
                <a:gd name="T21" fmla="*/ 0 h 65"/>
                <a:gd name="T22" fmla="*/ 1 w 30"/>
                <a:gd name="T23" fmla="*/ 0 h 65"/>
                <a:gd name="T24" fmla="*/ 0 w 30"/>
                <a:gd name="T25" fmla="*/ 1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65">
                  <a:moveTo>
                    <a:pt x="0" y="65"/>
                  </a:moveTo>
                  <a:lnTo>
                    <a:pt x="2" y="49"/>
                  </a:lnTo>
                  <a:lnTo>
                    <a:pt x="8" y="28"/>
                  </a:lnTo>
                  <a:lnTo>
                    <a:pt x="16" y="8"/>
                  </a:lnTo>
                  <a:lnTo>
                    <a:pt x="26" y="0"/>
                  </a:lnTo>
                  <a:lnTo>
                    <a:pt x="30" y="3"/>
                  </a:lnTo>
                  <a:lnTo>
                    <a:pt x="29" y="8"/>
                  </a:lnTo>
                  <a:lnTo>
                    <a:pt x="25" y="18"/>
                  </a:lnTo>
                  <a:lnTo>
                    <a:pt x="21" y="29"/>
                  </a:lnTo>
                  <a:lnTo>
                    <a:pt x="14" y="41"/>
                  </a:lnTo>
                  <a:lnTo>
                    <a:pt x="8" y="51"/>
                  </a:lnTo>
                  <a:lnTo>
                    <a:pt x="3" y="60"/>
                  </a:lnTo>
                  <a:lnTo>
                    <a:pt x="0" y="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0" name="Freeform 222">
              <a:extLst>
                <a:ext uri="{FF2B5EF4-FFF2-40B4-BE49-F238E27FC236}">
                  <a16:creationId xmlns:a16="http://schemas.microsoft.com/office/drawing/2014/main" id="{E4F4CB3B-7757-4F14-A125-AF8A243DCE75}"/>
                </a:ext>
              </a:extLst>
            </p:cNvPr>
            <p:cNvSpPr>
              <a:spLocks/>
            </p:cNvSpPr>
            <p:nvPr/>
          </p:nvSpPr>
          <p:spPr bwMode="auto">
            <a:xfrm>
              <a:off x="2151" y="1094"/>
              <a:ext cx="8" cy="32"/>
            </a:xfrm>
            <a:custGeom>
              <a:avLst/>
              <a:gdLst>
                <a:gd name="T0" fmla="*/ 1 w 15"/>
                <a:gd name="T1" fmla="*/ 1 h 65"/>
                <a:gd name="T2" fmla="*/ 1 w 15"/>
                <a:gd name="T3" fmla="*/ 0 h 65"/>
                <a:gd name="T4" fmla="*/ 0 w 15"/>
                <a:gd name="T5" fmla="*/ 0 h 65"/>
                <a:gd name="T6" fmla="*/ 1 w 15"/>
                <a:gd name="T7" fmla="*/ 0 h 65"/>
                <a:gd name="T8" fmla="*/ 1 w 15"/>
                <a:gd name="T9" fmla="*/ 0 h 65"/>
                <a:gd name="T10" fmla="*/ 1 w 15"/>
                <a:gd name="T11" fmla="*/ 0 h 65"/>
                <a:gd name="T12" fmla="*/ 1 w 15"/>
                <a:gd name="T13" fmla="*/ 0 h 65"/>
                <a:gd name="T14" fmla="*/ 1 w 15"/>
                <a:gd name="T15" fmla="*/ 0 h 65"/>
                <a:gd name="T16" fmla="*/ 1 w 15"/>
                <a:gd name="T17" fmla="*/ 1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5">
                  <a:moveTo>
                    <a:pt x="8" y="65"/>
                  </a:moveTo>
                  <a:lnTo>
                    <a:pt x="3" y="54"/>
                  </a:lnTo>
                  <a:lnTo>
                    <a:pt x="0" y="34"/>
                  </a:lnTo>
                  <a:lnTo>
                    <a:pt x="1" y="13"/>
                  </a:lnTo>
                  <a:lnTo>
                    <a:pt x="9" y="0"/>
                  </a:lnTo>
                  <a:lnTo>
                    <a:pt x="15" y="5"/>
                  </a:lnTo>
                  <a:lnTo>
                    <a:pt x="14" y="23"/>
                  </a:lnTo>
                  <a:lnTo>
                    <a:pt x="11" y="46"/>
                  </a:lnTo>
                  <a:lnTo>
                    <a:pt x="8" y="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1" name="Freeform 223">
              <a:extLst>
                <a:ext uri="{FF2B5EF4-FFF2-40B4-BE49-F238E27FC236}">
                  <a16:creationId xmlns:a16="http://schemas.microsoft.com/office/drawing/2014/main" id="{541E2E39-C239-463C-9D18-33EE402BA417}"/>
                </a:ext>
              </a:extLst>
            </p:cNvPr>
            <p:cNvSpPr>
              <a:spLocks/>
            </p:cNvSpPr>
            <p:nvPr/>
          </p:nvSpPr>
          <p:spPr bwMode="auto">
            <a:xfrm>
              <a:off x="2139" y="1085"/>
              <a:ext cx="6" cy="35"/>
            </a:xfrm>
            <a:custGeom>
              <a:avLst/>
              <a:gdLst>
                <a:gd name="T0" fmla="*/ 1 w 12"/>
                <a:gd name="T1" fmla="*/ 2 h 69"/>
                <a:gd name="T2" fmla="*/ 1 w 12"/>
                <a:gd name="T3" fmla="*/ 1 h 69"/>
                <a:gd name="T4" fmla="*/ 1 w 12"/>
                <a:gd name="T5" fmla="*/ 1 h 69"/>
                <a:gd name="T6" fmla="*/ 0 w 12"/>
                <a:gd name="T7" fmla="*/ 1 h 69"/>
                <a:gd name="T8" fmla="*/ 1 w 12"/>
                <a:gd name="T9" fmla="*/ 0 h 69"/>
                <a:gd name="T10" fmla="*/ 1 w 12"/>
                <a:gd name="T11" fmla="*/ 1 h 69"/>
                <a:gd name="T12" fmla="*/ 1 w 12"/>
                <a:gd name="T13" fmla="*/ 1 h 69"/>
                <a:gd name="T14" fmla="*/ 1 w 12"/>
                <a:gd name="T15" fmla="*/ 1 h 69"/>
                <a:gd name="T16" fmla="*/ 1 w 12"/>
                <a:gd name="T17" fmla="*/ 2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69">
                  <a:moveTo>
                    <a:pt x="12" y="69"/>
                  </a:moveTo>
                  <a:lnTo>
                    <a:pt x="6" y="55"/>
                  </a:lnTo>
                  <a:lnTo>
                    <a:pt x="1" y="33"/>
                  </a:lnTo>
                  <a:lnTo>
                    <a:pt x="0" y="12"/>
                  </a:lnTo>
                  <a:lnTo>
                    <a:pt x="6" y="0"/>
                  </a:lnTo>
                  <a:lnTo>
                    <a:pt x="10" y="5"/>
                  </a:lnTo>
                  <a:lnTo>
                    <a:pt x="12" y="23"/>
                  </a:lnTo>
                  <a:lnTo>
                    <a:pt x="10" y="47"/>
                  </a:lnTo>
                  <a:lnTo>
                    <a:pt x="12" y="6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2" name="Freeform 224">
              <a:extLst>
                <a:ext uri="{FF2B5EF4-FFF2-40B4-BE49-F238E27FC236}">
                  <a16:creationId xmlns:a16="http://schemas.microsoft.com/office/drawing/2014/main" id="{4DC6BF7D-F4F4-4FE8-BABD-0E2F925BD10B}"/>
                </a:ext>
              </a:extLst>
            </p:cNvPr>
            <p:cNvSpPr>
              <a:spLocks/>
            </p:cNvSpPr>
            <p:nvPr/>
          </p:nvSpPr>
          <p:spPr bwMode="auto">
            <a:xfrm>
              <a:off x="2126" y="1079"/>
              <a:ext cx="7" cy="34"/>
            </a:xfrm>
            <a:custGeom>
              <a:avLst/>
              <a:gdLst>
                <a:gd name="T0" fmla="*/ 0 w 15"/>
                <a:gd name="T1" fmla="*/ 2 h 68"/>
                <a:gd name="T2" fmla="*/ 0 w 15"/>
                <a:gd name="T3" fmla="*/ 1 h 68"/>
                <a:gd name="T4" fmla="*/ 0 w 15"/>
                <a:gd name="T5" fmla="*/ 1 h 68"/>
                <a:gd name="T6" fmla="*/ 0 w 15"/>
                <a:gd name="T7" fmla="*/ 1 h 68"/>
                <a:gd name="T8" fmla="*/ 0 w 15"/>
                <a:gd name="T9" fmla="*/ 0 h 68"/>
                <a:gd name="T10" fmla="*/ 0 w 15"/>
                <a:gd name="T11" fmla="*/ 1 h 68"/>
                <a:gd name="T12" fmla="*/ 0 w 15"/>
                <a:gd name="T13" fmla="*/ 1 h 68"/>
                <a:gd name="T14" fmla="*/ 0 w 15"/>
                <a:gd name="T15" fmla="*/ 1 h 68"/>
                <a:gd name="T16" fmla="*/ 0 w 15"/>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8">
                  <a:moveTo>
                    <a:pt x="15" y="68"/>
                  </a:moveTo>
                  <a:lnTo>
                    <a:pt x="9" y="52"/>
                  </a:lnTo>
                  <a:lnTo>
                    <a:pt x="3" y="29"/>
                  </a:lnTo>
                  <a:lnTo>
                    <a:pt x="0" y="10"/>
                  </a:lnTo>
                  <a:lnTo>
                    <a:pt x="4" y="0"/>
                  </a:lnTo>
                  <a:lnTo>
                    <a:pt x="10" y="9"/>
                  </a:lnTo>
                  <a:lnTo>
                    <a:pt x="12" y="27"/>
                  </a:lnTo>
                  <a:lnTo>
                    <a:pt x="12" y="50"/>
                  </a:lnTo>
                  <a:lnTo>
                    <a:pt x="15"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3" name="Freeform 225">
              <a:extLst>
                <a:ext uri="{FF2B5EF4-FFF2-40B4-BE49-F238E27FC236}">
                  <a16:creationId xmlns:a16="http://schemas.microsoft.com/office/drawing/2014/main" id="{A43ABE3E-2DE3-468B-B3D6-AB37123EE25B}"/>
                </a:ext>
              </a:extLst>
            </p:cNvPr>
            <p:cNvSpPr>
              <a:spLocks/>
            </p:cNvSpPr>
            <p:nvPr/>
          </p:nvSpPr>
          <p:spPr bwMode="auto">
            <a:xfrm>
              <a:off x="2112" y="1072"/>
              <a:ext cx="9" cy="38"/>
            </a:xfrm>
            <a:custGeom>
              <a:avLst/>
              <a:gdLst>
                <a:gd name="T0" fmla="*/ 1 w 18"/>
                <a:gd name="T1" fmla="*/ 2 h 76"/>
                <a:gd name="T2" fmla="*/ 1 w 18"/>
                <a:gd name="T3" fmla="*/ 1 h 76"/>
                <a:gd name="T4" fmla="*/ 1 w 18"/>
                <a:gd name="T5" fmla="*/ 1 h 76"/>
                <a:gd name="T6" fmla="*/ 0 w 18"/>
                <a:gd name="T7" fmla="*/ 1 h 76"/>
                <a:gd name="T8" fmla="*/ 1 w 18"/>
                <a:gd name="T9" fmla="*/ 0 h 76"/>
                <a:gd name="T10" fmla="*/ 1 w 18"/>
                <a:gd name="T11" fmla="*/ 1 h 76"/>
                <a:gd name="T12" fmla="*/ 1 w 18"/>
                <a:gd name="T13" fmla="*/ 1 h 76"/>
                <a:gd name="T14" fmla="*/ 1 w 18"/>
                <a:gd name="T15" fmla="*/ 1 h 76"/>
                <a:gd name="T16" fmla="*/ 1 w 18"/>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76">
                  <a:moveTo>
                    <a:pt x="18" y="76"/>
                  </a:moveTo>
                  <a:lnTo>
                    <a:pt x="10" y="56"/>
                  </a:lnTo>
                  <a:lnTo>
                    <a:pt x="2" y="31"/>
                  </a:lnTo>
                  <a:lnTo>
                    <a:pt x="0" y="9"/>
                  </a:lnTo>
                  <a:lnTo>
                    <a:pt x="7" y="0"/>
                  </a:lnTo>
                  <a:lnTo>
                    <a:pt x="15" y="9"/>
                  </a:lnTo>
                  <a:lnTo>
                    <a:pt x="17" y="31"/>
                  </a:lnTo>
                  <a:lnTo>
                    <a:pt x="16" y="57"/>
                  </a:lnTo>
                  <a:lnTo>
                    <a:pt x="18" y="7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4" name="Freeform 226">
              <a:extLst>
                <a:ext uri="{FF2B5EF4-FFF2-40B4-BE49-F238E27FC236}">
                  <a16:creationId xmlns:a16="http://schemas.microsoft.com/office/drawing/2014/main" id="{74988498-A0C9-4D2E-AFF8-A524340AF62C}"/>
                </a:ext>
              </a:extLst>
            </p:cNvPr>
            <p:cNvSpPr>
              <a:spLocks/>
            </p:cNvSpPr>
            <p:nvPr/>
          </p:nvSpPr>
          <p:spPr bwMode="auto">
            <a:xfrm>
              <a:off x="2094" y="1066"/>
              <a:ext cx="13" cy="42"/>
            </a:xfrm>
            <a:custGeom>
              <a:avLst/>
              <a:gdLst>
                <a:gd name="T0" fmla="*/ 0 w 27"/>
                <a:gd name="T1" fmla="*/ 2 h 84"/>
                <a:gd name="T2" fmla="*/ 0 w 27"/>
                <a:gd name="T3" fmla="*/ 2 h 84"/>
                <a:gd name="T4" fmla="*/ 0 w 27"/>
                <a:gd name="T5" fmla="*/ 1 h 84"/>
                <a:gd name="T6" fmla="*/ 0 w 27"/>
                <a:gd name="T7" fmla="*/ 1 h 84"/>
                <a:gd name="T8" fmla="*/ 0 w 27"/>
                <a:gd name="T9" fmla="*/ 1 h 84"/>
                <a:gd name="T10" fmla="*/ 0 w 27"/>
                <a:gd name="T11" fmla="*/ 1 h 84"/>
                <a:gd name="T12" fmla="*/ 0 w 27"/>
                <a:gd name="T13" fmla="*/ 1 h 84"/>
                <a:gd name="T14" fmla="*/ 0 w 27"/>
                <a:gd name="T15" fmla="*/ 1 h 84"/>
                <a:gd name="T16" fmla="*/ 0 w 27"/>
                <a:gd name="T17" fmla="*/ 0 h 84"/>
                <a:gd name="T18" fmla="*/ 0 w 27"/>
                <a:gd name="T19" fmla="*/ 1 h 84"/>
                <a:gd name="T20" fmla="*/ 0 w 27"/>
                <a:gd name="T21" fmla="*/ 1 h 84"/>
                <a:gd name="T22" fmla="*/ 0 w 27"/>
                <a:gd name="T23" fmla="*/ 2 h 84"/>
                <a:gd name="T24" fmla="*/ 0 w 27"/>
                <a:gd name="T25" fmla="*/ 2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84">
                  <a:moveTo>
                    <a:pt x="27" y="84"/>
                  </a:moveTo>
                  <a:lnTo>
                    <a:pt x="23" y="76"/>
                  </a:lnTo>
                  <a:lnTo>
                    <a:pt x="18" y="63"/>
                  </a:lnTo>
                  <a:lnTo>
                    <a:pt x="12" y="50"/>
                  </a:lnTo>
                  <a:lnTo>
                    <a:pt x="7" y="35"/>
                  </a:lnTo>
                  <a:lnTo>
                    <a:pt x="3" y="21"/>
                  </a:lnTo>
                  <a:lnTo>
                    <a:pt x="0" y="9"/>
                  </a:lnTo>
                  <a:lnTo>
                    <a:pt x="1" y="2"/>
                  </a:lnTo>
                  <a:lnTo>
                    <a:pt x="5" y="0"/>
                  </a:lnTo>
                  <a:lnTo>
                    <a:pt x="15" y="13"/>
                  </a:lnTo>
                  <a:lnTo>
                    <a:pt x="21" y="39"/>
                  </a:lnTo>
                  <a:lnTo>
                    <a:pt x="23" y="67"/>
                  </a:lnTo>
                  <a:lnTo>
                    <a:pt x="27" y="8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5" name="Freeform 227">
              <a:extLst>
                <a:ext uri="{FF2B5EF4-FFF2-40B4-BE49-F238E27FC236}">
                  <a16:creationId xmlns:a16="http://schemas.microsoft.com/office/drawing/2014/main" id="{6D3AE586-B9E2-46D0-9BBA-03351572F7C1}"/>
                </a:ext>
              </a:extLst>
            </p:cNvPr>
            <p:cNvSpPr>
              <a:spLocks/>
            </p:cNvSpPr>
            <p:nvPr/>
          </p:nvSpPr>
          <p:spPr bwMode="auto">
            <a:xfrm>
              <a:off x="2079" y="1062"/>
              <a:ext cx="17" cy="45"/>
            </a:xfrm>
            <a:custGeom>
              <a:avLst/>
              <a:gdLst>
                <a:gd name="T0" fmla="*/ 0 w 35"/>
                <a:gd name="T1" fmla="*/ 1 h 91"/>
                <a:gd name="T2" fmla="*/ 0 w 35"/>
                <a:gd name="T3" fmla="*/ 1 h 91"/>
                <a:gd name="T4" fmla="*/ 0 w 35"/>
                <a:gd name="T5" fmla="*/ 1 h 91"/>
                <a:gd name="T6" fmla="*/ 0 w 35"/>
                <a:gd name="T7" fmla="*/ 0 h 91"/>
                <a:gd name="T8" fmla="*/ 0 w 35"/>
                <a:gd name="T9" fmla="*/ 0 h 91"/>
                <a:gd name="T10" fmla="*/ 0 w 35"/>
                <a:gd name="T11" fmla="*/ 0 h 91"/>
                <a:gd name="T12" fmla="*/ 0 w 35"/>
                <a:gd name="T13" fmla="*/ 0 h 91"/>
                <a:gd name="T14" fmla="*/ 0 w 35"/>
                <a:gd name="T15" fmla="*/ 0 h 91"/>
                <a:gd name="T16" fmla="*/ 0 w 35"/>
                <a:gd name="T17" fmla="*/ 0 h 91"/>
                <a:gd name="T18" fmla="*/ 0 w 35"/>
                <a:gd name="T19" fmla="*/ 0 h 91"/>
                <a:gd name="T20" fmla="*/ 0 w 35"/>
                <a:gd name="T21" fmla="*/ 0 h 91"/>
                <a:gd name="T22" fmla="*/ 0 w 35"/>
                <a:gd name="T23" fmla="*/ 1 h 91"/>
                <a:gd name="T24" fmla="*/ 0 w 35"/>
                <a:gd name="T25" fmla="*/ 1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91">
                  <a:moveTo>
                    <a:pt x="35" y="91"/>
                  </a:moveTo>
                  <a:lnTo>
                    <a:pt x="27" y="83"/>
                  </a:lnTo>
                  <a:lnTo>
                    <a:pt x="19" y="70"/>
                  </a:lnTo>
                  <a:lnTo>
                    <a:pt x="12" y="56"/>
                  </a:lnTo>
                  <a:lnTo>
                    <a:pt x="6" y="40"/>
                  </a:lnTo>
                  <a:lnTo>
                    <a:pt x="1" y="25"/>
                  </a:lnTo>
                  <a:lnTo>
                    <a:pt x="0" y="13"/>
                  </a:lnTo>
                  <a:lnTo>
                    <a:pt x="1" y="3"/>
                  </a:lnTo>
                  <a:lnTo>
                    <a:pt x="6" y="0"/>
                  </a:lnTo>
                  <a:lnTo>
                    <a:pt x="18" y="10"/>
                  </a:lnTo>
                  <a:lnTo>
                    <a:pt x="27" y="37"/>
                  </a:lnTo>
                  <a:lnTo>
                    <a:pt x="33" y="68"/>
                  </a:lnTo>
                  <a:lnTo>
                    <a:pt x="35" y="9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6" name="Freeform 228">
              <a:extLst>
                <a:ext uri="{FF2B5EF4-FFF2-40B4-BE49-F238E27FC236}">
                  <a16:creationId xmlns:a16="http://schemas.microsoft.com/office/drawing/2014/main" id="{F9FB28AD-88D9-413D-B2E7-A56C070C221D}"/>
                </a:ext>
              </a:extLst>
            </p:cNvPr>
            <p:cNvSpPr>
              <a:spLocks/>
            </p:cNvSpPr>
            <p:nvPr/>
          </p:nvSpPr>
          <p:spPr bwMode="auto">
            <a:xfrm>
              <a:off x="2052" y="1066"/>
              <a:ext cx="28" cy="43"/>
            </a:xfrm>
            <a:custGeom>
              <a:avLst/>
              <a:gdLst>
                <a:gd name="T0" fmla="*/ 1 w 56"/>
                <a:gd name="T1" fmla="*/ 2 h 85"/>
                <a:gd name="T2" fmla="*/ 1 w 56"/>
                <a:gd name="T3" fmla="*/ 2 h 85"/>
                <a:gd name="T4" fmla="*/ 1 w 56"/>
                <a:gd name="T5" fmla="*/ 2 h 85"/>
                <a:gd name="T6" fmla="*/ 1 w 56"/>
                <a:gd name="T7" fmla="*/ 1 h 85"/>
                <a:gd name="T8" fmla="*/ 1 w 56"/>
                <a:gd name="T9" fmla="*/ 1 h 85"/>
                <a:gd name="T10" fmla="*/ 1 w 56"/>
                <a:gd name="T11" fmla="*/ 1 h 85"/>
                <a:gd name="T12" fmla="*/ 1 w 56"/>
                <a:gd name="T13" fmla="*/ 1 h 85"/>
                <a:gd name="T14" fmla="*/ 0 w 56"/>
                <a:gd name="T15" fmla="*/ 1 h 85"/>
                <a:gd name="T16" fmla="*/ 1 w 56"/>
                <a:gd name="T17" fmla="*/ 0 h 85"/>
                <a:gd name="T18" fmla="*/ 1 w 56"/>
                <a:gd name="T19" fmla="*/ 0 h 85"/>
                <a:gd name="T20" fmla="*/ 1 w 56"/>
                <a:gd name="T21" fmla="*/ 1 h 85"/>
                <a:gd name="T22" fmla="*/ 1 w 56"/>
                <a:gd name="T23" fmla="*/ 1 h 85"/>
                <a:gd name="T24" fmla="*/ 1 w 56"/>
                <a:gd name="T25" fmla="*/ 1 h 85"/>
                <a:gd name="T26" fmla="*/ 1 w 56"/>
                <a:gd name="T27" fmla="*/ 1 h 85"/>
                <a:gd name="T28" fmla="*/ 1 w 56"/>
                <a:gd name="T29" fmla="*/ 1 h 85"/>
                <a:gd name="T30" fmla="*/ 1 w 56"/>
                <a:gd name="T31" fmla="*/ 2 h 85"/>
                <a:gd name="T32" fmla="*/ 1 w 56"/>
                <a:gd name="T33" fmla="*/ 2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85">
                  <a:moveTo>
                    <a:pt x="56" y="85"/>
                  </a:moveTo>
                  <a:lnTo>
                    <a:pt x="47" y="77"/>
                  </a:lnTo>
                  <a:lnTo>
                    <a:pt x="38" y="67"/>
                  </a:lnTo>
                  <a:lnTo>
                    <a:pt x="27" y="53"/>
                  </a:lnTo>
                  <a:lnTo>
                    <a:pt x="17" y="39"/>
                  </a:lnTo>
                  <a:lnTo>
                    <a:pt x="8" y="25"/>
                  </a:lnTo>
                  <a:lnTo>
                    <a:pt x="2" y="14"/>
                  </a:lnTo>
                  <a:lnTo>
                    <a:pt x="0" y="5"/>
                  </a:lnTo>
                  <a:lnTo>
                    <a:pt x="2" y="0"/>
                  </a:lnTo>
                  <a:lnTo>
                    <a:pt x="8" y="0"/>
                  </a:lnTo>
                  <a:lnTo>
                    <a:pt x="15" y="7"/>
                  </a:lnTo>
                  <a:lnTo>
                    <a:pt x="23" y="16"/>
                  </a:lnTo>
                  <a:lnTo>
                    <a:pt x="32" y="29"/>
                  </a:lnTo>
                  <a:lnTo>
                    <a:pt x="40" y="44"/>
                  </a:lnTo>
                  <a:lnTo>
                    <a:pt x="47" y="59"/>
                  </a:lnTo>
                  <a:lnTo>
                    <a:pt x="53" y="73"/>
                  </a:lnTo>
                  <a:lnTo>
                    <a:pt x="56"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7" name="Freeform 229">
              <a:extLst>
                <a:ext uri="{FF2B5EF4-FFF2-40B4-BE49-F238E27FC236}">
                  <a16:creationId xmlns:a16="http://schemas.microsoft.com/office/drawing/2014/main" id="{A74BEB81-BF68-450B-9788-BE4539939B46}"/>
                </a:ext>
              </a:extLst>
            </p:cNvPr>
            <p:cNvSpPr>
              <a:spLocks/>
            </p:cNvSpPr>
            <p:nvPr/>
          </p:nvSpPr>
          <p:spPr bwMode="auto">
            <a:xfrm>
              <a:off x="2028" y="1073"/>
              <a:ext cx="36" cy="35"/>
            </a:xfrm>
            <a:custGeom>
              <a:avLst/>
              <a:gdLst>
                <a:gd name="T0" fmla="*/ 2 w 71"/>
                <a:gd name="T1" fmla="*/ 2 h 70"/>
                <a:gd name="T2" fmla="*/ 1 w 71"/>
                <a:gd name="T3" fmla="*/ 1 h 70"/>
                <a:gd name="T4" fmla="*/ 1 w 71"/>
                <a:gd name="T5" fmla="*/ 1 h 70"/>
                <a:gd name="T6" fmla="*/ 1 w 71"/>
                <a:gd name="T7" fmla="*/ 1 h 70"/>
                <a:gd name="T8" fmla="*/ 1 w 71"/>
                <a:gd name="T9" fmla="*/ 1 h 70"/>
                <a:gd name="T10" fmla="*/ 1 w 71"/>
                <a:gd name="T11" fmla="*/ 1 h 70"/>
                <a:gd name="T12" fmla="*/ 1 w 71"/>
                <a:gd name="T13" fmla="*/ 1 h 70"/>
                <a:gd name="T14" fmla="*/ 0 w 71"/>
                <a:gd name="T15" fmla="*/ 1 h 70"/>
                <a:gd name="T16" fmla="*/ 1 w 71"/>
                <a:gd name="T17" fmla="*/ 0 h 70"/>
                <a:gd name="T18" fmla="*/ 1 w 71"/>
                <a:gd name="T19" fmla="*/ 0 h 70"/>
                <a:gd name="T20" fmla="*/ 1 w 71"/>
                <a:gd name="T21" fmla="*/ 1 h 70"/>
                <a:gd name="T22" fmla="*/ 1 w 71"/>
                <a:gd name="T23" fmla="*/ 1 h 70"/>
                <a:gd name="T24" fmla="*/ 1 w 71"/>
                <a:gd name="T25" fmla="*/ 1 h 70"/>
                <a:gd name="T26" fmla="*/ 1 w 71"/>
                <a:gd name="T27" fmla="*/ 1 h 70"/>
                <a:gd name="T28" fmla="*/ 1 w 71"/>
                <a:gd name="T29" fmla="*/ 1 h 70"/>
                <a:gd name="T30" fmla="*/ 2 w 71"/>
                <a:gd name="T31" fmla="*/ 1 h 70"/>
                <a:gd name="T32" fmla="*/ 2 w 71"/>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70">
                  <a:moveTo>
                    <a:pt x="71" y="70"/>
                  </a:moveTo>
                  <a:lnTo>
                    <a:pt x="63" y="64"/>
                  </a:lnTo>
                  <a:lnTo>
                    <a:pt x="51" y="56"/>
                  </a:lnTo>
                  <a:lnTo>
                    <a:pt x="38" y="46"/>
                  </a:lnTo>
                  <a:lnTo>
                    <a:pt x="24" y="34"/>
                  </a:lnTo>
                  <a:lnTo>
                    <a:pt x="13" y="23"/>
                  </a:lnTo>
                  <a:lnTo>
                    <a:pt x="3" y="12"/>
                  </a:lnTo>
                  <a:lnTo>
                    <a:pt x="0" y="4"/>
                  </a:lnTo>
                  <a:lnTo>
                    <a:pt x="1" y="0"/>
                  </a:lnTo>
                  <a:lnTo>
                    <a:pt x="8" y="0"/>
                  </a:lnTo>
                  <a:lnTo>
                    <a:pt x="18" y="6"/>
                  </a:lnTo>
                  <a:lnTo>
                    <a:pt x="30" y="15"/>
                  </a:lnTo>
                  <a:lnTo>
                    <a:pt x="41" y="26"/>
                  </a:lnTo>
                  <a:lnTo>
                    <a:pt x="53" y="40"/>
                  </a:lnTo>
                  <a:lnTo>
                    <a:pt x="62" y="52"/>
                  </a:lnTo>
                  <a:lnTo>
                    <a:pt x="69" y="63"/>
                  </a:lnTo>
                  <a:lnTo>
                    <a:pt x="71"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8" name="Freeform 230">
              <a:extLst>
                <a:ext uri="{FF2B5EF4-FFF2-40B4-BE49-F238E27FC236}">
                  <a16:creationId xmlns:a16="http://schemas.microsoft.com/office/drawing/2014/main" id="{4D393DCD-378B-43B7-9A18-49419796BFDB}"/>
                </a:ext>
              </a:extLst>
            </p:cNvPr>
            <p:cNvSpPr>
              <a:spLocks/>
            </p:cNvSpPr>
            <p:nvPr/>
          </p:nvSpPr>
          <p:spPr bwMode="auto">
            <a:xfrm>
              <a:off x="2016" y="1078"/>
              <a:ext cx="33" cy="32"/>
            </a:xfrm>
            <a:custGeom>
              <a:avLst/>
              <a:gdLst>
                <a:gd name="T0" fmla="*/ 1 w 64"/>
                <a:gd name="T1" fmla="*/ 0 h 65"/>
                <a:gd name="T2" fmla="*/ 1 w 64"/>
                <a:gd name="T3" fmla="*/ 0 h 65"/>
                <a:gd name="T4" fmla="*/ 1 w 64"/>
                <a:gd name="T5" fmla="*/ 0 h 65"/>
                <a:gd name="T6" fmla="*/ 1 w 64"/>
                <a:gd name="T7" fmla="*/ 0 h 65"/>
                <a:gd name="T8" fmla="*/ 1 w 64"/>
                <a:gd name="T9" fmla="*/ 0 h 65"/>
                <a:gd name="T10" fmla="*/ 1 w 64"/>
                <a:gd name="T11" fmla="*/ 0 h 65"/>
                <a:gd name="T12" fmla="*/ 1 w 64"/>
                <a:gd name="T13" fmla="*/ 0 h 65"/>
                <a:gd name="T14" fmla="*/ 1 w 64"/>
                <a:gd name="T15" fmla="*/ 0 h 65"/>
                <a:gd name="T16" fmla="*/ 2 w 64"/>
                <a:gd name="T17" fmla="*/ 1 h 65"/>
                <a:gd name="T18" fmla="*/ 1 w 64"/>
                <a:gd name="T19" fmla="*/ 0 h 65"/>
                <a:gd name="T20" fmla="*/ 1 w 64"/>
                <a:gd name="T21" fmla="*/ 0 h 65"/>
                <a:gd name="T22" fmla="*/ 1 w 64"/>
                <a:gd name="T23" fmla="*/ 0 h 65"/>
                <a:gd name="T24" fmla="*/ 1 w 64"/>
                <a:gd name="T25" fmla="*/ 0 h 65"/>
                <a:gd name="T26" fmla="*/ 1 w 64"/>
                <a:gd name="T27" fmla="*/ 0 h 65"/>
                <a:gd name="T28" fmla="*/ 1 w 64"/>
                <a:gd name="T29" fmla="*/ 0 h 65"/>
                <a:gd name="T30" fmla="*/ 0 w 64"/>
                <a:gd name="T31" fmla="*/ 0 h 65"/>
                <a:gd name="T32" fmla="*/ 1 w 64"/>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65">
                  <a:moveTo>
                    <a:pt x="3" y="0"/>
                  </a:moveTo>
                  <a:lnTo>
                    <a:pt x="7" y="1"/>
                  </a:lnTo>
                  <a:lnTo>
                    <a:pt x="12" y="7"/>
                  </a:lnTo>
                  <a:lnTo>
                    <a:pt x="21" y="16"/>
                  </a:lnTo>
                  <a:lnTo>
                    <a:pt x="29" y="27"/>
                  </a:lnTo>
                  <a:lnTo>
                    <a:pt x="38" y="38"/>
                  </a:lnTo>
                  <a:lnTo>
                    <a:pt x="47" y="48"/>
                  </a:lnTo>
                  <a:lnTo>
                    <a:pt x="56" y="58"/>
                  </a:lnTo>
                  <a:lnTo>
                    <a:pt x="64" y="65"/>
                  </a:lnTo>
                  <a:lnTo>
                    <a:pt x="53" y="61"/>
                  </a:lnTo>
                  <a:lnTo>
                    <a:pt x="40" y="53"/>
                  </a:lnTo>
                  <a:lnTo>
                    <a:pt x="29" y="44"/>
                  </a:lnTo>
                  <a:lnTo>
                    <a:pt x="17" y="33"/>
                  </a:lnTo>
                  <a:lnTo>
                    <a:pt x="8" y="23"/>
                  </a:lnTo>
                  <a:lnTo>
                    <a:pt x="2" y="14"/>
                  </a:lnTo>
                  <a:lnTo>
                    <a:pt x="0" y="6"/>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89" name="Freeform 231">
              <a:extLst>
                <a:ext uri="{FF2B5EF4-FFF2-40B4-BE49-F238E27FC236}">
                  <a16:creationId xmlns:a16="http://schemas.microsoft.com/office/drawing/2014/main" id="{6E729510-850B-4800-8A19-225AD69F873B}"/>
                </a:ext>
              </a:extLst>
            </p:cNvPr>
            <p:cNvSpPr>
              <a:spLocks/>
            </p:cNvSpPr>
            <p:nvPr/>
          </p:nvSpPr>
          <p:spPr bwMode="auto">
            <a:xfrm>
              <a:off x="1859" y="1141"/>
              <a:ext cx="156" cy="38"/>
            </a:xfrm>
            <a:custGeom>
              <a:avLst/>
              <a:gdLst>
                <a:gd name="T0" fmla="*/ 5 w 312"/>
                <a:gd name="T1" fmla="*/ 2 h 76"/>
                <a:gd name="T2" fmla="*/ 5 w 312"/>
                <a:gd name="T3" fmla="*/ 2 h 76"/>
                <a:gd name="T4" fmla="*/ 5 w 312"/>
                <a:gd name="T5" fmla="*/ 2 h 76"/>
                <a:gd name="T6" fmla="*/ 5 w 312"/>
                <a:gd name="T7" fmla="*/ 2 h 76"/>
                <a:gd name="T8" fmla="*/ 5 w 312"/>
                <a:gd name="T9" fmla="*/ 2 h 76"/>
                <a:gd name="T10" fmla="*/ 5 w 312"/>
                <a:gd name="T11" fmla="*/ 1 h 76"/>
                <a:gd name="T12" fmla="*/ 5 w 312"/>
                <a:gd name="T13" fmla="*/ 1 h 76"/>
                <a:gd name="T14" fmla="*/ 4 w 312"/>
                <a:gd name="T15" fmla="*/ 1 h 76"/>
                <a:gd name="T16" fmla="*/ 4 w 312"/>
                <a:gd name="T17" fmla="*/ 1 h 76"/>
                <a:gd name="T18" fmla="*/ 4 w 312"/>
                <a:gd name="T19" fmla="*/ 1 h 76"/>
                <a:gd name="T20" fmla="*/ 3 w 312"/>
                <a:gd name="T21" fmla="*/ 1 h 76"/>
                <a:gd name="T22" fmla="*/ 3 w 312"/>
                <a:gd name="T23" fmla="*/ 1 h 76"/>
                <a:gd name="T24" fmla="*/ 3 w 312"/>
                <a:gd name="T25" fmla="*/ 1 h 76"/>
                <a:gd name="T26" fmla="*/ 2 w 312"/>
                <a:gd name="T27" fmla="*/ 1 h 76"/>
                <a:gd name="T28" fmla="*/ 2 w 312"/>
                <a:gd name="T29" fmla="*/ 1 h 76"/>
                <a:gd name="T30" fmla="*/ 2 w 312"/>
                <a:gd name="T31" fmla="*/ 1 h 76"/>
                <a:gd name="T32" fmla="*/ 1 w 312"/>
                <a:gd name="T33" fmla="*/ 1 h 76"/>
                <a:gd name="T34" fmla="*/ 1 w 312"/>
                <a:gd name="T35" fmla="*/ 1 h 76"/>
                <a:gd name="T36" fmla="*/ 1 w 312"/>
                <a:gd name="T37" fmla="*/ 1 h 76"/>
                <a:gd name="T38" fmla="*/ 1 w 312"/>
                <a:gd name="T39" fmla="*/ 1 h 76"/>
                <a:gd name="T40" fmla="*/ 0 w 312"/>
                <a:gd name="T41" fmla="*/ 1 h 76"/>
                <a:gd name="T42" fmla="*/ 1 w 312"/>
                <a:gd name="T43" fmla="*/ 1 h 76"/>
                <a:gd name="T44" fmla="*/ 1 w 312"/>
                <a:gd name="T45" fmla="*/ 1 h 76"/>
                <a:gd name="T46" fmla="*/ 1 w 312"/>
                <a:gd name="T47" fmla="*/ 1 h 76"/>
                <a:gd name="T48" fmla="*/ 1 w 312"/>
                <a:gd name="T49" fmla="*/ 1 h 76"/>
                <a:gd name="T50" fmla="*/ 2 w 312"/>
                <a:gd name="T51" fmla="*/ 1 h 76"/>
                <a:gd name="T52" fmla="*/ 2 w 312"/>
                <a:gd name="T53" fmla="*/ 1 h 76"/>
                <a:gd name="T54" fmla="*/ 2 w 312"/>
                <a:gd name="T55" fmla="*/ 0 h 76"/>
                <a:gd name="T56" fmla="*/ 3 w 312"/>
                <a:gd name="T57" fmla="*/ 0 h 76"/>
                <a:gd name="T58" fmla="*/ 3 w 312"/>
                <a:gd name="T59" fmla="*/ 1 h 76"/>
                <a:gd name="T60" fmla="*/ 4 w 312"/>
                <a:gd name="T61" fmla="*/ 1 h 76"/>
                <a:gd name="T62" fmla="*/ 4 w 312"/>
                <a:gd name="T63" fmla="*/ 1 h 76"/>
                <a:gd name="T64" fmla="*/ 4 w 312"/>
                <a:gd name="T65" fmla="*/ 1 h 76"/>
                <a:gd name="T66" fmla="*/ 5 w 312"/>
                <a:gd name="T67" fmla="*/ 1 h 76"/>
                <a:gd name="T68" fmla="*/ 5 w 312"/>
                <a:gd name="T69" fmla="*/ 1 h 76"/>
                <a:gd name="T70" fmla="*/ 5 w 312"/>
                <a:gd name="T71" fmla="*/ 1 h 76"/>
                <a:gd name="T72" fmla="*/ 5 w 312"/>
                <a:gd name="T73" fmla="*/ 2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2" h="76">
                  <a:moveTo>
                    <a:pt x="310" y="68"/>
                  </a:moveTo>
                  <a:lnTo>
                    <a:pt x="312" y="70"/>
                  </a:lnTo>
                  <a:lnTo>
                    <a:pt x="309" y="72"/>
                  </a:lnTo>
                  <a:lnTo>
                    <a:pt x="306" y="75"/>
                  </a:lnTo>
                  <a:lnTo>
                    <a:pt x="303" y="76"/>
                  </a:lnTo>
                  <a:lnTo>
                    <a:pt x="285" y="59"/>
                  </a:lnTo>
                  <a:lnTo>
                    <a:pt x="264" y="45"/>
                  </a:lnTo>
                  <a:lnTo>
                    <a:pt x="245" y="34"/>
                  </a:lnTo>
                  <a:lnTo>
                    <a:pt x="224" y="25"/>
                  </a:lnTo>
                  <a:lnTo>
                    <a:pt x="203" y="19"/>
                  </a:lnTo>
                  <a:lnTo>
                    <a:pt x="181" y="16"/>
                  </a:lnTo>
                  <a:lnTo>
                    <a:pt x="161" y="14"/>
                  </a:lnTo>
                  <a:lnTo>
                    <a:pt x="140" y="12"/>
                  </a:lnTo>
                  <a:lnTo>
                    <a:pt x="120" y="14"/>
                  </a:lnTo>
                  <a:lnTo>
                    <a:pt x="100" y="16"/>
                  </a:lnTo>
                  <a:lnTo>
                    <a:pt x="80" y="18"/>
                  </a:lnTo>
                  <a:lnTo>
                    <a:pt x="62" y="22"/>
                  </a:lnTo>
                  <a:lnTo>
                    <a:pt x="44" y="26"/>
                  </a:lnTo>
                  <a:lnTo>
                    <a:pt x="28" y="30"/>
                  </a:lnTo>
                  <a:lnTo>
                    <a:pt x="13" y="34"/>
                  </a:lnTo>
                  <a:lnTo>
                    <a:pt x="0" y="38"/>
                  </a:lnTo>
                  <a:lnTo>
                    <a:pt x="6" y="29"/>
                  </a:lnTo>
                  <a:lnTo>
                    <a:pt x="18" y="22"/>
                  </a:lnTo>
                  <a:lnTo>
                    <a:pt x="34" y="15"/>
                  </a:lnTo>
                  <a:lnTo>
                    <a:pt x="51" y="9"/>
                  </a:lnTo>
                  <a:lnTo>
                    <a:pt x="72" y="4"/>
                  </a:lnTo>
                  <a:lnTo>
                    <a:pt x="95" y="1"/>
                  </a:lnTo>
                  <a:lnTo>
                    <a:pt x="119" y="0"/>
                  </a:lnTo>
                  <a:lnTo>
                    <a:pt x="145" y="0"/>
                  </a:lnTo>
                  <a:lnTo>
                    <a:pt x="170" y="1"/>
                  </a:lnTo>
                  <a:lnTo>
                    <a:pt x="194" y="4"/>
                  </a:lnTo>
                  <a:lnTo>
                    <a:pt x="218" y="10"/>
                  </a:lnTo>
                  <a:lnTo>
                    <a:pt x="242" y="17"/>
                  </a:lnTo>
                  <a:lnTo>
                    <a:pt x="263" y="26"/>
                  </a:lnTo>
                  <a:lnTo>
                    <a:pt x="282" y="38"/>
                  </a:lnTo>
                  <a:lnTo>
                    <a:pt x="298" y="52"/>
                  </a:lnTo>
                  <a:lnTo>
                    <a:pt x="310"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0" name="Freeform 232">
              <a:extLst>
                <a:ext uri="{FF2B5EF4-FFF2-40B4-BE49-F238E27FC236}">
                  <a16:creationId xmlns:a16="http://schemas.microsoft.com/office/drawing/2014/main" id="{BDF9F3C0-FD85-4558-8F3B-9C68DDC3CDEC}"/>
                </a:ext>
              </a:extLst>
            </p:cNvPr>
            <p:cNvSpPr>
              <a:spLocks/>
            </p:cNvSpPr>
            <p:nvPr/>
          </p:nvSpPr>
          <p:spPr bwMode="auto">
            <a:xfrm>
              <a:off x="1862" y="1150"/>
              <a:ext cx="19" cy="34"/>
            </a:xfrm>
            <a:custGeom>
              <a:avLst/>
              <a:gdLst>
                <a:gd name="T0" fmla="*/ 1 w 38"/>
                <a:gd name="T1" fmla="*/ 0 h 68"/>
                <a:gd name="T2" fmla="*/ 1 w 38"/>
                <a:gd name="T3" fmla="*/ 1 h 68"/>
                <a:gd name="T4" fmla="*/ 1 w 38"/>
                <a:gd name="T5" fmla="*/ 1 h 68"/>
                <a:gd name="T6" fmla="*/ 1 w 38"/>
                <a:gd name="T7" fmla="*/ 1 h 68"/>
                <a:gd name="T8" fmla="*/ 1 w 38"/>
                <a:gd name="T9" fmla="*/ 1 h 68"/>
                <a:gd name="T10" fmla="*/ 1 w 38"/>
                <a:gd name="T11" fmla="*/ 1 h 68"/>
                <a:gd name="T12" fmla="*/ 1 w 38"/>
                <a:gd name="T13" fmla="*/ 1 h 68"/>
                <a:gd name="T14" fmla="*/ 0 w 38"/>
                <a:gd name="T15" fmla="*/ 2 h 68"/>
                <a:gd name="T16" fmla="*/ 1 w 38"/>
                <a:gd name="T17" fmla="*/ 2 h 68"/>
                <a:gd name="T18" fmla="*/ 1 w 38"/>
                <a:gd name="T19" fmla="*/ 2 h 68"/>
                <a:gd name="T20" fmla="*/ 1 w 38"/>
                <a:gd name="T21" fmla="*/ 1 h 68"/>
                <a:gd name="T22" fmla="*/ 1 w 38"/>
                <a:gd name="T23" fmla="*/ 1 h 68"/>
                <a:gd name="T24" fmla="*/ 1 w 38"/>
                <a:gd name="T25" fmla="*/ 1 h 68"/>
                <a:gd name="T26" fmla="*/ 1 w 38"/>
                <a:gd name="T27" fmla="*/ 1 h 68"/>
                <a:gd name="T28" fmla="*/ 1 w 38"/>
                <a:gd name="T29" fmla="*/ 1 h 68"/>
                <a:gd name="T30" fmla="*/ 1 w 38"/>
                <a:gd name="T31" fmla="*/ 1 h 68"/>
                <a:gd name="T32" fmla="*/ 1 w 38"/>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68">
                  <a:moveTo>
                    <a:pt x="38" y="0"/>
                  </a:moveTo>
                  <a:lnTo>
                    <a:pt x="30" y="7"/>
                  </a:lnTo>
                  <a:lnTo>
                    <a:pt x="23" y="16"/>
                  </a:lnTo>
                  <a:lnTo>
                    <a:pt x="16" y="27"/>
                  </a:lnTo>
                  <a:lnTo>
                    <a:pt x="9" y="38"/>
                  </a:lnTo>
                  <a:lnTo>
                    <a:pt x="5" y="48"/>
                  </a:lnTo>
                  <a:lnTo>
                    <a:pt x="1" y="58"/>
                  </a:lnTo>
                  <a:lnTo>
                    <a:pt x="0" y="65"/>
                  </a:lnTo>
                  <a:lnTo>
                    <a:pt x="1" y="68"/>
                  </a:lnTo>
                  <a:lnTo>
                    <a:pt x="5" y="67"/>
                  </a:lnTo>
                  <a:lnTo>
                    <a:pt x="8" y="62"/>
                  </a:lnTo>
                  <a:lnTo>
                    <a:pt x="12" y="54"/>
                  </a:lnTo>
                  <a:lnTo>
                    <a:pt x="16" y="44"/>
                  </a:lnTo>
                  <a:lnTo>
                    <a:pt x="21" y="32"/>
                  </a:lnTo>
                  <a:lnTo>
                    <a:pt x="27" y="21"/>
                  </a:lnTo>
                  <a:lnTo>
                    <a:pt x="32" y="9"/>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1" name="Freeform 233">
              <a:extLst>
                <a:ext uri="{FF2B5EF4-FFF2-40B4-BE49-F238E27FC236}">
                  <a16:creationId xmlns:a16="http://schemas.microsoft.com/office/drawing/2014/main" id="{9824B3A6-3883-4F2E-8E7E-C74ADB3E3C0E}"/>
                </a:ext>
              </a:extLst>
            </p:cNvPr>
            <p:cNvSpPr>
              <a:spLocks/>
            </p:cNvSpPr>
            <p:nvPr/>
          </p:nvSpPr>
          <p:spPr bwMode="auto">
            <a:xfrm>
              <a:off x="1872" y="1146"/>
              <a:ext cx="22" cy="38"/>
            </a:xfrm>
            <a:custGeom>
              <a:avLst/>
              <a:gdLst>
                <a:gd name="T0" fmla="*/ 0 w 45"/>
                <a:gd name="T1" fmla="*/ 2 h 75"/>
                <a:gd name="T2" fmla="*/ 0 w 45"/>
                <a:gd name="T3" fmla="*/ 2 h 75"/>
                <a:gd name="T4" fmla="*/ 0 w 45"/>
                <a:gd name="T5" fmla="*/ 2 h 75"/>
                <a:gd name="T6" fmla="*/ 0 w 45"/>
                <a:gd name="T7" fmla="*/ 1 h 75"/>
                <a:gd name="T8" fmla="*/ 0 w 45"/>
                <a:gd name="T9" fmla="*/ 1 h 75"/>
                <a:gd name="T10" fmla="*/ 0 w 45"/>
                <a:gd name="T11" fmla="*/ 1 h 75"/>
                <a:gd name="T12" fmla="*/ 0 w 45"/>
                <a:gd name="T13" fmla="*/ 1 h 75"/>
                <a:gd name="T14" fmla="*/ 0 w 45"/>
                <a:gd name="T15" fmla="*/ 1 h 75"/>
                <a:gd name="T16" fmla="*/ 0 w 45"/>
                <a:gd name="T17" fmla="*/ 0 h 75"/>
                <a:gd name="T18" fmla="*/ 0 w 45"/>
                <a:gd name="T19" fmla="*/ 1 h 75"/>
                <a:gd name="T20" fmla="*/ 0 w 45"/>
                <a:gd name="T21" fmla="*/ 1 h 75"/>
                <a:gd name="T22" fmla="*/ 0 w 45"/>
                <a:gd name="T23" fmla="*/ 1 h 75"/>
                <a:gd name="T24" fmla="*/ 0 w 45"/>
                <a:gd name="T25" fmla="*/ 1 h 75"/>
                <a:gd name="T26" fmla="*/ 0 w 45"/>
                <a:gd name="T27" fmla="*/ 1 h 75"/>
                <a:gd name="T28" fmla="*/ 0 w 45"/>
                <a:gd name="T29" fmla="*/ 2 h 75"/>
                <a:gd name="T30" fmla="*/ 0 w 45"/>
                <a:gd name="T31" fmla="*/ 2 h 75"/>
                <a:gd name="T32" fmla="*/ 0 w 45"/>
                <a:gd name="T33" fmla="*/ 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5">
                  <a:moveTo>
                    <a:pt x="1" y="75"/>
                  </a:moveTo>
                  <a:lnTo>
                    <a:pt x="0" y="72"/>
                  </a:lnTo>
                  <a:lnTo>
                    <a:pt x="1" y="65"/>
                  </a:lnTo>
                  <a:lnTo>
                    <a:pt x="4" y="55"/>
                  </a:lnTo>
                  <a:lnTo>
                    <a:pt x="9" y="44"/>
                  </a:lnTo>
                  <a:lnTo>
                    <a:pt x="16" y="31"/>
                  </a:lnTo>
                  <a:lnTo>
                    <a:pt x="24" y="20"/>
                  </a:lnTo>
                  <a:lnTo>
                    <a:pt x="34" y="8"/>
                  </a:lnTo>
                  <a:lnTo>
                    <a:pt x="45" y="0"/>
                  </a:lnTo>
                  <a:lnTo>
                    <a:pt x="39" y="9"/>
                  </a:lnTo>
                  <a:lnTo>
                    <a:pt x="33" y="21"/>
                  </a:lnTo>
                  <a:lnTo>
                    <a:pt x="26" y="34"/>
                  </a:lnTo>
                  <a:lnTo>
                    <a:pt x="21" y="46"/>
                  </a:lnTo>
                  <a:lnTo>
                    <a:pt x="14" y="58"/>
                  </a:lnTo>
                  <a:lnTo>
                    <a:pt x="9" y="67"/>
                  </a:lnTo>
                  <a:lnTo>
                    <a:pt x="4" y="74"/>
                  </a:lnTo>
                  <a:lnTo>
                    <a:pt x="1" y="7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2" name="Freeform 234">
              <a:extLst>
                <a:ext uri="{FF2B5EF4-FFF2-40B4-BE49-F238E27FC236}">
                  <a16:creationId xmlns:a16="http://schemas.microsoft.com/office/drawing/2014/main" id="{17CDE447-0394-400D-9E87-093F4F643C20}"/>
                </a:ext>
              </a:extLst>
            </p:cNvPr>
            <p:cNvSpPr>
              <a:spLocks/>
            </p:cNvSpPr>
            <p:nvPr/>
          </p:nvSpPr>
          <p:spPr bwMode="auto">
            <a:xfrm>
              <a:off x="1895" y="1143"/>
              <a:ext cx="30" cy="49"/>
            </a:xfrm>
            <a:custGeom>
              <a:avLst/>
              <a:gdLst>
                <a:gd name="T0" fmla="*/ 1 w 60"/>
                <a:gd name="T1" fmla="*/ 2 h 98"/>
                <a:gd name="T2" fmla="*/ 0 w 60"/>
                <a:gd name="T3" fmla="*/ 2 h 98"/>
                <a:gd name="T4" fmla="*/ 1 w 60"/>
                <a:gd name="T5" fmla="*/ 2 h 98"/>
                <a:gd name="T6" fmla="*/ 1 w 60"/>
                <a:gd name="T7" fmla="*/ 2 h 98"/>
                <a:gd name="T8" fmla="*/ 1 w 60"/>
                <a:gd name="T9" fmla="*/ 1 h 98"/>
                <a:gd name="T10" fmla="*/ 1 w 60"/>
                <a:gd name="T11" fmla="*/ 1 h 98"/>
                <a:gd name="T12" fmla="*/ 1 w 60"/>
                <a:gd name="T13" fmla="*/ 1 h 98"/>
                <a:gd name="T14" fmla="*/ 1 w 60"/>
                <a:gd name="T15" fmla="*/ 1 h 98"/>
                <a:gd name="T16" fmla="*/ 1 w 60"/>
                <a:gd name="T17" fmla="*/ 0 h 98"/>
                <a:gd name="T18" fmla="*/ 1 w 60"/>
                <a:gd name="T19" fmla="*/ 1 h 98"/>
                <a:gd name="T20" fmla="*/ 1 w 60"/>
                <a:gd name="T21" fmla="*/ 1 h 98"/>
                <a:gd name="T22" fmla="*/ 1 w 60"/>
                <a:gd name="T23" fmla="*/ 1 h 98"/>
                <a:gd name="T24" fmla="*/ 1 w 60"/>
                <a:gd name="T25" fmla="*/ 1 h 98"/>
                <a:gd name="T26" fmla="*/ 1 w 60"/>
                <a:gd name="T27" fmla="*/ 2 h 98"/>
                <a:gd name="T28" fmla="*/ 1 w 60"/>
                <a:gd name="T29" fmla="*/ 2 h 98"/>
                <a:gd name="T30" fmla="*/ 1 w 60"/>
                <a:gd name="T31" fmla="*/ 2 h 98"/>
                <a:gd name="T32" fmla="*/ 1 w 60"/>
                <a:gd name="T33" fmla="*/ 2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98">
                  <a:moveTo>
                    <a:pt x="1" y="98"/>
                  </a:moveTo>
                  <a:lnTo>
                    <a:pt x="0" y="92"/>
                  </a:lnTo>
                  <a:lnTo>
                    <a:pt x="2" y="82"/>
                  </a:lnTo>
                  <a:lnTo>
                    <a:pt x="8" y="68"/>
                  </a:lnTo>
                  <a:lnTo>
                    <a:pt x="15" y="52"/>
                  </a:lnTo>
                  <a:lnTo>
                    <a:pt x="25" y="36"/>
                  </a:lnTo>
                  <a:lnTo>
                    <a:pt x="37" y="21"/>
                  </a:lnTo>
                  <a:lnTo>
                    <a:pt x="48" y="8"/>
                  </a:lnTo>
                  <a:lnTo>
                    <a:pt x="60" y="0"/>
                  </a:lnTo>
                  <a:lnTo>
                    <a:pt x="55" y="8"/>
                  </a:lnTo>
                  <a:lnTo>
                    <a:pt x="48" y="21"/>
                  </a:lnTo>
                  <a:lnTo>
                    <a:pt x="40" y="37"/>
                  </a:lnTo>
                  <a:lnTo>
                    <a:pt x="31" y="56"/>
                  </a:lnTo>
                  <a:lnTo>
                    <a:pt x="22" y="72"/>
                  </a:lnTo>
                  <a:lnTo>
                    <a:pt x="14" y="87"/>
                  </a:lnTo>
                  <a:lnTo>
                    <a:pt x="6" y="96"/>
                  </a:lnTo>
                  <a:lnTo>
                    <a:pt x="1" y="9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3" name="Freeform 235">
              <a:extLst>
                <a:ext uri="{FF2B5EF4-FFF2-40B4-BE49-F238E27FC236}">
                  <a16:creationId xmlns:a16="http://schemas.microsoft.com/office/drawing/2014/main" id="{66C802B1-8016-4096-BE36-6BC36DFD00FD}"/>
                </a:ext>
              </a:extLst>
            </p:cNvPr>
            <p:cNvSpPr>
              <a:spLocks/>
            </p:cNvSpPr>
            <p:nvPr/>
          </p:nvSpPr>
          <p:spPr bwMode="auto">
            <a:xfrm>
              <a:off x="1921" y="1146"/>
              <a:ext cx="33" cy="52"/>
            </a:xfrm>
            <a:custGeom>
              <a:avLst/>
              <a:gdLst>
                <a:gd name="T0" fmla="*/ 1 w 65"/>
                <a:gd name="T1" fmla="*/ 1 h 105"/>
                <a:gd name="T2" fmla="*/ 0 w 65"/>
                <a:gd name="T3" fmla="*/ 1 h 105"/>
                <a:gd name="T4" fmla="*/ 1 w 65"/>
                <a:gd name="T5" fmla="*/ 1 h 105"/>
                <a:gd name="T6" fmla="*/ 1 w 65"/>
                <a:gd name="T7" fmla="*/ 1 h 105"/>
                <a:gd name="T8" fmla="*/ 1 w 65"/>
                <a:gd name="T9" fmla="*/ 0 h 105"/>
                <a:gd name="T10" fmla="*/ 1 w 65"/>
                <a:gd name="T11" fmla="*/ 0 h 105"/>
                <a:gd name="T12" fmla="*/ 1 w 65"/>
                <a:gd name="T13" fmla="*/ 0 h 105"/>
                <a:gd name="T14" fmla="*/ 1 w 65"/>
                <a:gd name="T15" fmla="*/ 0 h 105"/>
                <a:gd name="T16" fmla="*/ 2 w 65"/>
                <a:gd name="T17" fmla="*/ 0 h 105"/>
                <a:gd name="T18" fmla="*/ 1 w 65"/>
                <a:gd name="T19" fmla="*/ 0 h 105"/>
                <a:gd name="T20" fmla="*/ 1 w 65"/>
                <a:gd name="T21" fmla="*/ 0 h 105"/>
                <a:gd name="T22" fmla="*/ 1 w 65"/>
                <a:gd name="T23" fmla="*/ 0 h 105"/>
                <a:gd name="T24" fmla="*/ 1 w 65"/>
                <a:gd name="T25" fmla="*/ 0 h 105"/>
                <a:gd name="T26" fmla="*/ 1 w 65"/>
                <a:gd name="T27" fmla="*/ 1 h 105"/>
                <a:gd name="T28" fmla="*/ 1 w 65"/>
                <a:gd name="T29" fmla="*/ 1 h 105"/>
                <a:gd name="T30" fmla="*/ 1 w 65"/>
                <a:gd name="T31" fmla="*/ 1 h 105"/>
                <a:gd name="T32" fmla="*/ 1 w 65"/>
                <a:gd name="T33" fmla="*/ 1 h 1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105">
                  <a:moveTo>
                    <a:pt x="1" y="105"/>
                  </a:moveTo>
                  <a:lnTo>
                    <a:pt x="0" y="99"/>
                  </a:lnTo>
                  <a:lnTo>
                    <a:pt x="3" y="88"/>
                  </a:lnTo>
                  <a:lnTo>
                    <a:pt x="9" y="71"/>
                  </a:lnTo>
                  <a:lnTo>
                    <a:pt x="19" y="54"/>
                  </a:lnTo>
                  <a:lnTo>
                    <a:pt x="30" y="36"/>
                  </a:lnTo>
                  <a:lnTo>
                    <a:pt x="42" y="20"/>
                  </a:lnTo>
                  <a:lnTo>
                    <a:pt x="54" y="7"/>
                  </a:lnTo>
                  <a:lnTo>
                    <a:pt x="65" y="0"/>
                  </a:lnTo>
                  <a:lnTo>
                    <a:pt x="61" y="8"/>
                  </a:lnTo>
                  <a:lnTo>
                    <a:pt x="54" y="22"/>
                  </a:lnTo>
                  <a:lnTo>
                    <a:pt x="45" y="39"/>
                  </a:lnTo>
                  <a:lnTo>
                    <a:pt x="33" y="58"/>
                  </a:lnTo>
                  <a:lnTo>
                    <a:pt x="23" y="76"/>
                  </a:lnTo>
                  <a:lnTo>
                    <a:pt x="14" y="91"/>
                  </a:lnTo>
                  <a:lnTo>
                    <a:pt x="5" y="101"/>
                  </a:lnTo>
                  <a:lnTo>
                    <a:pt x="1" y="10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4" name="Freeform 236">
              <a:extLst>
                <a:ext uri="{FF2B5EF4-FFF2-40B4-BE49-F238E27FC236}">
                  <a16:creationId xmlns:a16="http://schemas.microsoft.com/office/drawing/2014/main" id="{A11BC244-78CA-4EFF-B36B-FE8417272466}"/>
                </a:ext>
              </a:extLst>
            </p:cNvPr>
            <p:cNvSpPr>
              <a:spLocks/>
            </p:cNvSpPr>
            <p:nvPr/>
          </p:nvSpPr>
          <p:spPr bwMode="auto">
            <a:xfrm>
              <a:off x="1938" y="1150"/>
              <a:ext cx="35" cy="43"/>
            </a:xfrm>
            <a:custGeom>
              <a:avLst/>
              <a:gdLst>
                <a:gd name="T0" fmla="*/ 0 w 71"/>
                <a:gd name="T1" fmla="*/ 1 h 87"/>
                <a:gd name="T2" fmla="*/ 0 w 71"/>
                <a:gd name="T3" fmla="*/ 1 h 87"/>
                <a:gd name="T4" fmla="*/ 0 w 71"/>
                <a:gd name="T5" fmla="*/ 1 h 87"/>
                <a:gd name="T6" fmla="*/ 0 w 71"/>
                <a:gd name="T7" fmla="*/ 0 h 87"/>
                <a:gd name="T8" fmla="*/ 0 w 71"/>
                <a:gd name="T9" fmla="*/ 0 h 87"/>
                <a:gd name="T10" fmla="*/ 0 w 71"/>
                <a:gd name="T11" fmla="*/ 0 h 87"/>
                <a:gd name="T12" fmla="*/ 0 w 71"/>
                <a:gd name="T13" fmla="*/ 0 h 87"/>
                <a:gd name="T14" fmla="*/ 0 w 71"/>
                <a:gd name="T15" fmla="*/ 0 h 87"/>
                <a:gd name="T16" fmla="*/ 1 w 71"/>
                <a:gd name="T17" fmla="*/ 0 h 87"/>
                <a:gd name="T18" fmla="*/ 1 w 71"/>
                <a:gd name="T19" fmla="*/ 0 h 87"/>
                <a:gd name="T20" fmla="*/ 0 w 71"/>
                <a:gd name="T21" fmla="*/ 0 h 87"/>
                <a:gd name="T22" fmla="*/ 0 w 71"/>
                <a:gd name="T23" fmla="*/ 0 h 87"/>
                <a:gd name="T24" fmla="*/ 0 w 71"/>
                <a:gd name="T25" fmla="*/ 0 h 87"/>
                <a:gd name="T26" fmla="*/ 0 w 71"/>
                <a:gd name="T27" fmla="*/ 1 h 87"/>
                <a:gd name="T28" fmla="*/ 0 w 71"/>
                <a:gd name="T29" fmla="*/ 1 h 87"/>
                <a:gd name="T30" fmla="*/ 0 w 71"/>
                <a:gd name="T31" fmla="*/ 1 h 87"/>
                <a:gd name="T32" fmla="*/ 0 w 71"/>
                <a:gd name="T33" fmla="*/ 1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87">
                  <a:moveTo>
                    <a:pt x="0" y="87"/>
                  </a:moveTo>
                  <a:lnTo>
                    <a:pt x="0" y="82"/>
                  </a:lnTo>
                  <a:lnTo>
                    <a:pt x="5" y="72"/>
                  </a:lnTo>
                  <a:lnTo>
                    <a:pt x="14" y="58"/>
                  </a:lnTo>
                  <a:lnTo>
                    <a:pt x="25" y="43"/>
                  </a:lnTo>
                  <a:lnTo>
                    <a:pt x="37" y="28"/>
                  </a:lnTo>
                  <a:lnTo>
                    <a:pt x="50" y="14"/>
                  </a:lnTo>
                  <a:lnTo>
                    <a:pt x="62" y="5"/>
                  </a:lnTo>
                  <a:lnTo>
                    <a:pt x="71" y="0"/>
                  </a:lnTo>
                  <a:lnTo>
                    <a:pt x="66" y="8"/>
                  </a:lnTo>
                  <a:lnTo>
                    <a:pt x="57" y="21"/>
                  </a:lnTo>
                  <a:lnTo>
                    <a:pt x="46" y="36"/>
                  </a:lnTo>
                  <a:lnTo>
                    <a:pt x="35" y="52"/>
                  </a:lnTo>
                  <a:lnTo>
                    <a:pt x="24" y="67"/>
                  </a:lnTo>
                  <a:lnTo>
                    <a:pt x="14" y="79"/>
                  </a:lnTo>
                  <a:lnTo>
                    <a:pt x="6" y="85"/>
                  </a:lnTo>
                  <a:lnTo>
                    <a:pt x="0" y="8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5" name="Freeform 237">
              <a:extLst>
                <a:ext uri="{FF2B5EF4-FFF2-40B4-BE49-F238E27FC236}">
                  <a16:creationId xmlns:a16="http://schemas.microsoft.com/office/drawing/2014/main" id="{4947EA5D-A976-42A9-93B2-F9B8B2CFA869}"/>
                </a:ext>
              </a:extLst>
            </p:cNvPr>
            <p:cNvSpPr>
              <a:spLocks/>
            </p:cNvSpPr>
            <p:nvPr/>
          </p:nvSpPr>
          <p:spPr bwMode="auto">
            <a:xfrm>
              <a:off x="1957" y="1156"/>
              <a:ext cx="30" cy="36"/>
            </a:xfrm>
            <a:custGeom>
              <a:avLst/>
              <a:gdLst>
                <a:gd name="T0" fmla="*/ 0 w 61"/>
                <a:gd name="T1" fmla="*/ 2 h 71"/>
                <a:gd name="T2" fmla="*/ 0 w 61"/>
                <a:gd name="T3" fmla="*/ 2 h 71"/>
                <a:gd name="T4" fmla="*/ 0 w 61"/>
                <a:gd name="T5" fmla="*/ 1 h 71"/>
                <a:gd name="T6" fmla="*/ 0 w 61"/>
                <a:gd name="T7" fmla="*/ 1 h 71"/>
                <a:gd name="T8" fmla="*/ 0 w 61"/>
                <a:gd name="T9" fmla="*/ 1 h 71"/>
                <a:gd name="T10" fmla="*/ 0 w 61"/>
                <a:gd name="T11" fmla="*/ 1 h 71"/>
                <a:gd name="T12" fmla="*/ 0 w 61"/>
                <a:gd name="T13" fmla="*/ 1 h 71"/>
                <a:gd name="T14" fmla="*/ 0 w 61"/>
                <a:gd name="T15" fmla="*/ 1 h 71"/>
                <a:gd name="T16" fmla="*/ 0 w 61"/>
                <a:gd name="T17" fmla="*/ 0 h 71"/>
                <a:gd name="T18" fmla="*/ 0 w 61"/>
                <a:gd name="T19" fmla="*/ 1 h 71"/>
                <a:gd name="T20" fmla="*/ 0 w 61"/>
                <a:gd name="T21" fmla="*/ 1 h 71"/>
                <a:gd name="T22" fmla="*/ 0 w 61"/>
                <a:gd name="T23" fmla="*/ 1 h 71"/>
                <a:gd name="T24" fmla="*/ 0 w 61"/>
                <a:gd name="T25" fmla="*/ 1 h 71"/>
                <a:gd name="T26" fmla="*/ 0 w 61"/>
                <a:gd name="T27" fmla="*/ 1 h 71"/>
                <a:gd name="T28" fmla="*/ 0 w 61"/>
                <a:gd name="T29" fmla="*/ 1 h 71"/>
                <a:gd name="T30" fmla="*/ 0 w 61"/>
                <a:gd name="T31" fmla="*/ 2 h 71"/>
                <a:gd name="T32" fmla="*/ 0 w 61"/>
                <a:gd name="T33" fmla="*/ 2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71">
                  <a:moveTo>
                    <a:pt x="1" y="71"/>
                  </a:moveTo>
                  <a:lnTo>
                    <a:pt x="0" y="67"/>
                  </a:lnTo>
                  <a:lnTo>
                    <a:pt x="4" y="59"/>
                  </a:lnTo>
                  <a:lnTo>
                    <a:pt x="8" y="47"/>
                  </a:lnTo>
                  <a:lnTo>
                    <a:pt x="16" y="35"/>
                  </a:lnTo>
                  <a:lnTo>
                    <a:pt x="27" y="24"/>
                  </a:lnTo>
                  <a:lnTo>
                    <a:pt x="37" y="12"/>
                  </a:lnTo>
                  <a:lnTo>
                    <a:pt x="48" y="4"/>
                  </a:lnTo>
                  <a:lnTo>
                    <a:pt x="61" y="0"/>
                  </a:lnTo>
                  <a:lnTo>
                    <a:pt x="55" y="7"/>
                  </a:lnTo>
                  <a:lnTo>
                    <a:pt x="47" y="17"/>
                  </a:lnTo>
                  <a:lnTo>
                    <a:pt x="38" y="30"/>
                  </a:lnTo>
                  <a:lnTo>
                    <a:pt x="29" y="42"/>
                  </a:lnTo>
                  <a:lnTo>
                    <a:pt x="20" y="55"/>
                  </a:lnTo>
                  <a:lnTo>
                    <a:pt x="12" y="64"/>
                  </a:lnTo>
                  <a:lnTo>
                    <a:pt x="5" y="70"/>
                  </a:lnTo>
                  <a:lnTo>
                    <a:pt x="1" y="7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6" name="Freeform 238">
              <a:extLst>
                <a:ext uri="{FF2B5EF4-FFF2-40B4-BE49-F238E27FC236}">
                  <a16:creationId xmlns:a16="http://schemas.microsoft.com/office/drawing/2014/main" id="{DAD28310-9621-44DF-BF56-CBB2FEF35D2A}"/>
                </a:ext>
              </a:extLst>
            </p:cNvPr>
            <p:cNvSpPr>
              <a:spLocks/>
            </p:cNvSpPr>
            <p:nvPr/>
          </p:nvSpPr>
          <p:spPr bwMode="auto">
            <a:xfrm>
              <a:off x="1976" y="1166"/>
              <a:ext cx="26" cy="25"/>
            </a:xfrm>
            <a:custGeom>
              <a:avLst/>
              <a:gdLst>
                <a:gd name="T0" fmla="*/ 0 w 53"/>
                <a:gd name="T1" fmla="*/ 0 h 51"/>
                <a:gd name="T2" fmla="*/ 0 w 53"/>
                <a:gd name="T3" fmla="*/ 0 h 51"/>
                <a:gd name="T4" fmla="*/ 0 w 53"/>
                <a:gd name="T5" fmla="*/ 0 h 51"/>
                <a:gd name="T6" fmla="*/ 0 w 53"/>
                <a:gd name="T7" fmla="*/ 0 h 51"/>
                <a:gd name="T8" fmla="*/ 0 w 53"/>
                <a:gd name="T9" fmla="*/ 0 h 51"/>
                <a:gd name="T10" fmla="*/ 0 w 53"/>
                <a:gd name="T11" fmla="*/ 0 h 51"/>
                <a:gd name="T12" fmla="*/ 0 w 53"/>
                <a:gd name="T13" fmla="*/ 0 h 51"/>
                <a:gd name="T14" fmla="*/ 0 w 53"/>
                <a:gd name="T15" fmla="*/ 0 h 51"/>
                <a:gd name="T16" fmla="*/ 0 w 53"/>
                <a:gd name="T17" fmla="*/ 0 h 51"/>
                <a:gd name="T18" fmla="*/ 0 w 53"/>
                <a:gd name="T19" fmla="*/ 0 h 51"/>
                <a:gd name="T20" fmla="*/ 0 w 53"/>
                <a:gd name="T21" fmla="*/ 0 h 51"/>
                <a:gd name="T22" fmla="*/ 0 w 53"/>
                <a:gd name="T23" fmla="*/ 0 h 51"/>
                <a:gd name="T24" fmla="*/ 0 w 53"/>
                <a:gd name="T25" fmla="*/ 0 h 51"/>
                <a:gd name="T26" fmla="*/ 0 w 53"/>
                <a:gd name="T27" fmla="*/ 0 h 51"/>
                <a:gd name="T28" fmla="*/ 0 w 53"/>
                <a:gd name="T29" fmla="*/ 0 h 51"/>
                <a:gd name="T30" fmla="*/ 0 w 53"/>
                <a:gd name="T31" fmla="*/ 0 h 51"/>
                <a:gd name="T32" fmla="*/ 0 w 53"/>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51">
                  <a:moveTo>
                    <a:pt x="0" y="51"/>
                  </a:moveTo>
                  <a:lnTo>
                    <a:pt x="0" y="48"/>
                  </a:lnTo>
                  <a:lnTo>
                    <a:pt x="4" y="41"/>
                  </a:lnTo>
                  <a:lnTo>
                    <a:pt x="10" y="31"/>
                  </a:lnTo>
                  <a:lnTo>
                    <a:pt x="20" y="22"/>
                  </a:lnTo>
                  <a:lnTo>
                    <a:pt x="29" y="14"/>
                  </a:lnTo>
                  <a:lnTo>
                    <a:pt x="38" y="6"/>
                  </a:lnTo>
                  <a:lnTo>
                    <a:pt x="47" y="1"/>
                  </a:lnTo>
                  <a:lnTo>
                    <a:pt x="53" y="0"/>
                  </a:lnTo>
                  <a:lnTo>
                    <a:pt x="47" y="6"/>
                  </a:lnTo>
                  <a:lnTo>
                    <a:pt x="40" y="13"/>
                  </a:lnTo>
                  <a:lnTo>
                    <a:pt x="33" y="21"/>
                  </a:lnTo>
                  <a:lnTo>
                    <a:pt x="25" y="30"/>
                  </a:lnTo>
                  <a:lnTo>
                    <a:pt x="19" y="38"/>
                  </a:lnTo>
                  <a:lnTo>
                    <a:pt x="10" y="45"/>
                  </a:lnTo>
                  <a:lnTo>
                    <a:pt x="5" y="50"/>
                  </a:lnTo>
                  <a:lnTo>
                    <a:pt x="0" y="5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7" name="Freeform 239">
              <a:extLst>
                <a:ext uri="{FF2B5EF4-FFF2-40B4-BE49-F238E27FC236}">
                  <a16:creationId xmlns:a16="http://schemas.microsoft.com/office/drawing/2014/main" id="{EB79D2A4-BA86-4AC0-87C2-80329EC53883}"/>
                </a:ext>
              </a:extLst>
            </p:cNvPr>
            <p:cNvSpPr>
              <a:spLocks/>
            </p:cNvSpPr>
            <p:nvPr/>
          </p:nvSpPr>
          <p:spPr bwMode="auto">
            <a:xfrm>
              <a:off x="1993" y="1171"/>
              <a:ext cx="18" cy="18"/>
            </a:xfrm>
            <a:custGeom>
              <a:avLst/>
              <a:gdLst>
                <a:gd name="T0" fmla="*/ 0 w 34"/>
                <a:gd name="T1" fmla="*/ 1 h 34"/>
                <a:gd name="T2" fmla="*/ 0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0 h 34"/>
                <a:gd name="T16" fmla="*/ 1 w 34"/>
                <a:gd name="T17" fmla="*/ 1 h 34"/>
                <a:gd name="T18" fmla="*/ 1 w 34"/>
                <a:gd name="T19" fmla="*/ 1 h 34"/>
                <a:gd name="T20" fmla="*/ 1 w 34"/>
                <a:gd name="T21" fmla="*/ 1 h 34"/>
                <a:gd name="T22" fmla="*/ 1 w 34"/>
                <a:gd name="T23" fmla="*/ 1 h 34"/>
                <a:gd name="T24" fmla="*/ 1 w 34"/>
                <a:gd name="T25" fmla="*/ 1 h 34"/>
                <a:gd name="T26" fmla="*/ 1 w 34"/>
                <a:gd name="T27" fmla="*/ 1 h 34"/>
                <a:gd name="T28" fmla="*/ 1 w 34"/>
                <a:gd name="T29" fmla="*/ 1 h 34"/>
                <a:gd name="T30" fmla="*/ 1 w 34"/>
                <a:gd name="T31" fmla="*/ 1 h 34"/>
                <a:gd name="T32" fmla="*/ 0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0" y="32"/>
                  </a:moveTo>
                  <a:lnTo>
                    <a:pt x="0" y="29"/>
                  </a:lnTo>
                  <a:lnTo>
                    <a:pt x="1" y="24"/>
                  </a:lnTo>
                  <a:lnTo>
                    <a:pt x="6" y="18"/>
                  </a:lnTo>
                  <a:lnTo>
                    <a:pt x="10" y="11"/>
                  </a:lnTo>
                  <a:lnTo>
                    <a:pt x="16" y="6"/>
                  </a:lnTo>
                  <a:lnTo>
                    <a:pt x="23" y="2"/>
                  </a:lnTo>
                  <a:lnTo>
                    <a:pt x="29" y="0"/>
                  </a:lnTo>
                  <a:lnTo>
                    <a:pt x="34" y="1"/>
                  </a:lnTo>
                  <a:lnTo>
                    <a:pt x="27" y="3"/>
                  </a:lnTo>
                  <a:lnTo>
                    <a:pt x="22" y="8"/>
                  </a:lnTo>
                  <a:lnTo>
                    <a:pt x="17" y="15"/>
                  </a:lnTo>
                  <a:lnTo>
                    <a:pt x="12" y="22"/>
                  </a:lnTo>
                  <a:lnTo>
                    <a:pt x="8" y="29"/>
                  </a:lnTo>
                  <a:lnTo>
                    <a:pt x="6" y="33"/>
                  </a:lnTo>
                  <a:lnTo>
                    <a:pt x="2" y="34"/>
                  </a:lnTo>
                  <a:lnTo>
                    <a:pt x="0" y="3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8" name="Freeform 240">
              <a:extLst>
                <a:ext uri="{FF2B5EF4-FFF2-40B4-BE49-F238E27FC236}">
                  <a16:creationId xmlns:a16="http://schemas.microsoft.com/office/drawing/2014/main" id="{6222E0BE-B675-4058-BD8C-EC19F366A9C1}"/>
                </a:ext>
              </a:extLst>
            </p:cNvPr>
            <p:cNvSpPr>
              <a:spLocks/>
            </p:cNvSpPr>
            <p:nvPr/>
          </p:nvSpPr>
          <p:spPr bwMode="auto">
            <a:xfrm>
              <a:off x="1848" y="1156"/>
              <a:ext cx="20" cy="22"/>
            </a:xfrm>
            <a:custGeom>
              <a:avLst/>
              <a:gdLst>
                <a:gd name="T0" fmla="*/ 1 w 40"/>
                <a:gd name="T1" fmla="*/ 0 h 44"/>
                <a:gd name="T2" fmla="*/ 1 w 40"/>
                <a:gd name="T3" fmla="*/ 1 h 44"/>
                <a:gd name="T4" fmla="*/ 1 w 40"/>
                <a:gd name="T5" fmla="*/ 1 h 44"/>
                <a:gd name="T6" fmla="*/ 1 w 40"/>
                <a:gd name="T7" fmla="*/ 1 h 44"/>
                <a:gd name="T8" fmla="*/ 1 w 40"/>
                <a:gd name="T9" fmla="*/ 1 h 44"/>
                <a:gd name="T10" fmla="*/ 1 w 40"/>
                <a:gd name="T11" fmla="*/ 1 h 44"/>
                <a:gd name="T12" fmla="*/ 1 w 40"/>
                <a:gd name="T13" fmla="*/ 1 h 44"/>
                <a:gd name="T14" fmla="*/ 1 w 40"/>
                <a:gd name="T15" fmla="*/ 1 h 44"/>
                <a:gd name="T16" fmla="*/ 1 w 40"/>
                <a:gd name="T17" fmla="*/ 1 h 44"/>
                <a:gd name="T18" fmla="*/ 0 w 40"/>
                <a:gd name="T19" fmla="*/ 1 h 44"/>
                <a:gd name="T20" fmla="*/ 1 w 40"/>
                <a:gd name="T21" fmla="*/ 1 h 44"/>
                <a:gd name="T22" fmla="*/ 1 w 40"/>
                <a:gd name="T23" fmla="*/ 1 h 44"/>
                <a:gd name="T24" fmla="*/ 1 w 40"/>
                <a:gd name="T25" fmla="*/ 1 h 44"/>
                <a:gd name="T26" fmla="*/ 1 w 40"/>
                <a:gd name="T27" fmla="*/ 1 h 44"/>
                <a:gd name="T28" fmla="*/ 1 w 40"/>
                <a:gd name="T29" fmla="*/ 1 h 44"/>
                <a:gd name="T30" fmla="*/ 1 w 40"/>
                <a:gd name="T31" fmla="*/ 1 h 44"/>
                <a:gd name="T32" fmla="*/ 1 w 40"/>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4">
                  <a:moveTo>
                    <a:pt x="40" y="0"/>
                  </a:moveTo>
                  <a:lnTo>
                    <a:pt x="38" y="3"/>
                  </a:lnTo>
                  <a:lnTo>
                    <a:pt x="33" y="10"/>
                  </a:lnTo>
                  <a:lnTo>
                    <a:pt x="28" y="18"/>
                  </a:lnTo>
                  <a:lnTo>
                    <a:pt x="23" y="26"/>
                  </a:lnTo>
                  <a:lnTo>
                    <a:pt x="17" y="34"/>
                  </a:lnTo>
                  <a:lnTo>
                    <a:pt x="11" y="40"/>
                  </a:lnTo>
                  <a:lnTo>
                    <a:pt x="5" y="44"/>
                  </a:lnTo>
                  <a:lnTo>
                    <a:pt x="1" y="42"/>
                  </a:lnTo>
                  <a:lnTo>
                    <a:pt x="0" y="38"/>
                  </a:lnTo>
                  <a:lnTo>
                    <a:pt x="2" y="32"/>
                  </a:lnTo>
                  <a:lnTo>
                    <a:pt x="7" y="26"/>
                  </a:lnTo>
                  <a:lnTo>
                    <a:pt x="13" y="19"/>
                  </a:lnTo>
                  <a:lnTo>
                    <a:pt x="22" y="14"/>
                  </a:lnTo>
                  <a:lnTo>
                    <a:pt x="30" y="8"/>
                  </a:lnTo>
                  <a:lnTo>
                    <a:pt x="35" y="3"/>
                  </a:lnTo>
                  <a:lnTo>
                    <a:pt x="4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99" name="Freeform 241">
              <a:extLst>
                <a:ext uri="{FF2B5EF4-FFF2-40B4-BE49-F238E27FC236}">
                  <a16:creationId xmlns:a16="http://schemas.microsoft.com/office/drawing/2014/main" id="{A2BD0E2E-E041-4CD6-AB62-78847B654F67}"/>
                </a:ext>
              </a:extLst>
            </p:cNvPr>
            <p:cNvSpPr>
              <a:spLocks/>
            </p:cNvSpPr>
            <p:nvPr/>
          </p:nvSpPr>
          <p:spPr bwMode="auto">
            <a:xfrm>
              <a:off x="1845" y="1144"/>
              <a:ext cx="24" cy="11"/>
            </a:xfrm>
            <a:custGeom>
              <a:avLst/>
              <a:gdLst>
                <a:gd name="T0" fmla="*/ 1 w 47"/>
                <a:gd name="T1" fmla="*/ 1 h 21"/>
                <a:gd name="T2" fmla="*/ 1 w 47"/>
                <a:gd name="T3" fmla="*/ 1 h 21"/>
                <a:gd name="T4" fmla="*/ 1 w 47"/>
                <a:gd name="T5" fmla="*/ 1 h 21"/>
                <a:gd name="T6" fmla="*/ 1 w 47"/>
                <a:gd name="T7" fmla="*/ 1 h 21"/>
                <a:gd name="T8" fmla="*/ 1 w 47"/>
                <a:gd name="T9" fmla="*/ 1 h 21"/>
                <a:gd name="T10" fmla="*/ 1 w 47"/>
                <a:gd name="T11" fmla="*/ 1 h 21"/>
                <a:gd name="T12" fmla="*/ 1 w 47"/>
                <a:gd name="T13" fmla="*/ 1 h 21"/>
                <a:gd name="T14" fmla="*/ 1 w 47"/>
                <a:gd name="T15" fmla="*/ 0 h 21"/>
                <a:gd name="T16" fmla="*/ 0 w 47"/>
                <a:gd name="T17" fmla="*/ 1 h 21"/>
                <a:gd name="T18" fmla="*/ 0 w 47"/>
                <a:gd name="T19" fmla="*/ 1 h 21"/>
                <a:gd name="T20" fmla="*/ 1 w 47"/>
                <a:gd name="T21" fmla="*/ 1 h 21"/>
                <a:gd name="T22" fmla="*/ 1 w 47"/>
                <a:gd name="T23" fmla="*/ 1 h 21"/>
                <a:gd name="T24" fmla="*/ 1 w 47"/>
                <a:gd name="T25" fmla="*/ 1 h 21"/>
                <a:gd name="T26" fmla="*/ 1 w 47"/>
                <a:gd name="T27" fmla="*/ 1 h 21"/>
                <a:gd name="T28" fmla="*/ 1 w 47"/>
                <a:gd name="T29" fmla="*/ 1 h 21"/>
                <a:gd name="T30" fmla="*/ 1 w 47"/>
                <a:gd name="T31" fmla="*/ 1 h 21"/>
                <a:gd name="T32" fmla="*/ 1 w 47"/>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21">
                  <a:moveTo>
                    <a:pt x="47" y="21"/>
                  </a:moveTo>
                  <a:lnTo>
                    <a:pt x="44" y="20"/>
                  </a:lnTo>
                  <a:lnTo>
                    <a:pt x="39" y="17"/>
                  </a:lnTo>
                  <a:lnTo>
                    <a:pt x="32" y="12"/>
                  </a:lnTo>
                  <a:lnTo>
                    <a:pt x="24" y="8"/>
                  </a:lnTo>
                  <a:lnTo>
                    <a:pt x="17" y="4"/>
                  </a:lnTo>
                  <a:lnTo>
                    <a:pt x="9" y="1"/>
                  </a:lnTo>
                  <a:lnTo>
                    <a:pt x="3" y="0"/>
                  </a:lnTo>
                  <a:lnTo>
                    <a:pt x="0" y="2"/>
                  </a:lnTo>
                  <a:lnTo>
                    <a:pt x="0" y="5"/>
                  </a:lnTo>
                  <a:lnTo>
                    <a:pt x="3" y="9"/>
                  </a:lnTo>
                  <a:lnTo>
                    <a:pt x="9" y="12"/>
                  </a:lnTo>
                  <a:lnTo>
                    <a:pt x="17" y="15"/>
                  </a:lnTo>
                  <a:lnTo>
                    <a:pt x="26" y="17"/>
                  </a:lnTo>
                  <a:lnTo>
                    <a:pt x="34" y="19"/>
                  </a:lnTo>
                  <a:lnTo>
                    <a:pt x="41" y="20"/>
                  </a:lnTo>
                  <a:lnTo>
                    <a:pt x="47"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0" name="Freeform 242">
              <a:extLst>
                <a:ext uri="{FF2B5EF4-FFF2-40B4-BE49-F238E27FC236}">
                  <a16:creationId xmlns:a16="http://schemas.microsoft.com/office/drawing/2014/main" id="{C442586C-CFF7-431C-BCFF-DEA61B671C4C}"/>
                </a:ext>
              </a:extLst>
            </p:cNvPr>
            <p:cNvSpPr>
              <a:spLocks/>
            </p:cNvSpPr>
            <p:nvPr/>
          </p:nvSpPr>
          <p:spPr bwMode="auto">
            <a:xfrm>
              <a:off x="1838" y="1157"/>
              <a:ext cx="26" cy="6"/>
            </a:xfrm>
            <a:custGeom>
              <a:avLst/>
              <a:gdLst>
                <a:gd name="T0" fmla="*/ 0 w 53"/>
                <a:gd name="T1" fmla="*/ 0 h 13"/>
                <a:gd name="T2" fmla="*/ 0 w 53"/>
                <a:gd name="T3" fmla="*/ 0 h 13"/>
                <a:gd name="T4" fmla="*/ 0 w 53"/>
                <a:gd name="T5" fmla="*/ 0 h 13"/>
                <a:gd name="T6" fmla="*/ 0 w 53"/>
                <a:gd name="T7" fmla="*/ 0 h 13"/>
                <a:gd name="T8" fmla="*/ 0 w 53"/>
                <a:gd name="T9" fmla="*/ 0 h 13"/>
                <a:gd name="T10" fmla="*/ 0 w 53"/>
                <a:gd name="T11" fmla="*/ 0 h 13"/>
                <a:gd name="T12" fmla="*/ 0 w 53"/>
                <a:gd name="T13" fmla="*/ 0 h 13"/>
                <a:gd name="T14" fmla="*/ 0 w 53"/>
                <a:gd name="T15" fmla="*/ 0 h 13"/>
                <a:gd name="T16" fmla="*/ 0 w 53"/>
                <a:gd name="T17" fmla="*/ 0 h 13"/>
                <a:gd name="T18" fmla="*/ 0 w 53"/>
                <a:gd name="T19" fmla="*/ 0 h 13"/>
                <a:gd name="T20" fmla="*/ 0 w 53"/>
                <a:gd name="T21" fmla="*/ 0 h 13"/>
                <a:gd name="T22" fmla="*/ 0 w 53"/>
                <a:gd name="T23" fmla="*/ 0 h 13"/>
                <a:gd name="T24" fmla="*/ 0 w 53"/>
                <a:gd name="T25" fmla="*/ 0 h 13"/>
                <a:gd name="T26" fmla="*/ 0 w 53"/>
                <a:gd name="T27" fmla="*/ 0 h 13"/>
                <a:gd name="T28" fmla="*/ 0 w 53"/>
                <a:gd name="T29" fmla="*/ 0 h 13"/>
                <a:gd name="T30" fmla="*/ 0 w 53"/>
                <a:gd name="T31" fmla="*/ 0 h 13"/>
                <a:gd name="T32" fmla="*/ 0 w 53"/>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3">
                  <a:moveTo>
                    <a:pt x="53" y="0"/>
                  </a:moveTo>
                  <a:lnTo>
                    <a:pt x="49" y="0"/>
                  </a:lnTo>
                  <a:lnTo>
                    <a:pt x="43" y="0"/>
                  </a:lnTo>
                  <a:lnTo>
                    <a:pt x="33" y="0"/>
                  </a:lnTo>
                  <a:lnTo>
                    <a:pt x="24" y="0"/>
                  </a:lnTo>
                  <a:lnTo>
                    <a:pt x="15" y="1"/>
                  </a:lnTo>
                  <a:lnTo>
                    <a:pt x="7" y="2"/>
                  </a:lnTo>
                  <a:lnTo>
                    <a:pt x="2" y="5"/>
                  </a:lnTo>
                  <a:lnTo>
                    <a:pt x="0" y="8"/>
                  </a:lnTo>
                  <a:lnTo>
                    <a:pt x="2" y="12"/>
                  </a:lnTo>
                  <a:lnTo>
                    <a:pt x="7" y="13"/>
                  </a:lnTo>
                  <a:lnTo>
                    <a:pt x="14" y="12"/>
                  </a:lnTo>
                  <a:lnTo>
                    <a:pt x="23" y="10"/>
                  </a:lnTo>
                  <a:lnTo>
                    <a:pt x="31" y="7"/>
                  </a:lnTo>
                  <a:lnTo>
                    <a:pt x="40" y="5"/>
                  </a:lnTo>
                  <a:lnTo>
                    <a:pt x="47" y="2"/>
                  </a:lnTo>
                  <a:lnTo>
                    <a:pt x="5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1" name="Freeform 243">
              <a:extLst>
                <a:ext uri="{FF2B5EF4-FFF2-40B4-BE49-F238E27FC236}">
                  <a16:creationId xmlns:a16="http://schemas.microsoft.com/office/drawing/2014/main" id="{65D29656-231B-47C8-A674-D08A3492158A}"/>
                </a:ext>
              </a:extLst>
            </p:cNvPr>
            <p:cNvSpPr>
              <a:spLocks/>
            </p:cNvSpPr>
            <p:nvPr/>
          </p:nvSpPr>
          <p:spPr bwMode="auto">
            <a:xfrm>
              <a:off x="1853" y="1131"/>
              <a:ext cx="24" cy="20"/>
            </a:xfrm>
            <a:custGeom>
              <a:avLst/>
              <a:gdLst>
                <a:gd name="T0" fmla="*/ 1 w 48"/>
                <a:gd name="T1" fmla="*/ 0 h 41"/>
                <a:gd name="T2" fmla="*/ 1 w 48"/>
                <a:gd name="T3" fmla="*/ 0 h 41"/>
                <a:gd name="T4" fmla="*/ 1 w 48"/>
                <a:gd name="T5" fmla="*/ 0 h 41"/>
                <a:gd name="T6" fmla="*/ 1 w 48"/>
                <a:gd name="T7" fmla="*/ 0 h 41"/>
                <a:gd name="T8" fmla="*/ 1 w 48"/>
                <a:gd name="T9" fmla="*/ 0 h 41"/>
                <a:gd name="T10" fmla="*/ 1 w 48"/>
                <a:gd name="T11" fmla="*/ 0 h 41"/>
                <a:gd name="T12" fmla="*/ 1 w 48"/>
                <a:gd name="T13" fmla="*/ 0 h 41"/>
                <a:gd name="T14" fmla="*/ 0 w 48"/>
                <a:gd name="T15" fmla="*/ 0 h 41"/>
                <a:gd name="T16" fmla="*/ 1 w 48"/>
                <a:gd name="T17" fmla="*/ 0 h 41"/>
                <a:gd name="T18" fmla="*/ 1 w 48"/>
                <a:gd name="T19" fmla="*/ 0 h 41"/>
                <a:gd name="T20" fmla="*/ 1 w 48"/>
                <a:gd name="T21" fmla="*/ 0 h 41"/>
                <a:gd name="T22" fmla="*/ 1 w 48"/>
                <a:gd name="T23" fmla="*/ 0 h 41"/>
                <a:gd name="T24" fmla="*/ 1 w 48"/>
                <a:gd name="T25" fmla="*/ 0 h 41"/>
                <a:gd name="T26" fmla="*/ 1 w 48"/>
                <a:gd name="T27" fmla="*/ 0 h 41"/>
                <a:gd name="T28" fmla="*/ 1 w 48"/>
                <a:gd name="T29" fmla="*/ 0 h 41"/>
                <a:gd name="T30" fmla="*/ 1 w 48"/>
                <a:gd name="T31" fmla="*/ 0 h 41"/>
                <a:gd name="T32" fmla="*/ 1 w 48"/>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41">
                  <a:moveTo>
                    <a:pt x="48" y="41"/>
                  </a:moveTo>
                  <a:lnTo>
                    <a:pt x="42" y="37"/>
                  </a:lnTo>
                  <a:lnTo>
                    <a:pt x="34" y="31"/>
                  </a:lnTo>
                  <a:lnTo>
                    <a:pt x="25" y="26"/>
                  </a:lnTo>
                  <a:lnTo>
                    <a:pt x="16" y="20"/>
                  </a:lnTo>
                  <a:lnTo>
                    <a:pt x="9" y="14"/>
                  </a:lnTo>
                  <a:lnTo>
                    <a:pt x="3" y="8"/>
                  </a:lnTo>
                  <a:lnTo>
                    <a:pt x="0" y="5"/>
                  </a:lnTo>
                  <a:lnTo>
                    <a:pt x="1" y="1"/>
                  </a:lnTo>
                  <a:lnTo>
                    <a:pt x="6" y="0"/>
                  </a:lnTo>
                  <a:lnTo>
                    <a:pt x="11" y="4"/>
                  </a:lnTo>
                  <a:lnTo>
                    <a:pt x="17" y="9"/>
                  </a:lnTo>
                  <a:lnTo>
                    <a:pt x="25" y="15"/>
                  </a:lnTo>
                  <a:lnTo>
                    <a:pt x="32" y="23"/>
                  </a:lnTo>
                  <a:lnTo>
                    <a:pt x="39" y="30"/>
                  </a:lnTo>
                  <a:lnTo>
                    <a:pt x="45" y="37"/>
                  </a:lnTo>
                  <a:lnTo>
                    <a:pt x="48"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2" name="Freeform 244">
              <a:extLst>
                <a:ext uri="{FF2B5EF4-FFF2-40B4-BE49-F238E27FC236}">
                  <a16:creationId xmlns:a16="http://schemas.microsoft.com/office/drawing/2014/main" id="{0CA2B03C-2B8C-4CD0-AC36-B4536CDDE941}"/>
                </a:ext>
              </a:extLst>
            </p:cNvPr>
            <p:cNvSpPr>
              <a:spLocks/>
            </p:cNvSpPr>
            <p:nvPr/>
          </p:nvSpPr>
          <p:spPr bwMode="auto">
            <a:xfrm>
              <a:off x="1999" y="1133"/>
              <a:ext cx="7" cy="34"/>
            </a:xfrm>
            <a:custGeom>
              <a:avLst/>
              <a:gdLst>
                <a:gd name="T0" fmla="*/ 1 w 14"/>
                <a:gd name="T1" fmla="*/ 2 h 68"/>
                <a:gd name="T2" fmla="*/ 0 w 14"/>
                <a:gd name="T3" fmla="*/ 1 h 68"/>
                <a:gd name="T4" fmla="*/ 0 w 14"/>
                <a:gd name="T5" fmla="*/ 1 h 68"/>
                <a:gd name="T6" fmla="*/ 1 w 14"/>
                <a:gd name="T7" fmla="*/ 1 h 68"/>
                <a:gd name="T8" fmla="*/ 1 w 14"/>
                <a:gd name="T9" fmla="*/ 0 h 68"/>
                <a:gd name="T10" fmla="*/ 1 w 14"/>
                <a:gd name="T11" fmla="*/ 1 h 68"/>
                <a:gd name="T12" fmla="*/ 1 w 14"/>
                <a:gd name="T13" fmla="*/ 1 h 68"/>
                <a:gd name="T14" fmla="*/ 1 w 14"/>
                <a:gd name="T15" fmla="*/ 1 h 68"/>
                <a:gd name="T16" fmla="*/ 1 w 14"/>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68">
                  <a:moveTo>
                    <a:pt x="3" y="68"/>
                  </a:moveTo>
                  <a:lnTo>
                    <a:pt x="0" y="51"/>
                  </a:lnTo>
                  <a:lnTo>
                    <a:pt x="0" y="29"/>
                  </a:lnTo>
                  <a:lnTo>
                    <a:pt x="3" y="9"/>
                  </a:lnTo>
                  <a:lnTo>
                    <a:pt x="9" y="0"/>
                  </a:lnTo>
                  <a:lnTo>
                    <a:pt x="14" y="8"/>
                  </a:lnTo>
                  <a:lnTo>
                    <a:pt x="12" y="26"/>
                  </a:lnTo>
                  <a:lnTo>
                    <a:pt x="6" y="49"/>
                  </a:lnTo>
                  <a:lnTo>
                    <a:pt x="3"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3" name="Freeform 245">
              <a:extLst>
                <a:ext uri="{FF2B5EF4-FFF2-40B4-BE49-F238E27FC236}">
                  <a16:creationId xmlns:a16="http://schemas.microsoft.com/office/drawing/2014/main" id="{51238CB4-05C6-4377-AD78-09C2AFAE83F2}"/>
                </a:ext>
              </a:extLst>
            </p:cNvPr>
            <p:cNvSpPr>
              <a:spLocks/>
            </p:cNvSpPr>
            <p:nvPr/>
          </p:nvSpPr>
          <p:spPr bwMode="auto">
            <a:xfrm>
              <a:off x="2008" y="1139"/>
              <a:ext cx="11" cy="33"/>
            </a:xfrm>
            <a:custGeom>
              <a:avLst/>
              <a:gdLst>
                <a:gd name="T0" fmla="*/ 0 w 23"/>
                <a:gd name="T1" fmla="*/ 2 h 66"/>
                <a:gd name="T2" fmla="*/ 0 w 23"/>
                <a:gd name="T3" fmla="*/ 1 h 66"/>
                <a:gd name="T4" fmla="*/ 0 w 23"/>
                <a:gd name="T5" fmla="*/ 1 h 66"/>
                <a:gd name="T6" fmla="*/ 0 w 23"/>
                <a:gd name="T7" fmla="*/ 1 h 66"/>
                <a:gd name="T8" fmla="*/ 0 w 23"/>
                <a:gd name="T9" fmla="*/ 0 h 66"/>
                <a:gd name="T10" fmla="*/ 0 w 23"/>
                <a:gd name="T11" fmla="*/ 1 h 66"/>
                <a:gd name="T12" fmla="*/ 0 w 23"/>
                <a:gd name="T13" fmla="*/ 1 h 66"/>
                <a:gd name="T14" fmla="*/ 0 w 23"/>
                <a:gd name="T15" fmla="*/ 1 h 66"/>
                <a:gd name="T16" fmla="*/ 0 w 23"/>
                <a:gd name="T17" fmla="*/ 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6">
                  <a:moveTo>
                    <a:pt x="0" y="66"/>
                  </a:moveTo>
                  <a:lnTo>
                    <a:pt x="1" y="51"/>
                  </a:lnTo>
                  <a:lnTo>
                    <a:pt x="4" y="29"/>
                  </a:lnTo>
                  <a:lnTo>
                    <a:pt x="11" y="10"/>
                  </a:lnTo>
                  <a:lnTo>
                    <a:pt x="19" y="0"/>
                  </a:lnTo>
                  <a:lnTo>
                    <a:pt x="23" y="8"/>
                  </a:lnTo>
                  <a:lnTo>
                    <a:pt x="17" y="29"/>
                  </a:lnTo>
                  <a:lnTo>
                    <a:pt x="6" y="52"/>
                  </a:lnTo>
                  <a:lnTo>
                    <a:pt x="0" y="6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4" name="Freeform 246">
              <a:extLst>
                <a:ext uri="{FF2B5EF4-FFF2-40B4-BE49-F238E27FC236}">
                  <a16:creationId xmlns:a16="http://schemas.microsoft.com/office/drawing/2014/main" id="{3242296B-A286-440E-BB4C-1BF76C13D5C1}"/>
                </a:ext>
              </a:extLst>
            </p:cNvPr>
            <p:cNvSpPr>
              <a:spLocks/>
            </p:cNvSpPr>
            <p:nvPr/>
          </p:nvSpPr>
          <p:spPr bwMode="auto">
            <a:xfrm>
              <a:off x="1982" y="1125"/>
              <a:ext cx="7" cy="31"/>
            </a:xfrm>
            <a:custGeom>
              <a:avLst/>
              <a:gdLst>
                <a:gd name="T0" fmla="*/ 1 w 14"/>
                <a:gd name="T1" fmla="*/ 0 h 63"/>
                <a:gd name="T2" fmla="*/ 1 w 14"/>
                <a:gd name="T3" fmla="*/ 0 h 63"/>
                <a:gd name="T4" fmla="*/ 0 w 14"/>
                <a:gd name="T5" fmla="*/ 0 h 63"/>
                <a:gd name="T6" fmla="*/ 1 w 14"/>
                <a:gd name="T7" fmla="*/ 0 h 63"/>
                <a:gd name="T8" fmla="*/ 1 w 14"/>
                <a:gd name="T9" fmla="*/ 0 h 63"/>
                <a:gd name="T10" fmla="*/ 1 w 14"/>
                <a:gd name="T11" fmla="*/ 0 h 63"/>
                <a:gd name="T12" fmla="*/ 1 w 14"/>
                <a:gd name="T13" fmla="*/ 0 h 63"/>
                <a:gd name="T14" fmla="*/ 1 w 14"/>
                <a:gd name="T15" fmla="*/ 0 h 63"/>
                <a:gd name="T16" fmla="*/ 1 w 14"/>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63">
                  <a:moveTo>
                    <a:pt x="8" y="63"/>
                  </a:moveTo>
                  <a:lnTo>
                    <a:pt x="2" y="54"/>
                  </a:lnTo>
                  <a:lnTo>
                    <a:pt x="0" y="33"/>
                  </a:lnTo>
                  <a:lnTo>
                    <a:pt x="1" y="12"/>
                  </a:lnTo>
                  <a:lnTo>
                    <a:pt x="8" y="0"/>
                  </a:lnTo>
                  <a:lnTo>
                    <a:pt x="14" y="4"/>
                  </a:lnTo>
                  <a:lnTo>
                    <a:pt x="12" y="23"/>
                  </a:lnTo>
                  <a:lnTo>
                    <a:pt x="9" y="44"/>
                  </a:lnTo>
                  <a:lnTo>
                    <a:pt x="8" y="6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5" name="Freeform 247">
              <a:extLst>
                <a:ext uri="{FF2B5EF4-FFF2-40B4-BE49-F238E27FC236}">
                  <a16:creationId xmlns:a16="http://schemas.microsoft.com/office/drawing/2014/main" id="{F94634D0-DE3A-4337-B7B0-EBBDB871898D}"/>
                </a:ext>
              </a:extLst>
            </p:cNvPr>
            <p:cNvSpPr>
              <a:spLocks/>
            </p:cNvSpPr>
            <p:nvPr/>
          </p:nvSpPr>
          <p:spPr bwMode="auto">
            <a:xfrm>
              <a:off x="1962" y="1116"/>
              <a:ext cx="11" cy="37"/>
            </a:xfrm>
            <a:custGeom>
              <a:avLst/>
              <a:gdLst>
                <a:gd name="T0" fmla="*/ 1 w 21"/>
                <a:gd name="T1" fmla="*/ 1 h 75"/>
                <a:gd name="T2" fmla="*/ 1 w 21"/>
                <a:gd name="T3" fmla="*/ 0 h 75"/>
                <a:gd name="T4" fmla="*/ 1 w 21"/>
                <a:gd name="T5" fmla="*/ 0 h 75"/>
                <a:gd name="T6" fmla="*/ 0 w 21"/>
                <a:gd name="T7" fmla="*/ 0 h 75"/>
                <a:gd name="T8" fmla="*/ 1 w 21"/>
                <a:gd name="T9" fmla="*/ 0 h 75"/>
                <a:gd name="T10" fmla="*/ 1 w 21"/>
                <a:gd name="T11" fmla="*/ 0 h 75"/>
                <a:gd name="T12" fmla="*/ 1 w 21"/>
                <a:gd name="T13" fmla="*/ 0 h 75"/>
                <a:gd name="T14" fmla="*/ 1 w 21"/>
                <a:gd name="T15" fmla="*/ 0 h 75"/>
                <a:gd name="T16" fmla="*/ 1 w 21"/>
                <a:gd name="T17" fmla="*/ 1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75">
                  <a:moveTo>
                    <a:pt x="21" y="75"/>
                  </a:moveTo>
                  <a:lnTo>
                    <a:pt x="12" y="57"/>
                  </a:lnTo>
                  <a:lnTo>
                    <a:pt x="3" y="32"/>
                  </a:lnTo>
                  <a:lnTo>
                    <a:pt x="0" y="10"/>
                  </a:lnTo>
                  <a:lnTo>
                    <a:pt x="4" y="0"/>
                  </a:lnTo>
                  <a:lnTo>
                    <a:pt x="13" y="8"/>
                  </a:lnTo>
                  <a:lnTo>
                    <a:pt x="17" y="30"/>
                  </a:lnTo>
                  <a:lnTo>
                    <a:pt x="19" y="57"/>
                  </a:lnTo>
                  <a:lnTo>
                    <a:pt x="21" y="7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6" name="Freeform 248">
              <a:extLst>
                <a:ext uri="{FF2B5EF4-FFF2-40B4-BE49-F238E27FC236}">
                  <a16:creationId xmlns:a16="http://schemas.microsoft.com/office/drawing/2014/main" id="{EE09CAF1-C899-44F3-91FB-AFB8AC13A9F5}"/>
                </a:ext>
              </a:extLst>
            </p:cNvPr>
            <p:cNvSpPr>
              <a:spLocks/>
            </p:cNvSpPr>
            <p:nvPr/>
          </p:nvSpPr>
          <p:spPr bwMode="auto">
            <a:xfrm>
              <a:off x="1944" y="1106"/>
              <a:ext cx="13" cy="41"/>
            </a:xfrm>
            <a:custGeom>
              <a:avLst/>
              <a:gdLst>
                <a:gd name="T0" fmla="*/ 1 w 25"/>
                <a:gd name="T1" fmla="*/ 2 h 80"/>
                <a:gd name="T2" fmla="*/ 1 w 25"/>
                <a:gd name="T3" fmla="*/ 2 h 80"/>
                <a:gd name="T4" fmla="*/ 1 w 25"/>
                <a:gd name="T5" fmla="*/ 1 h 80"/>
                <a:gd name="T6" fmla="*/ 1 w 25"/>
                <a:gd name="T7" fmla="*/ 1 h 80"/>
                <a:gd name="T8" fmla="*/ 1 w 25"/>
                <a:gd name="T9" fmla="*/ 1 h 80"/>
                <a:gd name="T10" fmla="*/ 1 w 25"/>
                <a:gd name="T11" fmla="*/ 1 h 80"/>
                <a:gd name="T12" fmla="*/ 0 w 25"/>
                <a:gd name="T13" fmla="*/ 1 h 80"/>
                <a:gd name="T14" fmla="*/ 0 w 25"/>
                <a:gd name="T15" fmla="*/ 1 h 80"/>
                <a:gd name="T16" fmla="*/ 1 w 25"/>
                <a:gd name="T17" fmla="*/ 0 h 80"/>
                <a:gd name="T18" fmla="*/ 1 w 25"/>
                <a:gd name="T19" fmla="*/ 1 h 80"/>
                <a:gd name="T20" fmla="*/ 1 w 25"/>
                <a:gd name="T21" fmla="*/ 1 h 80"/>
                <a:gd name="T22" fmla="*/ 1 w 25"/>
                <a:gd name="T23" fmla="*/ 2 h 80"/>
                <a:gd name="T24" fmla="*/ 1 w 25"/>
                <a:gd name="T25" fmla="*/ 2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80">
                  <a:moveTo>
                    <a:pt x="25" y="80"/>
                  </a:moveTo>
                  <a:lnTo>
                    <a:pt x="22" y="72"/>
                  </a:lnTo>
                  <a:lnTo>
                    <a:pt x="16" y="62"/>
                  </a:lnTo>
                  <a:lnTo>
                    <a:pt x="11" y="48"/>
                  </a:lnTo>
                  <a:lnTo>
                    <a:pt x="6" y="34"/>
                  </a:lnTo>
                  <a:lnTo>
                    <a:pt x="2" y="20"/>
                  </a:lnTo>
                  <a:lnTo>
                    <a:pt x="0" y="9"/>
                  </a:lnTo>
                  <a:lnTo>
                    <a:pt x="0" y="2"/>
                  </a:lnTo>
                  <a:lnTo>
                    <a:pt x="4" y="0"/>
                  </a:lnTo>
                  <a:lnTo>
                    <a:pt x="14" y="12"/>
                  </a:lnTo>
                  <a:lnTo>
                    <a:pt x="18" y="38"/>
                  </a:lnTo>
                  <a:lnTo>
                    <a:pt x="22" y="64"/>
                  </a:lnTo>
                  <a:lnTo>
                    <a:pt x="25" y="8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7" name="Freeform 249">
              <a:extLst>
                <a:ext uri="{FF2B5EF4-FFF2-40B4-BE49-F238E27FC236}">
                  <a16:creationId xmlns:a16="http://schemas.microsoft.com/office/drawing/2014/main" id="{1F044F59-21FF-4E28-A8A1-611C5FA52012}"/>
                </a:ext>
              </a:extLst>
            </p:cNvPr>
            <p:cNvSpPr>
              <a:spLocks/>
            </p:cNvSpPr>
            <p:nvPr/>
          </p:nvSpPr>
          <p:spPr bwMode="auto">
            <a:xfrm>
              <a:off x="1904" y="1103"/>
              <a:ext cx="21" cy="44"/>
            </a:xfrm>
            <a:custGeom>
              <a:avLst/>
              <a:gdLst>
                <a:gd name="T0" fmla="*/ 0 w 44"/>
                <a:gd name="T1" fmla="*/ 2 h 86"/>
                <a:gd name="T2" fmla="*/ 0 w 44"/>
                <a:gd name="T3" fmla="*/ 2 h 86"/>
                <a:gd name="T4" fmla="*/ 0 w 44"/>
                <a:gd name="T5" fmla="*/ 2 h 86"/>
                <a:gd name="T6" fmla="*/ 0 w 44"/>
                <a:gd name="T7" fmla="*/ 1 h 86"/>
                <a:gd name="T8" fmla="*/ 0 w 44"/>
                <a:gd name="T9" fmla="*/ 1 h 86"/>
                <a:gd name="T10" fmla="*/ 0 w 44"/>
                <a:gd name="T11" fmla="*/ 1 h 86"/>
                <a:gd name="T12" fmla="*/ 0 w 44"/>
                <a:gd name="T13" fmla="*/ 1 h 86"/>
                <a:gd name="T14" fmla="*/ 0 w 44"/>
                <a:gd name="T15" fmla="*/ 1 h 86"/>
                <a:gd name="T16" fmla="*/ 0 w 44"/>
                <a:gd name="T17" fmla="*/ 0 h 86"/>
                <a:gd name="T18" fmla="*/ 0 w 44"/>
                <a:gd name="T19" fmla="*/ 1 h 86"/>
                <a:gd name="T20" fmla="*/ 0 w 44"/>
                <a:gd name="T21" fmla="*/ 1 h 86"/>
                <a:gd name="T22" fmla="*/ 0 w 44"/>
                <a:gd name="T23" fmla="*/ 1 h 86"/>
                <a:gd name="T24" fmla="*/ 0 w 44"/>
                <a:gd name="T25" fmla="*/ 1 h 86"/>
                <a:gd name="T26" fmla="*/ 0 w 44"/>
                <a:gd name="T27" fmla="*/ 1 h 86"/>
                <a:gd name="T28" fmla="*/ 0 w 44"/>
                <a:gd name="T29" fmla="*/ 2 h 86"/>
                <a:gd name="T30" fmla="*/ 0 w 44"/>
                <a:gd name="T31" fmla="*/ 2 h 86"/>
                <a:gd name="T32" fmla="*/ 0 w 44"/>
                <a:gd name="T33" fmla="*/ 2 h 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86">
                  <a:moveTo>
                    <a:pt x="44" y="86"/>
                  </a:moveTo>
                  <a:lnTo>
                    <a:pt x="37" y="78"/>
                  </a:lnTo>
                  <a:lnTo>
                    <a:pt x="29" y="67"/>
                  </a:lnTo>
                  <a:lnTo>
                    <a:pt x="20" y="53"/>
                  </a:lnTo>
                  <a:lnTo>
                    <a:pt x="13" y="39"/>
                  </a:lnTo>
                  <a:lnTo>
                    <a:pt x="6" y="25"/>
                  </a:lnTo>
                  <a:lnTo>
                    <a:pt x="1" y="14"/>
                  </a:lnTo>
                  <a:lnTo>
                    <a:pt x="0" y="5"/>
                  </a:lnTo>
                  <a:lnTo>
                    <a:pt x="2" y="0"/>
                  </a:lnTo>
                  <a:lnTo>
                    <a:pt x="7" y="1"/>
                  </a:lnTo>
                  <a:lnTo>
                    <a:pt x="13" y="10"/>
                  </a:lnTo>
                  <a:lnTo>
                    <a:pt x="19" y="23"/>
                  </a:lnTo>
                  <a:lnTo>
                    <a:pt x="23" y="38"/>
                  </a:lnTo>
                  <a:lnTo>
                    <a:pt x="29" y="54"/>
                  </a:lnTo>
                  <a:lnTo>
                    <a:pt x="35" y="69"/>
                  </a:lnTo>
                  <a:lnTo>
                    <a:pt x="39" y="81"/>
                  </a:lnTo>
                  <a:lnTo>
                    <a:pt x="44" y="8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8" name="Freeform 250">
              <a:extLst>
                <a:ext uri="{FF2B5EF4-FFF2-40B4-BE49-F238E27FC236}">
                  <a16:creationId xmlns:a16="http://schemas.microsoft.com/office/drawing/2014/main" id="{ACB0954A-3667-4A09-B655-25982BF70846}"/>
                </a:ext>
              </a:extLst>
            </p:cNvPr>
            <p:cNvSpPr>
              <a:spLocks/>
            </p:cNvSpPr>
            <p:nvPr/>
          </p:nvSpPr>
          <p:spPr bwMode="auto">
            <a:xfrm>
              <a:off x="1866" y="1110"/>
              <a:ext cx="25" cy="40"/>
            </a:xfrm>
            <a:custGeom>
              <a:avLst/>
              <a:gdLst>
                <a:gd name="T0" fmla="*/ 0 w 52"/>
                <a:gd name="T1" fmla="*/ 2 h 79"/>
                <a:gd name="T2" fmla="*/ 0 w 52"/>
                <a:gd name="T3" fmla="*/ 2 h 79"/>
                <a:gd name="T4" fmla="*/ 0 w 52"/>
                <a:gd name="T5" fmla="*/ 1 h 79"/>
                <a:gd name="T6" fmla="*/ 0 w 52"/>
                <a:gd name="T7" fmla="*/ 1 h 79"/>
                <a:gd name="T8" fmla="*/ 0 w 52"/>
                <a:gd name="T9" fmla="*/ 1 h 79"/>
                <a:gd name="T10" fmla="*/ 0 w 52"/>
                <a:gd name="T11" fmla="*/ 1 h 79"/>
                <a:gd name="T12" fmla="*/ 0 w 52"/>
                <a:gd name="T13" fmla="*/ 1 h 79"/>
                <a:gd name="T14" fmla="*/ 0 w 52"/>
                <a:gd name="T15" fmla="*/ 1 h 79"/>
                <a:gd name="T16" fmla="*/ 0 w 52"/>
                <a:gd name="T17" fmla="*/ 0 h 79"/>
                <a:gd name="T18" fmla="*/ 0 w 52"/>
                <a:gd name="T19" fmla="*/ 1 h 79"/>
                <a:gd name="T20" fmla="*/ 0 w 52"/>
                <a:gd name="T21" fmla="*/ 1 h 79"/>
                <a:gd name="T22" fmla="*/ 0 w 52"/>
                <a:gd name="T23" fmla="*/ 1 h 79"/>
                <a:gd name="T24" fmla="*/ 0 w 52"/>
                <a:gd name="T25" fmla="*/ 1 h 79"/>
                <a:gd name="T26" fmla="*/ 0 w 52"/>
                <a:gd name="T27" fmla="*/ 1 h 79"/>
                <a:gd name="T28" fmla="*/ 0 w 52"/>
                <a:gd name="T29" fmla="*/ 1 h 79"/>
                <a:gd name="T30" fmla="*/ 0 w 52"/>
                <a:gd name="T31" fmla="*/ 2 h 79"/>
                <a:gd name="T32" fmla="*/ 0 w 52"/>
                <a:gd name="T33" fmla="*/ 2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9">
                  <a:moveTo>
                    <a:pt x="52" y="79"/>
                  </a:moveTo>
                  <a:lnTo>
                    <a:pt x="45" y="72"/>
                  </a:lnTo>
                  <a:lnTo>
                    <a:pt x="37" y="63"/>
                  </a:lnTo>
                  <a:lnTo>
                    <a:pt x="27" y="50"/>
                  </a:lnTo>
                  <a:lnTo>
                    <a:pt x="17" y="38"/>
                  </a:lnTo>
                  <a:lnTo>
                    <a:pt x="8" y="25"/>
                  </a:lnTo>
                  <a:lnTo>
                    <a:pt x="2" y="14"/>
                  </a:lnTo>
                  <a:lnTo>
                    <a:pt x="0" y="4"/>
                  </a:lnTo>
                  <a:lnTo>
                    <a:pt x="2" y="0"/>
                  </a:lnTo>
                  <a:lnTo>
                    <a:pt x="8" y="1"/>
                  </a:lnTo>
                  <a:lnTo>
                    <a:pt x="15" y="9"/>
                  </a:lnTo>
                  <a:lnTo>
                    <a:pt x="22" y="20"/>
                  </a:lnTo>
                  <a:lnTo>
                    <a:pt x="29" y="35"/>
                  </a:lnTo>
                  <a:lnTo>
                    <a:pt x="36" y="50"/>
                  </a:lnTo>
                  <a:lnTo>
                    <a:pt x="43" y="63"/>
                  </a:lnTo>
                  <a:lnTo>
                    <a:pt x="47" y="73"/>
                  </a:lnTo>
                  <a:lnTo>
                    <a:pt x="52" y="7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09" name="Freeform 251">
              <a:extLst>
                <a:ext uri="{FF2B5EF4-FFF2-40B4-BE49-F238E27FC236}">
                  <a16:creationId xmlns:a16="http://schemas.microsoft.com/office/drawing/2014/main" id="{4C1A51E7-2237-4E02-B8B8-6DA5C478D6F1}"/>
                </a:ext>
              </a:extLst>
            </p:cNvPr>
            <p:cNvSpPr>
              <a:spLocks/>
            </p:cNvSpPr>
            <p:nvPr/>
          </p:nvSpPr>
          <p:spPr bwMode="auto">
            <a:xfrm>
              <a:off x="1919" y="1109"/>
              <a:ext cx="23" cy="36"/>
            </a:xfrm>
            <a:custGeom>
              <a:avLst/>
              <a:gdLst>
                <a:gd name="T0" fmla="*/ 1 w 45"/>
                <a:gd name="T1" fmla="*/ 1 h 73"/>
                <a:gd name="T2" fmla="*/ 1 w 45"/>
                <a:gd name="T3" fmla="*/ 1 h 73"/>
                <a:gd name="T4" fmla="*/ 1 w 45"/>
                <a:gd name="T5" fmla="*/ 0 h 73"/>
                <a:gd name="T6" fmla="*/ 1 w 45"/>
                <a:gd name="T7" fmla="*/ 0 h 73"/>
                <a:gd name="T8" fmla="*/ 1 w 45"/>
                <a:gd name="T9" fmla="*/ 0 h 73"/>
                <a:gd name="T10" fmla="*/ 1 w 45"/>
                <a:gd name="T11" fmla="*/ 0 h 73"/>
                <a:gd name="T12" fmla="*/ 1 w 45"/>
                <a:gd name="T13" fmla="*/ 0 h 73"/>
                <a:gd name="T14" fmla="*/ 0 w 45"/>
                <a:gd name="T15" fmla="*/ 0 h 73"/>
                <a:gd name="T16" fmla="*/ 1 w 45"/>
                <a:gd name="T17" fmla="*/ 0 h 73"/>
                <a:gd name="T18" fmla="*/ 1 w 45"/>
                <a:gd name="T19" fmla="*/ 0 h 73"/>
                <a:gd name="T20" fmla="*/ 1 w 45"/>
                <a:gd name="T21" fmla="*/ 0 h 73"/>
                <a:gd name="T22" fmla="*/ 1 w 45"/>
                <a:gd name="T23" fmla="*/ 0 h 73"/>
                <a:gd name="T24" fmla="*/ 1 w 45"/>
                <a:gd name="T25" fmla="*/ 0 h 73"/>
                <a:gd name="T26" fmla="*/ 1 w 45"/>
                <a:gd name="T27" fmla="*/ 0 h 73"/>
                <a:gd name="T28" fmla="*/ 1 w 45"/>
                <a:gd name="T29" fmla="*/ 0 h 73"/>
                <a:gd name="T30" fmla="*/ 1 w 45"/>
                <a:gd name="T31" fmla="*/ 1 h 73"/>
                <a:gd name="T32" fmla="*/ 1 w 45"/>
                <a:gd name="T33" fmla="*/ 1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3">
                  <a:moveTo>
                    <a:pt x="45" y="73"/>
                  </a:moveTo>
                  <a:lnTo>
                    <a:pt x="39" y="66"/>
                  </a:lnTo>
                  <a:lnTo>
                    <a:pt x="31" y="57"/>
                  </a:lnTo>
                  <a:lnTo>
                    <a:pt x="23" y="45"/>
                  </a:lnTo>
                  <a:lnTo>
                    <a:pt x="14" y="33"/>
                  </a:lnTo>
                  <a:lnTo>
                    <a:pt x="7" y="21"/>
                  </a:lnTo>
                  <a:lnTo>
                    <a:pt x="3" y="11"/>
                  </a:lnTo>
                  <a:lnTo>
                    <a:pt x="0" y="4"/>
                  </a:lnTo>
                  <a:lnTo>
                    <a:pt x="4" y="0"/>
                  </a:lnTo>
                  <a:lnTo>
                    <a:pt x="9" y="3"/>
                  </a:lnTo>
                  <a:lnTo>
                    <a:pt x="15" y="9"/>
                  </a:lnTo>
                  <a:lnTo>
                    <a:pt x="22" y="20"/>
                  </a:lnTo>
                  <a:lnTo>
                    <a:pt x="28" y="33"/>
                  </a:lnTo>
                  <a:lnTo>
                    <a:pt x="32" y="45"/>
                  </a:lnTo>
                  <a:lnTo>
                    <a:pt x="38" y="58"/>
                  </a:lnTo>
                  <a:lnTo>
                    <a:pt x="42" y="67"/>
                  </a:lnTo>
                  <a:lnTo>
                    <a:pt x="45" y="7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0" name="Freeform 252">
              <a:extLst>
                <a:ext uri="{FF2B5EF4-FFF2-40B4-BE49-F238E27FC236}">
                  <a16:creationId xmlns:a16="http://schemas.microsoft.com/office/drawing/2014/main" id="{2B7A7741-8724-4419-BED4-EB12E3CA0D5F}"/>
                </a:ext>
              </a:extLst>
            </p:cNvPr>
            <p:cNvSpPr>
              <a:spLocks/>
            </p:cNvSpPr>
            <p:nvPr/>
          </p:nvSpPr>
          <p:spPr bwMode="auto">
            <a:xfrm>
              <a:off x="1906" y="1142"/>
              <a:ext cx="33" cy="53"/>
            </a:xfrm>
            <a:custGeom>
              <a:avLst/>
              <a:gdLst>
                <a:gd name="T0" fmla="*/ 0 w 67"/>
                <a:gd name="T1" fmla="*/ 2 h 106"/>
                <a:gd name="T2" fmla="*/ 0 w 67"/>
                <a:gd name="T3" fmla="*/ 2 h 106"/>
                <a:gd name="T4" fmla="*/ 0 w 67"/>
                <a:gd name="T5" fmla="*/ 2 h 106"/>
                <a:gd name="T6" fmla="*/ 0 w 67"/>
                <a:gd name="T7" fmla="*/ 2 h 106"/>
                <a:gd name="T8" fmla="*/ 0 w 67"/>
                <a:gd name="T9" fmla="*/ 1 h 106"/>
                <a:gd name="T10" fmla="*/ 0 w 67"/>
                <a:gd name="T11" fmla="*/ 1 h 106"/>
                <a:gd name="T12" fmla="*/ 0 w 67"/>
                <a:gd name="T13" fmla="*/ 1 h 106"/>
                <a:gd name="T14" fmla="*/ 0 w 67"/>
                <a:gd name="T15" fmla="*/ 1 h 106"/>
                <a:gd name="T16" fmla="*/ 1 w 67"/>
                <a:gd name="T17" fmla="*/ 0 h 106"/>
                <a:gd name="T18" fmla="*/ 0 w 67"/>
                <a:gd name="T19" fmla="*/ 1 h 106"/>
                <a:gd name="T20" fmla="*/ 0 w 67"/>
                <a:gd name="T21" fmla="*/ 1 h 106"/>
                <a:gd name="T22" fmla="*/ 0 w 67"/>
                <a:gd name="T23" fmla="*/ 1 h 106"/>
                <a:gd name="T24" fmla="*/ 0 w 67"/>
                <a:gd name="T25" fmla="*/ 1 h 106"/>
                <a:gd name="T26" fmla="*/ 0 w 67"/>
                <a:gd name="T27" fmla="*/ 2 h 106"/>
                <a:gd name="T28" fmla="*/ 0 w 67"/>
                <a:gd name="T29" fmla="*/ 2 h 106"/>
                <a:gd name="T30" fmla="*/ 0 w 67"/>
                <a:gd name="T31" fmla="*/ 2 h 106"/>
                <a:gd name="T32" fmla="*/ 0 w 67"/>
                <a:gd name="T33" fmla="*/ 2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106">
                  <a:moveTo>
                    <a:pt x="1" y="106"/>
                  </a:moveTo>
                  <a:lnTo>
                    <a:pt x="0" y="100"/>
                  </a:lnTo>
                  <a:lnTo>
                    <a:pt x="3" y="88"/>
                  </a:lnTo>
                  <a:lnTo>
                    <a:pt x="10" y="73"/>
                  </a:lnTo>
                  <a:lnTo>
                    <a:pt x="20" y="54"/>
                  </a:lnTo>
                  <a:lnTo>
                    <a:pt x="31" y="37"/>
                  </a:lnTo>
                  <a:lnTo>
                    <a:pt x="44" y="21"/>
                  </a:lnTo>
                  <a:lnTo>
                    <a:pt x="55" y="8"/>
                  </a:lnTo>
                  <a:lnTo>
                    <a:pt x="67" y="0"/>
                  </a:lnTo>
                  <a:lnTo>
                    <a:pt x="62" y="8"/>
                  </a:lnTo>
                  <a:lnTo>
                    <a:pt x="55" y="22"/>
                  </a:lnTo>
                  <a:lnTo>
                    <a:pt x="46" y="40"/>
                  </a:lnTo>
                  <a:lnTo>
                    <a:pt x="34" y="59"/>
                  </a:lnTo>
                  <a:lnTo>
                    <a:pt x="24" y="77"/>
                  </a:lnTo>
                  <a:lnTo>
                    <a:pt x="14" y="92"/>
                  </a:lnTo>
                  <a:lnTo>
                    <a:pt x="6" y="103"/>
                  </a:lnTo>
                  <a:lnTo>
                    <a:pt x="1" y="10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1" name="Freeform 253">
              <a:extLst>
                <a:ext uri="{FF2B5EF4-FFF2-40B4-BE49-F238E27FC236}">
                  <a16:creationId xmlns:a16="http://schemas.microsoft.com/office/drawing/2014/main" id="{3981A431-0042-480C-A002-8B3FCB1EF8A5}"/>
                </a:ext>
              </a:extLst>
            </p:cNvPr>
            <p:cNvSpPr>
              <a:spLocks/>
            </p:cNvSpPr>
            <p:nvPr/>
          </p:nvSpPr>
          <p:spPr bwMode="auto">
            <a:xfrm>
              <a:off x="1883" y="1144"/>
              <a:ext cx="29" cy="42"/>
            </a:xfrm>
            <a:custGeom>
              <a:avLst/>
              <a:gdLst>
                <a:gd name="T0" fmla="*/ 0 w 57"/>
                <a:gd name="T1" fmla="*/ 2 h 83"/>
                <a:gd name="T2" fmla="*/ 0 w 57"/>
                <a:gd name="T3" fmla="*/ 2 h 83"/>
                <a:gd name="T4" fmla="*/ 1 w 57"/>
                <a:gd name="T5" fmla="*/ 2 h 83"/>
                <a:gd name="T6" fmla="*/ 1 w 57"/>
                <a:gd name="T7" fmla="*/ 1 h 83"/>
                <a:gd name="T8" fmla="*/ 1 w 57"/>
                <a:gd name="T9" fmla="*/ 1 h 83"/>
                <a:gd name="T10" fmla="*/ 1 w 57"/>
                <a:gd name="T11" fmla="*/ 1 h 83"/>
                <a:gd name="T12" fmla="*/ 1 w 57"/>
                <a:gd name="T13" fmla="*/ 1 h 83"/>
                <a:gd name="T14" fmla="*/ 1 w 57"/>
                <a:gd name="T15" fmla="*/ 1 h 83"/>
                <a:gd name="T16" fmla="*/ 1 w 57"/>
                <a:gd name="T17" fmla="*/ 0 h 83"/>
                <a:gd name="T18" fmla="*/ 1 w 57"/>
                <a:gd name="T19" fmla="*/ 1 h 83"/>
                <a:gd name="T20" fmla="*/ 1 w 57"/>
                <a:gd name="T21" fmla="*/ 1 h 83"/>
                <a:gd name="T22" fmla="*/ 1 w 57"/>
                <a:gd name="T23" fmla="*/ 1 h 83"/>
                <a:gd name="T24" fmla="*/ 1 w 57"/>
                <a:gd name="T25" fmla="*/ 1 h 83"/>
                <a:gd name="T26" fmla="*/ 1 w 57"/>
                <a:gd name="T27" fmla="*/ 1 h 83"/>
                <a:gd name="T28" fmla="*/ 1 w 57"/>
                <a:gd name="T29" fmla="*/ 2 h 83"/>
                <a:gd name="T30" fmla="*/ 1 w 57"/>
                <a:gd name="T31" fmla="*/ 2 h 83"/>
                <a:gd name="T32" fmla="*/ 0 w 57"/>
                <a:gd name="T33" fmla="*/ 2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83">
                  <a:moveTo>
                    <a:pt x="0" y="83"/>
                  </a:moveTo>
                  <a:lnTo>
                    <a:pt x="0" y="79"/>
                  </a:lnTo>
                  <a:lnTo>
                    <a:pt x="2" y="71"/>
                  </a:lnTo>
                  <a:lnTo>
                    <a:pt x="7" y="60"/>
                  </a:lnTo>
                  <a:lnTo>
                    <a:pt x="15" y="46"/>
                  </a:lnTo>
                  <a:lnTo>
                    <a:pt x="24" y="32"/>
                  </a:lnTo>
                  <a:lnTo>
                    <a:pt x="34" y="18"/>
                  </a:lnTo>
                  <a:lnTo>
                    <a:pt x="46" y="7"/>
                  </a:lnTo>
                  <a:lnTo>
                    <a:pt x="57" y="0"/>
                  </a:lnTo>
                  <a:lnTo>
                    <a:pt x="51" y="9"/>
                  </a:lnTo>
                  <a:lnTo>
                    <a:pt x="42" y="20"/>
                  </a:lnTo>
                  <a:lnTo>
                    <a:pt x="34" y="35"/>
                  </a:lnTo>
                  <a:lnTo>
                    <a:pt x="25" y="49"/>
                  </a:lnTo>
                  <a:lnTo>
                    <a:pt x="17" y="63"/>
                  </a:lnTo>
                  <a:lnTo>
                    <a:pt x="9" y="73"/>
                  </a:lnTo>
                  <a:lnTo>
                    <a:pt x="3" y="80"/>
                  </a:lnTo>
                  <a:lnTo>
                    <a:pt x="0" y="8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2" name="Freeform 254">
              <a:extLst>
                <a:ext uri="{FF2B5EF4-FFF2-40B4-BE49-F238E27FC236}">
                  <a16:creationId xmlns:a16="http://schemas.microsoft.com/office/drawing/2014/main" id="{7382ACC6-853F-4CB0-B65B-6A0FD21B2422}"/>
                </a:ext>
              </a:extLst>
            </p:cNvPr>
            <p:cNvSpPr>
              <a:spLocks/>
            </p:cNvSpPr>
            <p:nvPr/>
          </p:nvSpPr>
          <p:spPr bwMode="auto">
            <a:xfrm>
              <a:off x="1883" y="1107"/>
              <a:ext cx="26" cy="40"/>
            </a:xfrm>
            <a:custGeom>
              <a:avLst/>
              <a:gdLst>
                <a:gd name="T0" fmla="*/ 1 w 52"/>
                <a:gd name="T1" fmla="*/ 2 h 79"/>
                <a:gd name="T2" fmla="*/ 1 w 52"/>
                <a:gd name="T3" fmla="*/ 2 h 79"/>
                <a:gd name="T4" fmla="*/ 1 w 52"/>
                <a:gd name="T5" fmla="*/ 1 h 79"/>
                <a:gd name="T6" fmla="*/ 1 w 52"/>
                <a:gd name="T7" fmla="*/ 1 h 79"/>
                <a:gd name="T8" fmla="*/ 1 w 52"/>
                <a:gd name="T9" fmla="*/ 1 h 79"/>
                <a:gd name="T10" fmla="*/ 1 w 52"/>
                <a:gd name="T11" fmla="*/ 1 h 79"/>
                <a:gd name="T12" fmla="*/ 1 w 52"/>
                <a:gd name="T13" fmla="*/ 1 h 79"/>
                <a:gd name="T14" fmla="*/ 0 w 52"/>
                <a:gd name="T15" fmla="*/ 1 h 79"/>
                <a:gd name="T16" fmla="*/ 1 w 52"/>
                <a:gd name="T17" fmla="*/ 0 h 79"/>
                <a:gd name="T18" fmla="*/ 1 w 52"/>
                <a:gd name="T19" fmla="*/ 1 h 79"/>
                <a:gd name="T20" fmla="*/ 1 w 52"/>
                <a:gd name="T21" fmla="*/ 1 h 79"/>
                <a:gd name="T22" fmla="*/ 1 w 52"/>
                <a:gd name="T23" fmla="*/ 1 h 79"/>
                <a:gd name="T24" fmla="*/ 1 w 52"/>
                <a:gd name="T25" fmla="*/ 1 h 79"/>
                <a:gd name="T26" fmla="*/ 1 w 52"/>
                <a:gd name="T27" fmla="*/ 1 h 79"/>
                <a:gd name="T28" fmla="*/ 1 w 52"/>
                <a:gd name="T29" fmla="*/ 1 h 79"/>
                <a:gd name="T30" fmla="*/ 1 w 52"/>
                <a:gd name="T31" fmla="*/ 2 h 79"/>
                <a:gd name="T32" fmla="*/ 1 w 52"/>
                <a:gd name="T33" fmla="*/ 2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9">
                  <a:moveTo>
                    <a:pt x="52" y="79"/>
                  </a:moveTo>
                  <a:lnTo>
                    <a:pt x="45" y="73"/>
                  </a:lnTo>
                  <a:lnTo>
                    <a:pt x="37" y="63"/>
                  </a:lnTo>
                  <a:lnTo>
                    <a:pt x="26" y="51"/>
                  </a:lnTo>
                  <a:lnTo>
                    <a:pt x="17" y="38"/>
                  </a:lnTo>
                  <a:lnTo>
                    <a:pt x="8" y="25"/>
                  </a:lnTo>
                  <a:lnTo>
                    <a:pt x="2" y="14"/>
                  </a:lnTo>
                  <a:lnTo>
                    <a:pt x="0" y="5"/>
                  </a:lnTo>
                  <a:lnTo>
                    <a:pt x="2" y="0"/>
                  </a:lnTo>
                  <a:lnTo>
                    <a:pt x="8" y="1"/>
                  </a:lnTo>
                  <a:lnTo>
                    <a:pt x="15" y="9"/>
                  </a:lnTo>
                  <a:lnTo>
                    <a:pt x="22" y="21"/>
                  </a:lnTo>
                  <a:lnTo>
                    <a:pt x="28" y="36"/>
                  </a:lnTo>
                  <a:lnTo>
                    <a:pt x="35" y="51"/>
                  </a:lnTo>
                  <a:lnTo>
                    <a:pt x="42" y="63"/>
                  </a:lnTo>
                  <a:lnTo>
                    <a:pt x="47" y="74"/>
                  </a:lnTo>
                  <a:lnTo>
                    <a:pt x="52" y="7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3" name="Freeform 255">
              <a:extLst>
                <a:ext uri="{FF2B5EF4-FFF2-40B4-BE49-F238E27FC236}">
                  <a16:creationId xmlns:a16="http://schemas.microsoft.com/office/drawing/2014/main" id="{193E0E8C-FFC5-4FF1-93AF-0FBC6E829B7F}"/>
                </a:ext>
              </a:extLst>
            </p:cNvPr>
            <p:cNvSpPr>
              <a:spLocks/>
            </p:cNvSpPr>
            <p:nvPr/>
          </p:nvSpPr>
          <p:spPr bwMode="auto">
            <a:xfrm>
              <a:off x="1746" y="1199"/>
              <a:ext cx="132" cy="32"/>
            </a:xfrm>
            <a:custGeom>
              <a:avLst/>
              <a:gdLst>
                <a:gd name="T0" fmla="*/ 4 w 265"/>
                <a:gd name="T1" fmla="*/ 0 h 65"/>
                <a:gd name="T2" fmla="*/ 4 w 265"/>
                <a:gd name="T3" fmla="*/ 0 h 65"/>
                <a:gd name="T4" fmla="*/ 4 w 265"/>
                <a:gd name="T5" fmla="*/ 0 h 65"/>
                <a:gd name="T6" fmla="*/ 4 w 265"/>
                <a:gd name="T7" fmla="*/ 1 h 65"/>
                <a:gd name="T8" fmla="*/ 4 w 265"/>
                <a:gd name="T9" fmla="*/ 1 h 65"/>
                <a:gd name="T10" fmla="*/ 3 w 265"/>
                <a:gd name="T11" fmla="*/ 0 h 65"/>
                <a:gd name="T12" fmla="*/ 3 w 265"/>
                <a:gd name="T13" fmla="*/ 0 h 65"/>
                <a:gd name="T14" fmla="*/ 3 w 265"/>
                <a:gd name="T15" fmla="*/ 0 h 65"/>
                <a:gd name="T16" fmla="*/ 2 w 265"/>
                <a:gd name="T17" fmla="*/ 0 h 65"/>
                <a:gd name="T18" fmla="*/ 2 w 265"/>
                <a:gd name="T19" fmla="*/ 0 h 65"/>
                <a:gd name="T20" fmla="*/ 2 w 265"/>
                <a:gd name="T21" fmla="*/ 0 h 65"/>
                <a:gd name="T22" fmla="*/ 2 w 265"/>
                <a:gd name="T23" fmla="*/ 0 h 65"/>
                <a:gd name="T24" fmla="*/ 1 w 265"/>
                <a:gd name="T25" fmla="*/ 0 h 65"/>
                <a:gd name="T26" fmla="*/ 1 w 265"/>
                <a:gd name="T27" fmla="*/ 0 h 65"/>
                <a:gd name="T28" fmla="*/ 1 w 265"/>
                <a:gd name="T29" fmla="*/ 0 h 65"/>
                <a:gd name="T30" fmla="*/ 1 w 265"/>
                <a:gd name="T31" fmla="*/ 0 h 65"/>
                <a:gd name="T32" fmla="*/ 0 w 265"/>
                <a:gd name="T33" fmla="*/ 0 h 65"/>
                <a:gd name="T34" fmla="*/ 0 w 265"/>
                <a:gd name="T35" fmla="*/ 0 h 65"/>
                <a:gd name="T36" fmla="*/ 0 w 265"/>
                <a:gd name="T37" fmla="*/ 0 h 65"/>
                <a:gd name="T38" fmla="*/ 0 w 265"/>
                <a:gd name="T39" fmla="*/ 0 h 65"/>
                <a:gd name="T40" fmla="*/ 0 w 265"/>
                <a:gd name="T41" fmla="*/ 0 h 65"/>
                <a:gd name="T42" fmla="*/ 0 w 265"/>
                <a:gd name="T43" fmla="*/ 0 h 65"/>
                <a:gd name="T44" fmla="*/ 0 w 265"/>
                <a:gd name="T45" fmla="*/ 0 h 65"/>
                <a:gd name="T46" fmla="*/ 0 w 265"/>
                <a:gd name="T47" fmla="*/ 0 h 65"/>
                <a:gd name="T48" fmla="*/ 0 w 265"/>
                <a:gd name="T49" fmla="*/ 0 h 65"/>
                <a:gd name="T50" fmla="*/ 0 w 265"/>
                <a:gd name="T51" fmla="*/ 0 h 65"/>
                <a:gd name="T52" fmla="*/ 1 w 265"/>
                <a:gd name="T53" fmla="*/ 0 h 65"/>
                <a:gd name="T54" fmla="*/ 1 w 265"/>
                <a:gd name="T55" fmla="*/ 0 h 65"/>
                <a:gd name="T56" fmla="*/ 1 w 265"/>
                <a:gd name="T57" fmla="*/ 0 h 65"/>
                <a:gd name="T58" fmla="*/ 2 w 265"/>
                <a:gd name="T59" fmla="*/ 0 h 65"/>
                <a:gd name="T60" fmla="*/ 2 w 265"/>
                <a:gd name="T61" fmla="*/ 0 h 65"/>
                <a:gd name="T62" fmla="*/ 2 w 265"/>
                <a:gd name="T63" fmla="*/ 0 h 65"/>
                <a:gd name="T64" fmla="*/ 3 w 265"/>
                <a:gd name="T65" fmla="*/ 0 h 65"/>
                <a:gd name="T66" fmla="*/ 3 w 265"/>
                <a:gd name="T67" fmla="*/ 0 h 65"/>
                <a:gd name="T68" fmla="*/ 3 w 265"/>
                <a:gd name="T69" fmla="*/ 0 h 65"/>
                <a:gd name="T70" fmla="*/ 3 w 265"/>
                <a:gd name="T71" fmla="*/ 0 h 65"/>
                <a:gd name="T72" fmla="*/ 4 w 265"/>
                <a:gd name="T73" fmla="*/ 0 h 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5" h="65">
                  <a:moveTo>
                    <a:pt x="265" y="58"/>
                  </a:moveTo>
                  <a:lnTo>
                    <a:pt x="265" y="60"/>
                  </a:lnTo>
                  <a:lnTo>
                    <a:pt x="263" y="62"/>
                  </a:lnTo>
                  <a:lnTo>
                    <a:pt x="260" y="64"/>
                  </a:lnTo>
                  <a:lnTo>
                    <a:pt x="258" y="65"/>
                  </a:lnTo>
                  <a:lnTo>
                    <a:pt x="241" y="51"/>
                  </a:lnTo>
                  <a:lnTo>
                    <a:pt x="225" y="38"/>
                  </a:lnTo>
                  <a:lnTo>
                    <a:pt x="208" y="29"/>
                  </a:lnTo>
                  <a:lnTo>
                    <a:pt x="191" y="22"/>
                  </a:lnTo>
                  <a:lnTo>
                    <a:pt x="172" y="17"/>
                  </a:lnTo>
                  <a:lnTo>
                    <a:pt x="155" y="14"/>
                  </a:lnTo>
                  <a:lnTo>
                    <a:pt x="137" y="12"/>
                  </a:lnTo>
                  <a:lnTo>
                    <a:pt x="119" y="12"/>
                  </a:lnTo>
                  <a:lnTo>
                    <a:pt x="102" y="12"/>
                  </a:lnTo>
                  <a:lnTo>
                    <a:pt x="85" y="14"/>
                  </a:lnTo>
                  <a:lnTo>
                    <a:pt x="69" y="16"/>
                  </a:lnTo>
                  <a:lnTo>
                    <a:pt x="53" y="20"/>
                  </a:lnTo>
                  <a:lnTo>
                    <a:pt x="38" y="23"/>
                  </a:lnTo>
                  <a:lnTo>
                    <a:pt x="24" y="26"/>
                  </a:lnTo>
                  <a:lnTo>
                    <a:pt x="11" y="29"/>
                  </a:lnTo>
                  <a:lnTo>
                    <a:pt x="0" y="32"/>
                  </a:lnTo>
                  <a:lnTo>
                    <a:pt x="7" y="26"/>
                  </a:lnTo>
                  <a:lnTo>
                    <a:pt x="16" y="19"/>
                  </a:lnTo>
                  <a:lnTo>
                    <a:pt x="28" y="13"/>
                  </a:lnTo>
                  <a:lnTo>
                    <a:pt x="45" y="8"/>
                  </a:lnTo>
                  <a:lnTo>
                    <a:pt x="62" y="4"/>
                  </a:lnTo>
                  <a:lnTo>
                    <a:pt x="81" y="1"/>
                  </a:lnTo>
                  <a:lnTo>
                    <a:pt x="102" y="0"/>
                  </a:lnTo>
                  <a:lnTo>
                    <a:pt x="123" y="0"/>
                  </a:lnTo>
                  <a:lnTo>
                    <a:pt x="145" y="1"/>
                  </a:lnTo>
                  <a:lnTo>
                    <a:pt x="165" y="5"/>
                  </a:lnTo>
                  <a:lnTo>
                    <a:pt x="186" y="9"/>
                  </a:lnTo>
                  <a:lnTo>
                    <a:pt x="206" y="15"/>
                  </a:lnTo>
                  <a:lnTo>
                    <a:pt x="224" y="23"/>
                  </a:lnTo>
                  <a:lnTo>
                    <a:pt x="240" y="32"/>
                  </a:lnTo>
                  <a:lnTo>
                    <a:pt x="254" y="44"/>
                  </a:lnTo>
                  <a:lnTo>
                    <a:pt x="265"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4" name="Freeform 256">
              <a:extLst>
                <a:ext uri="{FF2B5EF4-FFF2-40B4-BE49-F238E27FC236}">
                  <a16:creationId xmlns:a16="http://schemas.microsoft.com/office/drawing/2014/main" id="{5A299A3D-27B1-4536-BAEF-9123F6650127}"/>
                </a:ext>
              </a:extLst>
            </p:cNvPr>
            <p:cNvSpPr>
              <a:spLocks/>
            </p:cNvSpPr>
            <p:nvPr/>
          </p:nvSpPr>
          <p:spPr bwMode="auto">
            <a:xfrm>
              <a:off x="1748" y="1207"/>
              <a:ext cx="16" cy="28"/>
            </a:xfrm>
            <a:custGeom>
              <a:avLst/>
              <a:gdLst>
                <a:gd name="T0" fmla="*/ 0 w 33"/>
                <a:gd name="T1" fmla="*/ 0 h 58"/>
                <a:gd name="T2" fmla="*/ 0 w 33"/>
                <a:gd name="T3" fmla="*/ 0 h 58"/>
                <a:gd name="T4" fmla="*/ 0 w 33"/>
                <a:gd name="T5" fmla="*/ 0 h 58"/>
                <a:gd name="T6" fmla="*/ 0 w 33"/>
                <a:gd name="T7" fmla="*/ 0 h 58"/>
                <a:gd name="T8" fmla="*/ 0 w 33"/>
                <a:gd name="T9" fmla="*/ 0 h 58"/>
                <a:gd name="T10" fmla="*/ 0 w 33"/>
                <a:gd name="T11" fmla="*/ 0 h 58"/>
                <a:gd name="T12" fmla="*/ 0 w 33"/>
                <a:gd name="T13" fmla="*/ 0 h 58"/>
                <a:gd name="T14" fmla="*/ 0 w 33"/>
                <a:gd name="T15" fmla="*/ 0 h 58"/>
                <a:gd name="T16" fmla="*/ 0 w 33"/>
                <a:gd name="T17" fmla="*/ 0 h 58"/>
                <a:gd name="T18" fmla="*/ 0 w 33"/>
                <a:gd name="T19" fmla="*/ 0 h 58"/>
                <a:gd name="T20" fmla="*/ 0 w 33"/>
                <a:gd name="T21" fmla="*/ 0 h 58"/>
                <a:gd name="T22" fmla="*/ 0 w 33"/>
                <a:gd name="T23" fmla="*/ 0 h 58"/>
                <a:gd name="T24" fmla="*/ 0 w 33"/>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58">
                  <a:moveTo>
                    <a:pt x="33" y="0"/>
                  </a:moveTo>
                  <a:lnTo>
                    <a:pt x="26" y="6"/>
                  </a:lnTo>
                  <a:lnTo>
                    <a:pt x="20" y="14"/>
                  </a:lnTo>
                  <a:lnTo>
                    <a:pt x="13" y="23"/>
                  </a:lnTo>
                  <a:lnTo>
                    <a:pt x="8" y="32"/>
                  </a:lnTo>
                  <a:lnTo>
                    <a:pt x="4" y="42"/>
                  </a:lnTo>
                  <a:lnTo>
                    <a:pt x="1" y="49"/>
                  </a:lnTo>
                  <a:lnTo>
                    <a:pt x="0" y="54"/>
                  </a:lnTo>
                  <a:lnTo>
                    <a:pt x="1" y="58"/>
                  </a:lnTo>
                  <a:lnTo>
                    <a:pt x="7" y="53"/>
                  </a:lnTo>
                  <a:lnTo>
                    <a:pt x="14" y="37"/>
                  </a:lnTo>
                  <a:lnTo>
                    <a:pt x="22" y="17"/>
                  </a:lnTo>
                  <a:lnTo>
                    <a:pt x="3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5" name="Freeform 257">
              <a:extLst>
                <a:ext uri="{FF2B5EF4-FFF2-40B4-BE49-F238E27FC236}">
                  <a16:creationId xmlns:a16="http://schemas.microsoft.com/office/drawing/2014/main" id="{994FA430-BECE-4786-83B8-487A3310C8C9}"/>
                </a:ext>
              </a:extLst>
            </p:cNvPr>
            <p:cNvSpPr>
              <a:spLocks/>
            </p:cNvSpPr>
            <p:nvPr/>
          </p:nvSpPr>
          <p:spPr bwMode="auto">
            <a:xfrm>
              <a:off x="1757" y="1204"/>
              <a:ext cx="19" cy="31"/>
            </a:xfrm>
            <a:custGeom>
              <a:avLst/>
              <a:gdLst>
                <a:gd name="T0" fmla="*/ 1 w 38"/>
                <a:gd name="T1" fmla="*/ 0 h 64"/>
                <a:gd name="T2" fmla="*/ 0 w 38"/>
                <a:gd name="T3" fmla="*/ 0 h 64"/>
                <a:gd name="T4" fmla="*/ 1 w 38"/>
                <a:gd name="T5" fmla="*/ 0 h 64"/>
                <a:gd name="T6" fmla="*/ 1 w 38"/>
                <a:gd name="T7" fmla="*/ 0 h 64"/>
                <a:gd name="T8" fmla="*/ 1 w 38"/>
                <a:gd name="T9" fmla="*/ 0 h 64"/>
                <a:gd name="T10" fmla="*/ 1 w 38"/>
                <a:gd name="T11" fmla="*/ 0 h 64"/>
                <a:gd name="T12" fmla="*/ 1 w 38"/>
                <a:gd name="T13" fmla="*/ 0 h 64"/>
                <a:gd name="T14" fmla="*/ 1 w 38"/>
                <a:gd name="T15" fmla="*/ 0 h 64"/>
                <a:gd name="T16" fmla="*/ 1 w 38"/>
                <a:gd name="T17" fmla="*/ 0 h 64"/>
                <a:gd name="T18" fmla="*/ 1 w 38"/>
                <a:gd name="T19" fmla="*/ 0 h 64"/>
                <a:gd name="T20" fmla="*/ 1 w 38"/>
                <a:gd name="T21" fmla="*/ 0 h 64"/>
                <a:gd name="T22" fmla="*/ 1 w 38"/>
                <a:gd name="T23" fmla="*/ 0 h 64"/>
                <a:gd name="T24" fmla="*/ 1 w 38"/>
                <a:gd name="T25" fmla="*/ 0 h 64"/>
                <a:gd name="T26" fmla="*/ 1 w 38"/>
                <a:gd name="T27" fmla="*/ 0 h 64"/>
                <a:gd name="T28" fmla="*/ 1 w 38"/>
                <a:gd name="T29" fmla="*/ 0 h 64"/>
                <a:gd name="T30" fmla="*/ 1 w 38"/>
                <a:gd name="T31" fmla="*/ 0 h 64"/>
                <a:gd name="T32" fmla="*/ 1 w 38"/>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64">
                  <a:moveTo>
                    <a:pt x="1" y="64"/>
                  </a:moveTo>
                  <a:lnTo>
                    <a:pt x="0" y="61"/>
                  </a:lnTo>
                  <a:lnTo>
                    <a:pt x="1" y="55"/>
                  </a:lnTo>
                  <a:lnTo>
                    <a:pt x="3" y="46"/>
                  </a:lnTo>
                  <a:lnTo>
                    <a:pt x="8" y="37"/>
                  </a:lnTo>
                  <a:lnTo>
                    <a:pt x="13" y="27"/>
                  </a:lnTo>
                  <a:lnTo>
                    <a:pt x="20" y="17"/>
                  </a:lnTo>
                  <a:lnTo>
                    <a:pt x="28" y="7"/>
                  </a:lnTo>
                  <a:lnTo>
                    <a:pt x="38" y="0"/>
                  </a:lnTo>
                  <a:lnTo>
                    <a:pt x="33" y="8"/>
                  </a:lnTo>
                  <a:lnTo>
                    <a:pt x="28" y="18"/>
                  </a:lnTo>
                  <a:lnTo>
                    <a:pt x="23" y="28"/>
                  </a:lnTo>
                  <a:lnTo>
                    <a:pt x="17" y="38"/>
                  </a:lnTo>
                  <a:lnTo>
                    <a:pt x="12" y="49"/>
                  </a:lnTo>
                  <a:lnTo>
                    <a:pt x="6" y="57"/>
                  </a:lnTo>
                  <a:lnTo>
                    <a:pt x="3" y="63"/>
                  </a:lnTo>
                  <a:lnTo>
                    <a:pt x="1"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6" name="Freeform 258">
              <a:extLst>
                <a:ext uri="{FF2B5EF4-FFF2-40B4-BE49-F238E27FC236}">
                  <a16:creationId xmlns:a16="http://schemas.microsoft.com/office/drawing/2014/main" id="{285508DC-EA8F-4637-9373-36D90C96770A}"/>
                </a:ext>
              </a:extLst>
            </p:cNvPr>
            <p:cNvSpPr>
              <a:spLocks/>
            </p:cNvSpPr>
            <p:nvPr/>
          </p:nvSpPr>
          <p:spPr bwMode="auto">
            <a:xfrm>
              <a:off x="1776" y="1201"/>
              <a:ext cx="26" cy="41"/>
            </a:xfrm>
            <a:custGeom>
              <a:avLst/>
              <a:gdLst>
                <a:gd name="T0" fmla="*/ 1 w 52"/>
                <a:gd name="T1" fmla="*/ 1 h 83"/>
                <a:gd name="T2" fmla="*/ 0 w 52"/>
                <a:gd name="T3" fmla="*/ 1 h 83"/>
                <a:gd name="T4" fmla="*/ 1 w 52"/>
                <a:gd name="T5" fmla="*/ 1 h 83"/>
                <a:gd name="T6" fmla="*/ 1 w 52"/>
                <a:gd name="T7" fmla="*/ 0 h 83"/>
                <a:gd name="T8" fmla="*/ 1 w 52"/>
                <a:gd name="T9" fmla="*/ 0 h 83"/>
                <a:gd name="T10" fmla="*/ 1 w 52"/>
                <a:gd name="T11" fmla="*/ 0 h 83"/>
                <a:gd name="T12" fmla="*/ 1 w 52"/>
                <a:gd name="T13" fmla="*/ 0 h 83"/>
                <a:gd name="T14" fmla="*/ 1 w 52"/>
                <a:gd name="T15" fmla="*/ 0 h 83"/>
                <a:gd name="T16" fmla="*/ 1 w 52"/>
                <a:gd name="T17" fmla="*/ 0 h 83"/>
                <a:gd name="T18" fmla="*/ 1 w 52"/>
                <a:gd name="T19" fmla="*/ 0 h 83"/>
                <a:gd name="T20" fmla="*/ 1 w 52"/>
                <a:gd name="T21" fmla="*/ 0 h 83"/>
                <a:gd name="T22" fmla="*/ 1 w 52"/>
                <a:gd name="T23" fmla="*/ 0 h 83"/>
                <a:gd name="T24" fmla="*/ 1 w 52"/>
                <a:gd name="T25" fmla="*/ 0 h 83"/>
                <a:gd name="T26" fmla="*/ 1 w 52"/>
                <a:gd name="T27" fmla="*/ 0 h 83"/>
                <a:gd name="T28" fmla="*/ 1 w 52"/>
                <a:gd name="T29" fmla="*/ 1 h 83"/>
                <a:gd name="T30" fmla="*/ 1 w 52"/>
                <a:gd name="T31" fmla="*/ 1 h 83"/>
                <a:gd name="T32" fmla="*/ 1 w 52"/>
                <a:gd name="T33" fmla="*/ 1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3">
                  <a:moveTo>
                    <a:pt x="1" y="83"/>
                  </a:moveTo>
                  <a:lnTo>
                    <a:pt x="0" y="78"/>
                  </a:lnTo>
                  <a:lnTo>
                    <a:pt x="2" y="70"/>
                  </a:lnTo>
                  <a:lnTo>
                    <a:pt x="7" y="57"/>
                  </a:lnTo>
                  <a:lnTo>
                    <a:pt x="12" y="45"/>
                  </a:lnTo>
                  <a:lnTo>
                    <a:pt x="22" y="31"/>
                  </a:lnTo>
                  <a:lnTo>
                    <a:pt x="31" y="17"/>
                  </a:lnTo>
                  <a:lnTo>
                    <a:pt x="41" y="7"/>
                  </a:lnTo>
                  <a:lnTo>
                    <a:pt x="52" y="0"/>
                  </a:lnTo>
                  <a:lnTo>
                    <a:pt x="47" y="7"/>
                  </a:lnTo>
                  <a:lnTo>
                    <a:pt x="41" y="17"/>
                  </a:lnTo>
                  <a:lnTo>
                    <a:pt x="33" y="31"/>
                  </a:lnTo>
                  <a:lnTo>
                    <a:pt x="26" y="46"/>
                  </a:lnTo>
                  <a:lnTo>
                    <a:pt x="18" y="61"/>
                  </a:lnTo>
                  <a:lnTo>
                    <a:pt x="11" y="72"/>
                  </a:lnTo>
                  <a:lnTo>
                    <a:pt x="5" y="80"/>
                  </a:lnTo>
                  <a:lnTo>
                    <a:pt x="1" y="8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7" name="Freeform 259">
              <a:extLst>
                <a:ext uri="{FF2B5EF4-FFF2-40B4-BE49-F238E27FC236}">
                  <a16:creationId xmlns:a16="http://schemas.microsoft.com/office/drawing/2014/main" id="{17863A4C-72AD-4314-BBBE-708B4429631C}"/>
                </a:ext>
              </a:extLst>
            </p:cNvPr>
            <p:cNvSpPr>
              <a:spLocks/>
            </p:cNvSpPr>
            <p:nvPr/>
          </p:nvSpPr>
          <p:spPr bwMode="auto">
            <a:xfrm>
              <a:off x="1798" y="1203"/>
              <a:ext cx="28" cy="44"/>
            </a:xfrm>
            <a:custGeom>
              <a:avLst/>
              <a:gdLst>
                <a:gd name="T0" fmla="*/ 0 w 57"/>
                <a:gd name="T1" fmla="*/ 1 h 90"/>
                <a:gd name="T2" fmla="*/ 0 w 57"/>
                <a:gd name="T3" fmla="*/ 1 h 90"/>
                <a:gd name="T4" fmla="*/ 0 w 57"/>
                <a:gd name="T5" fmla="*/ 1 h 90"/>
                <a:gd name="T6" fmla="*/ 0 w 57"/>
                <a:gd name="T7" fmla="*/ 0 h 90"/>
                <a:gd name="T8" fmla="*/ 0 w 57"/>
                <a:gd name="T9" fmla="*/ 0 h 90"/>
                <a:gd name="T10" fmla="*/ 0 w 57"/>
                <a:gd name="T11" fmla="*/ 0 h 90"/>
                <a:gd name="T12" fmla="*/ 0 w 57"/>
                <a:gd name="T13" fmla="*/ 0 h 90"/>
                <a:gd name="T14" fmla="*/ 0 w 57"/>
                <a:gd name="T15" fmla="*/ 0 h 90"/>
                <a:gd name="T16" fmla="*/ 0 w 57"/>
                <a:gd name="T17" fmla="*/ 0 h 90"/>
                <a:gd name="T18" fmla="*/ 0 w 57"/>
                <a:gd name="T19" fmla="*/ 0 h 90"/>
                <a:gd name="T20" fmla="*/ 0 w 57"/>
                <a:gd name="T21" fmla="*/ 0 h 90"/>
                <a:gd name="T22" fmla="*/ 0 w 57"/>
                <a:gd name="T23" fmla="*/ 0 h 90"/>
                <a:gd name="T24" fmla="*/ 0 w 57"/>
                <a:gd name="T25" fmla="*/ 0 h 90"/>
                <a:gd name="T26" fmla="*/ 0 w 57"/>
                <a:gd name="T27" fmla="*/ 1 h 90"/>
                <a:gd name="T28" fmla="*/ 0 w 57"/>
                <a:gd name="T29" fmla="*/ 1 h 90"/>
                <a:gd name="T30" fmla="*/ 0 w 57"/>
                <a:gd name="T31" fmla="*/ 1 h 90"/>
                <a:gd name="T32" fmla="*/ 0 w 57"/>
                <a:gd name="T33" fmla="*/ 1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90">
                  <a:moveTo>
                    <a:pt x="2" y="90"/>
                  </a:moveTo>
                  <a:lnTo>
                    <a:pt x="0" y="85"/>
                  </a:lnTo>
                  <a:lnTo>
                    <a:pt x="3" y="75"/>
                  </a:lnTo>
                  <a:lnTo>
                    <a:pt x="9" y="61"/>
                  </a:lnTo>
                  <a:lnTo>
                    <a:pt x="17" y="46"/>
                  </a:lnTo>
                  <a:lnTo>
                    <a:pt x="26" y="31"/>
                  </a:lnTo>
                  <a:lnTo>
                    <a:pt x="37" y="17"/>
                  </a:lnTo>
                  <a:lnTo>
                    <a:pt x="48" y="6"/>
                  </a:lnTo>
                  <a:lnTo>
                    <a:pt x="57" y="0"/>
                  </a:lnTo>
                  <a:lnTo>
                    <a:pt x="53" y="7"/>
                  </a:lnTo>
                  <a:lnTo>
                    <a:pt x="47" y="19"/>
                  </a:lnTo>
                  <a:lnTo>
                    <a:pt x="38" y="34"/>
                  </a:lnTo>
                  <a:lnTo>
                    <a:pt x="29" y="50"/>
                  </a:lnTo>
                  <a:lnTo>
                    <a:pt x="20" y="66"/>
                  </a:lnTo>
                  <a:lnTo>
                    <a:pt x="12" y="78"/>
                  </a:lnTo>
                  <a:lnTo>
                    <a:pt x="5" y="88"/>
                  </a:lnTo>
                  <a:lnTo>
                    <a:pt x="2" y="9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8" name="Freeform 260">
              <a:extLst>
                <a:ext uri="{FF2B5EF4-FFF2-40B4-BE49-F238E27FC236}">
                  <a16:creationId xmlns:a16="http://schemas.microsoft.com/office/drawing/2014/main" id="{90C15578-DB86-43EB-A69A-DBED32B8B78C}"/>
                </a:ext>
              </a:extLst>
            </p:cNvPr>
            <p:cNvSpPr>
              <a:spLocks/>
            </p:cNvSpPr>
            <p:nvPr/>
          </p:nvSpPr>
          <p:spPr bwMode="auto">
            <a:xfrm>
              <a:off x="1813" y="1207"/>
              <a:ext cx="30" cy="36"/>
            </a:xfrm>
            <a:custGeom>
              <a:avLst/>
              <a:gdLst>
                <a:gd name="T0" fmla="*/ 0 w 60"/>
                <a:gd name="T1" fmla="*/ 1 h 74"/>
                <a:gd name="T2" fmla="*/ 0 w 60"/>
                <a:gd name="T3" fmla="*/ 1 h 74"/>
                <a:gd name="T4" fmla="*/ 1 w 60"/>
                <a:gd name="T5" fmla="*/ 0 h 74"/>
                <a:gd name="T6" fmla="*/ 1 w 60"/>
                <a:gd name="T7" fmla="*/ 0 h 74"/>
                <a:gd name="T8" fmla="*/ 1 w 60"/>
                <a:gd name="T9" fmla="*/ 0 h 74"/>
                <a:gd name="T10" fmla="*/ 1 w 60"/>
                <a:gd name="T11" fmla="*/ 0 h 74"/>
                <a:gd name="T12" fmla="*/ 1 w 60"/>
                <a:gd name="T13" fmla="*/ 0 h 74"/>
                <a:gd name="T14" fmla="*/ 1 w 60"/>
                <a:gd name="T15" fmla="*/ 0 h 74"/>
                <a:gd name="T16" fmla="*/ 1 w 60"/>
                <a:gd name="T17" fmla="*/ 0 h 74"/>
                <a:gd name="T18" fmla="*/ 1 w 60"/>
                <a:gd name="T19" fmla="*/ 0 h 74"/>
                <a:gd name="T20" fmla="*/ 1 w 60"/>
                <a:gd name="T21" fmla="*/ 0 h 74"/>
                <a:gd name="T22" fmla="*/ 1 w 60"/>
                <a:gd name="T23" fmla="*/ 0 h 74"/>
                <a:gd name="T24" fmla="*/ 1 w 60"/>
                <a:gd name="T25" fmla="*/ 0 h 74"/>
                <a:gd name="T26" fmla="*/ 1 w 60"/>
                <a:gd name="T27" fmla="*/ 0 h 74"/>
                <a:gd name="T28" fmla="*/ 1 w 60"/>
                <a:gd name="T29" fmla="*/ 1 h 74"/>
                <a:gd name="T30" fmla="*/ 1 w 60"/>
                <a:gd name="T31" fmla="*/ 1 h 74"/>
                <a:gd name="T32" fmla="*/ 0 w 60"/>
                <a:gd name="T33" fmla="*/ 1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74">
                  <a:moveTo>
                    <a:pt x="0" y="74"/>
                  </a:moveTo>
                  <a:lnTo>
                    <a:pt x="0" y="70"/>
                  </a:lnTo>
                  <a:lnTo>
                    <a:pt x="5" y="61"/>
                  </a:lnTo>
                  <a:lnTo>
                    <a:pt x="12" y="50"/>
                  </a:lnTo>
                  <a:lnTo>
                    <a:pt x="21" y="37"/>
                  </a:lnTo>
                  <a:lnTo>
                    <a:pt x="31" y="24"/>
                  </a:lnTo>
                  <a:lnTo>
                    <a:pt x="42" y="13"/>
                  </a:lnTo>
                  <a:lnTo>
                    <a:pt x="52" y="4"/>
                  </a:lnTo>
                  <a:lnTo>
                    <a:pt x="60" y="0"/>
                  </a:lnTo>
                  <a:lnTo>
                    <a:pt x="56" y="7"/>
                  </a:lnTo>
                  <a:lnTo>
                    <a:pt x="47" y="17"/>
                  </a:lnTo>
                  <a:lnTo>
                    <a:pt x="39" y="31"/>
                  </a:lnTo>
                  <a:lnTo>
                    <a:pt x="30" y="44"/>
                  </a:lnTo>
                  <a:lnTo>
                    <a:pt x="21" y="57"/>
                  </a:lnTo>
                  <a:lnTo>
                    <a:pt x="12" y="67"/>
                  </a:lnTo>
                  <a:lnTo>
                    <a:pt x="5" y="73"/>
                  </a:lnTo>
                  <a:lnTo>
                    <a:pt x="0" y="7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19" name="Freeform 261">
              <a:extLst>
                <a:ext uri="{FF2B5EF4-FFF2-40B4-BE49-F238E27FC236}">
                  <a16:creationId xmlns:a16="http://schemas.microsoft.com/office/drawing/2014/main" id="{3C5874AE-6082-4192-AE27-1B45572A9E15}"/>
                </a:ext>
              </a:extLst>
            </p:cNvPr>
            <p:cNvSpPr>
              <a:spLocks/>
            </p:cNvSpPr>
            <p:nvPr/>
          </p:nvSpPr>
          <p:spPr bwMode="auto">
            <a:xfrm>
              <a:off x="1829" y="1212"/>
              <a:ext cx="26" cy="30"/>
            </a:xfrm>
            <a:custGeom>
              <a:avLst/>
              <a:gdLst>
                <a:gd name="T0" fmla="*/ 1 w 52"/>
                <a:gd name="T1" fmla="*/ 0 h 61"/>
                <a:gd name="T2" fmla="*/ 0 w 52"/>
                <a:gd name="T3" fmla="*/ 0 h 61"/>
                <a:gd name="T4" fmla="*/ 1 w 52"/>
                <a:gd name="T5" fmla="*/ 0 h 61"/>
                <a:gd name="T6" fmla="*/ 1 w 52"/>
                <a:gd name="T7" fmla="*/ 0 h 61"/>
                <a:gd name="T8" fmla="*/ 1 w 52"/>
                <a:gd name="T9" fmla="*/ 0 h 61"/>
                <a:gd name="T10" fmla="*/ 1 w 52"/>
                <a:gd name="T11" fmla="*/ 0 h 61"/>
                <a:gd name="T12" fmla="*/ 1 w 52"/>
                <a:gd name="T13" fmla="*/ 0 h 61"/>
                <a:gd name="T14" fmla="*/ 1 w 52"/>
                <a:gd name="T15" fmla="*/ 0 h 61"/>
                <a:gd name="T16" fmla="*/ 1 w 52"/>
                <a:gd name="T17" fmla="*/ 0 h 61"/>
                <a:gd name="T18" fmla="*/ 1 w 52"/>
                <a:gd name="T19" fmla="*/ 0 h 61"/>
                <a:gd name="T20" fmla="*/ 1 w 52"/>
                <a:gd name="T21" fmla="*/ 0 h 61"/>
                <a:gd name="T22" fmla="*/ 1 w 52"/>
                <a:gd name="T23" fmla="*/ 0 h 61"/>
                <a:gd name="T24" fmla="*/ 1 w 52"/>
                <a:gd name="T25" fmla="*/ 0 h 61"/>
                <a:gd name="T26" fmla="*/ 1 w 52"/>
                <a:gd name="T27" fmla="*/ 0 h 61"/>
                <a:gd name="T28" fmla="*/ 1 w 52"/>
                <a:gd name="T29" fmla="*/ 0 h 61"/>
                <a:gd name="T30" fmla="*/ 1 w 52"/>
                <a:gd name="T31" fmla="*/ 0 h 61"/>
                <a:gd name="T32" fmla="*/ 1 w 52"/>
                <a:gd name="T33" fmla="*/ 0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61">
                  <a:moveTo>
                    <a:pt x="2" y="61"/>
                  </a:moveTo>
                  <a:lnTo>
                    <a:pt x="0" y="56"/>
                  </a:lnTo>
                  <a:lnTo>
                    <a:pt x="3" y="49"/>
                  </a:lnTo>
                  <a:lnTo>
                    <a:pt x="7" y="40"/>
                  </a:lnTo>
                  <a:lnTo>
                    <a:pt x="14" y="29"/>
                  </a:lnTo>
                  <a:lnTo>
                    <a:pt x="22" y="20"/>
                  </a:lnTo>
                  <a:lnTo>
                    <a:pt x="32" y="11"/>
                  </a:lnTo>
                  <a:lnTo>
                    <a:pt x="42" y="4"/>
                  </a:lnTo>
                  <a:lnTo>
                    <a:pt x="52" y="0"/>
                  </a:lnTo>
                  <a:lnTo>
                    <a:pt x="47" y="5"/>
                  </a:lnTo>
                  <a:lnTo>
                    <a:pt x="41" y="15"/>
                  </a:lnTo>
                  <a:lnTo>
                    <a:pt x="33" y="25"/>
                  </a:lnTo>
                  <a:lnTo>
                    <a:pt x="25" y="36"/>
                  </a:lnTo>
                  <a:lnTo>
                    <a:pt x="17" y="47"/>
                  </a:lnTo>
                  <a:lnTo>
                    <a:pt x="11" y="55"/>
                  </a:lnTo>
                  <a:lnTo>
                    <a:pt x="5" y="59"/>
                  </a:lnTo>
                  <a:lnTo>
                    <a:pt x="2"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0" name="Freeform 262">
              <a:extLst>
                <a:ext uri="{FF2B5EF4-FFF2-40B4-BE49-F238E27FC236}">
                  <a16:creationId xmlns:a16="http://schemas.microsoft.com/office/drawing/2014/main" id="{0F2C629E-618F-47AB-BD76-2B28A6EC0CB3}"/>
                </a:ext>
              </a:extLst>
            </p:cNvPr>
            <p:cNvSpPr>
              <a:spLocks/>
            </p:cNvSpPr>
            <p:nvPr/>
          </p:nvSpPr>
          <p:spPr bwMode="auto">
            <a:xfrm>
              <a:off x="1845" y="1220"/>
              <a:ext cx="22" cy="22"/>
            </a:xfrm>
            <a:custGeom>
              <a:avLst/>
              <a:gdLst>
                <a:gd name="T0" fmla="*/ 0 w 45"/>
                <a:gd name="T1" fmla="*/ 1 h 42"/>
                <a:gd name="T2" fmla="*/ 0 w 45"/>
                <a:gd name="T3" fmla="*/ 1 h 42"/>
                <a:gd name="T4" fmla="*/ 0 w 45"/>
                <a:gd name="T5" fmla="*/ 1 h 42"/>
                <a:gd name="T6" fmla="*/ 0 w 45"/>
                <a:gd name="T7" fmla="*/ 1 h 42"/>
                <a:gd name="T8" fmla="*/ 0 w 45"/>
                <a:gd name="T9" fmla="*/ 1 h 42"/>
                <a:gd name="T10" fmla="*/ 0 w 45"/>
                <a:gd name="T11" fmla="*/ 1 h 42"/>
                <a:gd name="T12" fmla="*/ 0 w 45"/>
                <a:gd name="T13" fmla="*/ 1 h 42"/>
                <a:gd name="T14" fmla="*/ 0 w 45"/>
                <a:gd name="T15" fmla="*/ 1 h 42"/>
                <a:gd name="T16" fmla="*/ 0 w 45"/>
                <a:gd name="T17" fmla="*/ 0 h 42"/>
                <a:gd name="T18" fmla="*/ 0 w 45"/>
                <a:gd name="T19" fmla="*/ 1 h 42"/>
                <a:gd name="T20" fmla="*/ 0 w 45"/>
                <a:gd name="T21" fmla="*/ 1 h 42"/>
                <a:gd name="T22" fmla="*/ 0 w 45"/>
                <a:gd name="T23" fmla="*/ 1 h 42"/>
                <a:gd name="T24" fmla="*/ 0 w 45"/>
                <a:gd name="T25" fmla="*/ 1 h 42"/>
                <a:gd name="T26" fmla="*/ 0 w 45"/>
                <a:gd name="T27" fmla="*/ 1 h 42"/>
                <a:gd name="T28" fmla="*/ 0 w 45"/>
                <a:gd name="T29" fmla="*/ 1 h 42"/>
                <a:gd name="T30" fmla="*/ 0 w 45"/>
                <a:gd name="T31" fmla="*/ 1 h 42"/>
                <a:gd name="T32" fmla="*/ 0 w 45"/>
                <a:gd name="T33" fmla="*/ 1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2">
                  <a:moveTo>
                    <a:pt x="0" y="42"/>
                  </a:moveTo>
                  <a:lnTo>
                    <a:pt x="0" y="39"/>
                  </a:lnTo>
                  <a:lnTo>
                    <a:pt x="3" y="33"/>
                  </a:lnTo>
                  <a:lnTo>
                    <a:pt x="9" y="26"/>
                  </a:lnTo>
                  <a:lnTo>
                    <a:pt x="16" y="18"/>
                  </a:lnTo>
                  <a:lnTo>
                    <a:pt x="24" y="10"/>
                  </a:lnTo>
                  <a:lnTo>
                    <a:pt x="32" y="4"/>
                  </a:lnTo>
                  <a:lnTo>
                    <a:pt x="40" y="1"/>
                  </a:lnTo>
                  <a:lnTo>
                    <a:pt x="45" y="0"/>
                  </a:lnTo>
                  <a:lnTo>
                    <a:pt x="40" y="4"/>
                  </a:lnTo>
                  <a:lnTo>
                    <a:pt x="34" y="10"/>
                  </a:lnTo>
                  <a:lnTo>
                    <a:pt x="29" y="17"/>
                  </a:lnTo>
                  <a:lnTo>
                    <a:pt x="22" y="24"/>
                  </a:lnTo>
                  <a:lnTo>
                    <a:pt x="15" y="31"/>
                  </a:lnTo>
                  <a:lnTo>
                    <a:pt x="9" y="37"/>
                  </a:lnTo>
                  <a:lnTo>
                    <a:pt x="3" y="41"/>
                  </a:lnTo>
                  <a:lnTo>
                    <a:pt x="0"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1" name="Freeform 263">
              <a:extLst>
                <a:ext uri="{FF2B5EF4-FFF2-40B4-BE49-F238E27FC236}">
                  <a16:creationId xmlns:a16="http://schemas.microsoft.com/office/drawing/2014/main" id="{AA64843D-E951-45C1-BAF2-166770A26ED3}"/>
                </a:ext>
              </a:extLst>
            </p:cNvPr>
            <p:cNvSpPr>
              <a:spLocks/>
            </p:cNvSpPr>
            <p:nvPr/>
          </p:nvSpPr>
          <p:spPr bwMode="auto">
            <a:xfrm>
              <a:off x="1860" y="1226"/>
              <a:ext cx="15" cy="13"/>
            </a:xfrm>
            <a:custGeom>
              <a:avLst/>
              <a:gdLst>
                <a:gd name="T0" fmla="*/ 0 w 30"/>
                <a:gd name="T1" fmla="*/ 0 h 27"/>
                <a:gd name="T2" fmla="*/ 1 w 30"/>
                <a:gd name="T3" fmla="*/ 0 h 27"/>
                <a:gd name="T4" fmla="*/ 1 w 30"/>
                <a:gd name="T5" fmla="*/ 0 h 27"/>
                <a:gd name="T6" fmla="*/ 1 w 30"/>
                <a:gd name="T7" fmla="*/ 0 h 27"/>
                <a:gd name="T8" fmla="*/ 1 w 30"/>
                <a:gd name="T9" fmla="*/ 0 h 27"/>
                <a:gd name="T10" fmla="*/ 1 w 30"/>
                <a:gd name="T11" fmla="*/ 0 h 27"/>
                <a:gd name="T12" fmla="*/ 1 w 30"/>
                <a:gd name="T13" fmla="*/ 0 h 27"/>
                <a:gd name="T14" fmla="*/ 1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7">
                  <a:moveTo>
                    <a:pt x="0" y="27"/>
                  </a:moveTo>
                  <a:lnTo>
                    <a:pt x="1" y="20"/>
                  </a:lnTo>
                  <a:lnTo>
                    <a:pt x="9" y="9"/>
                  </a:lnTo>
                  <a:lnTo>
                    <a:pt x="19" y="0"/>
                  </a:lnTo>
                  <a:lnTo>
                    <a:pt x="30" y="0"/>
                  </a:lnTo>
                  <a:lnTo>
                    <a:pt x="19" y="6"/>
                  </a:lnTo>
                  <a:lnTo>
                    <a:pt x="10" y="17"/>
                  </a:lnTo>
                  <a:lnTo>
                    <a:pt x="4" y="27"/>
                  </a:lnTo>
                  <a:lnTo>
                    <a:pt x="0" y="2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2" name="Freeform 264">
              <a:extLst>
                <a:ext uri="{FF2B5EF4-FFF2-40B4-BE49-F238E27FC236}">
                  <a16:creationId xmlns:a16="http://schemas.microsoft.com/office/drawing/2014/main" id="{E22F1726-9E70-41E2-B9BD-D48F91B80EF8}"/>
                </a:ext>
              </a:extLst>
            </p:cNvPr>
            <p:cNvSpPr>
              <a:spLocks/>
            </p:cNvSpPr>
            <p:nvPr/>
          </p:nvSpPr>
          <p:spPr bwMode="auto">
            <a:xfrm>
              <a:off x="1737" y="1212"/>
              <a:ext cx="17" cy="18"/>
            </a:xfrm>
            <a:custGeom>
              <a:avLst/>
              <a:gdLst>
                <a:gd name="T0" fmla="*/ 0 w 35"/>
                <a:gd name="T1" fmla="*/ 0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1 h 35"/>
                <a:gd name="T20" fmla="*/ 0 w 35"/>
                <a:gd name="T21" fmla="*/ 1 h 35"/>
                <a:gd name="T22" fmla="*/ 0 w 35"/>
                <a:gd name="T23" fmla="*/ 1 h 35"/>
                <a:gd name="T24" fmla="*/ 0 w 35"/>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5">
                  <a:moveTo>
                    <a:pt x="35" y="0"/>
                  </a:moveTo>
                  <a:lnTo>
                    <a:pt x="29" y="9"/>
                  </a:lnTo>
                  <a:lnTo>
                    <a:pt x="20" y="23"/>
                  </a:lnTo>
                  <a:lnTo>
                    <a:pt x="9" y="34"/>
                  </a:lnTo>
                  <a:lnTo>
                    <a:pt x="1" y="35"/>
                  </a:lnTo>
                  <a:lnTo>
                    <a:pt x="0" y="32"/>
                  </a:lnTo>
                  <a:lnTo>
                    <a:pt x="3" y="27"/>
                  </a:lnTo>
                  <a:lnTo>
                    <a:pt x="7" y="21"/>
                  </a:lnTo>
                  <a:lnTo>
                    <a:pt x="13" y="17"/>
                  </a:lnTo>
                  <a:lnTo>
                    <a:pt x="19" y="11"/>
                  </a:lnTo>
                  <a:lnTo>
                    <a:pt x="26" y="6"/>
                  </a:lnTo>
                  <a:lnTo>
                    <a:pt x="31" y="2"/>
                  </a:lnTo>
                  <a:lnTo>
                    <a:pt x="3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3" name="Freeform 265">
              <a:extLst>
                <a:ext uri="{FF2B5EF4-FFF2-40B4-BE49-F238E27FC236}">
                  <a16:creationId xmlns:a16="http://schemas.microsoft.com/office/drawing/2014/main" id="{FB13E30D-A6DD-4732-A289-A92F15ACE332}"/>
                </a:ext>
              </a:extLst>
            </p:cNvPr>
            <p:cNvSpPr>
              <a:spLocks/>
            </p:cNvSpPr>
            <p:nvPr/>
          </p:nvSpPr>
          <p:spPr bwMode="auto">
            <a:xfrm>
              <a:off x="1734" y="1202"/>
              <a:ext cx="20" cy="9"/>
            </a:xfrm>
            <a:custGeom>
              <a:avLst/>
              <a:gdLst>
                <a:gd name="T0" fmla="*/ 1 w 40"/>
                <a:gd name="T1" fmla="*/ 1 h 17"/>
                <a:gd name="T2" fmla="*/ 1 w 40"/>
                <a:gd name="T3" fmla="*/ 1 h 17"/>
                <a:gd name="T4" fmla="*/ 1 w 40"/>
                <a:gd name="T5" fmla="*/ 1 h 17"/>
                <a:gd name="T6" fmla="*/ 1 w 40"/>
                <a:gd name="T7" fmla="*/ 1 h 17"/>
                <a:gd name="T8" fmla="*/ 1 w 40"/>
                <a:gd name="T9" fmla="*/ 1 h 17"/>
                <a:gd name="T10" fmla="*/ 1 w 40"/>
                <a:gd name="T11" fmla="*/ 1 h 17"/>
                <a:gd name="T12" fmla="*/ 1 w 40"/>
                <a:gd name="T13" fmla="*/ 0 h 17"/>
                <a:gd name="T14" fmla="*/ 1 w 40"/>
                <a:gd name="T15" fmla="*/ 0 h 17"/>
                <a:gd name="T16" fmla="*/ 0 w 40"/>
                <a:gd name="T17" fmla="*/ 1 h 17"/>
                <a:gd name="T18" fmla="*/ 0 w 40"/>
                <a:gd name="T19" fmla="*/ 1 h 17"/>
                <a:gd name="T20" fmla="*/ 1 w 40"/>
                <a:gd name="T21" fmla="*/ 1 h 17"/>
                <a:gd name="T22" fmla="*/ 1 w 40"/>
                <a:gd name="T23" fmla="*/ 1 h 17"/>
                <a:gd name="T24" fmla="*/ 1 w 40"/>
                <a:gd name="T25" fmla="*/ 1 h 17"/>
                <a:gd name="T26" fmla="*/ 1 w 40"/>
                <a:gd name="T27" fmla="*/ 1 h 17"/>
                <a:gd name="T28" fmla="*/ 1 w 40"/>
                <a:gd name="T29" fmla="*/ 1 h 17"/>
                <a:gd name="T30" fmla="*/ 1 w 40"/>
                <a:gd name="T31" fmla="*/ 1 h 17"/>
                <a:gd name="T32" fmla="*/ 1 w 40"/>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7">
                  <a:moveTo>
                    <a:pt x="40" y="17"/>
                  </a:moveTo>
                  <a:lnTo>
                    <a:pt x="38" y="16"/>
                  </a:lnTo>
                  <a:lnTo>
                    <a:pt x="33" y="13"/>
                  </a:lnTo>
                  <a:lnTo>
                    <a:pt x="26" y="9"/>
                  </a:lnTo>
                  <a:lnTo>
                    <a:pt x="20" y="6"/>
                  </a:lnTo>
                  <a:lnTo>
                    <a:pt x="13" y="2"/>
                  </a:lnTo>
                  <a:lnTo>
                    <a:pt x="8" y="0"/>
                  </a:lnTo>
                  <a:lnTo>
                    <a:pt x="3" y="0"/>
                  </a:lnTo>
                  <a:lnTo>
                    <a:pt x="0" y="1"/>
                  </a:lnTo>
                  <a:lnTo>
                    <a:pt x="0" y="5"/>
                  </a:lnTo>
                  <a:lnTo>
                    <a:pt x="2" y="7"/>
                  </a:lnTo>
                  <a:lnTo>
                    <a:pt x="8" y="9"/>
                  </a:lnTo>
                  <a:lnTo>
                    <a:pt x="15" y="11"/>
                  </a:lnTo>
                  <a:lnTo>
                    <a:pt x="22" y="14"/>
                  </a:lnTo>
                  <a:lnTo>
                    <a:pt x="28" y="15"/>
                  </a:lnTo>
                  <a:lnTo>
                    <a:pt x="35" y="16"/>
                  </a:lnTo>
                  <a:lnTo>
                    <a:pt x="40" y="1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4" name="Freeform 266">
              <a:extLst>
                <a:ext uri="{FF2B5EF4-FFF2-40B4-BE49-F238E27FC236}">
                  <a16:creationId xmlns:a16="http://schemas.microsoft.com/office/drawing/2014/main" id="{9DAD6B80-42AE-4D10-ACD9-41B930C72914}"/>
                </a:ext>
              </a:extLst>
            </p:cNvPr>
            <p:cNvSpPr>
              <a:spLocks/>
            </p:cNvSpPr>
            <p:nvPr/>
          </p:nvSpPr>
          <p:spPr bwMode="auto">
            <a:xfrm>
              <a:off x="1728" y="1213"/>
              <a:ext cx="22" cy="5"/>
            </a:xfrm>
            <a:custGeom>
              <a:avLst/>
              <a:gdLst>
                <a:gd name="T0" fmla="*/ 0 w 45"/>
                <a:gd name="T1" fmla="*/ 0 h 10"/>
                <a:gd name="T2" fmla="*/ 0 w 45"/>
                <a:gd name="T3" fmla="*/ 0 h 10"/>
                <a:gd name="T4" fmla="*/ 0 w 45"/>
                <a:gd name="T5" fmla="*/ 0 h 10"/>
                <a:gd name="T6" fmla="*/ 0 w 45"/>
                <a:gd name="T7" fmla="*/ 0 h 10"/>
                <a:gd name="T8" fmla="*/ 0 w 45"/>
                <a:gd name="T9" fmla="*/ 0 h 10"/>
                <a:gd name="T10" fmla="*/ 0 w 45"/>
                <a:gd name="T11" fmla="*/ 0 h 10"/>
                <a:gd name="T12" fmla="*/ 0 w 45"/>
                <a:gd name="T13" fmla="*/ 1 h 10"/>
                <a:gd name="T14" fmla="*/ 0 w 45"/>
                <a:gd name="T15" fmla="*/ 1 h 10"/>
                <a:gd name="T16" fmla="*/ 0 w 45"/>
                <a:gd name="T17" fmla="*/ 1 h 10"/>
                <a:gd name="T18" fmla="*/ 0 w 45"/>
                <a:gd name="T19" fmla="*/ 1 h 10"/>
                <a:gd name="T20" fmla="*/ 0 w 45"/>
                <a:gd name="T21" fmla="*/ 1 h 10"/>
                <a:gd name="T22" fmla="*/ 0 w 45"/>
                <a:gd name="T23" fmla="*/ 1 h 10"/>
                <a:gd name="T24" fmla="*/ 0 w 45"/>
                <a:gd name="T25" fmla="*/ 1 h 10"/>
                <a:gd name="T26" fmla="*/ 0 w 45"/>
                <a:gd name="T27" fmla="*/ 1 h 10"/>
                <a:gd name="T28" fmla="*/ 0 w 45"/>
                <a:gd name="T29" fmla="*/ 1 h 10"/>
                <a:gd name="T30" fmla="*/ 0 w 45"/>
                <a:gd name="T31" fmla="*/ 1 h 10"/>
                <a:gd name="T32" fmla="*/ 0 w 45"/>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10">
                  <a:moveTo>
                    <a:pt x="45" y="0"/>
                  </a:moveTo>
                  <a:lnTo>
                    <a:pt x="41" y="0"/>
                  </a:lnTo>
                  <a:lnTo>
                    <a:pt x="36" y="0"/>
                  </a:lnTo>
                  <a:lnTo>
                    <a:pt x="29" y="0"/>
                  </a:lnTo>
                  <a:lnTo>
                    <a:pt x="21" y="0"/>
                  </a:lnTo>
                  <a:lnTo>
                    <a:pt x="13" y="0"/>
                  </a:lnTo>
                  <a:lnTo>
                    <a:pt x="7" y="1"/>
                  </a:lnTo>
                  <a:lnTo>
                    <a:pt x="2" y="3"/>
                  </a:lnTo>
                  <a:lnTo>
                    <a:pt x="0" y="7"/>
                  </a:lnTo>
                  <a:lnTo>
                    <a:pt x="1" y="9"/>
                  </a:lnTo>
                  <a:lnTo>
                    <a:pt x="6" y="10"/>
                  </a:lnTo>
                  <a:lnTo>
                    <a:pt x="12" y="10"/>
                  </a:lnTo>
                  <a:lnTo>
                    <a:pt x="20" y="8"/>
                  </a:lnTo>
                  <a:lnTo>
                    <a:pt x="26" y="6"/>
                  </a:lnTo>
                  <a:lnTo>
                    <a:pt x="35" y="3"/>
                  </a:lnTo>
                  <a:lnTo>
                    <a:pt x="40" y="1"/>
                  </a:lnTo>
                  <a:lnTo>
                    <a:pt x="4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5" name="Freeform 267">
              <a:extLst>
                <a:ext uri="{FF2B5EF4-FFF2-40B4-BE49-F238E27FC236}">
                  <a16:creationId xmlns:a16="http://schemas.microsoft.com/office/drawing/2014/main" id="{D8A1E97C-9651-47A3-ABE0-6FC5758498F8}"/>
                </a:ext>
              </a:extLst>
            </p:cNvPr>
            <p:cNvSpPr>
              <a:spLocks/>
            </p:cNvSpPr>
            <p:nvPr/>
          </p:nvSpPr>
          <p:spPr bwMode="auto">
            <a:xfrm>
              <a:off x="1741" y="1191"/>
              <a:ext cx="20" cy="17"/>
            </a:xfrm>
            <a:custGeom>
              <a:avLst/>
              <a:gdLst>
                <a:gd name="T0" fmla="*/ 0 w 42"/>
                <a:gd name="T1" fmla="*/ 1 h 33"/>
                <a:gd name="T2" fmla="*/ 0 w 42"/>
                <a:gd name="T3" fmla="*/ 1 h 33"/>
                <a:gd name="T4" fmla="*/ 0 w 42"/>
                <a:gd name="T5" fmla="*/ 1 h 33"/>
                <a:gd name="T6" fmla="*/ 0 w 42"/>
                <a:gd name="T7" fmla="*/ 1 h 33"/>
                <a:gd name="T8" fmla="*/ 0 w 42"/>
                <a:gd name="T9" fmla="*/ 1 h 33"/>
                <a:gd name="T10" fmla="*/ 0 w 42"/>
                <a:gd name="T11" fmla="*/ 1 h 33"/>
                <a:gd name="T12" fmla="*/ 0 w 42"/>
                <a:gd name="T13" fmla="*/ 1 h 33"/>
                <a:gd name="T14" fmla="*/ 0 w 42"/>
                <a:gd name="T15" fmla="*/ 1 h 33"/>
                <a:gd name="T16" fmla="*/ 0 w 42"/>
                <a:gd name="T17" fmla="*/ 0 h 33"/>
                <a:gd name="T18" fmla="*/ 0 w 42"/>
                <a:gd name="T19" fmla="*/ 0 h 33"/>
                <a:gd name="T20" fmla="*/ 0 w 42"/>
                <a:gd name="T21" fmla="*/ 1 h 33"/>
                <a:gd name="T22" fmla="*/ 0 w 42"/>
                <a:gd name="T23" fmla="*/ 1 h 33"/>
                <a:gd name="T24" fmla="*/ 0 w 42"/>
                <a:gd name="T25" fmla="*/ 1 h 33"/>
                <a:gd name="T26" fmla="*/ 0 w 42"/>
                <a:gd name="T27" fmla="*/ 1 h 33"/>
                <a:gd name="T28" fmla="*/ 0 w 42"/>
                <a:gd name="T29" fmla="*/ 1 h 33"/>
                <a:gd name="T30" fmla="*/ 0 w 42"/>
                <a:gd name="T31" fmla="*/ 1 h 33"/>
                <a:gd name="T32" fmla="*/ 0 w 4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33">
                  <a:moveTo>
                    <a:pt x="42" y="33"/>
                  </a:moveTo>
                  <a:lnTo>
                    <a:pt x="36" y="31"/>
                  </a:lnTo>
                  <a:lnTo>
                    <a:pt x="29" y="27"/>
                  </a:lnTo>
                  <a:lnTo>
                    <a:pt x="22" y="22"/>
                  </a:lnTo>
                  <a:lnTo>
                    <a:pt x="14" y="16"/>
                  </a:lnTo>
                  <a:lnTo>
                    <a:pt x="8" y="12"/>
                  </a:lnTo>
                  <a:lnTo>
                    <a:pt x="3" y="7"/>
                  </a:lnTo>
                  <a:lnTo>
                    <a:pt x="0" y="2"/>
                  </a:lnTo>
                  <a:lnTo>
                    <a:pt x="1" y="0"/>
                  </a:lnTo>
                  <a:lnTo>
                    <a:pt x="5" y="0"/>
                  </a:lnTo>
                  <a:lnTo>
                    <a:pt x="10" y="2"/>
                  </a:lnTo>
                  <a:lnTo>
                    <a:pt x="15" y="7"/>
                  </a:lnTo>
                  <a:lnTo>
                    <a:pt x="22" y="13"/>
                  </a:lnTo>
                  <a:lnTo>
                    <a:pt x="28" y="18"/>
                  </a:lnTo>
                  <a:lnTo>
                    <a:pt x="34" y="25"/>
                  </a:lnTo>
                  <a:lnTo>
                    <a:pt x="38" y="30"/>
                  </a:lnTo>
                  <a:lnTo>
                    <a:pt x="42"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6" name="Freeform 268">
              <a:extLst>
                <a:ext uri="{FF2B5EF4-FFF2-40B4-BE49-F238E27FC236}">
                  <a16:creationId xmlns:a16="http://schemas.microsoft.com/office/drawing/2014/main" id="{C2A5691D-70D8-43C3-90D2-B1998AC90407}"/>
                </a:ext>
              </a:extLst>
            </p:cNvPr>
            <p:cNvSpPr>
              <a:spLocks/>
            </p:cNvSpPr>
            <p:nvPr/>
          </p:nvSpPr>
          <p:spPr bwMode="auto">
            <a:xfrm>
              <a:off x="1864" y="1193"/>
              <a:ext cx="7" cy="29"/>
            </a:xfrm>
            <a:custGeom>
              <a:avLst/>
              <a:gdLst>
                <a:gd name="T0" fmla="*/ 1 w 13"/>
                <a:gd name="T1" fmla="*/ 1 h 58"/>
                <a:gd name="T2" fmla="*/ 1 w 13"/>
                <a:gd name="T3" fmla="*/ 1 h 58"/>
                <a:gd name="T4" fmla="*/ 0 w 13"/>
                <a:gd name="T5" fmla="*/ 1 h 58"/>
                <a:gd name="T6" fmla="*/ 1 w 13"/>
                <a:gd name="T7" fmla="*/ 1 h 58"/>
                <a:gd name="T8" fmla="*/ 1 w 13"/>
                <a:gd name="T9" fmla="*/ 0 h 58"/>
                <a:gd name="T10" fmla="*/ 1 w 13"/>
                <a:gd name="T11" fmla="*/ 1 h 58"/>
                <a:gd name="T12" fmla="*/ 1 w 13"/>
                <a:gd name="T13" fmla="*/ 1 h 58"/>
                <a:gd name="T14" fmla="*/ 1 w 13"/>
                <a:gd name="T15" fmla="*/ 1 h 58"/>
                <a:gd name="T16" fmla="*/ 1 w 13"/>
                <a:gd name="T17" fmla="*/ 1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58">
                  <a:moveTo>
                    <a:pt x="2" y="58"/>
                  </a:moveTo>
                  <a:lnTo>
                    <a:pt x="1" y="43"/>
                  </a:lnTo>
                  <a:lnTo>
                    <a:pt x="0" y="25"/>
                  </a:lnTo>
                  <a:lnTo>
                    <a:pt x="2" y="9"/>
                  </a:lnTo>
                  <a:lnTo>
                    <a:pt x="8" y="0"/>
                  </a:lnTo>
                  <a:lnTo>
                    <a:pt x="13" y="7"/>
                  </a:lnTo>
                  <a:lnTo>
                    <a:pt x="10" y="24"/>
                  </a:lnTo>
                  <a:lnTo>
                    <a:pt x="6" y="43"/>
                  </a:lnTo>
                  <a:lnTo>
                    <a:pt x="2"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7" name="Freeform 269">
              <a:extLst>
                <a:ext uri="{FF2B5EF4-FFF2-40B4-BE49-F238E27FC236}">
                  <a16:creationId xmlns:a16="http://schemas.microsoft.com/office/drawing/2014/main" id="{E63389C1-A37F-4BF7-8B07-F40230183D34}"/>
                </a:ext>
              </a:extLst>
            </p:cNvPr>
            <p:cNvSpPr>
              <a:spLocks/>
            </p:cNvSpPr>
            <p:nvPr/>
          </p:nvSpPr>
          <p:spPr bwMode="auto">
            <a:xfrm>
              <a:off x="1872" y="1198"/>
              <a:ext cx="10" cy="28"/>
            </a:xfrm>
            <a:custGeom>
              <a:avLst/>
              <a:gdLst>
                <a:gd name="T0" fmla="*/ 0 w 18"/>
                <a:gd name="T1" fmla="*/ 1 h 55"/>
                <a:gd name="T2" fmla="*/ 1 w 18"/>
                <a:gd name="T3" fmla="*/ 1 h 55"/>
                <a:gd name="T4" fmla="*/ 1 w 18"/>
                <a:gd name="T5" fmla="*/ 1 h 55"/>
                <a:gd name="T6" fmla="*/ 1 w 18"/>
                <a:gd name="T7" fmla="*/ 1 h 55"/>
                <a:gd name="T8" fmla="*/ 1 w 18"/>
                <a:gd name="T9" fmla="*/ 0 h 55"/>
                <a:gd name="T10" fmla="*/ 1 w 18"/>
                <a:gd name="T11" fmla="*/ 1 h 55"/>
                <a:gd name="T12" fmla="*/ 1 w 18"/>
                <a:gd name="T13" fmla="*/ 1 h 55"/>
                <a:gd name="T14" fmla="*/ 1 w 18"/>
                <a:gd name="T15" fmla="*/ 1 h 55"/>
                <a:gd name="T16" fmla="*/ 0 w 18"/>
                <a:gd name="T17" fmla="*/ 1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5">
                  <a:moveTo>
                    <a:pt x="0" y="55"/>
                  </a:moveTo>
                  <a:lnTo>
                    <a:pt x="1" y="41"/>
                  </a:lnTo>
                  <a:lnTo>
                    <a:pt x="3" y="24"/>
                  </a:lnTo>
                  <a:lnTo>
                    <a:pt x="9" y="8"/>
                  </a:lnTo>
                  <a:lnTo>
                    <a:pt x="16" y="0"/>
                  </a:lnTo>
                  <a:lnTo>
                    <a:pt x="18" y="7"/>
                  </a:lnTo>
                  <a:lnTo>
                    <a:pt x="14" y="24"/>
                  </a:lnTo>
                  <a:lnTo>
                    <a:pt x="6" y="44"/>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8" name="Freeform 270">
              <a:extLst>
                <a:ext uri="{FF2B5EF4-FFF2-40B4-BE49-F238E27FC236}">
                  <a16:creationId xmlns:a16="http://schemas.microsoft.com/office/drawing/2014/main" id="{F82759FD-6442-4EB1-8D75-F414F583932E}"/>
                </a:ext>
              </a:extLst>
            </p:cNvPr>
            <p:cNvSpPr>
              <a:spLocks/>
            </p:cNvSpPr>
            <p:nvPr/>
          </p:nvSpPr>
          <p:spPr bwMode="auto">
            <a:xfrm>
              <a:off x="1850" y="1185"/>
              <a:ext cx="6" cy="27"/>
            </a:xfrm>
            <a:custGeom>
              <a:avLst/>
              <a:gdLst>
                <a:gd name="T0" fmla="*/ 1 w 12"/>
                <a:gd name="T1" fmla="*/ 1 h 54"/>
                <a:gd name="T2" fmla="*/ 1 w 12"/>
                <a:gd name="T3" fmla="*/ 1 h 54"/>
                <a:gd name="T4" fmla="*/ 0 w 12"/>
                <a:gd name="T5" fmla="*/ 1 h 54"/>
                <a:gd name="T6" fmla="*/ 1 w 12"/>
                <a:gd name="T7" fmla="*/ 1 h 54"/>
                <a:gd name="T8" fmla="*/ 1 w 12"/>
                <a:gd name="T9" fmla="*/ 0 h 54"/>
                <a:gd name="T10" fmla="*/ 1 w 12"/>
                <a:gd name="T11" fmla="*/ 1 h 54"/>
                <a:gd name="T12" fmla="*/ 1 w 12"/>
                <a:gd name="T13" fmla="*/ 1 h 54"/>
                <a:gd name="T14" fmla="*/ 1 w 12"/>
                <a:gd name="T15" fmla="*/ 1 h 54"/>
                <a:gd name="T16" fmla="*/ 1 w 12"/>
                <a:gd name="T17" fmla="*/ 1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7" y="54"/>
                  </a:moveTo>
                  <a:lnTo>
                    <a:pt x="2" y="46"/>
                  </a:lnTo>
                  <a:lnTo>
                    <a:pt x="0" y="28"/>
                  </a:lnTo>
                  <a:lnTo>
                    <a:pt x="1" y="10"/>
                  </a:lnTo>
                  <a:lnTo>
                    <a:pt x="7" y="0"/>
                  </a:lnTo>
                  <a:lnTo>
                    <a:pt x="12" y="3"/>
                  </a:lnTo>
                  <a:lnTo>
                    <a:pt x="10" y="19"/>
                  </a:lnTo>
                  <a:lnTo>
                    <a:pt x="8" y="38"/>
                  </a:lnTo>
                  <a:lnTo>
                    <a:pt x="7"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29" name="Freeform 271">
              <a:extLst>
                <a:ext uri="{FF2B5EF4-FFF2-40B4-BE49-F238E27FC236}">
                  <a16:creationId xmlns:a16="http://schemas.microsoft.com/office/drawing/2014/main" id="{BCA4AD61-BBDA-4315-B12F-20CDE3C8599A}"/>
                </a:ext>
              </a:extLst>
            </p:cNvPr>
            <p:cNvSpPr>
              <a:spLocks/>
            </p:cNvSpPr>
            <p:nvPr/>
          </p:nvSpPr>
          <p:spPr bwMode="auto">
            <a:xfrm>
              <a:off x="1833" y="1178"/>
              <a:ext cx="10" cy="31"/>
            </a:xfrm>
            <a:custGeom>
              <a:avLst/>
              <a:gdLst>
                <a:gd name="T0" fmla="*/ 1 w 19"/>
                <a:gd name="T1" fmla="*/ 1 h 62"/>
                <a:gd name="T2" fmla="*/ 1 w 19"/>
                <a:gd name="T3" fmla="*/ 1 h 62"/>
                <a:gd name="T4" fmla="*/ 1 w 19"/>
                <a:gd name="T5" fmla="*/ 1 h 62"/>
                <a:gd name="T6" fmla="*/ 0 w 19"/>
                <a:gd name="T7" fmla="*/ 1 h 62"/>
                <a:gd name="T8" fmla="*/ 1 w 19"/>
                <a:gd name="T9" fmla="*/ 0 h 62"/>
                <a:gd name="T10" fmla="*/ 1 w 19"/>
                <a:gd name="T11" fmla="*/ 1 h 62"/>
                <a:gd name="T12" fmla="*/ 1 w 19"/>
                <a:gd name="T13" fmla="*/ 1 h 62"/>
                <a:gd name="T14" fmla="*/ 1 w 19"/>
                <a:gd name="T15" fmla="*/ 1 h 62"/>
                <a:gd name="T16" fmla="*/ 1 w 19"/>
                <a:gd name="T17" fmla="*/ 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2">
                  <a:moveTo>
                    <a:pt x="19" y="62"/>
                  </a:moveTo>
                  <a:lnTo>
                    <a:pt x="11" y="46"/>
                  </a:lnTo>
                  <a:lnTo>
                    <a:pt x="3" y="26"/>
                  </a:lnTo>
                  <a:lnTo>
                    <a:pt x="0" y="8"/>
                  </a:lnTo>
                  <a:lnTo>
                    <a:pt x="4" y="0"/>
                  </a:lnTo>
                  <a:lnTo>
                    <a:pt x="11" y="6"/>
                  </a:lnTo>
                  <a:lnTo>
                    <a:pt x="15" y="25"/>
                  </a:lnTo>
                  <a:lnTo>
                    <a:pt x="16" y="47"/>
                  </a:lnTo>
                  <a:lnTo>
                    <a:pt x="19"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0" name="Freeform 272">
              <a:extLst>
                <a:ext uri="{FF2B5EF4-FFF2-40B4-BE49-F238E27FC236}">
                  <a16:creationId xmlns:a16="http://schemas.microsoft.com/office/drawing/2014/main" id="{64FE2F16-A625-4991-9340-3E689E7218F5}"/>
                </a:ext>
              </a:extLst>
            </p:cNvPr>
            <p:cNvSpPr>
              <a:spLocks/>
            </p:cNvSpPr>
            <p:nvPr/>
          </p:nvSpPr>
          <p:spPr bwMode="auto">
            <a:xfrm>
              <a:off x="1818" y="1170"/>
              <a:ext cx="11" cy="34"/>
            </a:xfrm>
            <a:custGeom>
              <a:avLst/>
              <a:gdLst>
                <a:gd name="T0" fmla="*/ 1 w 21"/>
                <a:gd name="T1" fmla="*/ 1 h 70"/>
                <a:gd name="T2" fmla="*/ 1 w 21"/>
                <a:gd name="T3" fmla="*/ 0 h 70"/>
                <a:gd name="T4" fmla="*/ 1 w 21"/>
                <a:gd name="T5" fmla="*/ 0 h 70"/>
                <a:gd name="T6" fmla="*/ 0 w 21"/>
                <a:gd name="T7" fmla="*/ 0 h 70"/>
                <a:gd name="T8" fmla="*/ 1 w 21"/>
                <a:gd name="T9" fmla="*/ 0 h 70"/>
                <a:gd name="T10" fmla="*/ 1 w 21"/>
                <a:gd name="T11" fmla="*/ 0 h 70"/>
                <a:gd name="T12" fmla="*/ 1 w 21"/>
                <a:gd name="T13" fmla="*/ 0 h 70"/>
                <a:gd name="T14" fmla="*/ 1 w 21"/>
                <a:gd name="T15" fmla="*/ 0 h 70"/>
                <a:gd name="T16" fmla="*/ 1 w 21"/>
                <a:gd name="T17" fmla="*/ 1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70">
                  <a:moveTo>
                    <a:pt x="21" y="70"/>
                  </a:moveTo>
                  <a:lnTo>
                    <a:pt x="13" y="53"/>
                  </a:lnTo>
                  <a:lnTo>
                    <a:pt x="5" y="29"/>
                  </a:lnTo>
                  <a:lnTo>
                    <a:pt x="0" y="8"/>
                  </a:lnTo>
                  <a:lnTo>
                    <a:pt x="3" y="0"/>
                  </a:lnTo>
                  <a:lnTo>
                    <a:pt x="11" y="11"/>
                  </a:lnTo>
                  <a:lnTo>
                    <a:pt x="16" y="32"/>
                  </a:lnTo>
                  <a:lnTo>
                    <a:pt x="19" y="55"/>
                  </a:lnTo>
                  <a:lnTo>
                    <a:pt x="21"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1" name="Freeform 273">
              <a:extLst>
                <a:ext uri="{FF2B5EF4-FFF2-40B4-BE49-F238E27FC236}">
                  <a16:creationId xmlns:a16="http://schemas.microsoft.com/office/drawing/2014/main" id="{12CD37A5-AE63-47CB-A998-7A40FACF5C7F}"/>
                </a:ext>
              </a:extLst>
            </p:cNvPr>
            <p:cNvSpPr>
              <a:spLocks/>
            </p:cNvSpPr>
            <p:nvPr/>
          </p:nvSpPr>
          <p:spPr bwMode="auto">
            <a:xfrm>
              <a:off x="1784" y="1167"/>
              <a:ext cx="18" cy="37"/>
            </a:xfrm>
            <a:custGeom>
              <a:avLst/>
              <a:gdLst>
                <a:gd name="T0" fmla="*/ 0 w 37"/>
                <a:gd name="T1" fmla="*/ 2 h 72"/>
                <a:gd name="T2" fmla="*/ 0 w 37"/>
                <a:gd name="T3" fmla="*/ 2 h 72"/>
                <a:gd name="T4" fmla="*/ 0 w 37"/>
                <a:gd name="T5" fmla="*/ 1 h 72"/>
                <a:gd name="T6" fmla="*/ 0 w 37"/>
                <a:gd name="T7" fmla="*/ 1 h 72"/>
                <a:gd name="T8" fmla="*/ 0 w 37"/>
                <a:gd name="T9" fmla="*/ 1 h 72"/>
                <a:gd name="T10" fmla="*/ 0 w 37"/>
                <a:gd name="T11" fmla="*/ 1 h 72"/>
                <a:gd name="T12" fmla="*/ 0 w 37"/>
                <a:gd name="T13" fmla="*/ 1 h 72"/>
                <a:gd name="T14" fmla="*/ 0 w 37"/>
                <a:gd name="T15" fmla="*/ 1 h 72"/>
                <a:gd name="T16" fmla="*/ 0 w 37"/>
                <a:gd name="T17" fmla="*/ 0 h 72"/>
                <a:gd name="T18" fmla="*/ 0 w 37"/>
                <a:gd name="T19" fmla="*/ 1 h 72"/>
                <a:gd name="T20" fmla="*/ 0 w 37"/>
                <a:gd name="T21" fmla="*/ 1 h 72"/>
                <a:gd name="T22" fmla="*/ 0 w 37"/>
                <a:gd name="T23" fmla="*/ 1 h 72"/>
                <a:gd name="T24" fmla="*/ 0 w 37"/>
                <a:gd name="T25" fmla="*/ 1 h 72"/>
                <a:gd name="T26" fmla="*/ 0 w 37"/>
                <a:gd name="T27" fmla="*/ 1 h 72"/>
                <a:gd name="T28" fmla="*/ 0 w 37"/>
                <a:gd name="T29" fmla="*/ 1 h 72"/>
                <a:gd name="T30" fmla="*/ 0 w 37"/>
                <a:gd name="T31" fmla="*/ 2 h 72"/>
                <a:gd name="T32" fmla="*/ 0 w 37"/>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72">
                  <a:moveTo>
                    <a:pt x="37" y="72"/>
                  </a:moveTo>
                  <a:lnTo>
                    <a:pt x="31" y="65"/>
                  </a:lnTo>
                  <a:lnTo>
                    <a:pt x="24" y="56"/>
                  </a:lnTo>
                  <a:lnTo>
                    <a:pt x="16" y="45"/>
                  </a:lnTo>
                  <a:lnTo>
                    <a:pt x="10" y="33"/>
                  </a:lnTo>
                  <a:lnTo>
                    <a:pt x="4" y="22"/>
                  </a:lnTo>
                  <a:lnTo>
                    <a:pt x="1" y="11"/>
                  </a:lnTo>
                  <a:lnTo>
                    <a:pt x="0" y="3"/>
                  </a:lnTo>
                  <a:lnTo>
                    <a:pt x="2" y="0"/>
                  </a:lnTo>
                  <a:lnTo>
                    <a:pt x="7" y="1"/>
                  </a:lnTo>
                  <a:lnTo>
                    <a:pt x="10" y="8"/>
                  </a:lnTo>
                  <a:lnTo>
                    <a:pt x="15" y="18"/>
                  </a:lnTo>
                  <a:lnTo>
                    <a:pt x="19" y="31"/>
                  </a:lnTo>
                  <a:lnTo>
                    <a:pt x="24" y="45"/>
                  </a:lnTo>
                  <a:lnTo>
                    <a:pt x="28" y="57"/>
                  </a:lnTo>
                  <a:lnTo>
                    <a:pt x="32" y="67"/>
                  </a:lnTo>
                  <a:lnTo>
                    <a:pt x="37" y="7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2" name="Freeform 274">
              <a:extLst>
                <a:ext uri="{FF2B5EF4-FFF2-40B4-BE49-F238E27FC236}">
                  <a16:creationId xmlns:a16="http://schemas.microsoft.com/office/drawing/2014/main" id="{5D926468-909F-4469-998A-68E38660603C}"/>
                </a:ext>
              </a:extLst>
            </p:cNvPr>
            <p:cNvSpPr>
              <a:spLocks/>
            </p:cNvSpPr>
            <p:nvPr/>
          </p:nvSpPr>
          <p:spPr bwMode="auto">
            <a:xfrm>
              <a:off x="1752" y="1173"/>
              <a:ext cx="21" cy="34"/>
            </a:xfrm>
            <a:custGeom>
              <a:avLst/>
              <a:gdLst>
                <a:gd name="T0" fmla="*/ 0 w 44"/>
                <a:gd name="T1" fmla="*/ 2 h 68"/>
                <a:gd name="T2" fmla="*/ 0 w 44"/>
                <a:gd name="T3" fmla="*/ 1 h 68"/>
                <a:gd name="T4" fmla="*/ 0 w 44"/>
                <a:gd name="T5" fmla="*/ 1 h 68"/>
                <a:gd name="T6" fmla="*/ 0 w 44"/>
                <a:gd name="T7" fmla="*/ 1 h 68"/>
                <a:gd name="T8" fmla="*/ 0 w 44"/>
                <a:gd name="T9" fmla="*/ 1 h 68"/>
                <a:gd name="T10" fmla="*/ 0 w 44"/>
                <a:gd name="T11" fmla="*/ 1 h 68"/>
                <a:gd name="T12" fmla="*/ 0 w 44"/>
                <a:gd name="T13" fmla="*/ 1 h 68"/>
                <a:gd name="T14" fmla="*/ 0 w 44"/>
                <a:gd name="T15" fmla="*/ 1 h 68"/>
                <a:gd name="T16" fmla="*/ 0 w 44"/>
                <a:gd name="T17" fmla="*/ 0 h 68"/>
                <a:gd name="T18" fmla="*/ 0 w 44"/>
                <a:gd name="T19" fmla="*/ 1 h 68"/>
                <a:gd name="T20" fmla="*/ 0 w 44"/>
                <a:gd name="T21" fmla="*/ 1 h 68"/>
                <a:gd name="T22" fmla="*/ 0 w 44"/>
                <a:gd name="T23" fmla="*/ 1 h 68"/>
                <a:gd name="T24" fmla="*/ 0 w 44"/>
                <a:gd name="T25" fmla="*/ 1 h 68"/>
                <a:gd name="T26" fmla="*/ 0 w 44"/>
                <a:gd name="T27" fmla="*/ 1 h 68"/>
                <a:gd name="T28" fmla="*/ 0 w 44"/>
                <a:gd name="T29" fmla="*/ 1 h 68"/>
                <a:gd name="T30" fmla="*/ 0 w 44"/>
                <a:gd name="T31" fmla="*/ 1 h 68"/>
                <a:gd name="T32" fmla="*/ 0 w 44"/>
                <a:gd name="T33" fmla="*/ 2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68">
                  <a:moveTo>
                    <a:pt x="44" y="68"/>
                  </a:moveTo>
                  <a:lnTo>
                    <a:pt x="38" y="63"/>
                  </a:lnTo>
                  <a:lnTo>
                    <a:pt x="31" y="54"/>
                  </a:lnTo>
                  <a:lnTo>
                    <a:pt x="22" y="44"/>
                  </a:lnTo>
                  <a:lnTo>
                    <a:pt x="14" y="33"/>
                  </a:lnTo>
                  <a:lnTo>
                    <a:pt x="7" y="21"/>
                  </a:lnTo>
                  <a:lnTo>
                    <a:pt x="3" y="12"/>
                  </a:lnTo>
                  <a:lnTo>
                    <a:pt x="0" y="5"/>
                  </a:lnTo>
                  <a:lnTo>
                    <a:pt x="3" y="0"/>
                  </a:lnTo>
                  <a:lnTo>
                    <a:pt x="7" y="1"/>
                  </a:lnTo>
                  <a:lnTo>
                    <a:pt x="13" y="7"/>
                  </a:lnTo>
                  <a:lnTo>
                    <a:pt x="19" y="18"/>
                  </a:lnTo>
                  <a:lnTo>
                    <a:pt x="24" y="30"/>
                  </a:lnTo>
                  <a:lnTo>
                    <a:pt x="30" y="43"/>
                  </a:lnTo>
                  <a:lnTo>
                    <a:pt x="36" y="54"/>
                  </a:lnTo>
                  <a:lnTo>
                    <a:pt x="41" y="64"/>
                  </a:lnTo>
                  <a:lnTo>
                    <a:pt x="44"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3" name="Freeform 275">
              <a:extLst>
                <a:ext uri="{FF2B5EF4-FFF2-40B4-BE49-F238E27FC236}">
                  <a16:creationId xmlns:a16="http://schemas.microsoft.com/office/drawing/2014/main" id="{9D394808-8555-45E7-943A-8210C426AD11}"/>
                </a:ext>
              </a:extLst>
            </p:cNvPr>
            <p:cNvSpPr>
              <a:spLocks/>
            </p:cNvSpPr>
            <p:nvPr/>
          </p:nvSpPr>
          <p:spPr bwMode="auto">
            <a:xfrm>
              <a:off x="1797" y="1171"/>
              <a:ext cx="19" cy="32"/>
            </a:xfrm>
            <a:custGeom>
              <a:avLst/>
              <a:gdLst>
                <a:gd name="T0" fmla="*/ 1 w 37"/>
                <a:gd name="T1" fmla="*/ 2 h 62"/>
                <a:gd name="T2" fmla="*/ 1 w 37"/>
                <a:gd name="T3" fmla="*/ 1 h 62"/>
                <a:gd name="T4" fmla="*/ 1 w 37"/>
                <a:gd name="T5" fmla="*/ 1 h 62"/>
                <a:gd name="T6" fmla="*/ 1 w 37"/>
                <a:gd name="T7" fmla="*/ 1 h 62"/>
                <a:gd name="T8" fmla="*/ 1 w 37"/>
                <a:gd name="T9" fmla="*/ 1 h 62"/>
                <a:gd name="T10" fmla="*/ 1 w 37"/>
                <a:gd name="T11" fmla="*/ 1 h 62"/>
                <a:gd name="T12" fmla="*/ 1 w 37"/>
                <a:gd name="T13" fmla="*/ 1 h 62"/>
                <a:gd name="T14" fmla="*/ 0 w 37"/>
                <a:gd name="T15" fmla="*/ 1 h 62"/>
                <a:gd name="T16" fmla="*/ 1 w 37"/>
                <a:gd name="T17" fmla="*/ 0 h 62"/>
                <a:gd name="T18" fmla="*/ 1 w 37"/>
                <a:gd name="T19" fmla="*/ 1 h 62"/>
                <a:gd name="T20" fmla="*/ 1 w 37"/>
                <a:gd name="T21" fmla="*/ 1 h 62"/>
                <a:gd name="T22" fmla="*/ 1 w 37"/>
                <a:gd name="T23" fmla="*/ 1 h 62"/>
                <a:gd name="T24" fmla="*/ 1 w 37"/>
                <a:gd name="T25" fmla="*/ 1 h 62"/>
                <a:gd name="T26" fmla="*/ 1 w 37"/>
                <a:gd name="T27" fmla="*/ 1 h 62"/>
                <a:gd name="T28" fmla="*/ 1 w 37"/>
                <a:gd name="T29" fmla="*/ 1 h 62"/>
                <a:gd name="T30" fmla="*/ 1 w 37"/>
                <a:gd name="T31" fmla="*/ 1 h 62"/>
                <a:gd name="T32" fmla="*/ 1 w 37"/>
                <a:gd name="T33" fmla="*/ 2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62">
                  <a:moveTo>
                    <a:pt x="37" y="62"/>
                  </a:moveTo>
                  <a:lnTo>
                    <a:pt x="32" y="56"/>
                  </a:lnTo>
                  <a:lnTo>
                    <a:pt x="25" y="48"/>
                  </a:lnTo>
                  <a:lnTo>
                    <a:pt x="19" y="38"/>
                  </a:lnTo>
                  <a:lnTo>
                    <a:pt x="12" y="28"/>
                  </a:lnTo>
                  <a:lnTo>
                    <a:pt x="6" y="18"/>
                  </a:lnTo>
                  <a:lnTo>
                    <a:pt x="1" y="9"/>
                  </a:lnTo>
                  <a:lnTo>
                    <a:pt x="0" y="3"/>
                  </a:lnTo>
                  <a:lnTo>
                    <a:pt x="2" y="0"/>
                  </a:lnTo>
                  <a:lnTo>
                    <a:pt x="8" y="2"/>
                  </a:lnTo>
                  <a:lnTo>
                    <a:pt x="13" y="8"/>
                  </a:lnTo>
                  <a:lnTo>
                    <a:pt x="19" y="17"/>
                  </a:lnTo>
                  <a:lnTo>
                    <a:pt x="23" y="28"/>
                  </a:lnTo>
                  <a:lnTo>
                    <a:pt x="28" y="39"/>
                  </a:lnTo>
                  <a:lnTo>
                    <a:pt x="31" y="49"/>
                  </a:lnTo>
                  <a:lnTo>
                    <a:pt x="35" y="57"/>
                  </a:lnTo>
                  <a:lnTo>
                    <a:pt x="37"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4" name="Freeform 276">
              <a:extLst>
                <a:ext uri="{FF2B5EF4-FFF2-40B4-BE49-F238E27FC236}">
                  <a16:creationId xmlns:a16="http://schemas.microsoft.com/office/drawing/2014/main" id="{E7A363C5-F6A6-47B0-B952-3408EFEE6D25}"/>
                </a:ext>
              </a:extLst>
            </p:cNvPr>
            <p:cNvSpPr>
              <a:spLocks/>
            </p:cNvSpPr>
            <p:nvPr/>
          </p:nvSpPr>
          <p:spPr bwMode="auto">
            <a:xfrm>
              <a:off x="1786" y="1200"/>
              <a:ext cx="28" cy="45"/>
            </a:xfrm>
            <a:custGeom>
              <a:avLst/>
              <a:gdLst>
                <a:gd name="T0" fmla="*/ 0 w 58"/>
                <a:gd name="T1" fmla="*/ 2 h 90"/>
                <a:gd name="T2" fmla="*/ 0 w 58"/>
                <a:gd name="T3" fmla="*/ 2 h 90"/>
                <a:gd name="T4" fmla="*/ 0 w 58"/>
                <a:gd name="T5" fmla="*/ 2 h 90"/>
                <a:gd name="T6" fmla="*/ 0 w 58"/>
                <a:gd name="T7" fmla="*/ 1 h 90"/>
                <a:gd name="T8" fmla="*/ 0 w 58"/>
                <a:gd name="T9" fmla="*/ 1 h 90"/>
                <a:gd name="T10" fmla="*/ 0 w 58"/>
                <a:gd name="T11" fmla="*/ 1 h 90"/>
                <a:gd name="T12" fmla="*/ 0 w 58"/>
                <a:gd name="T13" fmla="*/ 1 h 90"/>
                <a:gd name="T14" fmla="*/ 0 w 58"/>
                <a:gd name="T15" fmla="*/ 1 h 90"/>
                <a:gd name="T16" fmla="*/ 0 w 58"/>
                <a:gd name="T17" fmla="*/ 0 h 90"/>
                <a:gd name="T18" fmla="*/ 0 w 58"/>
                <a:gd name="T19" fmla="*/ 1 h 90"/>
                <a:gd name="T20" fmla="*/ 0 w 58"/>
                <a:gd name="T21" fmla="*/ 1 h 90"/>
                <a:gd name="T22" fmla="*/ 0 w 58"/>
                <a:gd name="T23" fmla="*/ 1 h 90"/>
                <a:gd name="T24" fmla="*/ 0 w 58"/>
                <a:gd name="T25" fmla="*/ 1 h 90"/>
                <a:gd name="T26" fmla="*/ 0 w 58"/>
                <a:gd name="T27" fmla="*/ 2 h 90"/>
                <a:gd name="T28" fmla="*/ 0 w 58"/>
                <a:gd name="T29" fmla="*/ 2 h 90"/>
                <a:gd name="T30" fmla="*/ 0 w 58"/>
                <a:gd name="T31" fmla="*/ 2 h 90"/>
                <a:gd name="T32" fmla="*/ 0 w 58"/>
                <a:gd name="T33" fmla="*/ 2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90">
                  <a:moveTo>
                    <a:pt x="1" y="90"/>
                  </a:moveTo>
                  <a:lnTo>
                    <a:pt x="0" y="86"/>
                  </a:lnTo>
                  <a:lnTo>
                    <a:pt x="4" y="75"/>
                  </a:lnTo>
                  <a:lnTo>
                    <a:pt x="9" y="62"/>
                  </a:lnTo>
                  <a:lnTo>
                    <a:pt x="17" y="47"/>
                  </a:lnTo>
                  <a:lnTo>
                    <a:pt x="27" y="32"/>
                  </a:lnTo>
                  <a:lnTo>
                    <a:pt x="38" y="18"/>
                  </a:lnTo>
                  <a:lnTo>
                    <a:pt x="48" y="6"/>
                  </a:lnTo>
                  <a:lnTo>
                    <a:pt x="58" y="0"/>
                  </a:lnTo>
                  <a:lnTo>
                    <a:pt x="54" y="7"/>
                  </a:lnTo>
                  <a:lnTo>
                    <a:pt x="47" y="19"/>
                  </a:lnTo>
                  <a:lnTo>
                    <a:pt x="39" y="34"/>
                  </a:lnTo>
                  <a:lnTo>
                    <a:pt x="30" y="50"/>
                  </a:lnTo>
                  <a:lnTo>
                    <a:pt x="21" y="66"/>
                  </a:lnTo>
                  <a:lnTo>
                    <a:pt x="12" y="79"/>
                  </a:lnTo>
                  <a:lnTo>
                    <a:pt x="6" y="88"/>
                  </a:lnTo>
                  <a:lnTo>
                    <a:pt x="1" y="9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5" name="Freeform 277">
              <a:extLst>
                <a:ext uri="{FF2B5EF4-FFF2-40B4-BE49-F238E27FC236}">
                  <a16:creationId xmlns:a16="http://schemas.microsoft.com/office/drawing/2014/main" id="{123F0090-84FF-4E3B-AC88-5F833E5E86E0}"/>
                </a:ext>
              </a:extLst>
            </p:cNvPr>
            <p:cNvSpPr>
              <a:spLocks/>
            </p:cNvSpPr>
            <p:nvPr/>
          </p:nvSpPr>
          <p:spPr bwMode="auto">
            <a:xfrm>
              <a:off x="1767" y="1202"/>
              <a:ext cx="24" cy="35"/>
            </a:xfrm>
            <a:custGeom>
              <a:avLst/>
              <a:gdLst>
                <a:gd name="T0" fmla="*/ 0 w 48"/>
                <a:gd name="T1" fmla="*/ 2 h 70"/>
                <a:gd name="T2" fmla="*/ 0 w 48"/>
                <a:gd name="T3" fmla="*/ 2 h 70"/>
                <a:gd name="T4" fmla="*/ 1 w 48"/>
                <a:gd name="T5" fmla="*/ 1 h 70"/>
                <a:gd name="T6" fmla="*/ 1 w 48"/>
                <a:gd name="T7" fmla="*/ 1 h 70"/>
                <a:gd name="T8" fmla="*/ 1 w 48"/>
                <a:gd name="T9" fmla="*/ 1 h 70"/>
                <a:gd name="T10" fmla="*/ 1 w 48"/>
                <a:gd name="T11" fmla="*/ 1 h 70"/>
                <a:gd name="T12" fmla="*/ 1 w 48"/>
                <a:gd name="T13" fmla="*/ 1 h 70"/>
                <a:gd name="T14" fmla="*/ 1 w 48"/>
                <a:gd name="T15" fmla="*/ 1 h 70"/>
                <a:gd name="T16" fmla="*/ 1 w 48"/>
                <a:gd name="T17" fmla="*/ 0 h 70"/>
                <a:gd name="T18" fmla="*/ 1 w 48"/>
                <a:gd name="T19" fmla="*/ 1 h 70"/>
                <a:gd name="T20" fmla="*/ 1 w 48"/>
                <a:gd name="T21" fmla="*/ 1 h 70"/>
                <a:gd name="T22" fmla="*/ 1 w 48"/>
                <a:gd name="T23" fmla="*/ 1 h 70"/>
                <a:gd name="T24" fmla="*/ 1 w 48"/>
                <a:gd name="T25" fmla="*/ 1 h 70"/>
                <a:gd name="T26" fmla="*/ 1 w 48"/>
                <a:gd name="T27" fmla="*/ 1 h 70"/>
                <a:gd name="T28" fmla="*/ 1 w 48"/>
                <a:gd name="T29" fmla="*/ 1 h 70"/>
                <a:gd name="T30" fmla="*/ 1 w 48"/>
                <a:gd name="T31" fmla="*/ 2 h 70"/>
                <a:gd name="T32" fmla="*/ 0 w 48"/>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70">
                  <a:moveTo>
                    <a:pt x="0" y="70"/>
                  </a:moveTo>
                  <a:lnTo>
                    <a:pt x="0" y="67"/>
                  </a:lnTo>
                  <a:lnTo>
                    <a:pt x="2" y="60"/>
                  </a:lnTo>
                  <a:lnTo>
                    <a:pt x="6" y="49"/>
                  </a:lnTo>
                  <a:lnTo>
                    <a:pt x="13" y="38"/>
                  </a:lnTo>
                  <a:lnTo>
                    <a:pt x="20" y="26"/>
                  </a:lnTo>
                  <a:lnTo>
                    <a:pt x="29" y="15"/>
                  </a:lnTo>
                  <a:lnTo>
                    <a:pt x="38" y="6"/>
                  </a:lnTo>
                  <a:lnTo>
                    <a:pt x="48" y="0"/>
                  </a:lnTo>
                  <a:lnTo>
                    <a:pt x="43" y="8"/>
                  </a:lnTo>
                  <a:lnTo>
                    <a:pt x="37" y="18"/>
                  </a:lnTo>
                  <a:lnTo>
                    <a:pt x="29" y="30"/>
                  </a:lnTo>
                  <a:lnTo>
                    <a:pt x="22" y="43"/>
                  </a:lnTo>
                  <a:lnTo>
                    <a:pt x="15" y="54"/>
                  </a:lnTo>
                  <a:lnTo>
                    <a:pt x="8" y="63"/>
                  </a:lnTo>
                  <a:lnTo>
                    <a:pt x="4" y="69"/>
                  </a:lnTo>
                  <a:lnTo>
                    <a:pt x="0"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6" name="Freeform 278">
              <a:extLst>
                <a:ext uri="{FF2B5EF4-FFF2-40B4-BE49-F238E27FC236}">
                  <a16:creationId xmlns:a16="http://schemas.microsoft.com/office/drawing/2014/main" id="{E391DDC2-85D9-452D-A04A-1E4D9D2E3A21}"/>
                </a:ext>
              </a:extLst>
            </p:cNvPr>
            <p:cNvSpPr>
              <a:spLocks/>
            </p:cNvSpPr>
            <p:nvPr/>
          </p:nvSpPr>
          <p:spPr bwMode="auto">
            <a:xfrm>
              <a:off x="1766" y="1171"/>
              <a:ext cx="22" cy="34"/>
            </a:xfrm>
            <a:custGeom>
              <a:avLst/>
              <a:gdLst>
                <a:gd name="T0" fmla="*/ 1 w 44"/>
                <a:gd name="T1" fmla="*/ 2 h 68"/>
                <a:gd name="T2" fmla="*/ 1 w 44"/>
                <a:gd name="T3" fmla="*/ 1 h 68"/>
                <a:gd name="T4" fmla="*/ 1 w 44"/>
                <a:gd name="T5" fmla="*/ 1 h 68"/>
                <a:gd name="T6" fmla="*/ 1 w 44"/>
                <a:gd name="T7" fmla="*/ 1 h 68"/>
                <a:gd name="T8" fmla="*/ 1 w 44"/>
                <a:gd name="T9" fmla="*/ 1 h 68"/>
                <a:gd name="T10" fmla="*/ 1 w 44"/>
                <a:gd name="T11" fmla="*/ 1 h 68"/>
                <a:gd name="T12" fmla="*/ 1 w 44"/>
                <a:gd name="T13" fmla="*/ 1 h 68"/>
                <a:gd name="T14" fmla="*/ 0 w 44"/>
                <a:gd name="T15" fmla="*/ 1 h 68"/>
                <a:gd name="T16" fmla="*/ 1 w 44"/>
                <a:gd name="T17" fmla="*/ 0 h 68"/>
                <a:gd name="T18" fmla="*/ 1 w 44"/>
                <a:gd name="T19" fmla="*/ 1 h 68"/>
                <a:gd name="T20" fmla="*/ 1 w 44"/>
                <a:gd name="T21" fmla="*/ 1 h 68"/>
                <a:gd name="T22" fmla="*/ 1 w 44"/>
                <a:gd name="T23" fmla="*/ 1 h 68"/>
                <a:gd name="T24" fmla="*/ 1 w 44"/>
                <a:gd name="T25" fmla="*/ 1 h 68"/>
                <a:gd name="T26" fmla="*/ 1 w 44"/>
                <a:gd name="T27" fmla="*/ 1 h 68"/>
                <a:gd name="T28" fmla="*/ 1 w 44"/>
                <a:gd name="T29" fmla="*/ 1 h 68"/>
                <a:gd name="T30" fmla="*/ 1 w 44"/>
                <a:gd name="T31" fmla="*/ 1 h 68"/>
                <a:gd name="T32" fmla="*/ 1 w 44"/>
                <a:gd name="T33" fmla="*/ 2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68">
                  <a:moveTo>
                    <a:pt x="44" y="68"/>
                  </a:moveTo>
                  <a:lnTo>
                    <a:pt x="38" y="62"/>
                  </a:lnTo>
                  <a:lnTo>
                    <a:pt x="31" y="54"/>
                  </a:lnTo>
                  <a:lnTo>
                    <a:pt x="23" y="42"/>
                  </a:lnTo>
                  <a:lnTo>
                    <a:pt x="15" y="32"/>
                  </a:lnTo>
                  <a:lnTo>
                    <a:pt x="7" y="20"/>
                  </a:lnTo>
                  <a:lnTo>
                    <a:pt x="2" y="11"/>
                  </a:lnTo>
                  <a:lnTo>
                    <a:pt x="0" y="3"/>
                  </a:lnTo>
                  <a:lnTo>
                    <a:pt x="2" y="0"/>
                  </a:lnTo>
                  <a:lnTo>
                    <a:pt x="7" y="1"/>
                  </a:lnTo>
                  <a:lnTo>
                    <a:pt x="13" y="7"/>
                  </a:lnTo>
                  <a:lnTo>
                    <a:pt x="18" y="17"/>
                  </a:lnTo>
                  <a:lnTo>
                    <a:pt x="25" y="30"/>
                  </a:lnTo>
                  <a:lnTo>
                    <a:pt x="31" y="42"/>
                  </a:lnTo>
                  <a:lnTo>
                    <a:pt x="36" y="54"/>
                  </a:lnTo>
                  <a:lnTo>
                    <a:pt x="40" y="63"/>
                  </a:lnTo>
                  <a:lnTo>
                    <a:pt x="44"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7" name="Freeform 279">
              <a:extLst>
                <a:ext uri="{FF2B5EF4-FFF2-40B4-BE49-F238E27FC236}">
                  <a16:creationId xmlns:a16="http://schemas.microsoft.com/office/drawing/2014/main" id="{8DEBE3E7-1037-43AF-9D90-B09BD8466303}"/>
                </a:ext>
              </a:extLst>
            </p:cNvPr>
            <p:cNvSpPr>
              <a:spLocks/>
            </p:cNvSpPr>
            <p:nvPr/>
          </p:nvSpPr>
          <p:spPr bwMode="auto">
            <a:xfrm>
              <a:off x="2654" y="677"/>
              <a:ext cx="86" cy="89"/>
            </a:xfrm>
            <a:custGeom>
              <a:avLst/>
              <a:gdLst>
                <a:gd name="T0" fmla="*/ 0 w 173"/>
                <a:gd name="T1" fmla="*/ 1 h 178"/>
                <a:gd name="T2" fmla="*/ 0 w 173"/>
                <a:gd name="T3" fmla="*/ 1 h 178"/>
                <a:gd name="T4" fmla="*/ 0 w 173"/>
                <a:gd name="T5" fmla="*/ 2 h 178"/>
                <a:gd name="T6" fmla="*/ 0 w 173"/>
                <a:gd name="T7" fmla="*/ 2 h 178"/>
                <a:gd name="T8" fmla="*/ 0 w 173"/>
                <a:gd name="T9" fmla="*/ 2 h 178"/>
                <a:gd name="T10" fmla="*/ 0 w 173"/>
                <a:gd name="T11" fmla="*/ 2 h 178"/>
                <a:gd name="T12" fmla="*/ 0 w 173"/>
                <a:gd name="T13" fmla="*/ 2 h 178"/>
                <a:gd name="T14" fmla="*/ 0 w 173"/>
                <a:gd name="T15" fmla="*/ 2 h 178"/>
                <a:gd name="T16" fmla="*/ 0 w 173"/>
                <a:gd name="T17" fmla="*/ 2 h 178"/>
                <a:gd name="T18" fmla="*/ 0 w 173"/>
                <a:gd name="T19" fmla="*/ 2 h 178"/>
                <a:gd name="T20" fmla="*/ 0 w 173"/>
                <a:gd name="T21" fmla="*/ 2 h 178"/>
                <a:gd name="T22" fmla="*/ 0 w 173"/>
                <a:gd name="T23" fmla="*/ 3 h 178"/>
                <a:gd name="T24" fmla="*/ 0 w 173"/>
                <a:gd name="T25" fmla="*/ 3 h 178"/>
                <a:gd name="T26" fmla="*/ 0 w 173"/>
                <a:gd name="T27" fmla="*/ 3 h 178"/>
                <a:gd name="T28" fmla="*/ 0 w 173"/>
                <a:gd name="T29" fmla="*/ 3 h 178"/>
                <a:gd name="T30" fmla="*/ 0 w 173"/>
                <a:gd name="T31" fmla="*/ 3 h 178"/>
                <a:gd name="T32" fmla="*/ 0 w 173"/>
                <a:gd name="T33" fmla="*/ 3 h 178"/>
                <a:gd name="T34" fmla="*/ 0 w 173"/>
                <a:gd name="T35" fmla="*/ 3 h 178"/>
                <a:gd name="T36" fmla="*/ 0 w 173"/>
                <a:gd name="T37" fmla="*/ 3 h 178"/>
                <a:gd name="T38" fmla="*/ 1 w 173"/>
                <a:gd name="T39" fmla="*/ 3 h 178"/>
                <a:gd name="T40" fmla="*/ 1 w 173"/>
                <a:gd name="T41" fmla="*/ 3 h 178"/>
                <a:gd name="T42" fmla="*/ 1 w 173"/>
                <a:gd name="T43" fmla="*/ 3 h 178"/>
                <a:gd name="T44" fmla="*/ 1 w 173"/>
                <a:gd name="T45" fmla="*/ 2 h 178"/>
                <a:gd name="T46" fmla="*/ 1 w 173"/>
                <a:gd name="T47" fmla="*/ 3 h 178"/>
                <a:gd name="T48" fmla="*/ 1 w 173"/>
                <a:gd name="T49" fmla="*/ 3 h 178"/>
                <a:gd name="T50" fmla="*/ 1 w 173"/>
                <a:gd name="T51" fmla="*/ 3 h 178"/>
                <a:gd name="T52" fmla="*/ 2 w 173"/>
                <a:gd name="T53" fmla="*/ 3 h 178"/>
                <a:gd name="T54" fmla="*/ 2 w 173"/>
                <a:gd name="T55" fmla="*/ 3 h 178"/>
                <a:gd name="T56" fmla="*/ 2 w 173"/>
                <a:gd name="T57" fmla="*/ 3 h 178"/>
                <a:gd name="T58" fmla="*/ 2 w 173"/>
                <a:gd name="T59" fmla="*/ 2 h 178"/>
                <a:gd name="T60" fmla="*/ 2 w 173"/>
                <a:gd name="T61" fmla="*/ 2 h 178"/>
                <a:gd name="T62" fmla="*/ 1 w 173"/>
                <a:gd name="T63" fmla="*/ 2 h 178"/>
                <a:gd name="T64" fmla="*/ 1 w 173"/>
                <a:gd name="T65" fmla="*/ 2 h 178"/>
                <a:gd name="T66" fmla="*/ 2 w 173"/>
                <a:gd name="T67" fmla="*/ 2 h 178"/>
                <a:gd name="T68" fmla="*/ 2 w 173"/>
                <a:gd name="T69" fmla="*/ 2 h 178"/>
                <a:gd name="T70" fmla="*/ 2 w 173"/>
                <a:gd name="T71" fmla="*/ 1 h 178"/>
                <a:gd name="T72" fmla="*/ 2 w 173"/>
                <a:gd name="T73" fmla="*/ 1 h 178"/>
                <a:gd name="T74" fmla="*/ 2 w 173"/>
                <a:gd name="T75" fmla="*/ 1 h 178"/>
                <a:gd name="T76" fmla="*/ 2 w 173"/>
                <a:gd name="T77" fmla="*/ 1 h 178"/>
                <a:gd name="T78" fmla="*/ 1 w 173"/>
                <a:gd name="T79" fmla="*/ 2 h 178"/>
                <a:gd name="T80" fmla="*/ 1 w 173"/>
                <a:gd name="T81" fmla="*/ 2 h 178"/>
                <a:gd name="T82" fmla="*/ 1 w 173"/>
                <a:gd name="T83" fmla="*/ 2 h 178"/>
                <a:gd name="T84" fmla="*/ 1 w 173"/>
                <a:gd name="T85" fmla="*/ 1 h 178"/>
                <a:gd name="T86" fmla="*/ 1 w 173"/>
                <a:gd name="T87" fmla="*/ 1 h 178"/>
                <a:gd name="T88" fmla="*/ 1 w 173"/>
                <a:gd name="T89" fmla="*/ 1 h 178"/>
                <a:gd name="T90" fmla="*/ 1 w 173"/>
                <a:gd name="T91" fmla="*/ 1 h 178"/>
                <a:gd name="T92" fmla="*/ 1 w 173"/>
                <a:gd name="T93" fmla="*/ 1 h 178"/>
                <a:gd name="T94" fmla="*/ 1 w 173"/>
                <a:gd name="T95" fmla="*/ 1 h 178"/>
                <a:gd name="T96" fmla="*/ 1 w 173"/>
                <a:gd name="T97" fmla="*/ 1 h 178"/>
                <a:gd name="T98" fmla="*/ 1 w 173"/>
                <a:gd name="T99" fmla="*/ 1 h 178"/>
                <a:gd name="T100" fmla="*/ 1 w 173"/>
                <a:gd name="T101" fmla="*/ 2 h 178"/>
                <a:gd name="T102" fmla="*/ 1 w 173"/>
                <a:gd name="T103" fmla="*/ 2 h 178"/>
                <a:gd name="T104" fmla="*/ 0 w 173"/>
                <a:gd name="T105" fmla="*/ 1 h 1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73" h="178">
                  <a:moveTo>
                    <a:pt x="43" y="39"/>
                  </a:moveTo>
                  <a:lnTo>
                    <a:pt x="37" y="41"/>
                  </a:lnTo>
                  <a:lnTo>
                    <a:pt x="31" y="43"/>
                  </a:lnTo>
                  <a:lnTo>
                    <a:pt x="25" y="46"/>
                  </a:lnTo>
                  <a:lnTo>
                    <a:pt x="20" y="52"/>
                  </a:lnTo>
                  <a:lnTo>
                    <a:pt x="16" y="58"/>
                  </a:lnTo>
                  <a:lnTo>
                    <a:pt x="15" y="65"/>
                  </a:lnTo>
                  <a:lnTo>
                    <a:pt x="16" y="74"/>
                  </a:lnTo>
                  <a:lnTo>
                    <a:pt x="22" y="83"/>
                  </a:lnTo>
                  <a:lnTo>
                    <a:pt x="28" y="87"/>
                  </a:lnTo>
                  <a:lnTo>
                    <a:pt x="34" y="87"/>
                  </a:lnTo>
                  <a:lnTo>
                    <a:pt x="40" y="85"/>
                  </a:lnTo>
                  <a:lnTo>
                    <a:pt x="43" y="83"/>
                  </a:lnTo>
                  <a:lnTo>
                    <a:pt x="48" y="88"/>
                  </a:lnTo>
                  <a:lnTo>
                    <a:pt x="52" y="91"/>
                  </a:lnTo>
                  <a:lnTo>
                    <a:pt x="56" y="95"/>
                  </a:lnTo>
                  <a:lnTo>
                    <a:pt x="59" y="99"/>
                  </a:lnTo>
                  <a:lnTo>
                    <a:pt x="61" y="103"/>
                  </a:lnTo>
                  <a:lnTo>
                    <a:pt x="61" y="104"/>
                  </a:lnTo>
                  <a:lnTo>
                    <a:pt x="58" y="104"/>
                  </a:lnTo>
                  <a:lnTo>
                    <a:pt x="52" y="103"/>
                  </a:lnTo>
                  <a:lnTo>
                    <a:pt x="46" y="102"/>
                  </a:lnTo>
                  <a:lnTo>
                    <a:pt x="42" y="102"/>
                  </a:lnTo>
                  <a:lnTo>
                    <a:pt x="38" y="100"/>
                  </a:lnTo>
                  <a:lnTo>
                    <a:pt x="37" y="98"/>
                  </a:lnTo>
                  <a:lnTo>
                    <a:pt x="35" y="95"/>
                  </a:lnTo>
                  <a:lnTo>
                    <a:pt x="30" y="91"/>
                  </a:lnTo>
                  <a:lnTo>
                    <a:pt x="25" y="90"/>
                  </a:lnTo>
                  <a:lnTo>
                    <a:pt x="16" y="91"/>
                  </a:lnTo>
                  <a:lnTo>
                    <a:pt x="8" y="95"/>
                  </a:lnTo>
                  <a:lnTo>
                    <a:pt x="4" y="100"/>
                  </a:lnTo>
                  <a:lnTo>
                    <a:pt x="0" y="109"/>
                  </a:lnTo>
                  <a:lnTo>
                    <a:pt x="0" y="118"/>
                  </a:lnTo>
                  <a:lnTo>
                    <a:pt x="2" y="124"/>
                  </a:lnTo>
                  <a:lnTo>
                    <a:pt x="3" y="127"/>
                  </a:lnTo>
                  <a:lnTo>
                    <a:pt x="5" y="130"/>
                  </a:lnTo>
                  <a:lnTo>
                    <a:pt x="6" y="133"/>
                  </a:lnTo>
                  <a:lnTo>
                    <a:pt x="10" y="135"/>
                  </a:lnTo>
                  <a:lnTo>
                    <a:pt x="15" y="137"/>
                  </a:lnTo>
                  <a:lnTo>
                    <a:pt x="20" y="138"/>
                  </a:lnTo>
                  <a:lnTo>
                    <a:pt x="26" y="138"/>
                  </a:lnTo>
                  <a:lnTo>
                    <a:pt x="31" y="137"/>
                  </a:lnTo>
                  <a:lnTo>
                    <a:pt x="36" y="136"/>
                  </a:lnTo>
                  <a:lnTo>
                    <a:pt x="40" y="134"/>
                  </a:lnTo>
                  <a:lnTo>
                    <a:pt x="42" y="132"/>
                  </a:lnTo>
                  <a:lnTo>
                    <a:pt x="45" y="128"/>
                  </a:lnTo>
                  <a:lnTo>
                    <a:pt x="51" y="127"/>
                  </a:lnTo>
                  <a:lnTo>
                    <a:pt x="56" y="129"/>
                  </a:lnTo>
                  <a:lnTo>
                    <a:pt x="59" y="130"/>
                  </a:lnTo>
                  <a:lnTo>
                    <a:pt x="50" y="138"/>
                  </a:lnTo>
                  <a:lnTo>
                    <a:pt x="42" y="150"/>
                  </a:lnTo>
                  <a:lnTo>
                    <a:pt x="38" y="163"/>
                  </a:lnTo>
                  <a:lnTo>
                    <a:pt x="42" y="172"/>
                  </a:lnTo>
                  <a:lnTo>
                    <a:pt x="45" y="174"/>
                  </a:lnTo>
                  <a:lnTo>
                    <a:pt x="50" y="177"/>
                  </a:lnTo>
                  <a:lnTo>
                    <a:pt x="56" y="178"/>
                  </a:lnTo>
                  <a:lnTo>
                    <a:pt x="60" y="177"/>
                  </a:lnTo>
                  <a:lnTo>
                    <a:pt x="66" y="175"/>
                  </a:lnTo>
                  <a:lnTo>
                    <a:pt x="71" y="174"/>
                  </a:lnTo>
                  <a:lnTo>
                    <a:pt x="74" y="171"/>
                  </a:lnTo>
                  <a:lnTo>
                    <a:pt x="78" y="167"/>
                  </a:lnTo>
                  <a:lnTo>
                    <a:pt x="81" y="159"/>
                  </a:lnTo>
                  <a:lnTo>
                    <a:pt x="81" y="150"/>
                  </a:lnTo>
                  <a:lnTo>
                    <a:pt x="80" y="142"/>
                  </a:lnTo>
                  <a:lnTo>
                    <a:pt x="76" y="135"/>
                  </a:lnTo>
                  <a:lnTo>
                    <a:pt x="74" y="132"/>
                  </a:lnTo>
                  <a:lnTo>
                    <a:pt x="74" y="128"/>
                  </a:lnTo>
                  <a:lnTo>
                    <a:pt x="76" y="126"/>
                  </a:lnTo>
                  <a:lnTo>
                    <a:pt x="79" y="125"/>
                  </a:lnTo>
                  <a:lnTo>
                    <a:pt x="81" y="126"/>
                  </a:lnTo>
                  <a:lnTo>
                    <a:pt x="83" y="128"/>
                  </a:lnTo>
                  <a:lnTo>
                    <a:pt x="84" y="134"/>
                  </a:lnTo>
                  <a:lnTo>
                    <a:pt x="86" y="140"/>
                  </a:lnTo>
                  <a:lnTo>
                    <a:pt x="88" y="145"/>
                  </a:lnTo>
                  <a:lnTo>
                    <a:pt x="92" y="151"/>
                  </a:lnTo>
                  <a:lnTo>
                    <a:pt x="102" y="152"/>
                  </a:lnTo>
                  <a:lnTo>
                    <a:pt x="113" y="145"/>
                  </a:lnTo>
                  <a:lnTo>
                    <a:pt x="118" y="150"/>
                  </a:lnTo>
                  <a:lnTo>
                    <a:pt x="124" y="153"/>
                  </a:lnTo>
                  <a:lnTo>
                    <a:pt x="130" y="156"/>
                  </a:lnTo>
                  <a:lnTo>
                    <a:pt x="139" y="157"/>
                  </a:lnTo>
                  <a:lnTo>
                    <a:pt x="145" y="155"/>
                  </a:lnTo>
                  <a:lnTo>
                    <a:pt x="152" y="151"/>
                  </a:lnTo>
                  <a:lnTo>
                    <a:pt x="158" y="144"/>
                  </a:lnTo>
                  <a:lnTo>
                    <a:pt x="163" y="134"/>
                  </a:lnTo>
                  <a:lnTo>
                    <a:pt x="163" y="133"/>
                  </a:lnTo>
                  <a:lnTo>
                    <a:pt x="163" y="132"/>
                  </a:lnTo>
                  <a:lnTo>
                    <a:pt x="162" y="130"/>
                  </a:lnTo>
                  <a:lnTo>
                    <a:pt x="162" y="129"/>
                  </a:lnTo>
                  <a:lnTo>
                    <a:pt x="159" y="125"/>
                  </a:lnTo>
                  <a:lnTo>
                    <a:pt x="155" y="118"/>
                  </a:lnTo>
                  <a:lnTo>
                    <a:pt x="148" y="113"/>
                  </a:lnTo>
                  <a:lnTo>
                    <a:pt x="136" y="113"/>
                  </a:lnTo>
                  <a:lnTo>
                    <a:pt x="129" y="114"/>
                  </a:lnTo>
                  <a:lnTo>
                    <a:pt x="125" y="112"/>
                  </a:lnTo>
                  <a:lnTo>
                    <a:pt x="120" y="109"/>
                  </a:lnTo>
                  <a:lnTo>
                    <a:pt x="117" y="105"/>
                  </a:lnTo>
                  <a:lnTo>
                    <a:pt x="122" y="99"/>
                  </a:lnTo>
                  <a:lnTo>
                    <a:pt x="127" y="94"/>
                  </a:lnTo>
                  <a:lnTo>
                    <a:pt x="133" y="89"/>
                  </a:lnTo>
                  <a:lnTo>
                    <a:pt x="137" y="84"/>
                  </a:lnTo>
                  <a:lnTo>
                    <a:pt x="149" y="85"/>
                  </a:lnTo>
                  <a:lnTo>
                    <a:pt x="157" y="83"/>
                  </a:lnTo>
                  <a:lnTo>
                    <a:pt x="164" y="80"/>
                  </a:lnTo>
                  <a:lnTo>
                    <a:pt x="170" y="73"/>
                  </a:lnTo>
                  <a:lnTo>
                    <a:pt x="172" y="66"/>
                  </a:lnTo>
                  <a:lnTo>
                    <a:pt x="173" y="59"/>
                  </a:lnTo>
                  <a:lnTo>
                    <a:pt x="171" y="52"/>
                  </a:lnTo>
                  <a:lnTo>
                    <a:pt x="166" y="45"/>
                  </a:lnTo>
                  <a:lnTo>
                    <a:pt x="160" y="41"/>
                  </a:lnTo>
                  <a:lnTo>
                    <a:pt x="151" y="39"/>
                  </a:lnTo>
                  <a:lnTo>
                    <a:pt x="142" y="41"/>
                  </a:lnTo>
                  <a:lnTo>
                    <a:pt x="134" y="44"/>
                  </a:lnTo>
                  <a:lnTo>
                    <a:pt x="129" y="50"/>
                  </a:lnTo>
                  <a:lnTo>
                    <a:pt x="128" y="54"/>
                  </a:lnTo>
                  <a:lnTo>
                    <a:pt x="128" y="59"/>
                  </a:lnTo>
                  <a:lnTo>
                    <a:pt x="129" y="64"/>
                  </a:lnTo>
                  <a:lnTo>
                    <a:pt x="124" y="71"/>
                  </a:lnTo>
                  <a:lnTo>
                    <a:pt x="117" y="76"/>
                  </a:lnTo>
                  <a:lnTo>
                    <a:pt x="111" y="81"/>
                  </a:lnTo>
                  <a:lnTo>
                    <a:pt x="107" y="83"/>
                  </a:lnTo>
                  <a:lnTo>
                    <a:pt x="105" y="81"/>
                  </a:lnTo>
                  <a:lnTo>
                    <a:pt x="103" y="79"/>
                  </a:lnTo>
                  <a:lnTo>
                    <a:pt x="101" y="76"/>
                  </a:lnTo>
                  <a:lnTo>
                    <a:pt x="97" y="75"/>
                  </a:lnTo>
                  <a:lnTo>
                    <a:pt x="101" y="68"/>
                  </a:lnTo>
                  <a:lnTo>
                    <a:pt x="103" y="60"/>
                  </a:lnTo>
                  <a:lnTo>
                    <a:pt x="104" y="53"/>
                  </a:lnTo>
                  <a:lnTo>
                    <a:pt x="105" y="49"/>
                  </a:lnTo>
                  <a:lnTo>
                    <a:pt x="113" y="43"/>
                  </a:lnTo>
                  <a:lnTo>
                    <a:pt x="119" y="35"/>
                  </a:lnTo>
                  <a:lnTo>
                    <a:pt x="122" y="27"/>
                  </a:lnTo>
                  <a:lnTo>
                    <a:pt x="121" y="19"/>
                  </a:lnTo>
                  <a:lnTo>
                    <a:pt x="117" y="11"/>
                  </a:lnTo>
                  <a:lnTo>
                    <a:pt x="111" y="5"/>
                  </a:lnTo>
                  <a:lnTo>
                    <a:pt x="103" y="1"/>
                  </a:lnTo>
                  <a:lnTo>
                    <a:pt x="94" y="0"/>
                  </a:lnTo>
                  <a:lnTo>
                    <a:pt x="89" y="1"/>
                  </a:lnTo>
                  <a:lnTo>
                    <a:pt x="83" y="5"/>
                  </a:lnTo>
                  <a:lnTo>
                    <a:pt x="79" y="8"/>
                  </a:lnTo>
                  <a:lnTo>
                    <a:pt x="74" y="12"/>
                  </a:lnTo>
                  <a:lnTo>
                    <a:pt x="71" y="15"/>
                  </a:lnTo>
                  <a:lnTo>
                    <a:pt x="69" y="19"/>
                  </a:lnTo>
                  <a:lnTo>
                    <a:pt x="68" y="22"/>
                  </a:lnTo>
                  <a:lnTo>
                    <a:pt x="68" y="27"/>
                  </a:lnTo>
                  <a:lnTo>
                    <a:pt x="71" y="34"/>
                  </a:lnTo>
                  <a:lnTo>
                    <a:pt x="74" y="39"/>
                  </a:lnTo>
                  <a:lnTo>
                    <a:pt x="79" y="44"/>
                  </a:lnTo>
                  <a:lnTo>
                    <a:pt x="83" y="46"/>
                  </a:lnTo>
                  <a:lnTo>
                    <a:pt x="84" y="54"/>
                  </a:lnTo>
                  <a:lnTo>
                    <a:pt x="83" y="61"/>
                  </a:lnTo>
                  <a:lnTo>
                    <a:pt x="83" y="67"/>
                  </a:lnTo>
                  <a:lnTo>
                    <a:pt x="83" y="71"/>
                  </a:lnTo>
                  <a:lnTo>
                    <a:pt x="79" y="71"/>
                  </a:lnTo>
                  <a:lnTo>
                    <a:pt x="75" y="72"/>
                  </a:lnTo>
                  <a:lnTo>
                    <a:pt x="73" y="74"/>
                  </a:lnTo>
                  <a:lnTo>
                    <a:pt x="72" y="74"/>
                  </a:lnTo>
                  <a:lnTo>
                    <a:pt x="66" y="67"/>
                  </a:lnTo>
                  <a:lnTo>
                    <a:pt x="63" y="54"/>
                  </a:lnTo>
                  <a:lnTo>
                    <a:pt x="56" y="44"/>
                  </a:lnTo>
                  <a:lnTo>
                    <a:pt x="43" y="39"/>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8" name="Freeform 280">
              <a:extLst>
                <a:ext uri="{FF2B5EF4-FFF2-40B4-BE49-F238E27FC236}">
                  <a16:creationId xmlns:a16="http://schemas.microsoft.com/office/drawing/2014/main" id="{7086F6BD-46AF-4E8F-8F3F-4819262634FA}"/>
                </a:ext>
              </a:extLst>
            </p:cNvPr>
            <p:cNvSpPr>
              <a:spLocks/>
            </p:cNvSpPr>
            <p:nvPr/>
          </p:nvSpPr>
          <p:spPr bwMode="auto">
            <a:xfrm>
              <a:off x="2593" y="794"/>
              <a:ext cx="89" cy="154"/>
            </a:xfrm>
            <a:custGeom>
              <a:avLst/>
              <a:gdLst>
                <a:gd name="T0" fmla="*/ 2 w 179"/>
                <a:gd name="T1" fmla="*/ 0 h 309"/>
                <a:gd name="T2" fmla="*/ 2 w 179"/>
                <a:gd name="T3" fmla="*/ 0 h 309"/>
                <a:gd name="T4" fmla="*/ 2 w 179"/>
                <a:gd name="T5" fmla="*/ 0 h 309"/>
                <a:gd name="T6" fmla="*/ 1 w 179"/>
                <a:gd name="T7" fmla="*/ 0 h 309"/>
                <a:gd name="T8" fmla="*/ 1 w 179"/>
                <a:gd name="T9" fmla="*/ 0 h 309"/>
                <a:gd name="T10" fmla="*/ 1 w 179"/>
                <a:gd name="T11" fmla="*/ 1 h 309"/>
                <a:gd name="T12" fmla="*/ 1 w 179"/>
                <a:gd name="T13" fmla="*/ 1 h 309"/>
                <a:gd name="T14" fmla="*/ 0 w 179"/>
                <a:gd name="T15" fmla="*/ 1 h 309"/>
                <a:gd name="T16" fmla="*/ 0 w 179"/>
                <a:gd name="T17" fmla="*/ 1 h 309"/>
                <a:gd name="T18" fmla="*/ 0 w 179"/>
                <a:gd name="T19" fmla="*/ 1 h 309"/>
                <a:gd name="T20" fmla="*/ 0 w 179"/>
                <a:gd name="T21" fmla="*/ 1 h 309"/>
                <a:gd name="T22" fmla="*/ 0 w 179"/>
                <a:gd name="T23" fmla="*/ 1 h 309"/>
                <a:gd name="T24" fmla="*/ 0 w 179"/>
                <a:gd name="T25" fmla="*/ 1 h 309"/>
                <a:gd name="T26" fmla="*/ 0 w 179"/>
                <a:gd name="T27" fmla="*/ 1 h 309"/>
                <a:gd name="T28" fmla="*/ 0 w 179"/>
                <a:gd name="T29" fmla="*/ 2 h 309"/>
                <a:gd name="T30" fmla="*/ 0 w 179"/>
                <a:gd name="T31" fmla="*/ 2 h 309"/>
                <a:gd name="T32" fmla="*/ 0 w 179"/>
                <a:gd name="T33" fmla="*/ 2 h 309"/>
                <a:gd name="T34" fmla="*/ 0 w 179"/>
                <a:gd name="T35" fmla="*/ 2 h 309"/>
                <a:gd name="T36" fmla="*/ 0 w 179"/>
                <a:gd name="T37" fmla="*/ 2 h 309"/>
                <a:gd name="T38" fmla="*/ 0 w 179"/>
                <a:gd name="T39" fmla="*/ 3 h 309"/>
                <a:gd name="T40" fmla="*/ 0 w 179"/>
                <a:gd name="T41" fmla="*/ 3 h 309"/>
                <a:gd name="T42" fmla="*/ 0 w 179"/>
                <a:gd name="T43" fmla="*/ 3 h 309"/>
                <a:gd name="T44" fmla="*/ 0 w 179"/>
                <a:gd name="T45" fmla="*/ 3 h 309"/>
                <a:gd name="T46" fmla="*/ 0 w 179"/>
                <a:gd name="T47" fmla="*/ 3 h 309"/>
                <a:gd name="T48" fmla="*/ 0 w 179"/>
                <a:gd name="T49" fmla="*/ 3 h 309"/>
                <a:gd name="T50" fmla="*/ 0 w 179"/>
                <a:gd name="T51" fmla="*/ 4 h 309"/>
                <a:gd name="T52" fmla="*/ 1 w 179"/>
                <a:gd name="T53" fmla="*/ 4 h 309"/>
                <a:gd name="T54" fmla="*/ 1 w 179"/>
                <a:gd name="T55" fmla="*/ 4 h 309"/>
                <a:gd name="T56" fmla="*/ 1 w 179"/>
                <a:gd name="T57" fmla="*/ 4 h 309"/>
                <a:gd name="T58" fmla="*/ 1 w 179"/>
                <a:gd name="T59" fmla="*/ 4 h 309"/>
                <a:gd name="T60" fmla="*/ 1 w 179"/>
                <a:gd name="T61" fmla="*/ 4 h 309"/>
                <a:gd name="T62" fmla="*/ 1 w 179"/>
                <a:gd name="T63" fmla="*/ 4 h 309"/>
                <a:gd name="T64" fmla="*/ 1 w 179"/>
                <a:gd name="T65" fmla="*/ 4 h 309"/>
                <a:gd name="T66" fmla="*/ 1 w 179"/>
                <a:gd name="T67" fmla="*/ 3 h 309"/>
                <a:gd name="T68" fmla="*/ 2 w 179"/>
                <a:gd name="T69" fmla="*/ 3 h 309"/>
                <a:gd name="T70" fmla="*/ 2 w 179"/>
                <a:gd name="T71" fmla="*/ 3 h 309"/>
                <a:gd name="T72" fmla="*/ 2 w 179"/>
                <a:gd name="T73" fmla="*/ 3 h 309"/>
                <a:gd name="T74" fmla="*/ 2 w 179"/>
                <a:gd name="T75" fmla="*/ 3 h 309"/>
                <a:gd name="T76" fmla="*/ 2 w 179"/>
                <a:gd name="T77" fmla="*/ 3 h 309"/>
                <a:gd name="T78" fmla="*/ 2 w 179"/>
                <a:gd name="T79" fmla="*/ 2 h 309"/>
                <a:gd name="T80" fmla="*/ 2 w 179"/>
                <a:gd name="T81" fmla="*/ 2 h 309"/>
                <a:gd name="T82" fmla="*/ 2 w 179"/>
                <a:gd name="T83" fmla="*/ 2 h 309"/>
                <a:gd name="T84" fmla="*/ 2 w 179"/>
                <a:gd name="T85" fmla="*/ 1 h 309"/>
                <a:gd name="T86" fmla="*/ 2 w 179"/>
                <a:gd name="T87" fmla="*/ 1 h 309"/>
                <a:gd name="T88" fmla="*/ 2 w 179"/>
                <a:gd name="T89" fmla="*/ 0 h 309"/>
                <a:gd name="T90" fmla="*/ 2 w 179"/>
                <a:gd name="T91" fmla="*/ 0 h 309"/>
                <a:gd name="T92" fmla="*/ 2 w 179"/>
                <a:gd name="T93" fmla="*/ 0 h 309"/>
                <a:gd name="T94" fmla="*/ 2 w 179"/>
                <a:gd name="T95" fmla="*/ 0 h 309"/>
                <a:gd name="T96" fmla="*/ 2 w 179"/>
                <a:gd name="T97" fmla="*/ 0 h 309"/>
                <a:gd name="T98" fmla="*/ 2 w 179"/>
                <a:gd name="T99" fmla="*/ 0 h 309"/>
                <a:gd name="T100" fmla="*/ 2 w 179"/>
                <a:gd name="T101" fmla="*/ 0 h 309"/>
                <a:gd name="T102" fmla="*/ 2 w 179"/>
                <a:gd name="T103" fmla="*/ 0 h 309"/>
                <a:gd name="T104" fmla="*/ 2 w 179"/>
                <a:gd name="T105" fmla="*/ 0 h 309"/>
                <a:gd name="T106" fmla="*/ 2 w 179"/>
                <a:gd name="T107" fmla="*/ 0 h 3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9" h="309">
                  <a:moveTo>
                    <a:pt x="177" y="0"/>
                  </a:moveTo>
                  <a:lnTo>
                    <a:pt x="162" y="20"/>
                  </a:lnTo>
                  <a:lnTo>
                    <a:pt x="146" y="37"/>
                  </a:lnTo>
                  <a:lnTo>
                    <a:pt x="127" y="51"/>
                  </a:lnTo>
                  <a:lnTo>
                    <a:pt x="109" y="61"/>
                  </a:lnTo>
                  <a:lnTo>
                    <a:pt x="89" y="69"/>
                  </a:lnTo>
                  <a:lnTo>
                    <a:pt x="70" y="75"/>
                  </a:lnTo>
                  <a:lnTo>
                    <a:pt x="51" y="77"/>
                  </a:lnTo>
                  <a:lnTo>
                    <a:pt x="33" y="77"/>
                  </a:lnTo>
                  <a:lnTo>
                    <a:pt x="34" y="84"/>
                  </a:lnTo>
                  <a:lnTo>
                    <a:pt x="34" y="92"/>
                  </a:lnTo>
                  <a:lnTo>
                    <a:pt x="33" y="100"/>
                  </a:lnTo>
                  <a:lnTo>
                    <a:pt x="30" y="110"/>
                  </a:lnTo>
                  <a:lnTo>
                    <a:pt x="26" y="119"/>
                  </a:lnTo>
                  <a:lnTo>
                    <a:pt x="19" y="128"/>
                  </a:lnTo>
                  <a:lnTo>
                    <a:pt x="11" y="135"/>
                  </a:lnTo>
                  <a:lnTo>
                    <a:pt x="0" y="142"/>
                  </a:lnTo>
                  <a:lnTo>
                    <a:pt x="12" y="161"/>
                  </a:lnTo>
                  <a:lnTo>
                    <a:pt x="20" y="187"/>
                  </a:lnTo>
                  <a:lnTo>
                    <a:pt x="21" y="211"/>
                  </a:lnTo>
                  <a:lnTo>
                    <a:pt x="12" y="232"/>
                  </a:lnTo>
                  <a:lnTo>
                    <a:pt x="20" y="235"/>
                  </a:lnTo>
                  <a:lnTo>
                    <a:pt x="29" y="240"/>
                  </a:lnTo>
                  <a:lnTo>
                    <a:pt x="40" y="246"/>
                  </a:lnTo>
                  <a:lnTo>
                    <a:pt x="51" y="252"/>
                  </a:lnTo>
                  <a:lnTo>
                    <a:pt x="61" y="263"/>
                  </a:lnTo>
                  <a:lnTo>
                    <a:pt x="72" y="276"/>
                  </a:lnTo>
                  <a:lnTo>
                    <a:pt x="80" y="290"/>
                  </a:lnTo>
                  <a:lnTo>
                    <a:pt x="86" y="309"/>
                  </a:lnTo>
                  <a:lnTo>
                    <a:pt x="90" y="299"/>
                  </a:lnTo>
                  <a:lnTo>
                    <a:pt x="96" y="286"/>
                  </a:lnTo>
                  <a:lnTo>
                    <a:pt x="104" y="274"/>
                  </a:lnTo>
                  <a:lnTo>
                    <a:pt x="113" y="264"/>
                  </a:lnTo>
                  <a:lnTo>
                    <a:pt x="123" y="254"/>
                  </a:lnTo>
                  <a:lnTo>
                    <a:pt x="134" y="247"/>
                  </a:lnTo>
                  <a:lnTo>
                    <a:pt x="147" y="241"/>
                  </a:lnTo>
                  <a:lnTo>
                    <a:pt x="161" y="239"/>
                  </a:lnTo>
                  <a:lnTo>
                    <a:pt x="154" y="225"/>
                  </a:lnTo>
                  <a:lnTo>
                    <a:pt x="150" y="208"/>
                  </a:lnTo>
                  <a:lnTo>
                    <a:pt x="152" y="188"/>
                  </a:lnTo>
                  <a:lnTo>
                    <a:pt x="165" y="168"/>
                  </a:lnTo>
                  <a:lnTo>
                    <a:pt x="154" y="135"/>
                  </a:lnTo>
                  <a:lnTo>
                    <a:pt x="150" y="103"/>
                  </a:lnTo>
                  <a:lnTo>
                    <a:pt x="151" y="74"/>
                  </a:lnTo>
                  <a:lnTo>
                    <a:pt x="156" y="52"/>
                  </a:lnTo>
                  <a:lnTo>
                    <a:pt x="161" y="39"/>
                  </a:lnTo>
                  <a:lnTo>
                    <a:pt x="166" y="27"/>
                  </a:lnTo>
                  <a:lnTo>
                    <a:pt x="172" y="15"/>
                  </a:lnTo>
                  <a:lnTo>
                    <a:pt x="177" y="9"/>
                  </a:lnTo>
                  <a:lnTo>
                    <a:pt x="179" y="7"/>
                  </a:lnTo>
                  <a:lnTo>
                    <a:pt x="179" y="5"/>
                  </a:lnTo>
                  <a:lnTo>
                    <a:pt x="178" y="4"/>
                  </a:lnTo>
                  <a:lnTo>
                    <a:pt x="177" y="2"/>
                  </a:lnTo>
                  <a:lnTo>
                    <a:pt x="177"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39" name="Freeform 281">
              <a:extLst>
                <a:ext uri="{FF2B5EF4-FFF2-40B4-BE49-F238E27FC236}">
                  <a16:creationId xmlns:a16="http://schemas.microsoft.com/office/drawing/2014/main" id="{B8A98213-111C-4CE7-9A85-0D60142C46B1}"/>
                </a:ext>
              </a:extLst>
            </p:cNvPr>
            <p:cNvSpPr>
              <a:spLocks/>
            </p:cNvSpPr>
            <p:nvPr/>
          </p:nvSpPr>
          <p:spPr bwMode="auto">
            <a:xfrm>
              <a:off x="2820" y="755"/>
              <a:ext cx="167" cy="128"/>
            </a:xfrm>
            <a:custGeom>
              <a:avLst/>
              <a:gdLst>
                <a:gd name="T0" fmla="*/ 3 w 334"/>
                <a:gd name="T1" fmla="*/ 0 h 256"/>
                <a:gd name="T2" fmla="*/ 3 w 334"/>
                <a:gd name="T3" fmla="*/ 1 h 256"/>
                <a:gd name="T4" fmla="*/ 2 w 334"/>
                <a:gd name="T5" fmla="*/ 1 h 256"/>
                <a:gd name="T6" fmla="*/ 2 w 334"/>
                <a:gd name="T7" fmla="*/ 1 h 256"/>
                <a:gd name="T8" fmla="*/ 2 w 334"/>
                <a:gd name="T9" fmla="*/ 1 h 256"/>
                <a:gd name="T10" fmla="*/ 2 w 334"/>
                <a:gd name="T11" fmla="*/ 1 h 256"/>
                <a:gd name="T12" fmla="*/ 1 w 334"/>
                <a:gd name="T13" fmla="*/ 1 h 256"/>
                <a:gd name="T14" fmla="*/ 1 w 334"/>
                <a:gd name="T15" fmla="*/ 1 h 256"/>
                <a:gd name="T16" fmla="*/ 1 w 334"/>
                <a:gd name="T17" fmla="*/ 1 h 256"/>
                <a:gd name="T18" fmla="*/ 1 w 334"/>
                <a:gd name="T19" fmla="*/ 1 h 256"/>
                <a:gd name="T20" fmla="*/ 1 w 334"/>
                <a:gd name="T21" fmla="*/ 1 h 256"/>
                <a:gd name="T22" fmla="*/ 1 w 334"/>
                <a:gd name="T23" fmla="*/ 1 h 256"/>
                <a:gd name="T24" fmla="*/ 0 w 334"/>
                <a:gd name="T25" fmla="*/ 1 h 256"/>
                <a:gd name="T26" fmla="*/ 1 w 334"/>
                <a:gd name="T27" fmla="*/ 1 h 256"/>
                <a:gd name="T28" fmla="*/ 1 w 334"/>
                <a:gd name="T29" fmla="*/ 1 h 256"/>
                <a:gd name="T30" fmla="*/ 1 w 334"/>
                <a:gd name="T31" fmla="*/ 2 h 256"/>
                <a:gd name="T32" fmla="*/ 1 w 334"/>
                <a:gd name="T33" fmla="*/ 2 h 256"/>
                <a:gd name="T34" fmla="*/ 2 w 334"/>
                <a:gd name="T35" fmla="*/ 2 h 256"/>
                <a:gd name="T36" fmla="*/ 2 w 334"/>
                <a:gd name="T37" fmla="*/ 3 h 256"/>
                <a:gd name="T38" fmla="*/ 2 w 334"/>
                <a:gd name="T39" fmla="*/ 3 h 256"/>
                <a:gd name="T40" fmla="*/ 2 w 334"/>
                <a:gd name="T41" fmla="*/ 3 h 256"/>
                <a:gd name="T42" fmla="*/ 2 w 334"/>
                <a:gd name="T43" fmla="*/ 3 h 256"/>
                <a:gd name="T44" fmla="*/ 2 w 334"/>
                <a:gd name="T45" fmla="*/ 4 h 256"/>
                <a:gd name="T46" fmla="*/ 2 w 334"/>
                <a:gd name="T47" fmla="*/ 4 h 256"/>
                <a:gd name="T48" fmla="*/ 3 w 334"/>
                <a:gd name="T49" fmla="*/ 4 h 256"/>
                <a:gd name="T50" fmla="*/ 3 w 334"/>
                <a:gd name="T51" fmla="*/ 4 h 256"/>
                <a:gd name="T52" fmla="*/ 3 w 334"/>
                <a:gd name="T53" fmla="*/ 4 h 256"/>
                <a:gd name="T54" fmla="*/ 3 w 334"/>
                <a:gd name="T55" fmla="*/ 4 h 256"/>
                <a:gd name="T56" fmla="*/ 3 w 334"/>
                <a:gd name="T57" fmla="*/ 4 h 256"/>
                <a:gd name="T58" fmla="*/ 3 w 334"/>
                <a:gd name="T59" fmla="*/ 4 h 256"/>
                <a:gd name="T60" fmla="*/ 4 w 334"/>
                <a:gd name="T61" fmla="*/ 4 h 256"/>
                <a:gd name="T62" fmla="*/ 4 w 334"/>
                <a:gd name="T63" fmla="*/ 4 h 256"/>
                <a:gd name="T64" fmla="*/ 4 w 334"/>
                <a:gd name="T65" fmla="*/ 4 h 256"/>
                <a:gd name="T66" fmla="*/ 5 w 334"/>
                <a:gd name="T67" fmla="*/ 4 h 256"/>
                <a:gd name="T68" fmla="*/ 5 w 334"/>
                <a:gd name="T69" fmla="*/ 4 h 256"/>
                <a:gd name="T70" fmla="*/ 5 w 334"/>
                <a:gd name="T71" fmla="*/ 4 h 256"/>
                <a:gd name="T72" fmla="*/ 6 w 334"/>
                <a:gd name="T73" fmla="*/ 4 h 256"/>
                <a:gd name="T74" fmla="*/ 6 w 334"/>
                <a:gd name="T75" fmla="*/ 4 h 256"/>
                <a:gd name="T76" fmla="*/ 5 w 334"/>
                <a:gd name="T77" fmla="*/ 4 h 256"/>
                <a:gd name="T78" fmla="*/ 5 w 334"/>
                <a:gd name="T79" fmla="*/ 4 h 256"/>
                <a:gd name="T80" fmla="*/ 5 w 334"/>
                <a:gd name="T81" fmla="*/ 4 h 256"/>
                <a:gd name="T82" fmla="*/ 5 w 334"/>
                <a:gd name="T83" fmla="*/ 3 h 256"/>
                <a:gd name="T84" fmla="*/ 5 w 334"/>
                <a:gd name="T85" fmla="*/ 3 h 256"/>
                <a:gd name="T86" fmla="*/ 5 w 334"/>
                <a:gd name="T87" fmla="*/ 3 h 256"/>
                <a:gd name="T88" fmla="*/ 5 w 334"/>
                <a:gd name="T89" fmla="*/ 2 h 256"/>
                <a:gd name="T90" fmla="*/ 5 w 334"/>
                <a:gd name="T91" fmla="*/ 2 h 256"/>
                <a:gd name="T92" fmla="*/ 5 w 334"/>
                <a:gd name="T93" fmla="*/ 2 h 256"/>
                <a:gd name="T94" fmla="*/ 5 w 334"/>
                <a:gd name="T95" fmla="*/ 2 h 256"/>
                <a:gd name="T96" fmla="*/ 5 w 334"/>
                <a:gd name="T97" fmla="*/ 2 h 256"/>
                <a:gd name="T98" fmla="*/ 4 w 334"/>
                <a:gd name="T99" fmla="*/ 2 h 256"/>
                <a:gd name="T100" fmla="*/ 4 w 334"/>
                <a:gd name="T101" fmla="*/ 1 h 256"/>
                <a:gd name="T102" fmla="*/ 4 w 334"/>
                <a:gd name="T103" fmla="*/ 1 h 256"/>
                <a:gd name="T104" fmla="*/ 4 w 334"/>
                <a:gd name="T105" fmla="*/ 1 h 256"/>
                <a:gd name="T106" fmla="*/ 4 w 334"/>
                <a:gd name="T107" fmla="*/ 1 h 256"/>
                <a:gd name="T108" fmla="*/ 4 w 334"/>
                <a:gd name="T109" fmla="*/ 1 h 256"/>
                <a:gd name="T110" fmla="*/ 4 w 334"/>
                <a:gd name="T111" fmla="*/ 1 h 256"/>
                <a:gd name="T112" fmla="*/ 4 w 334"/>
                <a:gd name="T113" fmla="*/ 1 h 256"/>
                <a:gd name="T114" fmla="*/ 3 w 334"/>
                <a:gd name="T115" fmla="*/ 1 h 256"/>
                <a:gd name="T116" fmla="*/ 3 w 334"/>
                <a:gd name="T117" fmla="*/ 1 h 256"/>
                <a:gd name="T118" fmla="*/ 3 w 334"/>
                <a:gd name="T119" fmla="*/ 1 h 256"/>
                <a:gd name="T120" fmla="*/ 3 w 334"/>
                <a:gd name="T121" fmla="*/ 0 h 2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34" h="256">
                  <a:moveTo>
                    <a:pt x="152" y="0"/>
                  </a:moveTo>
                  <a:lnTo>
                    <a:pt x="141" y="3"/>
                  </a:lnTo>
                  <a:lnTo>
                    <a:pt x="126" y="9"/>
                  </a:lnTo>
                  <a:lnTo>
                    <a:pt x="108" y="15"/>
                  </a:lnTo>
                  <a:lnTo>
                    <a:pt x="91" y="21"/>
                  </a:lnTo>
                  <a:lnTo>
                    <a:pt x="71" y="26"/>
                  </a:lnTo>
                  <a:lnTo>
                    <a:pt x="54" y="31"/>
                  </a:lnTo>
                  <a:lnTo>
                    <a:pt x="37" y="34"/>
                  </a:lnTo>
                  <a:lnTo>
                    <a:pt x="22" y="35"/>
                  </a:lnTo>
                  <a:lnTo>
                    <a:pt x="15" y="34"/>
                  </a:lnTo>
                  <a:lnTo>
                    <a:pt x="9" y="33"/>
                  </a:lnTo>
                  <a:lnTo>
                    <a:pt x="4" y="32"/>
                  </a:lnTo>
                  <a:lnTo>
                    <a:pt x="0" y="32"/>
                  </a:lnTo>
                  <a:lnTo>
                    <a:pt x="17" y="44"/>
                  </a:lnTo>
                  <a:lnTo>
                    <a:pt x="35" y="59"/>
                  </a:lnTo>
                  <a:lnTo>
                    <a:pt x="48" y="76"/>
                  </a:lnTo>
                  <a:lnTo>
                    <a:pt x="62" y="97"/>
                  </a:lnTo>
                  <a:lnTo>
                    <a:pt x="73" y="118"/>
                  </a:lnTo>
                  <a:lnTo>
                    <a:pt x="82" y="141"/>
                  </a:lnTo>
                  <a:lnTo>
                    <a:pt x="89" y="167"/>
                  </a:lnTo>
                  <a:lnTo>
                    <a:pt x="93" y="191"/>
                  </a:lnTo>
                  <a:lnTo>
                    <a:pt x="101" y="191"/>
                  </a:lnTo>
                  <a:lnTo>
                    <a:pt x="113" y="195"/>
                  </a:lnTo>
                  <a:lnTo>
                    <a:pt x="124" y="199"/>
                  </a:lnTo>
                  <a:lnTo>
                    <a:pt x="138" y="207"/>
                  </a:lnTo>
                  <a:lnTo>
                    <a:pt x="151" y="216"/>
                  </a:lnTo>
                  <a:lnTo>
                    <a:pt x="162" y="228"/>
                  </a:lnTo>
                  <a:lnTo>
                    <a:pt x="173" y="241"/>
                  </a:lnTo>
                  <a:lnTo>
                    <a:pt x="181" y="256"/>
                  </a:lnTo>
                  <a:lnTo>
                    <a:pt x="191" y="248"/>
                  </a:lnTo>
                  <a:lnTo>
                    <a:pt x="204" y="241"/>
                  </a:lnTo>
                  <a:lnTo>
                    <a:pt x="220" y="234"/>
                  </a:lnTo>
                  <a:lnTo>
                    <a:pt x="238" y="229"/>
                  </a:lnTo>
                  <a:lnTo>
                    <a:pt x="259" y="228"/>
                  </a:lnTo>
                  <a:lnTo>
                    <a:pt x="282" y="229"/>
                  </a:lnTo>
                  <a:lnTo>
                    <a:pt x="308" y="235"/>
                  </a:lnTo>
                  <a:lnTo>
                    <a:pt x="334" y="246"/>
                  </a:lnTo>
                  <a:lnTo>
                    <a:pt x="326" y="237"/>
                  </a:lnTo>
                  <a:lnTo>
                    <a:pt x="318" y="226"/>
                  </a:lnTo>
                  <a:lnTo>
                    <a:pt x="311" y="212"/>
                  </a:lnTo>
                  <a:lnTo>
                    <a:pt x="306" y="196"/>
                  </a:lnTo>
                  <a:lnTo>
                    <a:pt x="303" y="177"/>
                  </a:lnTo>
                  <a:lnTo>
                    <a:pt x="304" y="158"/>
                  </a:lnTo>
                  <a:lnTo>
                    <a:pt x="310" y="135"/>
                  </a:lnTo>
                  <a:lnTo>
                    <a:pt x="320" y="109"/>
                  </a:lnTo>
                  <a:lnTo>
                    <a:pt x="305" y="106"/>
                  </a:lnTo>
                  <a:lnTo>
                    <a:pt x="289" y="101"/>
                  </a:lnTo>
                  <a:lnTo>
                    <a:pt x="274" y="95"/>
                  </a:lnTo>
                  <a:lnTo>
                    <a:pt x="259" y="86"/>
                  </a:lnTo>
                  <a:lnTo>
                    <a:pt x="248" y="74"/>
                  </a:lnTo>
                  <a:lnTo>
                    <a:pt x="238" y="59"/>
                  </a:lnTo>
                  <a:lnTo>
                    <a:pt x="234" y="39"/>
                  </a:lnTo>
                  <a:lnTo>
                    <a:pt x="233" y="16"/>
                  </a:lnTo>
                  <a:lnTo>
                    <a:pt x="223" y="18"/>
                  </a:lnTo>
                  <a:lnTo>
                    <a:pt x="215" y="19"/>
                  </a:lnTo>
                  <a:lnTo>
                    <a:pt x="205" y="21"/>
                  </a:lnTo>
                  <a:lnTo>
                    <a:pt x="196" y="19"/>
                  </a:lnTo>
                  <a:lnTo>
                    <a:pt x="185" y="17"/>
                  </a:lnTo>
                  <a:lnTo>
                    <a:pt x="175" y="14"/>
                  </a:lnTo>
                  <a:lnTo>
                    <a:pt x="164" y="8"/>
                  </a:lnTo>
                  <a:lnTo>
                    <a:pt x="152"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0" name="Freeform 282">
              <a:extLst>
                <a:ext uri="{FF2B5EF4-FFF2-40B4-BE49-F238E27FC236}">
                  <a16:creationId xmlns:a16="http://schemas.microsoft.com/office/drawing/2014/main" id="{9A89CC99-30EC-40B8-9EC1-EB53AD25A023}"/>
                </a:ext>
              </a:extLst>
            </p:cNvPr>
            <p:cNvSpPr>
              <a:spLocks/>
            </p:cNvSpPr>
            <p:nvPr/>
          </p:nvSpPr>
          <p:spPr bwMode="auto">
            <a:xfrm>
              <a:off x="2734" y="564"/>
              <a:ext cx="147" cy="180"/>
            </a:xfrm>
            <a:custGeom>
              <a:avLst/>
              <a:gdLst>
                <a:gd name="T0" fmla="*/ 4 w 293"/>
                <a:gd name="T1" fmla="*/ 2 h 361"/>
                <a:gd name="T2" fmla="*/ 4 w 293"/>
                <a:gd name="T3" fmla="*/ 2 h 361"/>
                <a:gd name="T4" fmla="*/ 3 w 293"/>
                <a:gd name="T5" fmla="*/ 3 h 361"/>
                <a:gd name="T6" fmla="*/ 2 w 293"/>
                <a:gd name="T7" fmla="*/ 3 h 361"/>
                <a:gd name="T8" fmla="*/ 2 w 293"/>
                <a:gd name="T9" fmla="*/ 4 h 361"/>
                <a:gd name="T10" fmla="*/ 2 w 293"/>
                <a:gd name="T11" fmla="*/ 4 h 361"/>
                <a:gd name="T12" fmla="*/ 2 w 293"/>
                <a:gd name="T13" fmla="*/ 5 h 361"/>
                <a:gd name="T14" fmla="*/ 1 w 293"/>
                <a:gd name="T15" fmla="*/ 5 h 361"/>
                <a:gd name="T16" fmla="*/ 1 w 293"/>
                <a:gd name="T17" fmla="*/ 5 h 361"/>
                <a:gd name="T18" fmla="*/ 1 w 293"/>
                <a:gd name="T19" fmla="*/ 5 h 361"/>
                <a:gd name="T20" fmla="*/ 1 w 293"/>
                <a:gd name="T21" fmla="*/ 5 h 361"/>
                <a:gd name="T22" fmla="*/ 1 w 293"/>
                <a:gd name="T23" fmla="*/ 5 h 361"/>
                <a:gd name="T24" fmla="*/ 1 w 293"/>
                <a:gd name="T25" fmla="*/ 5 h 361"/>
                <a:gd name="T26" fmla="*/ 0 w 293"/>
                <a:gd name="T27" fmla="*/ 5 h 361"/>
                <a:gd name="T28" fmla="*/ 1 w 293"/>
                <a:gd name="T29" fmla="*/ 5 h 361"/>
                <a:gd name="T30" fmla="*/ 1 w 293"/>
                <a:gd name="T31" fmla="*/ 4 h 361"/>
                <a:gd name="T32" fmla="*/ 2 w 293"/>
                <a:gd name="T33" fmla="*/ 4 h 361"/>
                <a:gd name="T34" fmla="*/ 2 w 293"/>
                <a:gd name="T35" fmla="*/ 3 h 361"/>
                <a:gd name="T36" fmla="*/ 2 w 293"/>
                <a:gd name="T37" fmla="*/ 3 h 361"/>
                <a:gd name="T38" fmla="*/ 2 w 293"/>
                <a:gd name="T39" fmla="*/ 2 h 361"/>
                <a:gd name="T40" fmla="*/ 2 w 293"/>
                <a:gd name="T41" fmla="*/ 2 h 361"/>
                <a:gd name="T42" fmla="*/ 2 w 293"/>
                <a:gd name="T43" fmla="*/ 2 h 361"/>
                <a:gd name="T44" fmla="*/ 2 w 293"/>
                <a:gd name="T45" fmla="*/ 1 h 361"/>
                <a:gd name="T46" fmla="*/ 2 w 293"/>
                <a:gd name="T47" fmla="*/ 1 h 361"/>
                <a:gd name="T48" fmla="*/ 3 w 293"/>
                <a:gd name="T49" fmla="*/ 0 h 361"/>
                <a:gd name="T50" fmla="*/ 3 w 293"/>
                <a:gd name="T51" fmla="*/ 0 h 361"/>
                <a:gd name="T52" fmla="*/ 4 w 293"/>
                <a:gd name="T53" fmla="*/ 0 h 361"/>
                <a:gd name="T54" fmla="*/ 4 w 293"/>
                <a:gd name="T55" fmla="*/ 0 h 361"/>
                <a:gd name="T56" fmla="*/ 4 w 293"/>
                <a:gd name="T57" fmla="*/ 0 h 361"/>
                <a:gd name="T58" fmla="*/ 4 w 293"/>
                <a:gd name="T59" fmla="*/ 0 h 361"/>
                <a:gd name="T60" fmla="*/ 4 w 293"/>
                <a:gd name="T61" fmla="*/ 1 h 361"/>
                <a:gd name="T62" fmla="*/ 5 w 293"/>
                <a:gd name="T63" fmla="*/ 1 h 361"/>
                <a:gd name="T64" fmla="*/ 5 w 293"/>
                <a:gd name="T65" fmla="*/ 1 h 361"/>
                <a:gd name="T66" fmla="*/ 5 w 293"/>
                <a:gd name="T67" fmla="*/ 2 h 361"/>
                <a:gd name="T68" fmla="*/ 4 w 293"/>
                <a:gd name="T69" fmla="*/ 2 h 361"/>
                <a:gd name="T70" fmla="*/ 4 w 293"/>
                <a:gd name="T71" fmla="*/ 2 h 3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3" h="361">
                  <a:moveTo>
                    <a:pt x="256" y="175"/>
                  </a:moveTo>
                  <a:lnTo>
                    <a:pt x="247" y="175"/>
                  </a:lnTo>
                  <a:lnTo>
                    <a:pt x="230" y="175"/>
                  </a:lnTo>
                  <a:lnTo>
                    <a:pt x="209" y="178"/>
                  </a:lnTo>
                  <a:lnTo>
                    <a:pt x="185" y="183"/>
                  </a:lnTo>
                  <a:lnTo>
                    <a:pt x="160" y="194"/>
                  </a:lnTo>
                  <a:lnTo>
                    <a:pt x="134" y="211"/>
                  </a:lnTo>
                  <a:lnTo>
                    <a:pt x="112" y="235"/>
                  </a:lnTo>
                  <a:lnTo>
                    <a:pt x="95" y="270"/>
                  </a:lnTo>
                  <a:lnTo>
                    <a:pt x="89" y="286"/>
                  </a:lnTo>
                  <a:lnTo>
                    <a:pt x="85" y="301"/>
                  </a:lnTo>
                  <a:lnTo>
                    <a:pt x="80" y="314"/>
                  </a:lnTo>
                  <a:lnTo>
                    <a:pt x="76" y="324"/>
                  </a:lnTo>
                  <a:lnTo>
                    <a:pt x="71" y="333"/>
                  </a:lnTo>
                  <a:lnTo>
                    <a:pt x="65" y="341"/>
                  </a:lnTo>
                  <a:lnTo>
                    <a:pt x="61" y="346"/>
                  </a:lnTo>
                  <a:lnTo>
                    <a:pt x="54" y="348"/>
                  </a:lnTo>
                  <a:lnTo>
                    <a:pt x="47" y="349"/>
                  </a:lnTo>
                  <a:lnTo>
                    <a:pt x="39" y="351"/>
                  </a:lnTo>
                  <a:lnTo>
                    <a:pt x="31" y="352"/>
                  </a:lnTo>
                  <a:lnTo>
                    <a:pt x="24" y="354"/>
                  </a:lnTo>
                  <a:lnTo>
                    <a:pt x="17" y="355"/>
                  </a:lnTo>
                  <a:lnTo>
                    <a:pt x="11" y="357"/>
                  </a:lnTo>
                  <a:lnTo>
                    <a:pt x="5" y="359"/>
                  </a:lnTo>
                  <a:lnTo>
                    <a:pt x="1" y="361"/>
                  </a:lnTo>
                  <a:lnTo>
                    <a:pt x="1" y="360"/>
                  </a:lnTo>
                  <a:lnTo>
                    <a:pt x="1" y="359"/>
                  </a:lnTo>
                  <a:lnTo>
                    <a:pt x="0" y="357"/>
                  </a:lnTo>
                  <a:lnTo>
                    <a:pt x="0" y="356"/>
                  </a:lnTo>
                  <a:lnTo>
                    <a:pt x="24" y="345"/>
                  </a:lnTo>
                  <a:lnTo>
                    <a:pt x="42" y="329"/>
                  </a:lnTo>
                  <a:lnTo>
                    <a:pt x="55" y="309"/>
                  </a:lnTo>
                  <a:lnTo>
                    <a:pt x="64" y="287"/>
                  </a:lnTo>
                  <a:lnTo>
                    <a:pt x="69" y="265"/>
                  </a:lnTo>
                  <a:lnTo>
                    <a:pt x="71" y="244"/>
                  </a:lnTo>
                  <a:lnTo>
                    <a:pt x="72" y="226"/>
                  </a:lnTo>
                  <a:lnTo>
                    <a:pt x="72" y="213"/>
                  </a:lnTo>
                  <a:lnTo>
                    <a:pt x="72" y="202"/>
                  </a:lnTo>
                  <a:lnTo>
                    <a:pt x="69" y="187"/>
                  </a:lnTo>
                  <a:lnTo>
                    <a:pt x="65" y="172"/>
                  </a:lnTo>
                  <a:lnTo>
                    <a:pt x="61" y="155"/>
                  </a:lnTo>
                  <a:lnTo>
                    <a:pt x="70" y="152"/>
                  </a:lnTo>
                  <a:lnTo>
                    <a:pt x="81" y="147"/>
                  </a:lnTo>
                  <a:lnTo>
                    <a:pt x="93" y="137"/>
                  </a:lnTo>
                  <a:lnTo>
                    <a:pt x="104" y="126"/>
                  </a:lnTo>
                  <a:lnTo>
                    <a:pt x="114" y="112"/>
                  </a:lnTo>
                  <a:lnTo>
                    <a:pt x="119" y="96"/>
                  </a:lnTo>
                  <a:lnTo>
                    <a:pt x="120" y="80"/>
                  </a:lnTo>
                  <a:lnTo>
                    <a:pt x="117" y="64"/>
                  </a:lnTo>
                  <a:lnTo>
                    <a:pt x="130" y="62"/>
                  </a:lnTo>
                  <a:lnTo>
                    <a:pt x="145" y="58"/>
                  </a:lnTo>
                  <a:lnTo>
                    <a:pt x="163" y="52"/>
                  </a:lnTo>
                  <a:lnTo>
                    <a:pt x="181" y="43"/>
                  </a:lnTo>
                  <a:lnTo>
                    <a:pt x="200" y="34"/>
                  </a:lnTo>
                  <a:lnTo>
                    <a:pt x="216" y="22"/>
                  </a:lnTo>
                  <a:lnTo>
                    <a:pt x="229" y="12"/>
                  </a:lnTo>
                  <a:lnTo>
                    <a:pt x="238" y="0"/>
                  </a:lnTo>
                  <a:lnTo>
                    <a:pt x="237" y="14"/>
                  </a:lnTo>
                  <a:lnTo>
                    <a:pt x="239" y="30"/>
                  </a:lnTo>
                  <a:lnTo>
                    <a:pt x="242" y="47"/>
                  </a:lnTo>
                  <a:lnTo>
                    <a:pt x="248" y="65"/>
                  </a:lnTo>
                  <a:lnTo>
                    <a:pt x="256" y="82"/>
                  </a:lnTo>
                  <a:lnTo>
                    <a:pt x="267" y="97"/>
                  </a:lnTo>
                  <a:lnTo>
                    <a:pt x="279" y="110"/>
                  </a:lnTo>
                  <a:lnTo>
                    <a:pt x="293" y="119"/>
                  </a:lnTo>
                  <a:lnTo>
                    <a:pt x="284" y="120"/>
                  </a:lnTo>
                  <a:lnTo>
                    <a:pt x="274" y="124"/>
                  </a:lnTo>
                  <a:lnTo>
                    <a:pt x="266" y="128"/>
                  </a:lnTo>
                  <a:lnTo>
                    <a:pt x="257" y="135"/>
                  </a:lnTo>
                  <a:lnTo>
                    <a:pt x="252" y="142"/>
                  </a:lnTo>
                  <a:lnTo>
                    <a:pt x="249" y="152"/>
                  </a:lnTo>
                  <a:lnTo>
                    <a:pt x="251" y="163"/>
                  </a:lnTo>
                  <a:lnTo>
                    <a:pt x="256" y="175"/>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1" name="Freeform 283">
              <a:extLst>
                <a:ext uri="{FF2B5EF4-FFF2-40B4-BE49-F238E27FC236}">
                  <a16:creationId xmlns:a16="http://schemas.microsoft.com/office/drawing/2014/main" id="{933BBB65-14DD-4AE0-8818-B4FF8E19E0F7}"/>
                </a:ext>
              </a:extLst>
            </p:cNvPr>
            <p:cNvSpPr>
              <a:spLocks/>
            </p:cNvSpPr>
            <p:nvPr/>
          </p:nvSpPr>
          <p:spPr bwMode="auto">
            <a:xfrm>
              <a:off x="2686" y="566"/>
              <a:ext cx="86" cy="176"/>
            </a:xfrm>
            <a:custGeom>
              <a:avLst/>
              <a:gdLst>
                <a:gd name="T0" fmla="*/ 1 w 173"/>
                <a:gd name="T1" fmla="*/ 6 h 351"/>
                <a:gd name="T2" fmla="*/ 1 w 173"/>
                <a:gd name="T3" fmla="*/ 6 h 351"/>
                <a:gd name="T4" fmla="*/ 1 w 173"/>
                <a:gd name="T5" fmla="*/ 6 h 351"/>
                <a:gd name="T6" fmla="*/ 0 w 173"/>
                <a:gd name="T7" fmla="*/ 6 h 351"/>
                <a:gd name="T8" fmla="*/ 0 w 173"/>
                <a:gd name="T9" fmla="*/ 6 h 351"/>
                <a:gd name="T10" fmla="*/ 1 w 173"/>
                <a:gd name="T11" fmla="*/ 5 h 351"/>
                <a:gd name="T12" fmla="*/ 1 w 173"/>
                <a:gd name="T13" fmla="*/ 5 h 351"/>
                <a:gd name="T14" fmla="*/ 1 w 173"/>
                <a:gd name="T15" fmla="*/ 5 h 351"/>
                <a:gd name="T16" fmla="*/ 1 w 173"/>
                <a:gd name="T17" fmla="*/ 5 h 351"/>
                <a:gd name="T18" fmla="*/ 1 w 173"/>
                <a:gd name="T19" fmla="*/ 5 h 351"/>
                <a:gd name="T20" fmla="*/ 1 w 173"/>
                <a:gd name="T21" fmla="*/ 5 h 351"/>
                <a:gd name="T22" fmla="*/ 1 w 173"/>
                <a:gd name="T23" fmla="*/ 5 h 351"/>
                <a:gd name="T24" fmla="*/ 1 w 173"/>
                <a:gd name="T25" fmla="*/ 5 h 351"/>
                <a:gd name="T26" fmla="*/ 1 w 173"/>
                <a:gd name="T27" fmla="*/ 5 h 351"/>
                <a:gd name="T28" fmla="*/ 1 w 173"/>
                <a:gd name="T29" fmla="*/ 5 h 351"/>
                <a:gd name="T30" fmla="*/ 0 w 173"/>
                <a:gd name="T31" fmla="*/ 5 h 351"/>
                <a:gd name="T32" fmla="*/ 0 w 173"/>
                <a:gd name="T33" fmla="*/ 5 h 351"/>
                <a:gd name="T34" fmla="*/ 0 w 173"/>
                <a:gd name="T35" fmla="*/ 5 h 351"/>
                <a:gd name="T36" fmla="*/ 0 w 173"/>
                <a:gd name="T37" fmla="*/ 5 h 351"/>
                <a:gd name="T38" fmla="*/ 0 w 173"/>
                <a:gd name="T39" fmla="*/ 5 h 351"/>
                <a:gd name="T40" fmla="*/ 0 w 173"/>
                <a:gd name="T41" fmla="*/ 5 h 351"/>
                <a:gd name="T42" fmla="*/ 0 w 173"/>
                <a:gd name="T43" fmla="*/ 5 h 351"/>
                <a:gd name="T44" fmla="*/ 0 w 173"/>
                <a:gd name="T45" fmla="*/ 5 h 351"/>
                <a:gd name="T46" fmla="*/ 0 w 173"/>
                <a:gd name="T47" fmla="*/ 4 h 351"/>
                <a:gd name="T48" fmla="*/ 0 w 173"/>
                <a:gd name="T49" fmla="*/ 4 h 351"/>
                <a:gd name="T50" fmla="*/ 0 w 173"/>
                <a:gd name="T51" fmla="*/ 4 h 351"/>
                <a:gd name="T52" fmla="*/ 0 w 173"/>
                <a:gd name="T53" fmla="*/ 4 h 351"/>
                <a:gd name="T54" fmla="*/ 0 w 173"/>
                <a:gd name="T55" fmla="*/ 4 h 351"/>
                <a:gd name="T56" fmla="*/ 0 w 173"/>
                <a:gd name="T57" fmla="*/ 4 h 351"/>
                <a:gd name="T58" fmla="*/ 0 w 173"/>
                <a:gd name="T59" fmla="*/ 4 h 351"/>
                <a:gd name="T60" fmla="*/ 0 w 173"/>
                <a:gd name="T61" fmla="*/ 4 h 351"/>
                <a:gd name="T62" fmla="*/ 0 w 173"/>
                <a:gd name="T63" fmla="*/ 4 h 351"/>
                <a:gd name="T64" fmla="*/ 0 w 173"/>
                <a:gd name="T65" fmla="*/ 4 h 351"/>
                <a:gd name="T66" fmla="*/ 0 w 173"/>
                <a:gd name="T67" fmla="*/ 3 h 351"/>
                <a:gd name="T68" fmla="*/ 0 w 173"/>
                <a:gd name="T69" fmla="*/ 2 h 351"/>
                <a:gd name="T70" fmla="*/ 1 w 173"/>
                <a:gd name="T71" fmla="*/ 1 h 351"/>
                <a:gd name="T72" fmla="*/ 2 w 173"/>
                <a:gd name="T73" fmla="*/ 1 h 351"/>
                <a:gd name="T74" fmla="*/ 2 w 173"/>
                <a:gd name="T75" fmla="*/ 1 h 351"/>
                <a:gd name="T76" fmla="*/ 2 w 173"/>
                <a:gd name="T77" fmla="*/ 0 h 351"/>
                <a:gd name="T78" fmla="*/ 2 w 173"/>
                <a:gd name="T79" fmla="*/ 1 h 351"/>
                <a:gd name="T80" fmla="*/ 2 w 173"/>
                <a:gd name="T81" fmla="*/ 1 h 351"/>
                <a:gd name="T82" fmla="*/ 2 w 173"/>
                <a:gd name="T83" fmla="*/ 1 h 351"/>
                <a:gd name="T84" fmla="*/ 2 w 173"/>
                <a:gd name="T85" fmla="*/ 2 h 351"/>
                <a:gd name="T86" fmla="*/ 2 w 173"/>
                <a:gd name="T87" fmla="*/ 3 h 351"/>
                <a:gd name="T88" fmla="*/ 2 w 173"/>
                <a:gd name="T89" fmla="*/ 3 h 351"/>
                <a:gd name="T90" fmla="*/ 2 w 173"/>
                <a:gd name="T91" fmla="*/ 4 h 351"/>
                <a:gd name="T92" fmla="*/ 2 w 173"/>
                <a:gd name="T93" fmla="*/ 4 h 351"/>
                <a:gd name="T94" fmla="*/ 2 w 173"/>
                <a:gd name="T95" fmla="*/ 5 h 351"/>
                <a:gd name="T96" fmla="*/ 2 w 173"/>
                <a:gd name="T97" fmla="*/ 5 h 351"/>
                <a:gd name="T98" fmla="*/ 1 w 173"/>
                <a:gd name="T99" fmla="*/ 6 h 3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3" h="351">
                  <a:moveTo>
                    <a:pt x="97" y="351"/>
                  </a:moveTo>
                  <a:lnTo>
                    <a:pt x="94" y="347"/>
                  </a:lnTo>
                  <a:lnTo>
                    <a:pt x="90" y="340"/>
                  </a:lnTo>
                  <a:lnTo>
                    <a:pt x="83" y="335"/>
                  </a:lnTo>
                  <a:lnTo>
                    <a:pt x="71" y="335"/>
                  </a:lnTo>
                  <a:lnTo>
                    <a:pt x="64" y="336"/>
                  </a:lnTo>
                  <a:lnTo>
                    <a:pt x="60" y="334"/>
                  </a:lnTo>
                  <a:lnTo>
                    <a:pt x="55" y="331"/>
                  </a:lnTo>
                  <a:lnTo>
                    <a:pt x="52" y="327"/>
                  </a:lnTo>
                  <a:lnTo>
                    <a:pt x="57" y="321"/>
                  </a:lnTo>
                  <a:lnTo>
                    <a:pt x="62" y="316"/>
                  </a:lnTo>
                  <a:lnTo>
                    <a:pt x="68" y="311"/>
                  </a:lnTo>
                  <a:lnTo>
                    <a:pt x="72" y="306"/>
                  </a:lnTo>
                  <a:lnTo>
                    <a:pt x="84" y="307"/>
                  </a:lnTo>
                  <a:lnTo>
                    <a:pt x="92" y="305"/>
                  </a:lnTo>
                  <a:lnTo>
                    <a:pt x="99" y="302"/>
                  </a:lnTo>
                  <a:lnTo>
                    <a:pt x="105" y="295"/>
                  </a:lnTo>
                  <a:lnTo>
                    <a:pt x="107" y="291"/>
                  </a:lnTo>
                  <a:lnTo>
                    <a:pt x="108" y="288"/>
                  </a:lnTo>
                  <a:lnTo>
                    <a:pt x="108" y="284"/>
                  </a:lnTo>
                  <a:lnTo>
                    <a:pt x="108" y="281"/>
                  </a:lnTo>
                  <a:lnTo>
                    <a:pt x="107" y="278"/>
                  </a:lnTo>
                  <a:lnTo>
                    <a:pt x="106" y="274"/>
                  </a:lnTo>
                  <a:lnTo>
                    <a:pt x="103" y="271"/>
                  </a:lnTo>
                  <a:lnTo>
                    <a:pt x="101" y="267"/>
                  </a:lnTo>
                  <a:lnTo>
                    <a:pt x="95" y="263"/>
                  </a:lnTo>
                  <a:lnTo>
                    <a:pt x="86" y="261"/>
                  </a:lnTo>
                  <a:lnTo>
                    <a:pt x="77" y="263"/>
                  </a:lnTo>
                  <a:lnTo>
                    <a:pt x="69" y="266"/>
                  </a:lnTo>
                  <a:lnTo>
                    <a:pt x="64" y="272"/>
                  </a:lnTo>
                  <a:lnTo>
                    <a:pt x="63" y="276"/>
                  </a:lnTo>
                  <a:lnTo>
                    <a:pt x="63" y="281"/>
                  </a:lnTo>
                  <a:lnTo>
                    <a:pt x="64" y="286"/>
                  </a:lnTo>
                  <a:lnTo>
                    <a:pt x="59" y="293"/>
                  </a:lnTo>
                  <a:lnTo>
                    <a:pt x="52" y="298"/>
                  </a:lnTo>
                  <a:lnTo>
                    <a:pt x="46" y="303"/>
                  </a:lnTo>
                  <a:lnTo>
                    <a:pt x="42" y="305"/>
                  </a:lnTo>
                  <a:lnTo>
                    <a:pt x="40" y="303"/>
                  </a:lnTo>
                  <a:lnTo>
                    <a:pt x="38" y="301"/>
                  </a:lnTo>
                  <a:lnTo>
                    <a:pt x="36" y="298"/>
                  </a:lnTo>
                  <a:lnTo>
                    <a:pt x="32" y="297"/>
                  </a:lnTo>
                  <a:lnTo>
                    <a:pt x="36" y="290"/>
                  </a:lnTo>
                  <a:lnTo>
                    <a:pt x="38" y="282"/>
                  </a:lnTo>
                  <a:lnTo>
                    <a:pt x="39" y="275"/>
                  </a:lnTo>
                  <a:lnTo>
                    <a:pt x="40" y="271"/>
                  </a:lnTo>
                  <a:lnTo>
                    <a:pt x="47" y="266"/>
                  </a:lnTo>
                  <a:lnTo>
                    <a:pt x="52" y="261"/>
                  </a:lnTo>
                  <a:lnTo>
                    <a:pt x="55" y="254"/>
                  </a:lnTo>
                  <a:lnTo>
                    <a:pt x="57" y="249"/>
                  </a:lnTo>
                  <a:lnTo>
                    <a:pt x="57" y="246"/>
                  </a:lnTo>
                  <a:lnTo>
                    <a:pt x="57" y="244"/>
                  </a:lnTo>
                  <a:lnTo>
                    <a:pt x="57" y="243"/>
                  </a:lnTo>
                  <a:lnTo>
                    <a:pt x="56" y="241"/>
                  </a:lnTo>
                  <a:lnTo>
                    <a:pt x="54" y="235"/>
                  </a:lnTo>
                  <a:lnTo>
                    <a:pt x="51" y="230"/>
                  </a:lnTo>
                  <a:lnTo>
                    <a:pt x="45" y="227"/>
                  </a:lnTo>
                  <a:lnTo>
                    <a:pt x="37" y="223"/>
                  </a:lnTo>
                  <a:lnTo>
                    <a:pt x="32" y="222"/>
                  </a:lnTo>
                  <a:lnTo>
                    <a:pt x="27" y="222"/>
                  </a:lnTo>
                  <a:lnTo>
                    <a:pt x="24" y="225"/>
                  </a:lnTo>
                  <a:lnTo>
                    <a:pt x="21" y="226"/>
                  </a:lnTo>
                  <a:lnTo>
                    <a:pt x="17" y="228"/>
                  </a:lnTo>
                  <a:lnTo>
                    <a:pt x="15" y="229"/>
                  </a:lnTo>
                  <a:lnTo>
                    <a:pt x="11" y="231"/>
                  </a:lnTo>
                  <a:lnTo>
                    <a:pt x="9" y="234"/>
                  </a:lnTo>
                  <a:lnTo>
                    <a:pt x="0" y="201"/>
                  </a:lnTo>
                  <a:lnTo>
                    <a:pt x="2" y="167"/>
                  </a:lnTo>
                  <a:lnTo>
                    <a:pt x="16" y="133"/>
                  </a:lnTo>
                  <a:lnTo>
                    <a:pt x="37" y="100"/>
                  </a:lnTo>
                  <a:lnTo>
                    <a:pt x="63" y="70"/>
                  </a:lnTo>
                  <a:lnTo>
                    <a:pt x="92" y="45"/>
                  </a:lnTo>
                  <a:lnTo>
                    <a:pt x="121" y="25"/>
                  </a:lnTo>
                  <a:lnTo>
                    <a:pt x="147" y="11"/>
                  </a:lnTo>
                  <a:lnTo>
                    <a:pt x="151" y="10"/>
                  </a:lnTo>
                  <a:lnTo>
                    <a:pt x="155" y="7"/>
                  </a:lnTo>
                  <a:lnTo>
                    <a:pt x="161" y="4"/>
                  </a:lnTo>
                  <a:lnTo>
                    <a:pt x="167" y="2"/>
                  </a:lnTo>
                  <a:lnTo>
                    <a:pt x="170" y="0"/>
                  </a:lnTo>
                  <a:lnTo>
                    <a:pt x="173" y="0"/>
                  </a:lnTo>
                  <a:lnTo>
                    <a:pt x="173" y="2"/>
                  </a:lnTo>
                  <a:lnTo>
                    <a:pt x="169" y="8"/>
                  </a:lnTo>
                  <a:lnTo>
                    <a:pt x="159" y="23"/>
                  </a:lnTo>
                  <a:lnTo>
                    <a:pt x="150" y="42"/>
                  </a:lnTo>
                  <a:lnTo>
                    <a:pt x="143" y="63"/>
                  </a:lnTo>
                  <a:lnTo>
                    <a:pt x="140" y="84"/>
                  </a:lnTo>
                  <a:lnTo>
                    <a:pt x="143" y="97"/>
                  </a:lnTo>
                  <a:lnTo>
                    <a:pt x="146" y="113"/>
                  </a:lnTo>
                  <a:lnTo>
                    <a:pt x="152" y="130"/>
                  </a:lnTo>
                  <a:lnTo>
                    <a:pt x="158" y="150"/>
                  </a:lnTo>
                  <a:lnTo>
                    <a:pt x="162" y="167"/>
                  </a:lnTo>
                  <a:lnTo>
                    <a:pt x="166" y="182"/>
                  </a:lnTo>
                  <a:lnTo>
                    <a:pt x="169" y="197"/>
                  </a:lnTo>
                  <a:lnTo>
                    <a:pt x="169" y="208"/>
                  </a:lnTo>
                  <a:lnTo>
                    <a:pt x="169" y="221"/>
                  </a:lnTo>
                  <a:lnTo>
                    <a:pt x="168" y="239"/>
                  </a:lnTo>
                  <a:lnTo>
                    <a:pt x="166" y="260"/>
                  </a:lnTo>
                  <a:lnTo>
                    <a:pt x="161" y="282"/>
                  </a:lnTo>
                  <a:lnTo>
                    <a:pt x="152" y="304"/>
                  </a:lnTo>
                  <a:lnTo>
                    <a:pt x="139" y="324"/>
                  </a:lnTo>
                  <a:lnTo>
                    <a:pt x="121" y="340"/>
                  </a:lnTo>
                  <a:lnTo>
                    <a:pt x="97" y="351"/>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2" name="Freeform 284">
              <a:extLst>
                <a:ext uri="{FF2B5EF4-FFF2-40B4-BE49-F238E27FC236}">
                  <a16:creationId xmlns:a16="http://schemas.microsoft.com/office/drawing/2014/main" id="{209D397F-E82B-4A17-847D-20B9A4DA7D7A}"/>
                </a:ext>
              </a:extLst>
            </p:cNvPr>
            <p:cNvSpPr>
              <a:spLocks/>
            </p:cNvSpPr>
            <p:nvPr/>
          </p:nvSpPr>
          <p:spPr bwMode="auto">
            <a:xfrm>
              <a:off x="2551" y="651"/>
              <a:ext cx="422" cy="296"/>
            </a:xfrm>
            <a:custGeom>
              <a:avLst/>
              <a:gdLst>
                <a:gd name="T0" fmla="*/ 7 w 844"/>
                <a:gd name="T1" fmla="*/ 7 h 593"/>
                <a:gd name="T2" fmla="*/ 6 w 844"/>
                <a:gd name="T3" fmla="*/ 8 h 593"/>
                <a:gd name="T4" fmla="*/ 6 w 844"/>
                <a:gd name="T5" fmla="*/ 8 h 593"/>
                <a:gd name="T6" fmla="*/ 5 w 844"/>
                <a:gd name="T7" fmla="*/ 7 h 593"/>
                <a:gd name="T8" fmla="*/ 5 w 844"/>
                <a:gd name="T9" fmla="*/ 7 h 593"/>
                <a:gd name="T10" fmla="*/ 4 w 844"/>
                <a:gd name="T11" fmla="*/ 6 h 593"/>
                <a:gd name="T12" fmla="*/ 4 w 844"/>
                <a:gd name="T13" fmla="*/ 4 h 593"/>
                <a:gd name="T14" fmla="*/ 5 w 844"/>
                <a:gd name="T15" fmla="*/ 3 h 593"/>
                <a:gd name="T16" fmla="*/ 5 w 844"/>
                <a:gd name="T17" fmla="*/ 3 h 593"/>
                <a:gd name="T18" fmla="*/ 5 w 844"/>
                <a:gd name="T19" fmla="*/ 3 h 593"/>
                <a:gd name="T20" fmla="*/ 4 w 844"/>
                <a:gd name="T21" fmla="*/ 5 h 593"/>
                <a:gd name="T22" fmla="*/ 3 w 844"/>
                <a:gd name="T23" fmla="*/ 5 h 593"/>
                <a:gd name="T24" fmla="*/ 2 w 844"/>
                <a:gd name="T25" fmla="*/ 5 h 593"/>
                <a:gd name="T26" fmla="*/ 1 w 844"/>
                <a:gd name="T27" fmla="*/ 5 h 593"/>
                <a:gd name="T28" fmla="*/ 1 w 844"/>
                <a:gd name="T29" fmla="*/ 4 h 593"/>
                <a:gd name="T30" fmla="*/ 2 w 844"/>
                <a:gd name="T31" fmla="*/ 4 h 593"/>
                <a:gd name="T32" fmla="*/ 3 w 844"/>
                <a:gd name="T33" fmla="*/ 3 h 593"/>
                <a:gd name="T34" fmla="*/ 4 w 844"/>
                <a:gd name="T35" fmla="*/ 2 h 593"/>
                <a:gd name="T36" fmla="*/ 4 w 844"/>
                <a:gd name="T37" fmla="*/ 2 h 593"/>
                <a:gd name="T38" fmla="*/ 5 w 844"/>
                <a:gd name="T39" fmla="*/ 2 h 593"/>
                <a:gd name="T40" fmla="*/ 4 w 844"/>
                <a:gd name="T41" fmla="*/ 3 h 593"/>
                <a:gd name="T42" fmla="*/ 4 w 844"/>
                <a:gd name="T43" fmla="*/ 3 h 593"/>
                <a:gd name="T44" fmla="*/ 5 w 844"/>
                <a:gd name="T45" fmla="*/ 3 h 593"/>
                <a:gd name="T46" fmla="*/ 5 w 844"/>
                <a:gd name="T47" fmla="*/ 3 h 593"/>
                <a:gd name="T48" fmla="*/ 5 w 844"/>
                <a:gd name="T49" fmla="*/ 2 h 593"/>
                <a:gd name="T50" fmla="*/ 5 w 844"/>
                <a:gd name="T51" fmla="*/ 3 h 593"/>
                <a:gd name="T52" fmla="*/ 6 w 844"/>
                <a:gd name="T53" fmla="*/ 3 h 593"/>
                <a:gd name="T54" fmla="*/ 6 w 844"/>
                <a:gd name="T55" fmla="*/ 3 h 593"/>
                <a:gd name="T56" fmla="*/ 7 w 844"/>
                <a:gd name="T57" fmla="*/ 2 h 593"/>
                <a:gd name="T58" fmla="*/ 7 w 844"/>
                <a:gd name="T59" fmla="*/ 2 h 593"/>
                <a:gd name="T60" fmla="*/ 8 w 844"/>
                <a:gd name="T61" fmla="*/ 1 h 593"/>
                <a:gd name="T62" fmla="*/ 9 w 844"/>
                <a:gd name="T63" fmla="*/ 0 h 593"/>
                <a:gd name="T64" fmla="*/ 10 w 844"/>
                <a:gd name="T65" fmla="*/ 0 h 593"/>
                <a:gd name="T66" fmla="*/ 11 w 844"/>
                <a:gd name="T67" fmla="*/ 0 h 593"/>
                <a:gd name="T68" fmla="*/ 12 w 844"/>
                <a:gd name="T69" fmla="*/ 0 h 593"/>
                <a:gd name="T70" fmla="*/ 13 w 844"/>
                <a:gd name="T71" fmla="*/ 0 h 593"/>
                <a:gd name="T72" fmla="*/ 14 w 844"/>
                <a:gd name="T73" fmla="*/ 0 h 593"/>
                <a:gd name="T74" fmla="*/ 12 w 844"/>
                <a:gd name="T75" fmla="*/ 2 h 593"/>
                <a:gd name="T76" fmla="*/ 11 w 844"/>
                <a:gd name="T77" fmla="*/ 3 h 593"/>
                <a:gd name="T78" fmla="*/ 9 w 844"/>
                <a:gd name="T79" fmla="*/ 3 h 593"/>
                <a:gd name="T80" fmla="*/ 8 w 844"/>
                <a:gd name="T81" fmla="*/ 3 h 593"/>
                <a:gd name="T82" fmla="*/ 7 w 844"/>
                <a:gd name="T83" fmla="*/ 3 h 593"/>
                <a:gd name="T84" fmla="*/ 7 w 844"/>
                <a:gd name="T85" fmla="*/ 2 h 593"/>
                <a:gd name="T86" fmla="*/ 6 w 844"/>
                <a:gd name="T87" fmla="*/ 3 h 593"/>
                <a:gd name="T88" fmla="*/ 6 w 844"/>
                <a:gd name="T89" fmla="*/ 3 h 593"/>
                <a:gd name="T90" fmla="*/ 7 w 844"/>
                <a:gd name="T91" fmla="*/ 3 h 593"/>
                <a:gd name="T92" fmla="*/ 7 w 844"/>
                <a:gd name="T93" fmla="*/ 3 h 593"/>
                <a:gd name="T94" fmla="*/ 9 w 844"/>
                <a:gd name="T95" fmla="*/ 3 h 593"/>
                <a:gd name="T96" fmla="*/ 10 w 844"/>
                <a:gd name="T97" fmla="*/ 4 h 593"/>
                <a:gd name="T98" fmla="*/ 10 w 844"/>
                <a:gd name="T99" fmla="*/ 6 h 593"/>
                <a:gd name="T100" fmla="*/ 10 w 844"/>
                <a:gd name="T101" fmla="*/ 6 h 593"/>
                <a:gd name="T102" fmla="*/ 8 w 844"/>
                <a:gd name="T103" fmla="*/ 6 h 593"/>
                <a:gd name="T104" fmla="*/ 7 w 844"/>
                <a:gd name="T105" fmla="*/ 6 h 593"/>
                <a:gd name="T106" fmla="*/ 7 w 844"/>
                <a:gd name="T107" fmla="*/ 5 h 593"/>
                <a:gd name="T108" fmla="*/ 6 w 844"/>
                <a:gd name="T109" fmla="*/ 3 h 593"/>
                <a:gd name="T110" fmla="*/ 6 w 844"/>
                <a:gd name="T111" fmla="*/ 3 h 593"/>
                <a:gd name="T112" fmla="*/ 5 w 844"/>
                <a:gd name="T113" fmla="*/ 3 h 593"/>
                <a:gd name="T114" fmla="*/ 6 w 844"/>
                <a:gd name="T115" fmla="*/ 3 h 593"/>
                <a:gd name="T116" fmla="*/ 6 w 844"/>
                <a:gd name="T117" fmla="*/ 4 h 5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4" h="593">
                  <a:moveTo>
                    <a:pt x="402" y="349"/>
                  </a:moveTo>
                  <a:lnTo>
                    <a:pt x="410" y="391"/>
                  </a:lnTo>
                  <a:lnTo>
                    <a:pt x="410" y="435"/>
                  </a:lnTo>
                  <a:lnTo>
                    <a:pt x="404" y="474"/>
                  </a:lnTo>
                  <a:lnTo>
                    <a:pt x="391" y="505"/>
                  </a:lnTo>
                  <a:lnTo>
                    <a:pt x="383" y="517"/>
                  </a:lnTo>
                  <a:lnTo>
                    <a:pt x="376" y="528"/>
                  </a:lnTo>
                  <a:lnTo>
                    <a:pt x="369" y="538"/>
                  </a:lnTo>
                  <a:lnTo>
                    <a:pt x="363" y="549"/>
                  </a:lnTo>
                  <a:lnTo>
                    <a:pt x="357" y="558"/>
                  </a:lnTo>
                  <a:lnTo>
                    <a:pt x="353" y="570"/>
                  </a:lnTo>
                  <a:lnTo>
                    <a:pt x="349" y="580"/>
                  </a:lnTo>
                  <a:lnTo>
                    <a:pt x="346" y="593"/>
                  </a:lnTo>
                  <a:lnTo>
                    <a:pt x="343" y="585"/>
                  </a:lnTo>
                  <a:lnTo>
                    <a:pt x="340" y="573"/>
                  </a:lnTo>
                  <a:lnTo>
                    <a:pt x="333" y="560"/>
                  </a:lnTo>
                  <a:lnTo>
                    <a:pt x="326" y="545"/>
                  </a:lnTo>
                  <a:lnTo>
                    <a:pt x="316" y="530"/>
                  </a:lnTo>
                  <a:lnTo>
                    <a:pt x="307" y="515"/>
                  </a:lnTo>
                  <a:lnTo>
                    <a:pt x="295" y="504"/>
                  </a:lnTo>
                  <a:lnTo>
                    <a:pt x="285" y="494"/>
                  </a:lnTo>
                  <a:lnTo>
                    <a:pt x="279" y="489"/>
                  </a:lnTo>
                  <a:lnTo>
                    <a:pt x="273" y="484"/>
                  </a:lnTo>
                  <a:lnTo>
                    <a:pt x="269" y="480"/>
                  </a:lnTo>
                  <a:lnTo>
                    <a:pt x="264" y="475"/>
                  </a:lnTo>
                  <a:lnTo>
                    <a:pt x="260" y="469"/>
                  </a:lnTo>
                  <a:lnTo>
                    <a:pt x="257" y="465"/>
                  </a:lnTo>
                  <a:lnTo>
                    <a:pt x="254" y="459"/>
                  </a:lnTo>
                  <a:lnTo>
                    <a:pt x="250" y="454"/>
                  </a:lnTo>
                  <a:lnTo>
                    <a:pt x="239" y="421"/>
                  </a:lnTo>
                  <a:lnTo>
                    <a:pt x="235" y="389"/>
                  </a:lnTo>
                  <a:lnTo>
                    <a:pt x="236" y="360"/>
                  </a:lnTo>
                  <a:lnTo>
                    <a:pt x="241" y="338"/>
                  </a:lnTo>
                  <a:lnTo>
                    <a:pt x="244" y="326"/>
                  </a:lnTo>
                  <a:lnTo>
                    <a:pt x="250" y="316"/>
                  </a:lnTo>
                  <a:lnTo>
                    <a:pt x="257" y="305"/>
                  </a:lnTo>
                  <a:lnTo>
                    <a:pt x="265" y="292"/>
                  </a:lnTo>
                  <a:lnTo>
                    <a:pt x="274" y="280"/>
                  </a:lnTo>
                  <a:lnTo>
                    <a:pt x="284" y="268"/>
                  </a:lnTo>
                  <a:lnTo>
                    <a:pt x="292" y="254"/>
                  </a:lnTo>
                  <a:lnTo>
                    <a:pt x="300" y="240"/>
                  </a:lnTo>
                  <a:lnTo>
                    <a:pt x="302" y="231"/>
                  </a:lnTo>
                  <a:lnTo>
                    <a:pt x="303" y="220"/>
                  </a:lnTo>
                  <a:lnTo>
                    <a:pt x="301" y="214"/>
                  </a:lnTo>
                  <a:lnTo>
                    <a:pt x="298" y="211"/>
                  </a:lnTo>
                  <a:lnTo>
                    <a:pt x="292" y="216"/>
                  </a:lnTo>
                  <a:lnTo>
                    <a:pt x="287" y="224"/>
                  </a:lnTo>
                  <a:lnTo>
                    <a:pt x="284" y="232"/>
                  </a:lnTo>
                  <a:lnTo>
                    <a:pt x="281" y="240"/>
                  </a:lnTo>
                  <a:lnTo>
                    <a:pt x="278" y="253"/>
                  </a:lnTo>
                  <a:lnTo>
                    <a:pt x="273" y="264"/>
                  </a:lnTo>
                  <a:lnTo>
                    <a:pt x="267" y="276"/>
                  </a:lnTo>
                  <a:lnTo>
                    <a:pt x="262" y="286"/>
                  </a:lnTo>
                  <a:lnTo>
                    <a:pt x="247" y="306"/>
                  </a:lnTo>
                  <a:lnTo>
                    <a:pt x="231" y="323"/>
                  </a:lnTo>
                  <a:lnTo>
                    <a:pt x="212" y="337"/>
                  </a:lnTo>
                  <a:lnTo>
                    <a:pt x="194" y="347"/>
                  </a:lnTo>
                  <a:lnTo>
                    <a:pt x="174" y="355"/>
                  </a:lnTo>
                  <a:lnTo>
                    <a:pt x="155" y="361"/>
                  </a:lnTo>
                  <a:lnTo>
                    <a:pt x="136" y="363"/>
                  </a:lnTo>
                  <a:lnTo>
                    <a:pt x="118" y="363"/>
                  </a:lnTo>
                  <a:lnTo>
                    <a:pt x="112" y="362"/>
                  </a:lnTo>
                  <a:lnTo>
                    <a:pt x="106" y="361"/>
                  </a:lnTo>
                  <a:lnTo>
                    <a:pt x="100" y="360"/>
                  </a:lnTo>
                  <a:lnTo>
                    <a:pt x="95" y="359"/>
                  </a:lnTo>
                  <a:lnTo>
                    <a:pt x="84" y="354"/>
                  </a:lnTo>
                  <a:lnTo>
                    <a:pt x="74" y="351"/>
                  </a:lnTo>
                  <a:lnTo>
                    <a:pt x="64" y="345"/>
                  </a:lnTo>
                  <a:lnTo>
                    <a:pt x="53" y="340"/>
                  </a:lnTo>
                  <a:lnTo>
                    <a:pt x="42" y="335"/>
                  </a:lnTo>
                  <a:lnTo>
                    <a:pt x="29" y="329"/>
                  </a:lnTo>
                  <a:lnTo>
                    <a:pt x="15" y="323"/>
                  </a:lnTo>
                  <a:lnTo>
                    <a:pt x="0" y="316"/>
                  </a:lnTo>
                  <a:lnTo>
                    <a:pt x="8" y="314"/>
                  </a:lnTo>
                  <a:lnTo>
                    <a:pt x="19" y="311"/>
                  </a:lnTo>
                  <a:lnTo>
                    <a:pt x="30" y="308"/>
                  </a:lnTo>
                  <a:lnTo>
                    <a:pt x="42" y="303"/>
                  </a:lnTo>
                  <a:lnTo>
                    <a:pt x="53" y="298"/>
                  </a:lnTo>
                  <a:lnTo>
                    <a:pt x="64" y="291"/>
                  </a:lnTo>
                  <a:lnTo>
                    <a:pt x="72" y="283"/>
                  </a:lnTo>
                  <a:lnTo>
                    <a:pt x="79" y="272"/>
                  </a:lnTo>
                  <a:lnTo>
                    <a:pt x="87" y="257"/>
                  </a:lnTo>
                  <a:lnTo>
                    <a:pt x="99" y="240"/>
                  </a:lnTo>
                  <a:lnTo>
                    <a:pt x="113" y="223"/>
                  </a:lnTo>
                  <a:lnTo>
                    <a:pt x="130" y="208"/>
                  </a:lnTo>
                  <a:lnTo>
                    <a:pt x="149" y="195"/>
                  </a:lnTo>
                  <a:lnTo>
                    <a:pt x="170" y="186"/>
                  </a:lnTo>
                  <a:lnTo>
                    <a:pt x="190" y="182"/>
                  </a:lnTo>
                  <a:lnTo>
                    <a:pt x="212" y="185"/>
                  </a:lnTo>
                  <a:lnTo>
                    <a:pt x="216" y="187"/>
                  </a:lnTo>
                  <a:lnTo>
                    <a:pt x="221" y="189"/>
                  </a:lnTo>
                  <a:lnTo>
                    <a:pt x="226" y="190"/>
                  </a:lnTo>
                  <a:lnTo>
                    <a:pt x="232" y="190"/>
                  </a:lnTo>
                  <a:lnTo>
                    <a:pt x="237" y="189"/>
                  </a:lnTo>
                  <a:lnTo>
                    <a:pt x="242" y="188"/>
                  </a:lnTo>
                  <a:lnTo>
                    <a:pt x="246" y="186"/>
                  </a:lnTo>
                  <a:lnTo>
                    <a:pt x="248" y="184"/>
                  </a:lnTo>
                  <a:lnTo>
                    <a:pt x="251" y="180"/>
                  </a:lnTo>
                  <a:lnTo>
                    <a:pt x="257" y="179"/>
                  </a:lnTo>
                  <a:lnTo>
                    <a:pt x="262" y="181"/>
                  </a:lnTo>
                  <a:lnTo>
                    <a:pt x="265" y="182"/>
                  </a:lnTo>
                  <a:lnTo>
                    <a:pt x="258" y="189"/>
                  </a:lnTo>
                  <a:lnTo>
                    <a:pt x="251" y="197"/>
                  </a:lnTo>
                  <a:lnTo>
                    <a:pt x="247" y="208"/>
                  </a:lnTo>
                  <a:lnTo>
                    <a:pt x="244" y="216"/>
                  </a:lnTo>
                  <a:lnTo>
                    <a:pt x="244" y="218"/>
                  </a:lnTo>
                  <a:lnTo>
                    <a:pt x="246" y="220"/>
                  </a:lnTo>
                  <a:lnTo>
                    <a:pt x="247" y="222"/>
                  </a:lnTo>
                  <a:lnTo>
                    <a:pt x="248" y="224"/>
                  </a:lnTo>
                  <a:lnTo>
                    <a:pt x="250" y="225"/>
                  </a:lnTo>
                  <a:lnTo>
                    <a:pt x="251" y="226"/>
                  </a:lnTo>
                  <a:lnTo>
                    <a:pt x="254" y="227"/>
                  </a:lnTo>
                  <a:lnTo>
                    <a:pt x="255" y="227"/>
                  </a:lnTo>
                  <a:lnTo>
                    <a:pt x="263" y="229"/>
                  </a:lnTo>
                  <a:lnTo>
                    <a:pt x="271" y="227"/>
                  </a:lnTo>
                  <a:lnTo>
                    <a:pt x="278" y="224"/>
                  </a:lnTo>
                  <a:lnTo>
                    <a:pt x="284" y="219"/>
                  </a:lnTo>
                  <a:lnTo>
                    <a:pt x="287" y="211"/>
                  </a:lnTo>
                  <a:lnTo>
                    <a:pt x="287" y="202"/>
                  </a:lnTo>
                  <a:lnTo>
                    <a:pt x="286" y="194"/>
                  </a:lnTo>
                  <a:lnTo>
                    <a:pt x="282" y="187"/>
                  </a:lnTo>
                  <a:lnTo>
                    <a:pt x="280" y="184"/>
                  </a:lnTo>
                  <a:lnTo>
                    <a:pt x="280" y="180"/>
                  </a:lnTo>
                  <a:lnTo>
                    <a:pt x="282" y="178"/>
                  </a:lnTo>
                  <a:lnTo>
                    <a:pt x="285" y="177"/>
                  </a:lnTo>
                  <a:lnTo>
                    <a:pt x="287" y="178"/>
                  </a:lnTo>
                  <a:lnTo>
                    <a:pt x="289" y="180"/>
                  </a:lnTo>
                  <a:lnTo>
                    <a:pt x="290" y="186"/>
                  </a:lnTo>
                  <a:lnTo>
                    <a:pt x="292" y="192"/>
                  </a:lnTo>
                  <a:lnTo>
                    <a:pt x="294" y="197"/>
                  </a:lnTo>
                  <a:lnTo>
                    <a:pt x="298" y="203"/>
                  </a:lnTo>
                  <a:lnTo>
                    <a:pt x="308" y="204"/>
                  </a:lnTo>
                  <a:lnTo>
                    <a:pt x="319" y="197"/>
                  </a:lnTo>
                  <a:lnTo>
                    <a:pt x="324" y="202"/>
                  </a:lnTo>
                  <a:lnTo>
                    <a:pt x="330" y="205"/>
                  </a:lnTo>
                  <a:lnTo>
                    <a:pt x="336" y="208"/>
                  </a:lnTo>
                  <a:lnTo>
                    <a:pt x="345" y="209"/>
                  </a:lnTo>
                  <a:lnTo>
                    <a:pt x="351" y="207"/>
                  </a:lnTo>
                  <a:lnTo>
                    <a:pt x="358" y="203"/>
                  </a:lnTo>
                  <a:lnTo>
                    <a:pt x="364" y="196"/>
                  </a:lnTo>
                  <a:lnTo>
                    <a:pt x="369" y="186"/>
                  </a:lnTo>
                  <a:lnTo>
                    <a:pt x="373" y="184"/>
                  </a:lnTo>
                  <a:lnTo>
                    <a:pt x="379" y="182"/>
                  </a:lnTo>
                  <a:lnTo>
                    <a:pt x="385" y="180"/>
                  </a:lnTo>
                  <a:lnTo>
                    <a:pt x="392" y="179"/>
                  </a:lnTo>
                  <a:lnTo>
                    <a:pt x="399" y="177"/>
                  </a:lnTo>
                  <a:lnTo>
                    <a:pt x="407" y="176"/>
                  </a:lnTo>
                  <a:lnTo>
                    <a:pt x="415" y="174"/>
                  </a:lnTo>
                  <a:lnTo>
                    <a:pt x="422" y="173"/>
                  </a:lnTo>
                  <a:lnTo>
                    <a:pt x="429" y="171"/>
                  </a:lnTo>
                  <a:lnTo>
                    <a:pt x="433" y="166"/>
                  </a:lnTo>
                  <a:lnTo>
                    <a:pt x="439" y="158"/>
                  </a:lnTo>
                  <a:lnTo>
                    <a:pt x="444" y="149"/>
                  </a:lnTo>
                  <a:lnTo>
                    <a:pt x="448" y="139"/>
                  </a:lnTo>
                  <a:lnTo>
                    <a:pt x="453" y="126"/>
                  </a:lnTo>
                  <a:lnTo>
                    <a:pt x="457" y="111"/>
                  </a:lnTo>
                  <a:lnTo>
                    <a:pt x="463" y="95"/>
                  </a:lnTo>
                  <a:lnTo>
                    <a:pt x="480" y="60"/>
                  </a:lnTo>
                  <a:lnTo>
                    <a:pt x="502" y="36"/>
                  </a:lnTo>
                  <a:lnTo>
                    <a:pt x="528" y="19"/>
                  </a:lnTo>
                  <a:lnTo>
                    <a:pt x="553" y="8"/>
                  </a:lnTo>
                  <a:lnTo>
                    <a:pt x="577" y="3"/>
                  </a:lnTo>
                  <a:lnTo>
                    <a:pt x="598" y="0"/>
                  </a:lnTo>
                  <a:lnTo>
                    <a:pt x="615" y="0"/>
                  </a:lnTo>
                  <a:lnTo>
                    <a:pt x="624" y="0"/>
                  </a:lnTo>
                  <a:lnTo>
                    <a:pt x="631" y="0"/>
                  </a:lnTo>
                  <a:lnTo>
                    <a:pt x="642" y="2"/>
                  </a:lnTo>
                  <a:lnTo>
                    <a:pt x="654" y="3"/>
                  </a:lnTo>
                  <a:lnTo>
                    <a:pt x="667" y="5"/>
                  </a:lnTo>
                  <a:lnTo>
                    <a:pt x="682" y="8"/>
                  </a:lnTo>
                  <a:lnTo>
                    <a:pt x="697" y="13"/>
                  </a:lnTo>
                  <a:lnTo>
                    <a:pt x="711" y="19"/>
                  </a:lnTo>
                  <a:lnTo>
                    <a:pt x="723" y="25"/>
                  </a:lnTo>
                  <a:lnTo>
                    <a:pt x="736" y="30"/>
                  </a:lnTo>
                  <a:lnTo>
                    <a:pt x="750" y="35"/>
                  </a:lnTo>
                  <a:lnTo>
                    <a:pt x="764" y="38"/>
                  </a:lnTo>
                  <a:lnTo>
                    <a:pt x="779" y="40"/>
                  </a:lnTo>
                  <a:lnTo>
                    <a:pt x="792" y="41"/>
                  </a:lnTo>
                  <a:lnTo>
                    <a:pt x="806" y="42"/>
                  </a:lnTo>
                  <a:lnTo>
                    <a:pt x="819" y="42"/>
                  </a:lnTo>
                  <a:lnTo>
                    <a:pt x="830" y="41"/>
                  </a:lnTo>
                  <a:lnTo>
                    <a:pt x="844" y="41"/>
                  </a:lnTo>
                  <a:lnTo>
                    <a:pt x="844" y="45"/>
                  </a:lnTo>
                  <a:lnTo>
                    <a:pt x="838" y="52"/>
                  </a:lnTo>
                  <a:lnTo>
                    <a:pt x="833" y="58"/>
                  </a:lnTo>
                  <a:lnTo>
                    <a:pt x="820" y="75"/>
                  </a:lnTo>
                  <a:lnTo>
                    <a:pt x="805" y="96"/>
                  </a:lnTo>
                  <a:lnTo>
                    <a:pt x="788" y="119"/>
                  </a:lnTo>
                  <a:lnTo>
                    <a:pt x="768" y="143"/>
                  </a:lnTo>
                  <a:lnTo>
                    <a:pt x="749" y="165"/>
                  </a:lnTo>
                  <a:lnTo>
                    <a:pt x="729" y="185"/>
                  </a:lnTo>
                  <a:lnTo>
                    <a:pt x="710" y="200"/>
                  </a:lnTo>
                  <a:lnTo>
                    <a:pt x="691" y="208"/>
                  </a:lnTo>
                  <a:lnTo>
                    <a:pt x="680" y="211"/>
                  </a:lnTo>
                  <a:lnTo>
                    <a:pt x="665" y="217"/>
                  </a:lnTo>
                  <a:lnTo>
                    <a:pt x="647" y="223"/>
                  </a:lnTo>
                  <a:lnTo>
                    <a:pt x="630" y="229"/>
                  </a:lnTo>
                  <a:lnTo>
                    <a:pt x="610" y="234"/>
                  </a:lnTo>
                  <a:lnTo>
                    <a:pt x="593" y="239"/>
                  </a:lnTo>
                  <a:lnTo>
                    <a:pt x="576" y="242"/>
                  </a:lnTo>
                  <a:lnTo>
                    <a:pt x="561" y="243"/>
                  </a:lnTo>
                  <a:lnTo>
                    <a:pt x="546" y="242"/>
                  </a:lnTo>
                  <a:lnTo>
                    <a:pt x="530" y="239"/>
                  </a:lnTo>
                  <a:lnTo>
                    <a:pt x="513" y="234"/>
                  </a:lnTo>
                  <a:lnTo>
                    <a:pt x="495" y="229"/>
                  </a:lnTo>
                  <a:lnTo>
                    <a:pt x="479" y="223"/>
                  </a:lnTo>
                  <a:lnTo>
                    <a:pt x="465" y="217"/>
                  </a:lnTo>
                  <a:lnTo>
                    <a:pt x="455" y="212"/>
                  </a:lnTo>
                  <a:lnTo>
                    <a:pt x="449" y="209"/>
                  </a:lnTo>
                  <a:lnTo>
                    <a:pt x="442" y="204"/>
                  </a:lnTo>
                  <a:lnTo>
                    <a:pt x="437" y="200"/>
                  </a:lnTo>
                  <a:lnTo>
                    <a:pt x="431" y="196"/>
                  </a:lnTo>
                  <a:lnTo>
                    <a:pt x="424" y="192"/>
                  </a:lnTo>
                  <a:lnTo>
                    <a:pt x="419" y="190"/>
                  </a:lnTo>
                  <a:lnTo>
                    <a:pt x="414" y="190"/>
                  </a:lnTo>
                  <a:lnTo>
                    <a:pt x="406" y="190"/>
                  </a:lnTo>
                  <a:lnTo>
                    <a:pt x="399" y="192"/>
                  </a:lnTo>
                  <a:lnTo>
                    <a:pt x="392" y="194"/>
                  </a:lnTo>
                  <a:lnTo>
                    <a:pt x="384" y="195"/>
                  </a:lnTo>
                  <a:lnTo>
                    <a:pt x="378" y="197"/>
                  </a:lnTo>
                  <a:lnTo>
                    <a:pt x="373" y="200"/>
                  </a:lnTo>
                  <a:lnTo>
                    <a:pt x="368" y="204"/>
                  </a:lnTo>
                  <a:lnTo>
                    <a:pt x="366" y="209"/>
                  </a:lnTo>
                  <a:lnTo>
                    <a:pt x="368" y="212"/>
                  </a:lnTo>
                  <a:lnTo>
                    <a:pt x="372" y="215"/>
                  </a:lnTo>
                  <a:lnTo>
                    <a:pt x="377" y="216"/>
                  </a:lnTo>
                  <a:lnTo>
                    <a:pt x="383" y="216"/>
                  </a:lnTo>
                  <a:lnTo>
                    <a:pt x="389" y="216"/>
                  </a:lnTo>
                  <a:lnTo>
                    <a:pt x="396" y="216"/>
                  </a:lnTo>
                  <a:lnTo>
                    <a:pt x="406" y="215"/>
                  </a:lnTo>
                  <a:lnTo>
                    <a:pt x="414" y="214"/>
                  </a:lnTo>
                  <a:lnTo>
                    <a:pt x="423" y="212"/>
                  </a:lnTo>
                  <a:lnTo>
                    <a:pt x="431" y="211"/>
                  </a:lnTo>
                  <a:lnTo>
                    <a:pt x="439" y="210"/>
                  </a:lnTo>
                  <a:lnTo>
                    <a:pt x="448" y="210"/>
                  </a:lnTo>
                  <a:lnTo>
                    <a:pt x="457" y="210"/>
                  </a:lnTo>
                  <a:lnTo>
                    <a:pt x="468" y="212"/>
                  </a:lnTo>
                  <a:lnTo>
                    <a:pt x="482" y="216"/>
                  </a:lnTo>
                  <a:lnTo>
                    <a:pt x="498" y="222"/>
                  </a:lnTo>
                  <a:lnTo>
                    <a:pt x="516" y="230"/>
                  </a:lnTo>
                  <a:lnTo>
                    <a:pt x="539" y="240"/>
                  </a:lnTo>
                  <a:lnTo>
                    <a:pt x="556" y="252"/>
                  </a:lnTo>
                  <a:lnTo>
                    <a:pt x="574" y="267"/>
                  </a:lnTo>
                  <a:lnTo>
                    <a:pt x="587" y="284"/>
                  </a:lnTo>
                  <a:lnTo>
                    <a:pt x="601" y="305"/>
                  </a:lnTo>
                  <a:lnTo>
                    <a:pt x="612" y="326"/>
                  </a:lnTo>
                  <a:lnTo>
                    <a:pt x="621" y="349"/>
                  </a:lnTo>
                  <a:lnTo>
                    <a:pt x="628" y="375"/>
                  </a:lnTo>
                  <a:lnTo>
                    <a:pt x="632" y="399"/>
                  </a:lnTo>
                  <a:lnTo>
                    <a:pt x="635" y="415"/>
                  </a:lnTo>
                  <a:lnTo>
                    <a:pt x="635" y="431"/>
                  </a:lnTo>
                  <a:lnTo>
                    <a:pt x="635" y="447"/>
                  </a:lnTo>
                  <a:lnTo>
                    <a:pt x="632" y="462"/>
                  </a:lnTo>
                  <a:lnTo>
                    <a:pt x="622" y="451"/>
                  </a:lnTo>
                  <a:lnTo>
                    <a:pt x="608" y="441"/>
                  </a:lnTo>
                  <a:lnTo>
                    <a:pt x="590" y="431"/>
                  </a:lnTo>
                  <a:lnTo>
                    <a:pt x="570" y="423"/>
                  </a:lnTo>
                  <a:lnTo>
                    <a:pt x="549" y="416"/>
                  </a:lnTo>
                  <a:lnTo>
                    <a:pt x="528" y="409"/>
                  </a:lnTo>
                  <a:lnTo>
                    <a:pt x="508" y="406"/>
                  </a:lnTo>
                  <a:lnTo>
                    <a:pt x="491" y="403"/>
                  </a:lnTo>
                  <a:lnTo>
                    <a:pt x="480" y="400"/>
                  </a:lnTo>
                  <a:lnTo>
                    <a:pt x="468" y="398"/>
                  </a:lnTo>
                  <a:lnTo>
                    <a:pt x="455" y="396"/>
                  </a:lnTo>
                  <a:lnTo>
                    <a:pt x="441" y="390"/>
                  </a:lnTo>
                  <a:lnTo>
                    <a:pt x="429" y="384"/>
                  </a:lnTo>
                  <a:lnTo>
                    <a:pt x="417" y="375"/>
                  </a:lnTo>
                  <a:lnTo>
                    <a:pt x="408" y="362"/>
                  </a:lnTo>
                  <a:lnTo>
                    <a:pt x="401" y="347"/>
                  </a:lnTo>
                  <a:lnTo>
                    <a:pt x="392" y="326"/>
                  </a:lnTo>
                  <a:lnTo>
                    <a:pt x="381" y="308"/>
                  </a:lnTo>
                  <a:lnTo>
                    <a:pt x="376" y="290"/>
                  </a:lnTo>
                  <a:lnTo>
                    <a:pt x="376" y="262"/>
                  </a:lnTo>
                  <a:lnTo>
                    <a:pt x="374" y="254"/>
                  </a:lnTo>
                  <a:lnTo>
                    <a:pt x="371" y="246"/>
                  </a:lnTo>
                  <a:lnTo>
                    <a:pt x="365" y="239"/>
                  </a:lnTo>
                  <a:lnTo>
                    <a:pt x="359" y="232"/>
                  </a:lnTo>
                  <a:lnTo>
                    <a:pt x="351" y="226"/>
                  </a:lnTo>
                  <a:lnTo>
                    <a:pt x="343" y="222"/>
                  </a:lnTo>
                  <a:lnTo>
                    <a:pt x="338" y="217"/>
                  </a:lnTo>
                  <a:lnTo>
                    <a:pt x="332" y="215"/>
                  </a:lnTo>
                  <a:lnTo>
                    <a:pt x="324" y="211"/>
                  </a:lnTo>
                  <a:lnTo>
                    <a:pt x="317" y="209"/>
                  </a:lnTo>
                  <a:lnTo>
                    <a:pt x="312" y="210"/>
                  </a:lnTo>
                  <a:lnTo>
                    <a:pt x="311" y="214"/>
                  </a:lnTo>
                  <a:lnTo>
                    <a:pt x="312" y="220"/>
                  </a:lnTo>
                  <a:lnTo>
                    <a:pt x="313" y="226"/>
                  </a:lnTo>
                  <a:lnTo>
                    <a:pt x="315" y="233"/>
                  </a:lnTo>
                  <a:lnTo>
                    <a:pt x="318" y="240"/>
                  </a:lnTo>
                  <a:lnTo>
                    <a:pt x="323" y="245"/>
                  </a:lnTo>
                  <a:lnTo>
                    <a:pt x="331" y="253"/>
                  </a:lnTo>
                  <a:lnTo>
                    <a:pt x="342" y="263"/>
                  </a:lnTo>
                  <a:lnTo>
                    <a:pt x="355" y="276"/>
                  </a:lnTo>
                  <a:lnTo>
                    <a:pt x="369" y="291"/>
                  </a:lnTo>
                  <a:lnTo>
                    <a:pt x="383" y="308"/>
                  </a:lnTo>
                  <a:lnTo>
                    <a:pt x="393" y="328"/>
                  </a:lnTo>
                  <a:lnTo>
                    <a:pt x="402" y="349"/>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3" name="Freeform 285">
              <a:extLst>
                <a:ext uri="{FF2B5EF4-FFF2-40B4-BE49-F238E27FC236}">
                  <a16:creationId xmlns:a16="http://schemas.microsoft.com/office/drawing/2014/main" id="{A4D29B3C-A8D6-4C2A-97AC-447077B0ED7A}"/>
                </a:ext>
              </a:extLst>
            </p:cNvPr>
            <p:cNvSpPr>
              <a:spLocks/>
            </p:cNvSpPr>
            <p:nvPr/>
          </p:nvSpPr>
          <p:spPr bwMode="auto">
            <a:xfrm>
              <a:off x="2558" y="607"/>
              <a:ext cx="126" cy="129"/>
            </a:xfrm>
            <a:custGeom>
              <a:avLst/>
              <a:gdLst>
                <a:gd name="T0" fmla="*/ 3 w 253"/>
                <a:gd name="T1" fmla="*/ 4 h 258"/>
                <a:gd name="T2" fmla="*/ 3 w 253"/>
                <a:gd name="T3" fmla="*/ 4 h 258"/>
                <a:gd name="T4" fmla="*/ 3 w 253"/>
                <a:gd name="T5" fmla="*/ 4 h 258"/>
                <a:gd name="T6" fmla="*/ 3 w 253"/>
                <a:gd name="T7" fmla="*/ 4 h 258"/>
                <a:gd name="T8" fmla="*/ 3 w 253"/>
                <a:gd name="T9" fmla="*/ 4 h 258"/>
                <a:gd name="T10" fmla="*/ 3 w 253"/>
                <a:gd name="T11" fmla="*/ 4 h 258"/>
                <a:gd name="T12" fmla="*/ 3 w 253"/>
                <a:gd name="T13" fmla="*/ 4 h 258"/>
                <a:gd name="T14" fmla="*/ 3 w 253"/>
                <a:gd name="T15" fmla="*/ 4 h 258"/>
                <a:gd name="T16" fmla="*/ 3 w 253"/>
                <a:gd name="T17" fmla="*/ 4 h 258"/>
                <a:gd name="T18" fmla="*/ 3 w 253"/>
                <a:gd name="T19" fmla="*/ 4 h 258"/>
                <a:gd name="T20" fmla="*/ 3 w 253"/>
                <a:gd name="T21" fmla="*/ 4 h 258"/>
                <a:gd name="T22" fmla="*/ 3 w 253"/>
                <a:gd name="T23" fmla="*/ 4 h 258"/>
                <a:gd name="T24" fmla="*/ 3 w 253"/>
                <a:gd name="T25" fmla="*/ 4 h 258"/>
                <a:gd name="T26" fmla="*/ 3 w 253"/>
                <a:gd name="T27" fmla="*/ 4 h 258"/>
                <a:gd name="T28" fmla="*/ 3 w 253"/>
                <a:gd name="T29" fmla="*/ 4 h 258"/>
                <a:gd name="T30" fmla="*/ 3 w 253"/>
                <a:gd name="T31" fmla="*/ 3 h 258"/>
                <a:gd name="T32" fmla="*/ 3 w 253"/>
                <a:gd name="T33" fmla="*/ 3 h 258"/>
                <a:gd name="T34" fmla="*/ 3 w 253"/>
                <a:gd name="T35" fmla="*/ 3 h 258"/>
                <a:gd name="T36" fmla="*/ 3 w 253"/>
                <a:gd name="T37" fmla="*/ 3 h 258"/>
                <a:gd name="T38" fmla="*/ 3 w 253"/>
                <a:gd name="T39" fmla="*/ 2 h 258"/>
                <a:gd name="T40" fmla="*/ 3 w 253"/>
                <a:gd name="T41" fmla="*/ 1 h 258"/>
                <a:gd name="T42" fmla="*/ 2 w 253"/>
                <a:gd name="T43" fmla="*/ 1 h 258"/>
                <a:gd name="T44" fmla="*/ 1 w 253"/>
                <a:gd name="T45" fmla="*/ 1 h 258"/>
                <a:gd name="T46" fmla="*/ 0 w 253"/>
                <a:gd name="T47" fmla="*/ 1 h 258"/>
                <a:gd name="T48" fmla="*/ 0 w 253"/>
                <a:gd name="T49" fmla="*/ 1 h 258"/>
                <a:gd name="T50" fmla="*/ 0 w 253"/>
                <a:gd name="T51" fmla="*/ 1 h 258"/>
                <a:gd name="T52" fmla="*/ 0 w 253"/>
                <a:gd name="T53" fmla="*/ 1 h 258"/>
                <a:gd name="T54" fmla="*/ 0 w 253"/>
                <a:gd name="T55" fmla="*/ 1 h 258"/>
                <a:gd name="T56" fmla="*/ 0 w 253"/>
                <a:gd name="T57" fmla="*/ 2 h 258"/>
                <a:gd name="T58" fmla="*/ 0 w 253"/>
                <a:gd name="T59" fmla="*/ 2 h 258"/>
                <a:gd name="T60" fmla="*/ 0 w 253"/>
                <a:gd name="T61" fmla="*/ 3 h 258"/>
                <a:gd name="T62" fmla="*/ 1 w 253"/>
                <a:gd name="T63" fmla="*/ 3 h 258"/>
                <a:gd name="T64" fmla="*/ 1 w 253"/>
                <a:gd name="T65" fmla="*/ 4 h 258"/>
                <a:gd name="T66" fmla="*/ 2 w 253"/>
                <a:gd name="T67" fmla="*/ 4 h 2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3" h="258">
                  <a:moveTo>
                    <a:pt x="192" y="258"/>
                  </a:moveTo>
                  <a:lnTo>
                    <a:pt x="192" y="249"/>
                  </a:lnTo>
                  <a:lnTo>
                    <a:pt x="196" y="240"/>
                  </a:lnTo>
                  <a:lnTo>
                    <a:pt x="200" y="235"/>
                  </a:lnTo>
                  <a:lnTo>
                    <a:pt x="208" y="231"/>
                  </a:lnTo>
                  <a:lnTo>
                    <a:pt x="217" y="230"/>
                  </a:lnTo>
                  <a:lnTo>
                    <a:pt x="222" y="231"/>
                  </a:lnTo>
                  <a:lnTo>
                    <a:pt x="227" y="235"/>
                  </a:lnTo>
                  <a:lnTo>
                    <a:pt x="229" y="238"/>
                  </a:lnTo>
                  <a:lnTo>
                    <a:pt x="230" y="240"/>
                  </a:lnTo>
                  <a:lnTo>
                    <a:pt x="234" y="242"/>
                  </a:lnTo>
                  <a:lnTo>
                    <a:pt x="238" y="242"/>
                  </a:lnTo>
                  <a:lnTo>
                    <a:pt x="244" y="243"/>
                  </a:lnTo>
                  <a:lnTo>
                    <a:pt x="250" y="244"/>
                  </a:lnTo>
                  <a:lnTo>
                    <a:pt x="253" y="244"/>
                  </a:lnTo>
                  <a:lnTo>
                    <a:pt x="253" y="243"/>
                  </a:lnTo>
                  <a:lnTo>
                    <a:pt x="251" y="239"/>
                  </a:lnTo>
                  <a:lnTo>
                    <a:pt x="248" y="235"/>
                  </a:lnTo>
                  <a:lnTo>
                    <a:pt x="244" y="231"/>
                  </a:lnTo>
                  <a:lnTo>
                    <a:pt x="240" y="228"/>
                  </a:lnTo>
                  <a:lnTo>
                    <a:pt x="235" y="223"/>
                  </a:lnTo>
                  <a:lnTo>
                    <a:pt x="232" y="225"/>
                  </a:lnTo>
                  <a:lnTo>
                    <a:pt x="226" y="227"/>
                  </a:lnTo>
                  <a:lnTo>
                    <a:pt x="220" y="227"/>
                  </a:lnTo>
                  <a:lnTo>
                    <a:pt x="214" y="223"/>
                  </a:lnTo>
                  <a:lnTo>
                    <a:pt x="210" y="216"/>
                  </a:lnTo>
                  <a:lnTo>
                    <a:pt x="207" y="211"/>
                  </a:lnTo>
                  <a:lnTo>
                    <a:pt x="206" y="205"/>
                  </a:lnTo>
                  <a:lnTo>
                    <a:pt x="207" y="200"/>
                  </a:lnTo>
                  <a:lnTo>
                    <a:pt x="208" y="197"/>
                  </a:lnTo>
                  <a:lnTo>
                    <a:pt x="210" y="194"/>
                  </a:lnTo>
                  <a:lnTo>
                    <a:pt x="212" y="192"/>
                  </a:lnTo>
                  <a:lnTo>
                    <a:pt x="213" y="190"/>
                  </a:lnTo>
                  <a:lnTo>
                    <a:pt x="218" y="186"/>
                  </a:lnTo>
                  <a:lnTo>
                    <a:pt x="223" y="183"/>
                  </a:lnTo>
                  <a:lnTo>
                    <a:pt x="229" y="181"/>
                  </a:lnTo>
                  <a:lnTo>
                    <a:pt x="235" y="179"/>
                  </a:lnTo>
                  <a:lnTo>
                    <a:pt x="240" y="154"/>
                  </a:lnTo>
                  <a:lnTo>
                    <a:pt x="240" y="129"/>
                  </a:lnTo>
                  <a:lnTo>
                    <a:pt x="233" y="106"/>
                  </a:lnTo>
                  <a:lnTo>
                    <a:pt x="219" y="84"/>
                  </a:lnTo>
                  <a:lnTo>
                    <a:pt x="199" y="64"/>
                  </a:lnTo>
                  <a:lnTo>
                    <a:pt x="174" y="48"/>
                  </a:lnTo>
                  <a:lnTo>
                    <a:pt x="142" y="35"/>
                  </a:lnTo>
                  <a:lnTo>
                    <a:pt x="103" y="27"/>
                  </a:lnTo>
                  <a:lnTo>
                    <a:pt x="88" y="25"/>
                  </a:lnTo>
                  <a:lnTo>
                    <a:pt x="73" y="22"/>
                  </a:lnTo>
                  <a:lnTo>
                    <a:pt x="57" y="18"/>
                  </a:lnTo>
                  <a:lnTo>
                    <a:pt x="43" y="13"/>
                  </a:lnTo>
                  <a:lnTo>
                    <a:pt x="29" y="9"/>
                  </a:lnTo>
                  <a:lnTo>
                    <a:pt x="17" y="5"/>
                  </a:lnTo>
                  <a:lnTo>
                    <a:pt x="7" y="2"/>
                  </a:lnTo>
                  <a:lnTo>
                    <a:pt x="0" y="0"/>
                  </a:lnTo>
                  <a:lnTo>
                    <a:pt x="9" y="12"/>
                  </a:lnTo>
                  <a:lnTo>
                    <a:pt x="16" y="27"/>
                  </a:lnTo>
                  <a:lnTo>
                    <a:pt x="24" y="43"/>
                  </a:lnTo>
                  <a:lnTo>
                    <a:pt x="30" y="61"/>
                  </a:lnTo>
                  <a:lnTo>
                    <a:pt x="36" y="78"/>
                  </a:lnTo>
                  <a:lnTo>
                    <a:pt x="40" y="95"/>
                  </a:lnTo>
                  <a:lnTo>
                    <a:pt x="45" y="111"/>
                  </a:lnTo>
                  <a:lnTo>
                    <a:pt x="48" y="126"/>
                  </a:lnTo>
                  <a:lnTo>
                    <a:pt x="53" y="143"/>
                  </a:lnTo>
                  <a:lnTo>
                    <a:pt x="60" y="162"/>
                  </a:lnTo>
                  <a:lnTo>
                    <a:pt x="69" y="184"/>
                  </a:lnTo>
                  <a:lnTo>
                    <a:pt x="84" y="206"/>
                  </a:lnTo>
                  <a:lnTo>
                    <a:pt x="103" y="225"/>
                  </a:lnTo>
                  <a:lnTo>
                    <a:pt x="127" y="242"/>
                  </a:lnTo>
                  <a:lnTo>
                    <a:pt x="157" y="253"/>
                  </a:lnTo>
                  <a:lnTo>
                    <a:pt x="192" y="258"/>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4" name="Freeform 286">
              <a:extLst>
                <a:ext uri="{FF2B5EF4-FFF2-40B4-BE49-F238E27FC236}">
                  <a16:creationId xmlns:a16="http://schemas.microsoft.com/office/drawing/2014/main" id="{39D312ED-45FB-44DB-A667-43D0932AE4B1}"/>
                </a:ext>
              </a:extLst>
            </p:cNvPr>
            <p:cNvSpPr>
              <a:spLocks/>
            </p:cNvSpPr>
            <p:nvPr/>
          </p:nvSpPr>
          <p:spPr bwMode="auto">
            <a:xfrm>
              <a:off x="2694" y="683"/>
              <a:ext cx="13" cy="14"/>
            </a:xfrm>
            <a:custGeom>
              <a:avLst/>
              <a:gdLst>
                <a:gd name="T0" fmla="*/ 0 w 26"/>
                <a:gd name="T1" fmla="*/ 1 h 28"/>
                <a:gd name="T2" fmla="*/ 1 w 26"/>
                <a:gd name="T3" fmla="*/ 1 h 28"/>
                <a:gd name="T4" fmla="*/ 1 w 26"/>
                <a:gd name="T5" fmla="*/ 1 h 28"/>
                <a:gd name="T6" fmla="*/ 1 w 26"/>
                <a:gd name="T7" fmla="*/ 0 h 28"/>
                <a:gd name="T8" fmla="*/ 1 w 26"/>
                <a:gd name="T9" fmla="*/ 0 h 28"/>
                <a:gd name="T10" fmla="*/ 1 w 26"/>
                <a:gd name="T11" fmla="*/ 1 h 28"/>
                <a:gd name="T12" fmla="*/ 1 w 26"/>
                <a:gd name="T13" fmla="*/ 1 h 28"/>
                <a:gd name="T14" fmla="*/ 1 w 26"/>
                <a:gd name="T15" fmla="*/ 1 h 28"/>
                <a:gd name="T16" fmla="*/ 1 w 26"/>
                <a:gd name="T17" fmla="*/ 1 h 28"/>
                <a:gd name="T18" fmla="*/ 1 w 26"/>
                <a:gd name="T19" fmla="*/ 1 h 28"/>
                <a:gd name="T20" fmla="*/ 1 w 26"/>
                <a:gd name="T21" fmla="*/ 1 h 28"/>
                <a:gd name="T22" fmla="*/ 1 w 26"/>
                <a:gd name="T23" fmla="*/ 1 h 28"/>
                <a:gd name="T24" fmla="*/ 1 w 26"/>
                <a:gd name="T25" fmla="*/ 1 h 28"/>
                <a:gd name="T26" fmla="*/ 1 w 26"/>
                <a:gd name="T27" fmla="*/ 1 h 28"/>
                <a:gd name="T28" fmla="*/ 1 w 26"/>
                <a:gd name="T29" fmla="*/ 1 h 28"/>
                <a:gd name="T30" fmla="*/ 1 w 26"/>
                <a:gd name="T31" fmla="*/ 1 h 28"/>
                <a:gd name="T32" fmla="*/ 0 w 26"/>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8">
                  <a:moveTo>
                    <a:pt x="0" y="11"/>
                  </a:moveTo>
                  <a:lnTo>
                    <a:pt x="1" y="6"/>
                  </a:lnTo>
                  <a:lnTo>
                    <a:pt x="5" y="2"/>
                  </a:lnTo>
                  <a:lnTo>
                    <a:pt x="9" y="0"/>
                  </a:lnTo>
                  <a:lnTo>
                    <a:pt x="14" y="0"/>
                  </a:lnTo>
                  <a:lnTo>
                    <a:pt x="18" y="2"/>
                  </a:lnTo>
                  <a:lnTo>
                    <a:pt x="23" y="4"/>
                  </a:lnTo>
                  <a:lnTo>
                    <a:pt x="25" y="8"/>
                  </a:lnTo>
                  <a:lnTo>
                    <a:pt x="26" y="14"/>
                  </a:lnTo>
                  <a:lnTo>
                    <a:pt x="25" y="19"/>
                  </a:lnTo>
                  <a:lnTo>
                    <a:pt x="23" y="24"/>
                  </a:lnTo>
                  <a:lnTo>
                    <a:pt x="18" y="26"/>
                  </a:lnTo>
                  <a:lnTo>
                    <a:pt x="15" y="28"/>
                  </a:lnTo>
                  <a:lnTo>
                    <a:pt x="10" y="26"/>
                  </a:lnTo>
                  <a:lnTo>
                    <a:pt x="6" y="22"/>
                  </a:lnTo>
                  <a:lnTo>
                    <a:pt x="1" y="17"/>
                  </a:lnTo>
                  <a:lnTo>
                    <a:pt x="0"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5" name="Freeform 287">
              <a:extLst>
                <a:ext uri="{FF2B5EF4-FFF2-40B4-BE49-F238E27FC236}">
                  <a16:creationId xmlns:a16="http://schemas.microsoft.com/office/drawing/2014/main" id="{41F6F738-251A-4C61-9469-9CB04B8C51D8}"/>
                </a:ext>
              </a:extLst>
            </p:cNvPr>
            <p:cNvSpPr>
              <a:spLocks/>
            </p:cNvSpPr>
            <p:nvPr/>
          </p:nvSpPr>
          <p:spPr bwMode="auto">
            <a:xfrm>
              <a:off x="2721" y="702"/>
              <a:ext cx="14" cy="14"/>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w 29"/>
                <a:gd name="T15" fmla="*/ 0 h 29"/>
                <a:gd name="T16" fmla="*/ 0 w 29"/>
                <a:gd name="T17" fmla="*/ 0 h 29"/>
                <a:gd name="T18" fmla="*/ 0 w 29"/>
                <a:gd name="T19" fmla="*/ 0 h 29"/>
                <a:gd name="T20" fmla="*/ 0 w 29"/>
                <a:gd name="T21" fmla="*/ 0 h 29"/>
                <a:gd name="T22" fmla="*/ 0 w 29"/>
                <a:gd name="T23" fmla="*/ 0 h 29"/>
                <a:gd name="T24" fmla="*/ 0 w 29"/>
                <a:gd name="T25" fmla="*/ 0 h 29"/>
                <a:gd name="T26" fmla="*/ 0 w 29"/>
                <a:gd name="T27" fmla="*/ 0 h 29"/>
                <a:gd name="T28" fmla="*/ 0 w 29"/>
                <a:gd name="T29" fmla="*/ 0 h 29"/>
                <a:gd name="T30" fmla="*/ 0 w 29"/>
                <a:gd name="T31" fmla="*/ 0 h 29"/>
                <a:gd name="T32" fmla="*/ 0 w 29"/>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29">
                  <a:moveTo>
                    <a:pt x="2" y="3"/>
                  </a:moveTo>
                  <a:lnTo>
                    <a:pt x="8" y="1"/>
                  </a:lnTo>
                  <a:lnTo>
                    <a:pt x="14" y="0"/>
                  </a:lnTo>
                  <a:lnTo>
                    <a:pt x="21" y="2"/>
                  </a:lnTo>
                  <a:lnTo>
                    <a:pt x="25" y="4"/>
                  </a:lnTo>
                  <a:lnTo>
                    <a:pt x="28" y="9"/>
                  </a:lnTo>
                  <a:lnTo>
                    <a:pt x="29" y="15"/>
                  </a:lnTo>
                  <a:lnTo>
                    <a:pt x="29" y="22"/>
                  </a:lnTo>
                  <a:lnTo>
                    <a:pt x="27" y="26"/>
                  </a:lnTo>
                  <a:lnTo>
                    <a:pt x="22" y="29"/>
                  </a:lnTo>
                  <a:lnTo>
                    <a:pt x="15" y="29"/>
                  </a:lnTo>
                  <a:lnTo>
                    <a:pt x="8" y="27"/>
                  </a:lnTo>
                  <a:lnTo>
                    <a:pt x="5" y="23"/>
                  </a:lnTo>
                  <a:lnTo>
                    <a:pt x="2" y="18"/>
                  </a:lnTo>
                  <a:lnTo>
                    <a:pt x="0" y="12"/>
                  </a:lnTo>
                  <a:lnTo>
                    <a:pt x="0" y="8"/>
                  </a:lnTo>
                  <a:lnTo>
                    <a:pt x="2"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6" name="Freeform 288">
              <a:extLst>
                <a:ext uri="{FF2B5EF4-FFF2-40B4-BE49-F238E27FC236}">
                  <a16:creationId xmlns:a16="http://schemas.microsoft.com/office/drawing/2014/main" id="{D94843C7-A3E8-4EED-BC7D-9E4436A95124}"/>
                </a:ext>
              </a:extLst>
            </p:cNvPr>
            <p:cNvSpPr>
              <a:spLocks/>
            </p:cNvSpPr>
            <p:nvPr/>
          </p:nvSpPr>
          <p:spPr bwMode="auto">
            <a:xfrm>
              <a:off x="2689" y="719"/>
              <a:ext cx="14" cy="15"/>
            </a:xfrm>
            <a:custGeom>
              <a:avLst/>
              <a:gdLst>
                <a:gd name="T0" fmla="*/ 1 w 27"/>
                <a:gd name="T1" fmla="*/ 1 h 29"/>
                <a:gd name="T2" fmla="*/ 1 w 27"/>
                <a:gd name="T3" fmla="*/ 1 h 29"/>
                <a:gd name="T4" fmla="*/ 1 w 27"/>
                <a:gd name="T5" fmla="*/ 0 h 29"/>
                <a:gd name="T6" fmla="*/ 1 w 27"/>
                <a:gd name="T7" fmla="*/ 0 h 29"/>
                <a:gd name="T8" fmla="*/ 1 w 27"/>
                <a:gd name="T9" fmla="*/ 1 h 29"/>
                <a:gd name="T10" fmla="*/ 1 w 27"/>
                <a:gd name="T11" fmla="*/ 1 h 29"/>
                <a:gd name="T12" fmla="*/ 1 w 27"/>
                <a:gd name="T13" fmla="*/ 1 h 29"/>
                <a:gd name="T14" fmla="*/ 1 w 27"/>
                <a:gd name="T15" fmla="*/ 1 h 29"/>
                <a:gd name="T16" fmla="*/ 1 w 27"/>
                <a:gd name="T17" fmla="*/ 1 h 29"/>
                <a:gd name="T18" fmla="*/ 1 w 27"/>
                <a:gd name="T19" fmla="*/ 1 h 29"/>
                <a:gd name="T20" fmla="*/ 1 w 27"/>
                <a:gd name="T21" fmla="*/ 1 h 29"/>
                <a:gd name="T22" fmla="*/ 1 w 27"/>
                <a:gd name="T23" fmla="*/ 1 h 29"/>
                <a:gd name="T24" fmla="*/ 1 w 27"/>
                <a:gd name="T25" fmla="*/ 1 h 29"/>
                <a:gd name="T26" fmla="*/ 1 w 27"/>
                <a:gd name="T27" fmla="*/ 1 h 29"/>
                <a:gd name="T28" fmla="*/ 0 w 27"/>
                <a:gd name="T29" fmla="*/ 1 h 29"/>
                <a:gd name="T30" fmla="*/ 0 w 27"/>
                <a:gd name="T31" fmla="*/ 1 h 29"/>
                <a:gd name="T32" fmla="*/ 1 w 27"/>
                <a:gd name="T33" fmla="*/ 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9">
                  <a:moveTo>
                    <a:pt x="2" y="6"/>
                  </a:moveTo>
                  <a:lnTo>
                    <a:pt x="5" y="3"/>
                  </a:lnTo>
                  <a:lnTo>
                    <a:pt x="11" y="0"/>
                  </a:lnTo>
                  <a:lnTo>
                    <a:pt x="18" y="0"/>
                  </a:lnTo>
                  <a:lnTo>
                    <a:pt x="24" y="4"/>
                  </a:lnTo>
                  <a:lnTo>
                    <a:pt x="27" y="10"/>
                  </a:lnTo>
                  <a:lnTo>
                    <a:pt x="27" y="15"/>
                  </a:lnTo>
                  <a:lnTo>
                    <a:pt x="25" y="21"/>
                  </a:lnTo>
                  <a:lnTo>
                    <a:pt x="23" y="26"/>
                  </a:lnTo>
                  <a:lnTo>
                    <a:pt x="18" y="28"/>
                  </a:lnTo>
                  <a:lnTo>
                    <a:pt x="13" y="29"/>
                  </a:lnTo>
                  <a:lnTo>
                    <a:pt x="8" y="29"/>
                  </a:lnTo>
                  <a:lnTo>
                    <a:pt x="3" y="26"/>
                  </a:lnTo>
                  <a:lnTo>
                    <a:pt x="1" y="21"/>
                  </a:lnTo>
                  <a:lnTo>
                    <a:pt x="0" y="15"/>
                  </a:lnTo>
                  <a:lnTo>
                    <a:pt x="0" y="10"/>
                  </a:lnTo>
                  <a:lnTo>
                    <a:pt x="2" y="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7" name="Freeform 289">
              <a:extLst>
                <a:ext uri="{FF2B5EF4-FFF2-40B4-BE49-F238E27FC236}">
                  <a16:creationId xmlns:a16="http://schemas.microsoft.com/office/drawing/2014/main" id="{DEE737EE-DDDD-4ABB-80C1-59F7CB052CF1}"/>
                </a:ext>
              </a:extLst>
            </p:cNvPr>
            <p:cNvSpPr>
              <a:spLocks/>
            </p:cNvSpPr>
            <p:nvPr/>
          </p:nvSpPr>
          <p:spPr bwMode="auto">
            <a:xfrm>
              <a:off x="2666" y="702"/>
              <a:ext cx="14" cy="14"/>
            </a:xfrm>
            <a:custGeom>
              <a:avLst/>
              <a:gdLst>
                <a:gd name="T0" fmla="*/ 1 w 28"/>
                <a:gd name="T1" fmla="*/ 1 h 27"/>
                <a:gd name="T2" fmla="*/ 1 w 28"/>
                <a:gd name="T3" fmla="*/ 1 h 27"/>
                <a:gd name="T4" fmla="*/ 0 w 28"/>
                <a:gd name="T5" fmla="*/ 1 h 27"/>
                <a:gd name="T6" fmla="*/ 0 w 28"/>
                <a:gd name="T7" fmla="*/ 1 h 27"/>
                <a:gd name="T8" fmla="*/ 1 w 28"/>
                <a:gd name="T9" fmla="*/ 1 h 27"/>
                <a:gd name="T10" fmla="*/ 1 w 28"/>
                <a:gd name="T11" fmla="*/ 1 h 27"/>
                <a:gd name="T12" fmla="*/ 1 w 28"/>
                <a:gd name="T13" fmla="*/ 1 h 27"/>
                <a:gd name="T14" fmla="*/ 1 w 28"/>
                <a:gd name="T15" fmla="*/ 1 h 27"/>
                <a:gd name="T16" fmla="*/ 1 w 28"/>
                <a:gd name="T17" fmla="*/ 1 h 27"/>
                <a:gd name="T18" fmla="*/ 1 w 28"/>
                <a:gd name="T19" fmla="*/ 1 h 27"/>
                <a:gd name="T20" fmla="*/ 1 w 28"/>
                <a:gd name="T21" fmla="*/ 1 h 27"/>
                <a:gd name="T22" fmla="*/ 1 w 28"/>
                <a:gd name="T23" fmla="*/ 1 h 27"/>
                <a:gd name="T24" fmla="*/ 1 w 28"/>
                <a:gd name="T25" fmla="*/ 1 h 27"/>
                <a:gd name="T26" fmla="*/ 1 w 28"/>
                <a:gd name="T27" fmla="*/ 1 h 27"/>
                <a:gd name="T28" fmla="*/ 1 w 28"/>
                <a:gd name="T29" fmla="*/ 0 h 27"/>
                <a:gd name="T30" fmla="*/ 1 w 28"/>
                <a:gd name="T31" fmla="*/ 0 h 27"/>
                <a:gd name="T32" fmla="*/ 1 w 28"/>
                <a:gd name="T33" fmla="*/ 1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7">
                  <a:moveTo>
                    <a:pt x="4" y="1"/>
                  </a:moveTo>
                  <a:lnTo>
                    <a:pt x="1" y="6"/>
                  </a:lnTo>
                  <a:lnTo>
                    <a:pt x="0" y="11"/>
                  </a:lnTo>
                  <a:lnTo>
                    <a:pt x="0" y="17"/>
                  </a:lnTo>
                  <a:lnTo>
                    <a:pt x="2" y="23"/>
                  </a:lnTo>
                  <a:lnTo>
                    <a:pt x="6" y="25"/>
                  </a:lnTo>
                  <a:lnTo>
                    <a:pt x="13" y="27"/>
                  </a:lnTo>
                  <a:lnTo>
                    <a:pt x="20" y="27"/>
                  </a:lnTo>
                  <a:lnTo>
                    <a:pt x="25" y="25"/>
                  </a:lnTo>
                  <a:lnTo>
                    <a:pt x="27" y="22"/>
                  </a:lnTo>
                  <a:lnTo>
                    <a:pt x="28" y="16"/>
                  </a:lnTo>
                  <a:lnTo>
                    <a:pt x="28" y="11"/>
                  </a:lnTo>
                  <a:lnTo>
                    <a:pt x="27" y="7"/>
                  </a:lnTo>
                  <a:lnTo>
                    <a:pt x="24" y="3"/>
                  </a:lnTo>
                  <a:lnTo>
                    <a:pt x="17" y="0"/>
                  </a:lnTo>
                  <a:lnTo>
                    <a:pt x="10" y="0"/>
                  </a:lnTo>
                  <a:lnTo>
                    <a:pt x="4"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8" name="Freeform 290">
              <a:extLst>
                <a:ext uri="{FF2B5EF4-FFF2-40B4-BE49-F238E27FC236}">
                  <a16:creationId xmlns:a16="http://schemas.microsoft.com/office/drawing/2014/main" id="{DCFD69AB-DE05-4794-9F04-C3C831BD99C7}"/>
                </a:ext>
              </a:extLst>
            </p:cNvPr>
            <p:cNvSpPr>
              <a:spLocks/>
            </p:cNvSpPr>
            <p:nvPr/>
          </p:nvSpPr>
          <p:spPr bwMode="auto">
            <a:xfrm>
              <a:off x="2657" y="728"/>
              <a:ext cx="12" cy="13"/>
            </a:xfrm>
            <a:custGeom>
              <a:avLst/>
              <a:gdLst>
                <a:gd name="T0" fmla="*/ 0 w 24"/>
                <a:gd name="T1" fmla="*/ 1 h 25"/>
                <a:gd name="T2" fmla="*/ 0 w 24"/>
                <a:gd name="T3" fmla="*/ 1 h 25"/>
                <a:gd name="T4" fmla="*/ 0 w 24"/>
                <a:gd name="T5" fmla="*/ 1 h 25"/>
                <a:gd name="T6" fmla="*/ 1 w 24"/>
                <a:gd name="T7" fmla="*/ 1 h 25"/>
                <a:gd name="T8" fmla="*/ 1 w 24"/>
                <a:gd name="T9" fmla="*/ 1 h 25"/>
                <a:gd name="T10" fmla="*/ 1 w 24"/>
                <a:gd name="T11" fmla="*/ 0 h 25"/>
                <a:gd name="T12" fmla="*/ 1 w 24"/>
                <a:gd name="T13" fmla="*/ 1 h 25"/>
                <a:gd name="T14" fmla="*/ 1 w 24"/>
                <a:gd name="T15" fmla="*/ 1 h 25"/>
                <a:gd name="T16" fmla="*/ 1 w 24"/>
                <a:gd name="T17" fmla="*/ 1 h 25"/>
                <a:gd name="T18" fmla="*/ 1 w 24"/>
                <a:gd name="T19" fmla="*/ 1 h 25"/>
                <a:gd name="T20" fmla="*/ 1 w 24"/>
                <a:gd name="T21" fmla="*/ 1 h 25"/>
                <a:gd name="T22" fmla="*/ 1 w 24"/>
                <a:gd name="T23" fmla="*/ 1 h 25"/>
                <a:gd name="T24" fmla="*/ 1 w 24"/>
                <a:gd name="T25" fmla="*/ 1 h 25"/>
                <a:gd name="T26" fmla="*/ 1 w 24"/>
                <a:gd name="T27" fmla="*/ 1 h 25"/>
                <a:gd name="T28" fmla="*/ 1 w 24"/>
                <a:gd name="T29" fmla="*/ 1 h 25"/>
                <a:gd name="T30" fmla="*/ 1 w 24"/>
                <a:gd name="T31" fmla="*/ 1 h 25"/>
                <a:gd name="T32" fmla="*/ 0 w 24"/>
                <a:gd name="T33" fmla="*/ 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5">
                  <a:moveTo>
                    <a:pt x="0" y="16"/>
                  </a:moveTo>
                  <a:lnTo>
                    <a:pt x="0" y="11"/>
                  </a:lnTo>
                  <a:lnTo>
                    <a:pt x="0" y="7"/>
                  </a:lnTo>
                  <a:lnTo>
                    <a:pt x="4" y="3"/>
                  </a:lnTo>
                  <a:lnTo>
                    <a:pt x="9" y="1"/>
                  </a:lnTo>
                  <a:lnTo>
                    <a:pt x="16" y="0"/>
                  </a:lnTo>
                  <a:lnTo>
                    <a:pt x="21" y="1"/>
                  </a:lnTo>
                  <a:lnTo>
                    <a:pt x="23" y="4"/>
                  </a:lnTo>
                  <a:lnTo>
                    <a:pt x="24" y="8"/>
                  </a:lnTo>
                  <a:lnTo>
                    <a:pt x="24" y="12"/>
                  </a:lnTo>
                  <a:lnTo>
                    <a:pt x="23" y="18"/>
                  </a:lnTo>
                  <a:lnTo>
                    <a:pt x="20" y="23"/>
                  </a:lnTo>
                  <a:lnTo>
                    <a:pt x="16" y="25"/>
                  </a:lnTo>
                  <a:lnTo>
                    <a:pt x="12" y="25"/>
                  </a:lnTo>
                  <a:lnTo>
                    <a:pt x="7" y="23"/>
                  </a:lnTo>
                  <a:lnTo>
                    <a:pt x="3" y="19"/>
                  </a:lnTo>
                  <a:lnTo>
                    <a:pt x="0" y="1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49" name="Freeform 291">
              <a:extLst>
                <a:ext uri="{FF2B5EF4-FFF2-40B4-BE49-F238E27FC236}">
                  <a16:creationId xmlns:a16="http://schemas.microsoft.com/office/drawing/2014/main" id="{28179C70-99FB-4014-9F07-3A558E593D03}"/>
                </a:ext>
              </a:extLst>
            </p:cNvPr>
            <p:cNvSpPr>
              <a:spLocks/>
            </p:cNvSpPr>
            <p:nvPr/>
          </p:nvSpPr>
          <p:spPr bwMode="auto">
            <a:xfrm>
              <a:off x="2680" y="748"/>
              <a:ext cx="11" cy="14"/>
            </a:xfrm>
            <a:custGeom>
              <a:avLst/>
              <a:gdLst>
                <a:gd name="T0" fmla="*/ 1 w 22"/>
                <a:gd name="T1" fmla="*/ 0 h 29"/>
                <a:gd name="T2" fmla="*/ 1 w 22"/>
                <a:gd name="T3" fmla="*/ 0 h 29"/>
                <a:gd name="T4" fmla="*/ 0 w 22"/>
                <a:gd name="T5" fmla="*/ 0 h 29"/>
                <a:gd name="T6" fmla="*/ 0 w 22"/>
                <a:gd name="T7" fmla="*/ 0 h 29"/>
                <a:gd name="T8" fmla="*/ 0 w 22"/>
                <a:gd name="T9" fmla="*/ 0 h 29"/>
                <a:gd name="T10" fmla="*/ 1 w 22"/>
                <a:gd name="T11" fmla="*/ 0 h 29"/>
                <a:gd name="T12" fmla="*/ 1 w 22"/>
                <a:gd name="T13" fmla="*/ 0 h 29"/>
                <a:gd name="T14" fmla="*/ 1 w 22"/>
                <a:gd name="T15" fmla="*/ 0 h 29"/>
                <a:gd name="T16" fmla="*/ 1 w 22"/>
                <a:gd name="T17" fmla="*/ 0 h 29"/>
                <a:gd name="T18" fmla="*/ 1 w 22"/>
                <a:gd name="T19" fmla="*/ 0 h 29"/>
                <a:gd name="T20" fmla="*/ 1 w 22"/>
                <a:gd name="T21" fmla="*/ 0 h 29"/>
                <a:gd name="T22" fmla="*/ 1 w 22"/>
                <a:gd name="T23" fmla="*/ 0 h 29"/>
                <a:gd name="T24" fmla="*/ 1 w 22"/>
                <a:gd name="T25" fmla="*/ 0 h 29"/>
                <a:gd name="T26" fmla="*/ 1 w 22"/>
                <a:gd name="T27" fmla="*/ 0 h 29"/>
                <a:gd name="T28" fmla="*/ 1 w 22"/>
                <a:gd name="T29" fmla="*/ 0 h 29"/>
                <a:gd name="T30" fmla="*/ 1 w 22"/>
                <a:gd name="T31" fmla="*/ 0 h 29"/>
                <a:gd name="T32" fmla="*/ 1 w 22"/>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9">
                  <a:moveTo>
                    <a:pt x="7" y="29"/>
                  </a:moveTo>
                  <a:lnTo>
                    <a:pt x="2" y="28"/>
                  </a:lnTo>
                  <a:lnTo>
                    <a:pt x="0" y="24"/>
                  </a:lnTo>
                  <a:lnTo>
                    <a:pt x="0" y="20"/>
                  </a:lnTo>
                  <a:lnTo>
                    <a:pt x="0" y="14"/>
                  </a:lnTo>
                  <a:lnTo>
                    <a:pt x="2" y="8"/>
                  </a:lnTo>
                  <a:lnTo>
                    <a:pt x="6" y="3"/>
                  </a:lnTo>
                  <a:lnTo>
                    <a:pt x="11" y="1"/>
                  </a:lnTo>
                  <a:lnTo>
                    <a:pt x="14" y="0"/>
                  </a:lnTo>
                  <a:lnTo>
                    <a:pt x="16" y="1"/>
                  </a:lnTo>
                  <a:lnTo>
                    <a:pt x="20" y="5"/>
                  </a:lnTo>
                  <a:lnTo>
                    <a:pt x="21" y="10"/>
                  </a:lnTo>
                  <a:lnTo>
                    <a:pt x="22" y="15"/>
                  </a:lnTo>
                  <a:lnTo>
                    <a:pt x="21" y="20"/>
                  </a:lnTo>
                  <a:lnTo>
                    <a:pt x="17" y="24"/>
                  </a:lnTo>
                  <a:lnTo>
                    <a:pt x="13" y="28"/>
                  </a:lnTo>
                  <a:lnTo>
                    <a:pt x="7" y="2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0" name="Freeform 292">
              <a:extLst>
                <a:ext uri="{FF2B5EF4-FFF2-40B4-BE49-F238E27FC236}">
                  <a16:creationId xmlns:a16="http://schemas.microsoft.com/office/drawing/2014/main" id="{65A7AA84-DBF8-4016-8196-FC04E3E19CB3}"/>
                </a:ext>
              </a:extLst>
            </p:cNvPr>
            <p:cNvSpPr>
              <a:spLocks/>
            </p:cNvSpPr>
            <p:nvPr/>
          </p:nvSpPr>
          <p:spPr bwMode="auto">
            <a:xfrm>
              <a:off x="2699" y="735"/>
              <a:ext cx="13" cy="16"/>
            </a:xfrm>
            <a:custGeom>
              <a:avLst/>
              <a:gdLst>
                <a:gd name="T0" fmla="*/ 1 w 26"/>
                <a:gd name="T1" fmla="*/ 0 h 33"/>
                <a:gd name="T2" fmla="*/ 1 w 26"/>
                <a:gd name="T3" fmla="*/ 0 h 33"/>
                <a:gd name="T4" fmla="*/ 1 w 26"/>
                <a:gd name="T5" fmla="*/ 0 h 33"/>
                <a:gd name="T6" fmla="*/ 1 w 26"/>
                <a:gd name="T7" fmla="*/ 0 h 33"/>
                <a:gd name="T8" fmla="*/ 1 w 26"/>
                <a:gd name="T9" fmla="*/ 0 h 33"/>
                <a:gd name="T10" fmla="*/ 1 w 26"/>
                <a:gd name="T11" fmla="*/ 0 h 33"/>
                <a:gd name="T12" fmla="*/ 1 w 26"/>
                <a:gd name="T13" fmla="*/ 0 h 33"/>
                <a:gd name="T14" fmla="*/ 1 w 26"/>
                <a:gd name="T15" fmla="*/ 0 h 33"/>
                <a:gd name="T16" fmla="*/ 1 w 26"/>
                <a:gd name="T17" fmla="*/ 0 h 33"/>
                <a:gd name="T18" fmla="*/ 1 w 26"/>
                <a:gd name="T19" fmla="*/ 0 h 33"/>
                <a:gd name="T20" fmla="*/ 1 w 26"/>
                <a:gd name="T21" fmla="*/ 0 h 33"/>
                <a:gd name="T22" fmla="*/ 1 w 26"/>
                <a:gd name="T23" fmla="*/ 0 h 33"/>
                <a:gd name="T24" fmla="*/ 1 w 26"/>
                <a:gd name="T25" fmla="*/ 0 h 33"/>
                <a:gd name="T26" fmla="*/ 1 w 26"/>
                <a:gd name="T27" fmla="*/ 0 h 33"/>
                <a:gd name="T28" fmla="*/ 1 w 26"/>
                <a:gd name="T29" fmla="*/ 0 h 33"/>
                <a:gd name="T30" fmla="*/ 0 w 26"/>
                <a:gd name="T31" fmla="*/ 0 h 33"/>
                <a:gd name="T32" fmla="*/ 1 w 26"/>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33">
                  <a:moveTo>
                    <a:pt x="1" y="17"/>
                  </a:moveTo>
                  <a:lnTo>
                    <a:pt x="4" y="12"/>
                  </a:lnTo>
                  <a:lnTo>
                    <a:pt x="6" y="6"/>
                  </a:lnTo>
                  <a:lnTo>
                    <a:pt x="11" y="2"/>
                  </a:lnTo>
                  <a:lnTo>
                    <a:pt x="16" y="0"/>
                  </a:lnTo>
                  <a:lnTo>
                    <a:pt x="22" y="2"/>
                  </a:lnTo>
                  <a:lnTo>
                    <a:pt x="25" y="5"/>
                  </a:lnTo>
                  <a:lnTo>
                    <a:pt x="26" y="11"/>
                  </a:lnTo>
                  <a:lnTo>
                    <a:pt x="26" y="17"/>
                  </a:lnTo>
                  <a:lnTo>
                    <a:pt x="23" y="22"/>
                  </a:lnTo>
                  <a:lnTo>
                    <a:pt x="19" y="28"/>
                  </a:lnTo>
                  <a:lnTo>
                    <a:pt x="13" y="32"/>
                  </a:lnTo>
                  <a:lnTo>
                    <a:pt x="8" y="33"/>
                  </a:lnTo>
                  <a:lnTo>
                    <a:pt x="5" y="32"/>
                  </a:lnTo>
                  <a:lnTo>
                    <a:pt x="1" y="27"/>
                  </a:lnTo>
                  <a:lnTo>
                    <a:pt x="0" y="22"/>
                  </a:lnTo>
                  <a:lnTo>
                    <a:pt x="1" y="1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1" name="Freeform 293">
              <a:extLst>
                <a:ext uri="{FF2B5EF4-FFF2-40B4-BE49-F238E27FC236}">
                  <a16:creationId xmlns:a16="http://schemas.microsoft.com/office/drawing/2014/main" id="{4E7C0863-2A95-48D7-A115-B8E5EC3F573D}"/>
                </a:ext>
              </a:extLst>
            </p:cNvPr>
            <p:cNvSpPr>
              <a:spLocks/>
            </p:cNvSpPr>
            <p:nvPr/>
          </p:nvSpPr>
          <p:spPr bwMode="auto">
            <a:xfrm>
              <a:off x="2715" y="738"/>
              <a:ext cx="14" cy="13"/>
            </a:xfrm>
            <a:custGeom>
              <a:avLst/>
              <a:gdLst>
                <a:gd name="T0" fmla="*/ 1 w 26"/>
                <a:gd name="T1" fmla="*/ 0 h 27"/>
                <a:gd name="T2" fmla="*/ 1 w 26"/>
                <a:gd name="T3" fmla="*/ 0 h 27"/>
                <a:gd name="T4" fmla="*/ 1 w 26"/>
                <a:gd name="T5" fmla="*/ 0 h 27"/>
                <a:gd name="T6" fmla="*/ 1 w 26"/>
                <a:gd name="T7" fmla="*/ 0 h 27"/>
                <a:gd name="T8" fmla="*/ 1 w 26"/>
                <a:gd name="T9" fmla="*/ 0 h 27"/>
                <a:gd name="T10" fmla="*/ 1 w 26"/>
                <a:gd name="T11" fmla="*/ 0 h 27"/>
                <a:gd name="T12" fmla="*/ 1 w 26"/>
                <a:gd name="T13" fmla="*/ 0 h 27"/>
                <a:gd name="T14" fmla="*/ 1 w 26"/>
                <a:gd name="T15" fmla="*/ 0 h 27"/>
                <a:gd name="T16" fmla="*/ 1 w 26"/>
                <a:gd name="T17" fmla="*/ 0 h 27"/>
                <a:gd name="T18" fmla="*/ 1 w 26"/>
                <a:gd name="T19" fmla="*/ 0 h 27"/>
                <a:gd name="T20" fmla="*/ 1 w 26"/>
                <a:gd name="T21" fmla="*/ 0 h 27"/>
                <a:gd name="T22" fmla="*/ 0 w 26"/>
                <a:gd name="T23" fmla="*/ 0 h 27"/>
                <a:gd name="T24" fmla="*/ 1 w 26"/>
                <a:gd name="T25" fmla="*/ 0 h 27"/>
                <a:gd name="T26" fmla="*/ 1 w 26"/>
                <a:gd name="T27" fmla="*/ 0 h 27"/>
                <a:gd name="T28" fmla="*/ 1 w 26"/>
                <a:gd name="T29" fmla="*/ 0 h 27"/>
                <a:gd name="T30" fmla="*/ 1 w 26"/>
                <a:gd name="T31" fmla="*/ 0 h 27"/>
                <a:gd name="T32" fmla="*/ 1 w 26"/>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7">
                  <a:moveTo>
                    <a:pt x="21" y="3"/>
                  </a:moveTo>
                  <a:lnTo>
                    <a:pt x="24" y="6"/>
                  </a:lnTo>
                  <a:lnTo>
                    <a:pt x="26" y="9"/>
                  </a:lnTo>
                  <a:lnTo>
                    <a:pt x="26" y="14"/>
                  </a:lnTo>
                  <a:lnTo>
                    <a:pt x="25" y="19"/>
                  </a:lnTo>
                  <a:lnTo>
                    <a:pt x="21" y="22"/>
                  </a:lnTo>
                  <a:lnTo>
                    <a:pt x="17" y="26"/>
                  </a:lnTo>
                  <a:lnTo>
                    <a:pt x="12" y="27"/>
                  </a:lnTo>
                  <a:lnTo>
                    <a:pt x="9" y="27"/>
                  </a:lnTo>
                  <a:lnTo>
                    <a:pt x="5" y="24"/>
                  </a:lnTo>
                  <a:lnTo>
                    <a:pt x="2" y="20"/>
                  </a:lnTo>
                  <a:lnTo>
                    <a:pt x="0" y="15"/>
                  </a:lnTo>
                  <a:lnTo>
                    <a:pt x="1" y="11"/>
                  </a:lnTo>
                  <a:lnTo>
                    <a:pt x="4" y="6"/>
                  </a:lnTo>
                  <a:lnTo>
                    <a:pt x="8" y="3"/>
                  </a:lnTo>
                  <a:lnTo>
                    <a:pt x="13" y="0"/>
                  </a:lnTo>
                  <a:lnTo>
                    <a:pt x="21"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2" name="Freeform 294">
              <a:extLst>
                <a:ext uri="{FF2B5EF4-FFF2-40B4-BE49-F238E27FC236}">
                  <a16:creationId xmlns:a16="http://schemas.microsoft.com/office/drawing/2014/main" id="{1FD963E2-C901-47F3-9D6C-90BB3273E1BE}"/>
                </a:ext>
              </a:extLst>
            </p:cNvPr>
            <p:cNvSpPr>
              <a:spLocks/>
            </p:cNvSpPr>
            <p:nvPr/>
          </p:nvSpPr>
          <p:spPr bwMode="auto">
            <a:xfrm>
              <a:off x="2570" y="757"/>
              <a:ext cx="108" cy="73"/>
            </a:xfrm>
            <a:custGeom>
              <a:avLst/>
              <a:gdLst>
                <a:gd name="T0" fmla="*/ 4 w 216"/>
                <a:gd name="T1" fmla="*/ 0 h 148"/>
                <a:gd name="T2" fmla="*/ 4 w 216"/>
                <a:gd name="T3" fmla="*/ 0 h 148"/>
                <a:gd name="T4" fmla="*/ 4 w 216"/>
                <a:gd name="T5" fmla="*/ 0 h 148"/>
                <a:gd name="T6" fmla="*/ 4 w 216"/>
                <a:gd name="T7" fmla="*/ 0 h 148"/>
                <a:gd name="T8" fmla="*/ 3 w 216"/>
                <a:gd name="T9" fmla="*/ 0 h 148"/>
                <a:gd name="T10" fmla="*/ 2 w 216"/>
                <a:gd name="T11" fmla="*/ 0 h 148"/>
                <a:gd name="T12" fmla="*/ 2 w 216"/>
                <a:gd name="T13" fmla="*/ 0 h 148"/>
                <a:gd name="T14" fmla="*/ 2 w 216"/>
                <a:gd name="T15" fmla="*/ 0 h 148"/>
                <a:gd name="T16" fmla="*/ 2 w 216"/>
                <a:gd name="T17" fmla="*/ 0 h 148"/>
                <a:gd name="T18" fmla="*/ 3 w 216"/>
                <a:gd name="T19" fmla="*/ 0 h 148"/>
                <a:gd name="T20" fmla="*/ 3 w 216"/>
                <a:gd name="T21" fmla="*/ 0 h 148"/>
                <a:gd name="T22" fmla="*/ 3 w 216"/>
                <a:gd name="T23" fmla="*/ 0 h 148"/>
                <a:gd name="T24" fmla="*/ 3 w 216"/>
                <a:gd name="T25" fmla="*/ 0 h 148"/>
                <a:gd name="T26" fmla="*/ 3 w 216"/>
                <a:gd name="T27" fmla="*/ 0 h 148"/>
                <a:gd name="T28" fmla="*/ 2 w 216"/>
                <a:gd name="T29" fmla="*/ 0 h 148"/>
                <a:gd name="T30" fmla="*/ 2 w 216"/>
                <a:gd name="T31" fmla="*/ 0 h 148"/>
                <a:gd name="T32" fmla="*/ 1 w 216"/>
                <a:gd name="T33" fmla="*/ 0 h 148"/>
                <a:gd name="T34" fmla="*/ 2 w 216"/>
                <a:gd name="T35" fmla="*/ 0 h 148"/>
                <a:gd name="T36" fmla="*/ 2 w 216"/>
                <a:gd name="T37" fmla="*/ 0 h 148"/>
                <a:gd name="T38" fmla="*/ 2 w 216"/>
                <a:gd name="T39" fmla="*/ 0 h 148"/>
                <a:gd name="T40" fmla="*/ 3 w 216"/>
                <a:gd name="T41" fmla="*/ 0 h 148"/>
                <a:gd name="T42" fmla="*/ 3 w 216"/>
                <a:gd name="T43" fmla="*/ 0 h 148"/>
                <a:gd name="T44" fmla="*/ 2 w 216"/>
                <a:gd name="T45" fmla="*/ 1 h 148"/>
                <a:gd name="T46" fmla="*/ 2 w 216"/>
                <a:gd name="T47" fmla="*/ 1 h 148"/>
                <a:gd name="T48" fmla="*/ 2 w 216"/>
                <a:gd name="T49" fmla="*/ 1 h 148"/>
                <a:gd name="T50" fmla="*/ 2 w 216"/>
                <a:gd name="T51" fmla="*/ 1 h 148"/>
                <a:gd name="T52" fmla="*/ 1 w 216"/>
                <a:gd name="T53" fmla="*/ 0 h 148"/>
                <a:gd name="T54" fmla="*/ 1 w 216"/>
                <a:gd name="T55" fmla="*/ 0 h 148"/>
                <a:gd name="T56" fmla="*/ 2 w 216"/>
                <a:gd name="T57" fmla="*/ 1 h 148"/>
                <a:gd name="T58" fmla="*/ 2 w 216"/>
                <a:gd name="T59" fmla="*/ 1 h 148"/>
                <a:gd name="T60" fmla="*/ 1 w 216"/>
                <a:gd name="T61" fmla="*/ 1 h 148"/>
                <a:gd name="T62" fmla="*/ 1 w 216"/>
                <a:gd name="T63" fmla="*/ 1 h 148"/>
                <a:gd name="T64" fmla="*/ 0 w 216"/>
                <a:gd name="T65" fmla="*/ 1 h 148"/>
                <a:gd name="T66" fmla="*/ 1 w 216"/>
                <a:gd name="T67" fmla="*/ 1 h 148"/>
                <a:gd name="T68" fmla="*/ 1 w 216"/>
                <a:gd name="T69" fmla="*/ 1 h 148"/>
                <a:gd name="T70" fmla="*/ 2 w 216"/>
                <a:gd name="T71" fmla="*/ 1 h 148"/>
                <a:gd name="T72" fmla="*/ 2 w 216"/>
                <a:gd name="T73" fmla="*/ 1 h 148"/>
                <a:gd name="T74" fmla="*/ 2 w 216"/>
                <a:gd name="T75" fmla="*/ 2 h 148"/>
                <a:gd name="T76" fmla="*/ 2 w 216"/>
                <a:gd name="T77" fmla="*/ 2 h 148"/>
                <a:gd name="T78" fmla="*/ 2 w 216"/>
                <a:gd name="T79" fmla="*/ 1 h 148"/>
                <a:gd name="T80" fmla="*/ 2 w 216"/>
                <a:gd name="T81" fmla="*/ 1 h 148"/>
                <a:gd name="T82" fmla="*/ 3 w 216"/>
                <a:gd name="T83" fmla="*/ 1 h 148"/>
                <a:gd name="T84" fmla="*/ 3 w 216"/>
                <a:gd name="T85" fmla="*/ 1 h 148"/>
                <a:gd name="T86" fmla="*/ 3 w 216"/>
                <a:gd name="T87" fmla="*/ 1 h 148"/>
                <a:gd name="T88" fmla="*/ 3 w 216"/>
                <a:gd name="T89" fmla="*/ 2 h 148"/>
                <a:gd name="T90" fmla="*/ 3 w 216"/>
                <a:gd name="T91" fmla="*/ 1 h 148"/>
                <a:gd name="T92" fmla="*/ 3 w 216"/>
                <a:gd name="T93" fmla="*/ 0 h 148"/>
                <a:gd name="T94" fmla="*/ 3 w 216"/>
                <a:gd name="T95" fmla="*/ 0 h 148"/>
                <a:gd name="T96" fmla="*/ 4 w 216"/>
                <a:gd name="T97" fmla="*/ 0 h 148"/>
                <a:gd name="T98" fmla="*/ 4 w 216"/>
                <a:gd name="T99" fmla="*/ 0 h 148"/>
                <a:gd name="T100" fmla="*/ 4 w 216"/>
                <a:gd name="T101" fmla="*/ 1 h 148"/>
                <a:gd name="T102" fmla="*/ 4 w 216"/>
                <a:gd name="T103" fmla="*/ 0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 h="148">
                  <a:moveTo>
                    <a:pt x="216" y="16"/>
                  </a:moveTo>
                  <a:lnTo>
                    <a:pt x="215" y="16"/>
                  </a:lnTo>
                  <a:lnTo>
                    <a:pt x="212" y="15"/>
                  </a:lnTo>
                  <a:lnTo>
                    <a:pt x="211" y="14"/>
                  </a:lnTo>
                  <a:lnTo>
                    <a:pt x="209" y="13"/>
                  </a:lnTo>
                  <a:lnTo>
                    <a:pt x="208" y="11"/>
                  </a:lnTo>
                  <a:lnTo>
                    <a:pt x="207" y="9"/>
                  </a:lnTo>
                  <a:lnTo>
                    <a:pt x="205" y="7"/>
                  </a:lnTo>
                  <a:lnTo>
                    <a:pt x="205" y="5"/>
                  </a:lnTo>
                  <a:lnTo>
                    <a:pt x="202" y="9"/>
                  </a:lnTo>
                  <a:lnTo>
                    <a:pt x="198" y="13"/>
                  </a:lnTo>
                  <a:lnTo>
                    <a:pt x="196" y="16"/>
                  </a:lnTo>
                  <a:lnTo>
                    <a:pt x="194" y="19"/>
                  </a:lnTo>
                  <a:lnTo>
                    <a:pt x="186" y="15"/>
                  </a:lnTo>
                  <a:lnTo>
                    <a:pt x="173" y="12"/>
                  </a:lnTo>
                  <a:lnTo>
                    <a:pt x="159" y="7"/>
                  </a:lnTo>
                  <a:lnTo>
                    <a:pt x="144" y="5"/>
                  </a:lnTo>
                  <a:lnTo>
                    <a:pt x="128" y="1"/>
                  </a:lnTo>
                  <a:lnTo>
                    <a:pt x="114" y="0"/>
                  </a:lnTo>
                  <a:lnTo>
                    <a:pt x="102" y="0"/>
                  </a:lnTo>
                  <a:lnTo>
                    <a:pt x="94" y="1"/>
                  </a:lnTo>
                  <a:lnTo>
                    <a:pt x="84" y="5"/>
                  </a:lnTo>
                  <a:lnTo>
                    <a:pt x="83" y="6"/>
                  </a:lnTo>
                  <a:lnTo>
                    <a:pt x="87" y="6"/>
                  </a:lnTo>
                  <a:lnTo>
                    <a:pt x="94" y="5"/>
                  </a:lnTo>
                  <a:lnTo>
                    <a:pt x="105" y="5"/>
                  </a:lnTo>
                  <a:lnTo>
                    <a:pt x="117" y="5"/>
                  </a:lnTo>
                  <a:lnTo>
                    <a:pt x="131" y="7"/>
                  </a:lnTo>
                  <a:lnTo>
                    <a:pt x="143" y="11"/>
                  </a:lnTo>
                  <a:lnTo>
                    <a:pt x="156" y="14"/>
                  </a:lnTo>
                  <a:lnTo>
                    <a:pt x="166" y="18"/>
                  </a:lnTo>
                  <a:lnTo>
                    <a:pt x="175" y="22"/>
                  </a:lnTo>
                  <a:lnTo>
                    <a:pt x="182" y="27"/>
                  </a:lnTo>
                  <a:lnTo>
                    <a:pt x="185" y="30"/>
                  </a:lnTo>
                  <a:lnTo>
                    <a:pt x="183" y="31"/>
                  </a:lnTo>
                  <a:lnTo>
                    <a:pt x="179" y="32"/>
                  </a:lnTo>
                  <a:lnTo>
                    <a:pt x="174" y="35"/>
                  </a:lnTo>
                  <a:lnTo>
                    <a:pt x="169" y="38"/>
                  </a:lnTo>
                  <a:lnTo>
                    <a:pt x="162" y="42"/>
                  </a:lnTo>
                  <a:lnTo>
                    <a:pt x="156" y="45"/>
                  </a:lnTo>
                  <a:lnTo>
                    <a:pt x="151" y="49"/>
                  </a:lnTo>
                  <a:lnTo>
                    <a:pt x="144" y="45"/>
                  </a:lnTo>
                  <a:lnTo>
                    <a:pt x="134" y="43"/>
                  </a:lnTo>
                  <a:lnTo>
                    <a:pt x="122" y="39"/>
                  </a:lnTo>
                  <a:lnTo>
                    <a:pt x="110" y="36"/>
                  </a:lnTo>
                  <a:lnTo>
                    <a:pt x="96" y="34"/>
                  </a:lnTo>
                  <a:lnTo>
                    <a:pt x="83" y="32"/>
                  </a:lnTo>
                  <a:lnTo>
                    <a:pt x="73" y="32"/>
                  </a:lnTo>
                  <a:lnTo>
                    <a:pt x="64" y="35"/>
                  </a:lnTo>
                  <a:lnTo>
                    <a:pt x="58" y="38"/>
                  </a:lnTo>
                  <a:lnTo>
                    <a:pt x="55" y="41"/>
                  </a:lnTo>
                  <a:lnTo>
                    <a:pt x="56" y="42"/>
                  </a:lnTo>
                  <a:lnTo>
                    <a:pt x="63" y="41"/>
                  </a:lnTo>
                  <a:lnTo>
                    <a:pt x="67" y="39"/>
                  </a:lnTo>
                  <a:lnTo>
                    <a:pt x="73" y="39"/>
                  </a:lnTo>
                  <a:lnTo>
                    <a:pt x="80" y="39"/>
                  </a:lnTo>
                  <a:lnTo>
                    <a:pt x="86" y="41"/>
                  </a:lnTo>
                  <a:lnTo>
                    <a:pt x="93" y="41"/>
                  </a:lnTo>
                  <a:lnTo>
                    <a:pt x="99" y="42"/>
                  </a:lnTo>
                  <a:lnTo>
                    <a:pt x="106" y="44"/>
                  </a:lnTo>
                  <a:lnTo>
                    <a:pt x="112" y="45"/>
                  </a:lnTo>
                  <a:lnTo>
                    <a:pt x="124" y="49"/>
                  </a:lnTo>
                  <a:lnTo>
                    <a:pt x="133" y="51"/>
                  </a:lnTo>
                  <a:lnTo>
                    <a:pt x="139" y="53"/>
                  </a:lnTo>
                  <a:lnTo>
                    <a:pt x="143" y="56"/>
                  </a:lnTo>
                  <a:lnTo>
                    <a:pt x="140" y="58"/>
                  </a:lnTo>
                  <a:lnTo>
                    <a:pt x="135" y="60"/>
                  </a:lnTo>
                  <a:lnTo>
                    <a:pt x="129" y="62"/>
                  </a:lnTo>
                  <a:lnTo>
                    <a:pt x="124" y="65"/>
                  </a:lnTo>
                  <a:lnTo>
                    <a:pt x="118" y="67"/>
                  </a:lnTo>
                  <a:lnTo>
                    <a:pt x="112" y="68"/>
                  </a:lnTo>
                  <a:lnTo>
                    <a:pt x="107" y="71"/>
                  </a:lnTo>
                  <a:lnTo>
                    <a:pt x="104" y="72"/>
                  </a:lnTo>
                  <a:lnTo>
                    <a:pt x="101" y="73"/>
                  </a:lnTo>
                  <a:lnTo>
                    <a:pt x="96" y="73"/>
                  </a:lnTo>
                  <a:lnTo>
                    <a:pt x="90" y="72"/>
                  </a:lnTo>
                  <a:lnTo>
                    <a:pt x="86" y="71"/>
                  </a:lnTo>
                  <a:lnTo>
                    <a:pt x="80" y="68"/>
                  </a:lnTo>
                  <a:lnTo>
                    <a:pt x="74" y="66"/>
                  </a:lnTo>
                  <a:lnTo>
                    <a:pt x="68" y="65"/>
                  </a:lnTo>
                  <a:lnTo>
                    <a:pt x="64" y="62"/>
                  </a:lnTo>
                  <a:lnTo>
                    <a:pt x="56" y="60"/>
                  </a:lnTo>
                  <a:lnTo>
                    <a:pt x="48" y="60"/>
                  </a:lnTo>
                  <a:lnTo>
                    <a:pt x="44" y="62"/>
                  </a:lnTo>
                  <a:lnTo>
                    <a:pt x="48" y="65"/>
                  </a:lnTo>
                  <a:lnTo>
                    <a:pt x="57" y="68"/>
                  </a:lnTo>
                  <a:lnTo>
                    <a:pt x="67" y="72"/>
                  </a:lnTo>
                  <a:lnTo>
                    <a:pt x="75" y="75"/>
                  </a:lnTo>
                  <a:lnTo>
                    <a:pt x="81" y="79"/>
                  </a:lnTo>
                  <a:lnTo>
                    <a:pt x="74" y="81"/>
                  </a:lnTo>
                  <a:lnTo>
                    <a:pt x="65" y="84"/>
                  </a:lnTo>
                  <a:lnTo>
                    <a:pt x="53" y="88"/>
                  </a:lnTo>
                  <a:lnTo>
                    <a:pt x="42" y="91"/>
                  </a:lnTo>
                  <a:lnTo>
                    <a:pt x="29" y="95"/>
                  </a:lnTo>
                  <a:lnTo>
                    <a:pt x="19" y="98"/>
                  </a:lnTo>
                  <a:lnTo>
                    <a:pt x="10" y="100"/>
                  </a:lnTo>
                  <a:lnTo>
                    <a:pt x="5" y="102"/>
                  </a:lnTo>
                  <a:lnTo>
                    <a:pt x="0" y="104"/>
                  </a:lnTo>
                  <a:lnTo>
                    <a:pt x="0" y="105"/>
                  </a:lnTo>
                  <a:lnTo>
                    <a:pt x="4" y="105"/>
                  </a:lnTo>
                  <a:lnTo>
                    <a:pt x="11" y="105"/>
                  </a:lnTo>
                  <a:lnTo>
                    <a:pt x="19" y="105"/>
                  </a:lnTo>
                  <a:lnTo>
                    <a:pt x="29" y="103"/>
                  </a:lnTo>
                  <a:lnTo>
                    <a:pt x="41" y="102"/>
                  </a:lnTo>
                  <a:lnTo>
                    <a:pt x="53" y="99"/>
                  </a:lnTo>
                  <a:lnTo>
                    <a:pt x="65" y="96"/>
                  </a:lnTo>
                  <a:lnTo>
                    <a:pt x="76" y="92"/>
                  </a:lnTo>
                  <a:lnTo>
                    <a:pt x="86" y="90"/>
                  </a:lnTo>
                  <a:lnTo>
                    <a:pt x="91" y="87"/>
                  </a:lnTo>
                  <a:lnTo>
                    <a:pt x="90" y="99"/>
                  </a:lnTo>
                  <a:lnTo>
                    <a:pt x="86" y="115"/>
                  </a:lnTo>
                  <a:lnTo>
                    <a:pt x="81" y="132"/>
                  </a:lnTo>
                  <a:lnTo>
                    <a:pt x="75" y="142"/>
                  </a:lnTo>
                  <a:lnTo>
                    <a:pt x="72" y="147"/>
                  </a:lnTo>
                  <a:lnTo>
                    <a:pt x="73" y="148"/>
                  </a:lnTo>
                  <a:lnTo>
                    <a:pt x="76" y="147"/>
                  </a:lnTo>
                  <a:lnTo>
                    <a:pt x="80" y="143"/>
                  </a:lnTo>
                  <a:lnTo>
                    <a:pt x="87" y="133"/>
                  </a:lnTo>
                  <a:lnTo>
                    <a:pt x="95" y="117"/>
                  </a:lnTo>
                  <a:lnTo>
                    <a:pt x="103" y="99"/>
                  </a:lnTo>
                  <a:lnTo>
                    <a:pt x="106" y="87"/>
                  </a:lnTo>
                  <a:lnTo>
                    <a:pt x="111" y="85"/>
                  </a:lnTo>
                  <a:lnTo>
                    <a:pt x="118" y="82"/>
                  </a:lnTo>
                  <a:lnTo>
                    <a:pt x="125" y="80"/>
                  </a:lnTo>
                  <a:lnTo>
                    <a:pt x="132" y="76"/>
                  </a:lnTo>
                  <a:lnTo>
                    <a:pt x="139" y="74"/>
                  </a:lnTo>
                  <a:lnTo>
                    <a:pt x="145" y="71"/>
                  </a:lnTo>
                  <a:lnTo>
                    <a:pt x="151" y="68"/>
                  </a:lnTo>
                  <a:lnTo>
                    <a:pt x="155" y="67"/>
                  </a:lnTo>
                  <a:lnTo>
                    <a:pt x="155" y="80"/>
                  </a:lnTo>
                  <a:lnTo>
                    <a:pt x="152" y="97"/>
                  </a:lnTo>
                  <a:lnTo>
                    <a:pt x="149" y="115"/>
                  </a:lnTo>
                  <a:lnTo>
                    <a:pt x="145" y="128"/>
                  </a:lnTo>
                  <a:lnTo>
                    <a:pt x="143" y="134"/>
                  </a:lnTo>
                  <a:lnTo>
                    <a:pt x="144" y="136"/>
                  </a:lnTo>
                  <a:lnTo>
                    <a:pt x="147" y="135"/>
                  </a:lnTo>
                  <a:lnTo>
                    <a:pt x="150" y="128"/>
                  </a:lnTo>
                  <a:lnTo>
                    <a:pt x="156" y="115"/>
                  </a:lnTo>
                  <a:lnTo>
                    <a:pt x="163" y="98"/>
                  </a:lnTo>
                  <a:lnTo>
                    <a:pt x="167" y="79"/>
                  </a:lnTo>
                  <a:lnTo>
                    <a:pt x="167" y="61"/>
                  </a:lnTo>
                  <a:lnTo>
                    <a:pt x="177" y="54"/>
                  </a:lnTo>
                  <a:lnTo>
                    <a:pt x="183" y="46"/>
                  </a:lnTo>
                  <a:lnTo>
                    <a:pt x="189" y="41"/>
                  </a:lnTo>
                  <a:lnTo>
                    <a:pt x="194" y="36"/>
                  </a:lnTo>
                  <a:lnTo>
                    <a:pt x="196" y="34"/>
                  </a:lnTo>
                  <a:lnTo>
                    <a:pt x="200" y="32"/>
                  </a:lnTo>
                  <a:lnTo>
                    <a:pt x="201" y="35"/>
                  </a:lnTo>
                  <a:lnTo>
                    <a:pt x="201" y="41"/>
                  </a:lnTo>
                  <a:lnTo>
                    <a:pt x="200" y="53"/>
                  </a:lnTo>
                  <a:lnTo>
                    <a:pt x="198" y="72"/>
                  </a:lnTo>
                  <a:lnTo>
                    <a:pt x="197" y="91"/>
                  </a:lnTo>
                  <a:lnTo>
                    <a:pt x="195" y="104"/>
                  </a:lnTo>
                  <a:lnTo>
                    <a:pt x="203" y="88"/>
                  </a:lnTo>
                  <a:lnTo>
                    <a:pt x="209" y="64"/>
                  </a:lnTo>
                  <a:lnTo>
                    <a:pt x="213" y="37"/>
                  </a:lnTo>
                  <a:lnTo>
                    <a:pt x="216" y="16"/>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3" name="Freeform 295">
              <a:extLst>
                <a:ext uri="{FF2B5EF4-FFF2-40B4-BE49-F238E27FC236}">
                  <a16:creationId xmlns:a16="http://schemas.microsoft.com/office/drawing/2014/main" id="{CADC9B81-412C-437D-9345-05C9255D959D}"/>
                </a:ext>
              </a:extLst>
            </p:cNvPr>
            <p:cNvSpPr>
              <a:spLocks/>
            </p:cNvSpPr>
            <p:nvPr/>
          </p:nvSpPr>
          <p:spPr bwMode="auto">
            <a:xfrm>
              <a:off x="2578" y="625"/>
              <a:ext cx="86" cy="82"/>
            </a:xfrm>
            <a:custGeom>
              <a:avLst/>
              <a:gdLst>
                <a:gd name="T0" fmla="*/ 2 w 173"/>
                <a:gd name="T1" fmla="*/ 2 h 165"/>
                <a:gd name="T2" fmla="*/ 2 w 173"/>
                <a:gd name="T3" fmla="*/ 2 h 165"/>
                <a:gd name="T4" fmla="*/ 2 w 173"/>
                <a:gd name="T5" fmla="*/ 2 h 165"/>
                <a:gd name="T6" fmla="*/ 2 w 173"/>
                <a:gd name="T7" fmla="*/ 2 h 165"/>
                <a:gd name="T8" fmla="*/ 2 w 173"/>
                <a:gd name="T9" fmla="*/ 1 h 165"/>
                <a:gd name="T10" fmla="*/ 2 w 173"/>
                <a:gd name="T11" fmla="*/ 1 h 165"/>
                <a:gd name="T12" fmla="*/ 2 w 173"/>
                <a:gd name="T13" fmla="*/ 0 h 165"/>
                <a:gd name="T14" fmla="*/ 2 w 173"/>
                <a:gd name="T15" fmla="*/ 0 h 165"/>
                <a:gd name="T16" fmla="*/ 2 w 173"/>
                <a:gd name="T17" fmla="*/ 1 h 165"/>
                <a:gd name="T18" fmla="*/ 2 w 173"/>
                <a:gd name="T19" fmla="*/ 1 h 165"/>
                <a:gd name="T20" fmla="*/ 2 w 173"/>
                <a:gd name="T21" fmla="*/ 1 h 165"/>
                <a:gd name="T22" fmla="*/ 1 w 173"/>
                <a:gd name="T23" fmla="*/ 1 h 165"/>
                <a:gd name="T24" fmla="*/ 1 w 173"/>
                <a:gd name="T25" fmla="*/ 1 h 165"/>
                <a:gd name="T26" fmla="*/ 1 w 173"/>
                <a:gd name="T27" fmla="*/ 1 h 165"/>
                <a:gd name="T28" fmla="*/ 1 w 173"/>
                <a:gd name="T29" fmla="*/ 1 h 165"/>
                <a:gd name="T30" fmla="*/ 1 w 173"/>
                <a:gd name="T31" fmla="*/ 0 h 165"/>
                <a:gd name="T32" fmla="*/ 1 w 173"/>
                <a:gd name="T33" fmla="*/ 0 h 165"/>
                <a:gd name="T34" fmla="*/ 1 w 173"/>
                <a:gd name="T35" fmla="*/ 0 h 165"/>
                <a:gd name="T36" fmla="*/ 1 w 173"/>
                <a:gd name="T37" fmla="*/ 0 h 165"/>
                <a:gd name="T38" fmla="*/ 1 w 173"/>
                <a:gd name="T39" fmla="*/ 0 h 165"/>
                <a:gd name="T40" fmla="*/ 1 w 173"/>
                <a:gd name="T41" fmla="*/ 0 h 165"/>
                <a:gd name="T42" fmla="*/ 1 w 173"/>
                <a:gd name="T43" fmla="*/ 0 h 165"/>
                <a:gd name="T44" fmla="*/ 1 w 173"/>
                <a:gd name="T45" fmla="*/ 0 h 165"/>
                <a:gd name="T46" fmla="*/ 1 w 173"/>
                <a:gd name="T47" fmla="*/ 1 h 165"/>
                <a:gd name="T48" fmla="*/ 1 w 173"/>
                <a:gd name="T49" fmla="*/ 1 h 165"/>
                <a:gd name="T50" fmla="*/ 0 w 173"/>
                <a:gd name="T51" fmla="*/ 0 h 165"/>
                <a:gd name="T52" fmla="*/ 0 w 173"/>
                <a:gd name="T53" fmla="*/ 0 h 165"/>
                <a:gd name="T54" fmla="*/ 0 w 173"/>
                <a:gd name="T55" fmla="*/ 0 h 165"/>
                <a:gd name="T56" fmla="*/ 0 w 173"/>
                <a:gd name="T57" fmla="*/ 0 h 165"/>
                <a:gd name="T58" fmla="*/ 0 w 173"/>
                <a:gd name="T59" fmla="*/ 0 h 165"/>
                <a:gd name="T60" fmla="*/ 0 w 173"/>
                <a:gd name="T61" fmla="*/ 0 h 165"/>
                <a:gd name="T62" fmla="*/ 0 w 173"/>
                <a:gd name="T63" fmla="*/ 0 h 165"/>
                <a:gd name="T64" fmla="*/ 0 w 173"/>
                <a:gd name="T65" fmla="*/ 0 h 165"/>
                <a:gd name="T66" fmla="*/ 0 w 173"/>
                <a:gd name="T67" fmla="*/ 1 h 165"/>
                <a:gd name="T68" fmla="*/ 1 w 173"/>
                <a:gd name="T69" fmla="*/ 1 h 165"/>
                <a:gd name="T70" fmla="*/ 1 w 173"/>
                <a:gd name="T71" fmla="*/ 1 h 165"/>
                <a:gd name="T72" fmla="*/ 1 w 173"/>
                <a:gd name="T73" fmla="*/ 1 h 165"/>
                <a:gd name="T74" fmla="*/ 1 w 173"/>
                <a:gd name="T75" fmla="*/ 1 h 165"/>
                <a:gd name="T76" fmla="*/ 0 w 173"/>
                <a:gd name="T77" fmla="*/ 1 h 165"/>
                <a:gd name="T78" fmla="*/ 0 w 173"/>
                <a:gd name="T79" fmla="*/ 1 h 165"/>
                <a:gd name="T80" fmla="*/ 0 w 173"/>
                <a:gd name="T81" fmla="*/ 1 h 165"/>
                <a:gd name="T82" fmla="*/ 0 w 173"/>
                <a:gd name="T83" fmla="*/ 1 h 165"/>
                <a:gd name="T84" fmla="*/ 0 w 173"/>
                <a:gd name="T85" fmla="*/ 1 h 165"/>
                <a:gd name="T86" fmla="*/ 0 w 173"/>
                <a:gd name="T87" fmla="*/ 1 h 165"/>
                <a:gd name="T88" fmla="*/ 1 w 173"/>
                <a:gd name="T89" fmla="*/ 1 h 165"/>
                <a:gd name="T90" fmla="*/ 1 w 173"/>
                <a:gd name="T91" fmla="*/ 1 h 165"/>
                <a:gd name="T92" fmla="*/ 1 w 173"/>
                <a:gd name="T93" fmla="*/ 1 h 165"/>
                <a:gd name="T94" fmla="*/ 1 w 173"/>
                <a:gd name="T95" fmla="*/ 1 h 165"/>
                <a:gd name="T96" fmla="*/ 1 w 173"/>
                <a:gd name="T97" fmla="*/ 1 h 165"/>
                <a:gd name="T98" fmla="*/ 2 w 173"/>
                <a:gd name="T99" fmla="*/ 2 h 165"/>
                <a:gd name="T100" fmla="*/ 2 w 173"/>
                <a:gd name="T101" fmla="*/ 2 h 165"/>
                <a:gd name="T102" fmla="*/ 1 w 173"/>
                <a:gd name="T103" fmla="*/ 2 h 165"/>
                <a:gd name="T104" fmla="*/ 1 w 173"/>
                <a:gd name="T105" fmla="*/ 2 h 165"/>
                <a:gd name="T106" fmla="*/ 1 w 173"/>
                <a:gd name="T107" fmla="*/ 2 h 165"/>
                <a:gd name="T108" fmla="*/ 1 w 173"/>
                <a:gd name="T109" fmla="*/ 2 h 165"/>
                <a:gd name="T110" fmla="*/ 1 w 173"/>
                <a:gd name="T111" fmla="*/ 2 h 165"/>
                <a:gd name="T112" fmla="*/ 1 w 173"/>
                <a:gd name="T113" fmla="*/ 2 h 165"/>
                <a:gd name="T114" fmla="*/ 1 w 173"/>
                <a:gd name="T115" fmla="*/ 2 h 165"/>
                <a:gd name="T116" fmla="*/ 2 w 173"/>
                <a:gd name="T117" fmla="*/ 2 h 165"/>
                <a:gd name="T118" fmla="*/ 2 w 173"/>
                <a:gd name="T119" fmla="*/ 2 h 165"/>
                <a:gd name="T120" fmla="*/ 2 w 173"/>
                <a:gd name="T121" fmla="*/ 2 h 165"/>
                <a:gd name="T122" fmla="*/ 2 w 173"/>
                <a:gd name="T123" fmla="*/ 2 h 1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3" h="165">
                  <a:moveTo>
                    <a:pt x="167" y="165"/>
                  </a:moveTo>
                  <a:lnTo>
                    <a:pt x="168" y="162"/>
                  </a:lnTo>
                  <a:lnTo>
                    <a:pt x="170" y="159"/>
                  </a:lnTo>
                  <a:lnTo>
                    <a:pt x="172" y="157"/>
                  </a:lnTo>
                  <a:lnTo>
                    <a:pt x="173" y="155"/>
                  </a:lnTo>
                  <a:lnTo>
                    <a:pt x="166" y="148"/>
                  </a:lnTo>
                  <a:lnTo>
                    <a:pt x="159" y="141"/>
                  </a:lnTo>
                  <a:lnTo>
                    <a:pt x="156" y="135"/>
                  </a:lnTo>
                  <a:lnTo>
                    <a:pt x="155" y="128"/>
                  </a:lnTo>
                  <a:lnTo>
                    <a:pt x="154" y="116"/>
                  </a:lnTo>
                  <a:lnTo>
                    <a:pt x="151" y="96"/>
                  </a:lnTo>
                  <a:lnTo>
                    <a:pt x="148" y="76"/>
                  </a:lnTo>
                  <a:lnTo>
                    <a:pt x="144" y="64"/>
                  </a:lnTo>
                  <a:lnTo>
                    <a:pt x="141" y="58"/>
                  </a:lnTo>
                  <a:lnTo>
                    <a:pt x="137" y="55"/>
                  </a:lnTo>
                  <a:lnTo>
                    <a:pt x="136" y="57"/>
                  </a:lnTo>
                  <a:lnTo>
                    <a:pt x="137" y="63"/>
                  </a:lnTo>
                  <a:lnTo>
                    <a:pt x="140" y="75"/>
                  </a:lnTo>
                  <a:lnTo>
                    <a:pt x="141" y="91"/>
                  </a:lnTo>
                  <a:lnTo>
                    <a:pt x="141" y="108"/>
                  </a:lnTo>
                  <a:lnTo>
                    <a:pt x="140" y="119"/>
                  </a:lnTo>
                  <a:lnTo>
                    <a:pt x="135" y="117"/>
                  </a:lnTo>
                  <a:lnTo>
                    <a:pt x="130" y="113"/>
                  </a:lnTo>
                  <a:lnTo>
                    <a:pt x="126" y="111"/>
                  </a:lnTo>
                  <a:lnTo>
                    <a:pt x="121" y="108"/>
                  </a:lnTo>
                  <a:lnTo>
                    <a:pt x="116" y="104"/>
                  </a:lnTo>
                  <a:lnTo>
                    <a:pt x="112" y="101"/>
                  </a:lnTo>
                  <a:lnTo>
                    <a:pt x="107" y="97"/>
                  </a:lnTo>
                  <a:lnTo>
                    <a:pt x="105" y="94"/>
                  </a:lnTo>
                  <a:lnTo>
                    <a:pt x="101" y="83"/>
                  </a:lnTo>
                  <a:lnTo>
                    <a:pt x="97" y="68"/>
                  </a:lnTo>
                  <a:lnTo>
                    <a:pt x="94" y="52"/>
                  </a:lnTo>
                  <a:lnTo>
                    <a:pt x="92" y="40"/>
                  </a:lnTo>
                  <a:lnTo>
                    <a:pt x="92" y="30"/>
                  </a:lnTo>
                  <a:lnTo>
                    <a:pt x="91" y="21"/>
                  </a:lnTo>
                  <a:lnTo>
                    <a:pt x="90" y="13"/>
                  </a:lnTo>
                  <a:lnTo>
                    <a:pt x="87" y="7"/>
                  </a:lnTo>
                  <a:lnTo>
                    <a:pt x="84" y="4"/>
                  </a:lnTo>
                  <a:lnTo>
                    <a:pt x="83" y="5"/>
                  </a:lnTo>
                  <a:lnTo>
                    <a:pt x="84" y="10"/>
                  </a:lnTo>
                  <a:lnTo>
                    <a:pt x="86" y="16"/>
                  </a:lnTo>
                  <a:lnTo>
                    <a:pt x="87" y="25"/>
                  </a:lnTo>
                  <a:lnTo>
                    <a:pt x="86" y="31"/>
                  </a:lnTo>
                  <a:lnTo>
                    <a:pt x="84" y="38"/>
                  </a:lnTo>
                  <a:lnTo>
                    <a:pt x="83" y="44"/>
                  </a:lnTo>
                  <a:lnTo>
                    <a:pt x="83" y="52"/>
                  </a:lnTo>
                  <a:lnTo>
                    <a:pt x="84" y="64"/>
                  </a:lnTo>
                  <a:lnTo>
                    <a:pt x="87" y="75"/>
                  </a:lnTo>
                  <a:lnTo>
                    <a:pt x="88" y="83"/>
                  </a:lnTo>
                  <a:lnTo>
                    <a:pt x="76" y="73"/>
                  </a:lnTo>
                  <a:lnTo>
                    <a:pt x="64" y="60"/>
                  </a:lnTo>
                  <a:lnTo>
                    <a:pt x="51" y="46"/>
                  </a:lnTo>
                  <a:lnTo>
                    <a:pt x="38" y="34"/>
                  </a:lnTo>
                  <a:lnTo>
                    <a:pt x="26" y="21"/>
                  </a:lnTo>
                  <a:lnTo>
                    <a:pt x="15" y="11"/>
                  </a:lnTo>
                  <a:lnTo>
                    <a:pt x="7" y="4"/>
                  </a:lnTo>
                  <a:lnTo>
                    <a:pt x="0" y="0"/>
                  </a:lnTo>
                  <a:lnTo>
                    <a:pt x="5" y="7"/>
                  </a:lnTo>
                  <a:lnTo>
                    <a:pt x="11" y="15"/>
                  </a:lnTo>
                  <a:lnTo>
                    <a:pt x="17" y="23"/>
                  </a:lnTo>
                  <a:lnTo>
                    <a:pt x="23" y="33"/>
                  </a:lnTo>
                  <a:lnTo>
                    <a:pt x="29" y="41"/>
                  </a:lnTo>
                  <a:lnTo>
                    <a:pt x="34" y="48"/>
                  </a:lnTo>
                  <a:lnTo>
                    <a:pt x="38" y="53"/>
                  </a:lnTo>
                  <a:lnTo>
                    <a:pt x="41" y="58"/>
                  </a:lnTo>
                  <a:lnTo>
                    <a:pt x="44" y="61"/>
                  </a:lnTo>
                  <a:lnTo>
                    <a:pt x="48" y="66"/>
                  </a:lnTo>
                  <a:lnTo>
                    <a:pt x="53" y="72"/>
                  </a:lnTo>
                  <a:lnTo>
                    <a:pt x="59" y="76"/>
                  </a:lnTo>
                  <a:lnTo>
                    <a:pt x="65" y="82"/>
                  </a:lnTo>
                  <a:lnTo>
                    <a:pt x="71" y="87"/>
                  </a:lnTo>
                  <a:lnTo>
                    <a:pt x="76" y="90"/>
                  </a:lnTo>
                  <a:lnTo>
                    <a:pt x="80" y="93"/>
                  </a:lnTo>
                  <a:lnTo>
                    <a:pt x="75" y="93"/>
                  </a:lnTo>
                  <a:lnTo>
                    <a:pt x="71" y="93"/>
                  </a:lnTo>
                  <a:lnTo>
                    <a:pt x="65" y="93"/>
                  </a:lnTo>
                  <a:lnTo>
                    <a:pt x="59" y="91"/>
                  </a:lnTo>
                  <a:lnTo>
                    <a:pt x="53" y="90"/>
                  </a:lnTo>
                  <a:lnTo>
                    <a:pt x="48" y="88"/>
                  </a:lnTo>
                  <a:lnTo>
                    <a:pt x="44" y="87"/>
                  </a:lnTo>
                  <a:lnTo>
                    <a:pt x="41" y="84"/>
                  </a:lnTo>
                  <a:lnTo>
                    <a:pt x="36" y="81"/>
                  </a:lnTo>
                  <a:lnTo>
                    <a:pt x="31" y="81"/>
                  </a:lnTo>
                  <a:lnTo>
                    <a:pt x="29" y="83"/>
                  </a:lnTo>
                  <a:lnTo>
                    <a:pt x="33" y="88"/>
                  </a:lnTo>
                  <a:lnTo>
                    <a:pt x="37" y="91"/>
                  </a:lnTo>
                  <a:lnTo>
                    <a:pt x="44" y="95"/>
                  </a:lnTo>
                  <a:lnTo>
                    <a:pt x="52" y="99"/>
                  </a:lnTo>
                  <a:lnTo>
                    <a:pt x="61" y="103"/>
                  </a:lnTo>
                  <a:lnTo>
                    <a:pt x="72" y="106"/>
                  </a:lnTo>
                  <a:lnTo>
                    <a:pt x="81" y="109"/>
                  </a:lnTo>
                  <a:lnTo>
                    <a:pt x="91" y="111"/>
                  </a:lnTo>
                  <a:lnTo>
                    <a:pt x="99" y="111"/>
                  </a:lnTo>
                  <a:lnTo>
                    <a:pt x="104" y="112"/>
                  </a:lnTo>
                  <a:lnTo>
                    <a:pt x="109" y="114"/>
                  </a:lnTo>
                  <a:lnTo>
                    <a:pt x="114" y="118"/>
                  </a:lnTo>
                  <a:lnTo>
                    <a:pt x="119" y="121"/>
                  </a:lnTo>
                  <a:lnTo>
                    <a:pt x="124" y="125"/>
                  </a:lnTo>
                  <a:lnTo>
                    <a:pt x="128" y="128"/>
                  </a:lnTo>
                  <a:lnTo>
                    <a:pt x="132" y="132"/>
                  </a:lnTo>
                  <a:lnTo>
                    <a:pt x="135" y="135"/>
                  </a:lnTo>
                  <a:lnTo>
                    <a:pt x="130" y="137"/>
                  </a:lnTo>
                  <a:lnTo>
                    <a:pt x="124" y="140"/>
                  </a:lnTo>
                  <a:lnTo>
                    <a:pt x="117" y="141"/>
                  </a:lnTo>
                  <a:lnTo>
                    <a:pt x="109" y="142"/>
                  </a:lnTo>
                  <a:lnTo>
                    <a:pt x="101" y="143"/>
                  </a:lnTo>
                  <a:lnTo>
                    <a:pt x="94" y="143"/>
                  </a:lnTo>
                  <a:lnTo>
                    <a:pt x="87" y="143"/>
                  </a:lnTo>
                  <a:lnTo>
                    <a:pt x="81" y="142"/>
                  </a:lnTo>
                  <a:lnTo>
                    <a:pt x="74" y="142"/>
                  </a:lnTo>
                  <a:lnTo>
                    <a:pt x="69" y="143"/>
                  </a:lnTo>
                  <a:lnTo>
                    <a:pt x="72" y="146"/>
                  </a:lnTo>
                  <a:lnTo>
                    <a:pt x="82" y="149"/>
                  </a:lnTo>
                  <a:lnTo>
                    <a:pt x="90" y="150"/>
                  </a:lnTo>
                  <a:lnTo>
                    <a:pt x="99" y="151"/>
                  </a:lnTo>
                  <a:lnTo>
                    <a:pt x="110" y="151"/>
                  </a:lnTo>
                  <a:lnTo>
                    <a:pt x="119" y="150"/>
                  </a:lnTo>
                  <a:lnTo>
                    <a:pt x="128" y="150"/>
                  </a:lnTo>
                  <a:lnTo>
                    <a:pt x="137" y="150"/>
                  </a:lnTo>
                  <a:lnTo>
                    <a:pt x="144" y="149"/>
                  </a:lnTo>
                  <a:lnTo>
                    <a:pt x="149" y="149"/>
                  </a:lnTo>
                  <a:lnTo>
                    <a:pt x="155" y="150"/>
                  </a:lnTo>
                  <a:lnTo>
                    <a:pt x="160" y="155"/>
                  </a:lnTo>
                  <a:lnTo>
                    <a:pt x="164" y="159"/>
                  </a:lnTo>
                  <a:lnTo>
                    <a:pt x="167" y="165"/>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4" name="Freeform 296">
              <a:extLst>
                <a:ext uri="{FF2B5EF4-FFF2-40B4-BE49-F238E27FC236}">
                  <a16:creationId xmlns:a16="http://schemas.microsoft.com/office/drawing/2014/main" id="{5160ABEC-2073-4A69-BE0E-C9C59E13AA8C}"/>
                </a:ext>
              </a:extLst>
            </p:cNvPr>
            <p:cNvSpPr>
              <a:spLocks/>
            </p:cNvSpPr>
            <p:nvPr/>
          </p:nvSpPr>
          <p:spPr bwMode="auto">
            <a:xfrm>
              <a:off x="2706" y="594"/>
              <a:ext cx="54" cy="125"/>
            </a:xfrm>
            <a:custGeom>
              <a:avLst/>
              <a:gdLst>
                <a:gd name="T0" fmla="*/ 1 w 107"/>
                <a:gd name="T1" fmla="*/ 4 h 250"/>
                <a:gd name="T2" fmla="*/ 1 w 107"/>
                <a:gd name="T3" fmla="*/ 4 h 250"/>
                <a:gd name="T4" fmla="*/ 1 w 107"/>
                <a:gd name="T5" fmla="*/ 4 h 250"/>
                <a:gd name="T6" fmla="*/ 1 w 107"/>
                <a:gd name="T7" fmla="*/ 3 h 250"/>
                <a:gd name="T8" fmla="*/ 1 w 107"/>
                <a:gd name="T9" fmla="*/ 3 h 250"/>
                <a:gd name="T10" fmla="*/ 1 w 107"/>
                <a:gd name="T11" fmla="*/ 2 h 250"/>
                <a:gd name="T12" fmla="*/ 1 w 107"/>
                <a:gd name="T13" fmla="*/ 2 h 250"/>
                <a:gd name="T14" fmla="*/ 1 w 107"/>
                <a:gd name="T15" fmla="*/ 3 h 250"/>
                <a:gd name="T16" fmla="*/ 1 w 107"/>
                <a:gd name="T17" fmla="*/ 2 h 250"/>
                <a:gd name="T18" fmla="*/ 1 w 107"/>
                <a:gd name="T19" fmla="*/ 2 h 250"/>
                <a:gd name="T20" fmla="*/ 1 w 107"/>
                <a:gd name="T21" fmla="*/ 1 h 250"/>
                <a:gd name="T22" fmla="*/ 1 w 107"/>
                <a:gd name="T23" fmla="*/ 1 h 250"/>
                <a:gd name="T24" fmla="*/ 1 w 107"/>
                <a:gd name="T25" fmla="*/ 1 h 250"/>
                <a:gd name="T26" fmla="*/ 1 w 107"/>
                <a:gd name="T27" fmla="*/ 1 h 250"/>
                <a:gd name="T28" fmla="*/ 2 w 107"/>
                <a:gd name="T29" fmla="*/ 1 h 250"/>
                <a:gd name="T30" fmla="*/ 2 w 107"/>
                <a:gd name="T31" fmla="*/ 1 h 250"/>
                <a:gd name="T32" fmla="*/ 2 w 107"/>
                <a:gd name="T33" fmla="*/ 1 h 250"/>
                <a:gd name="T34" fmla="*/ 2 w 107"/>
                <a:gd name="T35" fmla="*/ 2 h 250"/>
                <a:gd name="T36" fmla="*/ 2 w 107"/>
                <a:gd name="T37" fmla="*/ 1 h 250"/>
                <a:gd name="T38" fmla="*/ 2 w 107"/>
                <a:gd name="T39" fmla="*/ 1 h 250"/>
                <a:gd name="T40" fmla="*/ 2 w 107"/>
                <a:gd name="T41" fmla="*/ 2 h 250"/>
                <a:gd name="T42" fmla="*/ 2 w 107"/>
                <a:gd name="T43" fmla="*/ 2 h 250"/>
                <a:gd name="T44" fmla="*/ 1 w 107"/>
                <a:gd name="T45" fmla="*/ 2 h 250"/>
                <a:gd name="T46" fmla="*/ 1 w 107"/>
                <a:gd name="T47" fmla="*/ 3 h 250"/>
                <a:gd name="T48" fmla="*/ 1 w 107"/>
                <a:gd name="T49" fmla="*/ 3 h 250"/>
                <a:gd name="T50" fmla="*/ 2 w 107"/>
                <a:gd name="T51" fmla="*/ 3 h 250"/>
                <a:gd name="T52" fmla="*/ 2 w 107"/>
                <a:gd name="T53" fmla="*/ 3 h 250"/>
                <a:gd name="T54" fmla="*/ 2 w 107"/>
                <a:gd name="T55" fmla="*/ 3 h 250"/>
                <a:gd name="T56" fmla="*/ 2 w 107"/>
                <a:gd name="T57" fmla="*/ 3 h 250"/>
                <a:gd name="T58" fmla="*/ 2 w 107"/>
                <a:gd name="T59" fmla="*/ 3 h 250"/>
                <a:gd name="T60" fmla="*/ 1 w 107"/>
                <a:gd name="T61" fmla="*/ 3 h 250"/>
                <a:gd name="T62" fmla="*/ 1 w 107"/>
                <a:gd name="T63" fmla="*/ 4 h 250"/>
                <a:gd name="T64" fmla="*/ 1 w 107"/>
                <a:gd name="T65" fmla="*/ 4 h 250"/>
                <a:gd name="T66" fmla="*/ 1 w 107"/>
                <a:gd name="T67" fmla="*/ 4 h 250"/>
                <a:gd name="T68" fmla="*/ 2 w 107"/>
                <a:gd name="T69" fmla="*/ 3 h 250"/>
                <a:gd name="T70" fmla="*/ 2 w 107"/>
                <a:gd name="T71" fmla="*/ 3 h 250"/>
                <a:gd name="T72" fmla="*/ 2 w 107"/>
                <a:gd name="T73" fmla="*/ 3 h 250"/>
                <a:gd name="T74" fmla="*/ 2 w 107"/>
                <a:gd name="T75" fmla="*/ 3 h 250"/>
                <a:gd name="T76" fmla="*/ 2 w 107"/>
                <a:gd name="T77" fmla="*/ 4 h 250"/>
                <a:gd name="T78" fmla="*/ 2 w 107"/>
                <a:gd name="T79" fmla="*/ 4 h 250"/>
                <a:gd name="T80" fmla="*/ 2 w 107"/>
                <a:gd name="T81" fmla="*/ 4 h 250"/>
                <a:gd name="T82" fmla="*/ 1 w 107"/>
                <a:gd name="T83" fmla="*/ 4 h 250"/>
                <a:gd name="T84" fmla="*/ 1 w 107"/>
                <a:gd name="T85" fmla="*/ 4 h 250"/>
                <a:gd name="T86" fmla="*/ 1 w 107"/>
                <a:gd name="T87" fmla="*/ 4 h 250"/>
                <a:gd name="T88" fmla="*/ 1 w 107"/>
                <a:gd name="T89" fmla="*/ 4 h 250"/>
                <a:gd name="T90" fmla="*/ 1 w 107"/>
                <a:gd name="T91" fmla="*/ 4 h 250"/>
                <a:gd name="T92" fmla="*/ 1 w 107"/>
                <a:gd name="T93" fmla="*/ 4 h 250"/>
                <a:gd name="T94" fmla="*/ 1 w 107"/>
                <a:gd name="T95" fmla="*/ 4 h 2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7" h="250">
                  <a:moveTo>
                    <a:pt x="0" y="216"/>
                  </a:moveTo>
                  <a:lnTo>
                    <a:pt x="7" y="211"/>
                  </a:lnTo>
                  <a:lnTo>
                    <a:pt x="12" y="206"/>
                  </a:lnTo>
                  <a:lnTo>
                    <a:pt x="15" y="199"/>
                  </a:lnTo>
                  <a:lnTo>
                    <a:pt x="17" y="194"/>
                  </a:lnTo>
                  <a:lnTo>
                    <a:pt x="20" y="196"/>
                  </a:lnTo>
                  <a:lnTo>
                    <a:pt x="22" y="198"/>
                  </a:lnTo>
                  <a:lnTo>
                    <a:pt x="23" y="198"/>
                  </a:lnTo>
                  <a:lnTo>
                    <a:pt x="25" y="199"/>
                  </a:lnTo>
                  <a:lnTo>
                    <a:pt x="27" y="196"/>
                  </a:lnTo>
                  <a:lnTo>
                    <a:pt x="29" y="187"/>
                  </a:lnTo>
                  <a:lnTo>
                    <a:pt x="29" y="178"/>
                  </a:lnTo>
                  <a:lnTo>
                    <a:pt x="28" y="172"/>
                  </a:lnTo>
                  <a:lnTo>
                    <a:pt x="21" y="160"/>
                  </a:lnTo>
                  <a:lnTo>
                    <a:pt x="12" y="141"/>
                  </a:lnTo>
                  <a:lnTo>
                    <a:pt x="4" y="121"/>
                  </a:lnTo>
                  <a:lnTo>
                    <a:pt x="0" y="110"/>
                  </a:lnTo>
                  <a:lnTo>
                    <a:pt x="1" y="103"/>
                  </a:lnTo>
                  <a:lnTo>
                    <a:pt x="2" y="98"/>
                  </a:lnTo>
                  <a:lnTo>
                    <a:pt x="4" y="99"/>
                  </a:lnTo>
                  <a:lnTo>
                    <a:pt x="5" y="104"/>
                  </a:lnTo>
                  <a:lnTo>
                    <a:pt x="8" y="115"/>
                  </a:lnTo>
                  <a:lnTo>
                    <a:pt x="15" y="130"/>
                  </a:lnTo>
                  <a:lnTo>
                    <a:pt x="24" y="144"/>
                  </a:lnTo>
                  <a:lnTo>
                    <a:pt x="32" y="152"/>
                  </a:lnTo>
                  <a:lnTo>
                    <a:pt x="37" y="138"/>
                  </a:lnTo>
                  <a:lnTo>
                    <a:pt x="42" y="118"/>
                  </a:lnTo>
                  <a:lnTo>
                    <a:pt x="44" y="97"/>
                  </a:lnTo>
                  <a:lnTo>
                    <a:pt x="43" y="83"/>
                  </a:lnTo>
                  <a:lnTo>
                    <a:pt x="40" y="70"/>
                  </a:lnTo>
                  <a:lnTo>
                    <a:pt x="38" y="54"/>
                  </a:lnTo>
                  <a:lnTo>
                    <a:pt x="38" y="39"/>
                  </a:lnTo>
                  <a:lnTo>
                    <a:pt x="39" y="29"/>
                  </a:lnTo>
                  <a:lnTo>
                    <a:pt x="42" y="25"/>
                  </a:lnTo>
                  <a:lnTo>
                    <a:pt x="43" y="25"/>
                  </a:lnTo>
                  <a:lnTo>
                    <a:pt x="44" y="30"/>
                  </a:lnTo>
                  <a:lnTo>
                    <a:pt x="43" y="36"/>
                  </a:lnTo>
                  <a:lnTo>
                    <a:pt x="43" y="44"/>
                  </a:lnTo>
                  <a:lnTo>
                    <a:pt x="45" y="54"/>
                  </a:lnTo>
                  <a:lnTo>
                    <a:pt x="47" y="65"/>
                  </a:lnTo>
                  <a:lnTo>
                    <a:pt x="50" y="70"/>
                  </a:lnTo>
                  <a:lnTo>
                    <a:pt x="55" y="54"/>
                  </a:lnTo>
                  <a:lnTo>
                    <a:pt x="62" y="34"/>
                  </a:lnTo>
                  <a:lnTo>
                    <a:pt x="70" y="15"/>
                  </a:lnTo>
                  <a:lnTo>
                    <a:pt x="81" y="2"/>
                  </a:lnTo>
                  <a:lnTo>
                    <a:pt x="85" y="0"/>
                  </a:lnTo>
                  <a:lnTo>
                    <a:pt x="88" y="0"/>
                  </a:lnTo>
                  <a:lnTo>
                    <a:pt x="86" y="4"/>
                  </a:lnTo>
                  <a:lnTo>
                    <a:pt x="82" y="7"/>
                  </a:lnTo>
                  <a:lnTo>
                    <a:pt x="76" y="19"/>
                  </a:lnTo>
                  <a:lnTo>
                    <a:pt x="69" y="37"/>
                  </a:lnTo>
                  <a:lnTo>
                    <a:pt x="63" y="57"/>
                  </a:lnTo>
                  <a:lnTo>
                    <a:pt x="60" y="69"/>
                  </a:lnTo>
                  <a:lnTo>
                    <a:pt x="67" y="68"/>
                  </a:lnTo>
                  <a:lnTo>
                    <a:pt x="76" y="66"/>
                  </a:lnTo>
                  <a:lnTo>
                    <a:pt x="84" y="62"/>
                  </a:lnTo>
                  <a:lnTo>
                    <a:pt x="90" y="59"/>
                  </a:lnTo>
                  <a:lnTo>
                    <a:pt x="93" y="55"/>
                  </a:lnTo>
                  <a:lnTo>
                    <a:pt x="96" y="55"/>
                  </a:lnTo>
                  <a:lnTo>
                    <a:pt x="96" y="58"/>
                  </a:lnTo>
                  <a:lnTo>
                    <a:pt x="92" y="61"/>
                  </a:lnTo>
                  <a:lnTo>
                    <a:pt x="89" y="64"/>
                  </a:lnTo>
                  <a:lnTo>
                    <a:pt x="85" y="67"/>
                  </a:lnTo>
                  <a:lnTo>
                    <a:pt x="81" y="70"/>
                  </a:lnTo>
                  <a:lnTo>
                    <a:pt x="75" y="74"/>
                  </a:lnTo>
                  <a:lnTo>
                    <a:pt x="69" y="77"/>
                  </a:lnTo>
                  <a:lnTo>
                    <a:pt x="65" y="81"/>
                  </a:lnTo>
                  <a:lnTo>
                    <a:pt x="61" y="83"/>
                  </a:lnTo>
                  <a:lnTo>
                    <a:pt x="58" y="85"/>
                  </a:lnTo>
                  <a:lnTo>
                    <a:pt x="55" y="104"/>
                  </a:lnTo>
                  <a:lnTo>
                    <a:pt x="51" y="125"/>
                  </a:lnTo>
                  <a:lnTo>
                    <a:pt x="47" y="143"/>
                  </a:lnTo>
                  <a:lnTo>
                    <a:pt x="44" y="153"/>
                  </a:lnTo>
                  <a:lnTo>
                    <a:pt x="52" y="153"/>
                  </a:lnTo>
                  <a:lnTo>
                    <a:pt x="60" y="152"/>
                  </a:lnTo>
                  <a:lnTo>
                    <a:pt x="68" y="151"/>
                  </a:lnTo>
                  <a:lnTo>
                    <a:pt x="76" y="150"/>
                  </a:lnTo>
                  <a:lnTo>
                    <a:pt x="83" y="149"/>
                  </a:lnTo>
                  <a:lnTo>
                    <a:pt x="90" y="146"/>
                  </a:lnTo>
                  <a:lnTo>
                    <a:pt x="95" y="145"/>
                  </a:lnTo>
                  <a:lnTo>
                    <a:pt x="98" y="143"/>
                  </a:lnTo>
                  <a:lnTo>
                    <a:pt x="101" y="141"/>
                  </a:lnTo>
                  <a:lnTo>
                    <a:pt x="103" y="141"/>
                  </a:lnTo>
                  <a:lnTo>
                    <a:pt x="103" y="142"/>
                  </a:lnTo>
                  <a:lnTo>
                    <a:pt x="99" y="145"/>
                  </a:lnTo>
                  <a:lnTo>
                    <a:pt x="96" y="148"/>
                  </a:lnTo>
                  <a:lnTo>
                    <a:pt x="90" y="151"/>
                  </a:lnTo>
                  <a:lnTo>
                    <a:pt x="82" y="156"/>
                  </a:lnTo>
                  <a:lnTo>
                    <a:pt x="74" y="159"/>
                  </a:lnTo>
                  <a:lnTo>
                    <a:pt x="65" y="163"/>
                  </a:lnTo>
                  <a:lnTo>
                    <a:pt x="57" y="166"/>
                  </a:lnTo>
                  <a:lnTo>
                    <a:pt x="51" y="170"/>
                  </a:lnTo>
                  <a:lnTo>
                    <a:pt x="46" y="171"/>
                  </a:lnTo>
                  <a:lnTo>
                    <a:pt x="42" y="175"/>
                  </a:lnTo>
                  <a:lnTo>
                    <a:pt x="38" y="184"/>
                  </a:lnTo>
                  <a:lnTo>
                    <a:pt x="37" y="194"/>
                  </a:lnTo>
                  <a:lnTo>
                    <a:pt x="36" y="201"/>
                  </a:lnTo>
                  <a:lnTo>
                    <a:pt x="38" y="204"/>
                  </a:lnTo>
                  <a:lnTo>
                    <a:pt x="45" y="205"/>
                  </a:lnTo>
                  <a:lnTo>
                    <a:pt x="52" y="205"/>
                  </a:lnTo>
                  <a:lnTo>
                    <a:pt x="58" y="204"/>
                  </a:lnTo>
                  <a:lnTo>
                    <a:pt x="63" y="201"/>
                  </a:lnTo>
                  <a:lnTo>
                    <a:pt x="70" y="198"/>
                  </a:lnTo>
                  <a:lnTo>
                    <a:pt x="77" y="195"/>
                  </a:lnTo>
                  <a:lnTo>
                    <a:pt x="83" y="191"/>
                  </a:lnTo>
                  <a:lnTo>
                    <a:pt x="89" y="189"/>
                  </a:lnTo>
                  <a:lnTo>
                    <a:pt x="93" y="186"/>
                  </a:lnTo>
                  <a:lnTo>
                    <a:pt x="98" y="183"/>
                  </a:lnTo>
                  <a:lnTo>
                    <a:pt x="100" y="181"/>
                  </a:lnTo>
                  <a:lnTo>
                    <a:pt x="104" y="178"/>
                  </a:lnTo>
                  <a:lnTo>
                    <a:pt x="107" y="176"/>
                  </a:lnTo>
                  <a:lnTo>
                    <a:pt x="107" y="179"/>
                  </a:lnTo>
                  <a:lnTo>
                    <a:pt x="104" y="184"/>
                  </a:lnTo>
                  <a:lnTo>
                    <a:pt x="100" y="189"/>
                  </a:lnTo>
                  <a:lnTo>
                    <a:pt x="96" y="195"/>
                  </a:lnTo>
                  <a:lnTo>
                    <a:pt x="91" y="201"/>
                  </a:lnTo>
                  <a:lnTo>
                    <a:pt x="86" y="208"/>
                  </a:lnTo>
                  <a:lnTo>
                    <a:pt x="81" y="213"/>
                  </a:lnTo>
                  <a:lnTo>
                    <a:pt x="76" y="219"/>
                  </a:lnTo>
                  <a:lnTo>
                    <a:pt x="72" y="224"/>
                  </a:lnTo>
                  <a:lnTo>
                    <a:pt x="68" y="226"/>
                  </a:lnTo>
                  <a:lnTo>
                    <a:pt x="67" y="223"/>
                  </a:lnTo>
                  <a:lnTo>
                    <a:pt x="66" y="219"/>
                  </a:lnTo>
                  <a:lnTo>
                    <a:pt x="63" y="216"/>
                  </a:lnTo>
                  <a:lnTo>
                    <a:pt x="61" y="212"/>
                  </a:lnTo>
                  <a:lnTo>
                    <a:pt x="55" y="208"/>
                  </a:lnTo>
                  <a:lnTo>
                    <a:pt x="46" y="206"/>
                  </a:lnTo>
                  <a:lnTo>
                    <a:pt x="37" y="208"/>
                  </a:lnTo>
                  <a:lnTo>
                    <a:pt x="29" y="211"/>
                  </a:lnTo>
                  <a:lnTo>
                    <a:pt x="24" y="217"/>
                  </a:lnTo>
                  <a:lnTo>
                    <a:pt x="23" y="221"/>
                  </a:lnTo>
                  <a:lnTo>
                    <a:pt x="23" y="226"/>
                  </a:lnTo>
                  <a:lnTo>
                    <a:pt x="24" y="231"/>
                  </a:lnTo>
                  <a:lnTo>
                    <a:pt x="19" y="238"/>
                  </a:lnTo>
                  <a:lnTo>
                    <a:pt x="12" y="243"/>
                  </a:lnTo>
                  <a:lnTo>
                    <a:pt x="6" y="248"/>
                  </a:lnTo>
                  <a:lnTo>
                    <a:pt x="2" y="250"/>
                  </a:lnTo>
                  <a:lnTo>
                    <a:pt x="8" y="242"/>
                  </a:lnTo>
                  <a:lnTo>
                    <a:pt x="14" y="234"/>
                  </a:lnTo>
                  <a:lnTo>
                    <a:pt x="17" y="227"/>
                  </a:lnTo>
                  <a:lnTo>
                    <a:pt x="16" y="221"/>
                  </a:lnTo>
                  <a:lnTo>
                    <a:pt x="13" y="218"/>
                  </a:lnTo>
                  <a:lnTo>
                    <a:pt x="9" y="214"/>
                  </a:lnTo>
                  <a:lnTo>
                    <a:pt x="6" y="214"/>
                  </a:lnTo>
                  <a:lnTo>
                    <a:pt x="0" y="216"/>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5" name="Freeform 297">
              <a:extLst>
                <a:ext uri="{FF2B5EF4-FFF2-40B4-BE49-F238E27FC236}">
                  <a16:creationId xmlns:a16="http://schemas.microsoft.com/office/drawing/2014/main" id="{3682A73A-4B02-4AFC-B805-1C1920DD7D2F}"/>
                </a:ext>
              </a:extLst>
            </p:cNvPr>
            <p:cNvSpPr>
              <a:spLocks/>
            </p:cNvSpPr>
            <p:nvPr/>
          </p:nvSpPr>
          <p:spPr bwMode="auto">
            <a:xfrm>
              <a:off x="2695" y="663"/>
              <a:ext cx="9" cy="16"/>
            </a:xfrm>
            <a:custGeom>
              <a:avLst/>
              <a:gdLst>
                <a:gd name="T0" fmla="*/ 0 w 20"/>
                <a:gd name="T1" fmla="*/ 0 h 33"/>
                <a:gd name="T2" fmla="*/ 0 w 20"/>
                <a:gd name="T3" fmla="*/ 0 h 33"/>
                <a:gd name="T4" fmla="*/ 0 w 20"/>
                <a:gd name="T5" fmla="*/ 0 h 33"/>
                <a:gd name="T6" fmla="*/ 0 w 20"/>
                <a:gd name="T7" fmla="*/ 0 h 33"/>
                <a:gd name="T8" fmla="*/ 0 w 20"/>
                <a:gd name="T9" fmla="*/ 0 h 33"/>
                <a:gd name="T10" fmla="*/ 0 w 20"/>
                <a:gd name="T11" fmla="*/ 0 h 33"/>
                <a:gd name="T12" fmla="*/ 0 w 20"/>
                <a:gd name="T13" fmla="*/ 0 h 33"/>
                <a:gd name="T14" fmla="*/ 0 w 20"/>
                <a:gd name="T15" fmla="*/ 0 h 33"/>
                <a:gd name="T16" fmla="*/ 0 w 20"/>
                <a:gd name="T17" fmla="*/ 0 h 33"/>
                <a:gd name="T18" fmla="*/ 0 w 20"/>
                <a:gd name="T19" fmla="*/ 0 h 33"/>
                <a:gd name="T20" fmla="*/ 0 w 20"/>
                <a:gd name="T21" fmla="*/ 0 h 33"/>
                <a:gd name="T22" fmla="*/ 0 w 20"/>
                <a:gd name="T23" fmla="*/ 0 h 33"/>
                <a:gd name="T24" fmla="*/ 0 w 20"/>
                <a:gd name="T25" fmla="*/ 0 h 33"/>
                <a:gd name="T26" fmla="*/ 0 w 20"/>
                <a:gd name="T27" fmla="*/ 0 h 33"/>
                <a:gd name="T28" fmla="*/ 0 w 20"/>
                <a:gd name="T29" fmla="*/ 0 h 33"/>
                <a:gd name="T30" fmla="*/ 0 w 20"/>
                <a:gd name="T31" fmla="*/ 0 h 33"/>
                <a:gd name="T32" fmla="*/ 0 w 20"/>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33">
                  <a:moveTo>
                    <a:pt x="20" y="30"/>
                  </a:moveTo>
                  <a:lnTo>
                    <a:pt x="15" y="29"/>
                  </a:lnTo>
                  <a:lnTo>
                    <a:pt x="10" y="29"/>
                  </a:lnTo>
                  <a:lnTo>
                    <a:pt x="7" y="32"/>
                  </a:lnTo>
                  <a:lnTo>
                    <a:pt x="4" y="33"/>
                  </a:lnTo>
                  <a:lnTo>
                    <a:pt x="2" y="25"/>
                  </a:lnTo>
                  <a:lnTo>
                    <a:pt x="1" y="18"/>
                  </a:lnTo>
                  <a:lnTo>
                    <a:pt x="0" y="11"/>
                  </a:lnTo>
                  <a:lnTo>
                    <a:pt x="0" y="4"/>
                  </a:lnTo>
                  <a:lnTo>
                    <a:pt x="1" y="2"/>
                  </a:lnTo>
                  <a:lnTo>
                    <a:pt x="2" y="0"/>
                  </a:lnTo>
                  <a:lnTo>
                    <a:pt x="4" y="3"/>
                  </a:lnTo>
                  <a:lnTo>
                    <a:pt x="4" y="5"/>
                  </a:lnTo>
                  <a:lnTo>
                    <a:pt x="6" y="11"/>
                  </a:lnTo>
                  <a:lnTo>
                    <a:pt x="9" y="18"/>
                  </a:lnTo>
                  <a:lnTo>
                    <a:pt x="14" y="25"/>
                  </a:lnTo>
                  <a:lnTo>
                    <a:pt x="20" y="3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6" name="Freeform 298">
              <a:extLst>
                <a:ext uri="{FF2B5EF4-FFF2-40B4-BE49-F238E27FC236}">
                  <a16:creationId xmlns:a16="http://schemas.microsoft.com/office/drawing/2014/main" id="{AC9F4937-870C-4FF5-A5F6-89BF3219E30F}"/>
                </a:ext>
              </a:extLst>
            </p:cNvPr>
            <p:cNvSpPr>
              <a:spLocks/>
            </p:cNvSpPr>
            <p:nvPr/>
          </p:nvSpPr>
          <p:spPr bwMode="auto">
            <a:xfrm>
              <a:off x="2767" y="659"/>
              <a:ext cx="170" cy="103"/>
            </a:xfrm>
            <a:custGeom>
              <a:avLst/>
              <a:gdLst>
                <a:gd name="T0" fmla="*/ 0 w 341"/>
                <a:gd name="T1" fmla="*/ 2 h 208"/>
                <a:gd name="T2" fmla="*/ 1 w 341"/>
                <a:gd name="T3" fmla="*/ 1 h 208"/>
                <a:gd name="T4" fmla="*/ 1 w 341"/>
                <a:gd name="T5" fmla="*/ 1 h 208"/>
                <a:gd name="T6" fmla="*/ 1 w 341"/>
                <a:gd name="T7" fmla="*/ 0 h 208"/>
                <a:gd name="T8" fmla="*/ 2 w 341"/>
                <a:gd name="T9" fmla="*/ 0 h 208"/>
                <a:gd name="T10" fmla="*/ 2 w 341"/>
                <a:gd name="T11" fmla="*/ 0 h 208"/>
                <a:gd name="T12" fmla="*/ 2 w 341"/>
                <a:gd name="T13" fmla="*/ 0 h 208"/>
                <a:gd name="T14" fmla="*/ 1 w 341"/>
                <a:gd name="T15" fmla="*/ 1 h 208"/>
                <a:gd name="T16" fmla="*/ 1 w 341"/>
                <a:gd name="T17" fmla="*/ 1 h 208"/>
                <a:gd name="T18" fmla="*/ 1 w 341"/>
                <a:gd name="T19" fmla="*/ 1 h 208"/>
                <a:gd name="T20" fmla="*/ 1 w 341"/>
                <a:gd name="T21" fmla="*/ 1 h 208"/>
                <a:gd name="T22" fmla="*/ 2 w 341"/>
                <a:gd name="T23" fmla="*/ 1 h 208"/>
                <a:gd name="T24" fmla="*/ 2 w 341"/>
                <a:gd name="T25" fmla="*/ 0 h 208"/>
                <a:gd name="T26" fmla="*/ 3 w 341"/>
                <a:gd name="T27" fmla="*/ 0 h 208"/>
                <a:gd name="T28" fmla="*/ 3 w 341"/>
                <a:gd name="T29" fmla="*/ 0 h 208"/>
                <a:gd name="T30" fmla="*/ 3 w 341"/>
                <a:gd name="T31" fmla="*/ 0 h 208"/>
                <a:gd name="T32" fmla="*/ 2 w 341"/>
                <a:gd name="T33" fmla="*/ 1 h 208"/>
                <a:gd name="T34" fmla="*/ 2 w 341"/>
                <a:gd name="T35" fmla="*/ 1 h 208"/>
                <a:gd name="T36" fmla="*/ 2 w 341"/>
                <a:gd name="T37" fmla="*/ 1 h 208"/>
                <a:gd name="T38" fmla="*/ 3 w 341"/>
                <a:gd name="T39" fmla="*/ 1 h 208"/>
                <a:gd name="T40" fmla="*/ 3 w 341"/>
                <a:gd name="T41" fmla="*/ 0 h 208"/>
                <a:gd name="T42" fmla="*/ 4 w 341"/>
                <a:gd name="T43" fmla="*/ 0 h 208"/>
                <a:gd name="T44" fmla="*/ 4 w 341"/>
                <a:gd name="T45" fmla="*/ 0 h 208"/>
                <a:gd name="T46" fmla="*/ 4 w 341"/>
                <a:gd name="T47" fmla="*/ 0 h 208"/>
                <a:gd name="T48" fmla="*/ 3 w 341"/>
                <a:gd name="T49" fmla="*/ 1 h 208"/>
                <a:gd name="T50" fmla="*/ 4 w 341"/>
                <a:gd name="T51" fmla="*/ 1 h 208"/>
                <a:gd name="T52" fmla="*/ 5 w 341"/>
                <a:gd name="T53" fmla="*/ 1 h 208"/>
                <a:gd name="T54" fmla="*/ 5 w 341"/>
                <a:gd name="T55" fmla="*/ 0 h 208"/>
                <a:gd name="T56" fmla="*/ 4 w 341"/>
                <a:gd name="T57" fmla="*/ 1 h 208"/>
                <a:gd name="T58" fmla="*/ 3 w 341"/>
                <a:gd name="T59" fmla="*/ 1 h 208"/>
                <a:gd name="T60" fmla="*/ 4 w 341"/>
                <a:gd name="T61" fmla="*/ 1 h 208"/>
                <a:gd name="T62" fmla="*/ 4 w 341"/>
                <a:gd name="T63" fmla="*/ 1 h 208"/>
                <a:gd name="T64" fmla="*/ 4 w 341"/>
                <a:gd name="T65" fmla="*/ 2 h 208"/>
                <a:gd name="T66" fmla="*/ 4 w 341"/>
                <a:gd name="T67" fmla="*/ 1 h 208"/>
                <a:gd name="T68" fmla="*/ 3 w 341"/>
                <a:gd name="T69" fmla="*/ 1 h 208"/>
                <a:gd name="T70" fmla="*/ 3 w 341"/>
                <a:gd name="T71" fmla="*/ 1 h 208"/>
                <a:gd name="T72" fmla="*/ 2 w 341"/>
                <a:gd name="T73" fmla="*/ 1 h 208"/>
                <a:gd name="T74" fmla="*/ 2 w 341"/>
                <a:gd name="T75" fmla="*/ 1 h 208"/>
                <a:gd name="T76" fmla="*/ 3 w 341"/>
                <a:gd name="T77" fmla="*/ 2 h 208"/>
                <a:gd name="T78" fmla="*/ 3 w 341"/>
                <a:gd name="T79" fmla="*/ 2 h 208"/>
                <a:gd name="T80" fmla="*/ 3 w 341"/>
                <a:gd name="T81" fmla="*/ 2 h 208"/>
                <a:gd name="T82" fmla="*/ 3 w 341"/>
                <a:gd name="T83" fmla="*/ 2 h 208"/>
                <a:gd name="T84" fmla="*/ 2 w 341"/>
                <a:gd name="T85" fmla="*/ 1 h 208"/>
                <a:gd name="T86" fmla="*/ 2 w 341"/>
                <a:gd name="T87" fmla="*/ 1 h 208"/>
                <a:gd name="T88" fmla="*/ 1 w 341"/>
                <a:gd name="T89" fmla="*/ 1 h 208"/>
                <a:gd name="T90" fmla="*/ 1 w 341"/>
                <a:gd name="T91" fmla="*/ 2 h 208"/>
                <a:gd name="T92" fmla="*/ 1 w 341"/>
                <a:gd name="T93" fmla="*/ 2 h 208"/>
                <a:gd name="T94" fmla="*/ 1 w 341"/>
                <a:gd name="T95" fmla="*/ 2 h 208"/>
                <a:gd name="T96" fmla="*/ 2 w 341"/>
                <a:gd name="T97" fmla="*/ 3 h 208"/>
                <a:gd name="T98" fmla="*/ 2 w 341"/>
                <a:gd name="T99" fmla="*/ 3 h 208"/>
                <a:gd name="T100" fmla="*/ 2 w 341"/>
                <a:gd name="T101" fmla="*/ 2 h 208"/>
                <a:gd name="T102" fmla="*/ 1 w 341"/>
                <a:gd name="T103" fmla="*/ 2 h 208"/>
                <a:gd name="T104" fmla="*/ 0 w 341"/>
                <a:gd name="T105" fmla="*/ 2 h 208"/>
                <a:gd name="T106" fmla="*/ 0 w 341"/>
                <a:gd name="T107" fmla="*/ 2 h 208"/>
                <a:gd name="T108" fmla="*/ 0 w 341"/>
                <a:gd name="T109" fmla="*/ 2 h 2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41" h="208">
                  <a:moveTo>
                    <a:pt x="14" y="161"/>
                  </a:moveTo>
                  <a:lnTo>
                    <a:pt x="19" y="157"/>
                  </a:lnTo>
                  <a:lnTo>
                    <a:pt x="26" y="151"/>
                  </a:lnTo>
                  <a:lnTo>
                    <a:pt x="34" y="147"/>
                  </a:lnTo>
                  <a:lnTo>
                    <a:pt x="43" y="141"/>
                  </a:lnTo>
                  <a:lnTo>
                    <a:pt x="52" y="136"/>
                  </a:lnTo>
                  <a:lnTo>
                    <a:pt x="60" y="131"/>
                  </a:lnTo>
                  <a:lnTo>
                    <a:pt x="66" y="127"/>
                  </a:lnTo>
                  <a:lnTo>
                    <a:pt x="68" y="124"/>
                  </a:lnTo>
                  <a:lnTo>
                    <a:pt x="72" y="113"/>
                  </a:lnTo>
                  <a:lnTo>
                    <a:pt x="77" y="96"/>
                  </a:lnTo>
                  <a:lnTo>
                    <a:pt x="85" y="78"/>
                  </a:lnTo>
                  <a:lnTo>
                    <a:pt x="92" y="64"/>
                  </a:lnTo>
                  <a:lnTo>
                    <a:pt x="97" y="57"/>
                  </a:lnTo>
                  <a:lnTo>
                    <a:pt x="103" y="49"/>
                  </a:lnTo>
                  <a:lnTo>
                    <a:pt x="111" y="40"/>
                  </a:lnTo>
                  <a:lnTo>
                    <a:pt x="119" y="29"/>
                  </a:lnTo>
                  <a:lnTo>
                    <a:pt x="128" y="20"/>
                  </a:lnTo>
                  <a:lnTo>
                    <a:pt x="136" y="11"/>
                  </a:lnTo>
                  <a:lnTo>
                    <a:pt x="143" y="5"/>
                  </a:lnTo>
                  <a:lnTo>
                    <a:pt x="148" y="1"/>
                  </a:lnTo>
                  <a:lnTo>
                    <a:pt x="153" y="0"/>
                  </a:lnTo>
                  <a:lnTo>
                    <a:pt x="154" y="0"/>
                  </a:lnTo>
                  <a:lnTo>
                    <a:pt x="153" y="4"/>
                  </a:lnTo>
                  <a:lnTo>
                    <a:pt x="150" y="7"/>
                  </a:lnTo>
                  <a:lnTo>
                    <a:pt x="146" y="11"/>
                  </a:lnTo>
                  <a:lnTo>
                    <a:pt x="141" y="18"/>
                  </a:lnTo>
                  <a:lnTo>
                    <a:pt x="133" y="26"/>
                  </a:lnTo>
                  <a:lnTo>
                    <a:pt x="125" y="36"/>
                  </a:lnTo>
                  <a:lnTo>
                    <a:pt x="115" y="46"/>
                  </a:lnTo>
                  <a:lnTo>
                    <a:pt x="107" y="56"/>
                  </a:lnTo>
                  <a:lnTo>
                    <a:pt x="102" y="65"/>
                  </a:lnTo>
                  <a:lnTo>
                    <a:pt x="98" y="71"/>
                  </a:lnTo>
                  <a:lnTo>
                    <a:pt x="93" y="81"/>
                  </a:lnTo>
                  <a:lnTo>
                    <a:pt x="90" y="91"/>
                  </a:lnTo>
                  <a:lnTo>
                    <a:pt x="89" y="103"/>
                  </a:lnTo>
                  <a:lnTo>
                    <a:pt x="88" y="110"/>
                  </a:lnTo>
                  <a:lnTo>
                    <a:pt x="88" y="113"/>
                  </a:lnTo>
                  <a:lnTo>
                    <a:pt x="89" y="113"/>
                  </a:lnTo>
                  <a:lnTo>
                    <a:pt x="91" y="112"/>
                  </a:lnTo>
                  <a:lnTo>
                    <a:pt x="97" y="110"/>
                  </a:lnTo>
                  <a:lnTo>
                    <a:pt x="102" y="108"/>
                  </a:lnTo>
                  <a:lnTo>
                    <a:pt x="106" y="103"/>
                  </a:lnTo>
                  <a:lnTo>
                    <a:pt x="113" y="98"/>
                  </a:lnTo>
                  <a:lnTo>
                    <a:pt x="120" y="94"/>
                  </a:lnTo>
                  <a:lnTo>
                    <a:pt x="127" y="89"/>
                  </a:lnTo>
                  <a:lnTo>
                    <a:pt x="133" y="84"/>
                  </a:lnTo>
                  <a:lnTo>
                    <a:pt x="138" y="81"/>
                  </a:lnTo>
                  <a:lnTo>
                    <a:pt x="142" y="80"/>
                  </a:lnTo>
                  <a:lnTo>
                    <a:pt x="149" y="67"/>
                  </a:lnTo>
                  <a:lnTo>
                    <a:pt x="159" y="54"/>
                  </a:lnTo>
                  <a:lnTo>
                    <a:pt x="172" y="42"/>
                  </a:lnTo>
                  <a:lnTo>
                    <a:pt x="186" y="30"/>
                  </a:lnTo>
                  <a:lnTo>
                    <a:pt x="198" y="21"/>
                  </a:lnTo>
                  <a:lnTo>
                    <a:pt x="211" y="12"/>
                  </a:lnTo>
                  <a:lnTo>
                    <a:pt x="221" y="7"/>
                  </a:lnTo>
                  <a:lnTo>
                    <a:pt x="228" y="4"/>
                  </a:lnTo>
                  <a:lnTo>
                    <a:pt x="236" y="3"/>
                  </a:lnTo>
                  <a:lnTo>
                    <a:pt x="241" y="3"/>
                  </a:lnTo>
                  <a:lnTo>
                    <a:pt x="240" y="4"/>
                  </a:lnTo>
                  <a:lnTo>
                    <a:pt x="234" y="7"/>
                  </a:lnTo>
                  <a:lnTo>
                    <a:pt x="224" y="13"/>
                  </a:lnTo>
                  <a:lnTo>
                    <a:pt x="212" y="22"/>
                  </a:lnTo>
                  <a:lnTo>
                    <a:pt x="199" y="33"/>
                  </a:lnTo>
                  <a:lnTo>
                    <a:pt x="187" y="44"/>
                  </a:lnTo>
                  <a:lnTo>
                    <a:pt x="175" y="56"/>
                  </a:lnTo>
                  <a:lnTo>
                    <a:pt x="166" y="66"/>
                  </a:lnTo>
                  <a:lnTo>
                    <a:pt x="160" y="75"/>
                  </a:lnTo>
                  <a:lnTo>
                    <a:pt x="158" y="82"/>
                  </a:lnTo>
                  <a:lnTo>
                    <a:pt x="158" y="84"/>
                  </a:lnTo>
                  <a:lnTo>
                    <a:pt x="160" y="86"/>
                  </a:lnTo>
                  <a:lnTo>
                    <a:pt x="165" y="84"/>
                  </a:lnTo>
                  <a:lnTo>
                    <a:pt x="172" y="83"/>
                  </a:lnTo>
                  <a:lnTo>
                    <a:pt x="176" y="82"/>
                  </a:lnTo>
                  <a:lnTo>
                    <a:pt x="182" y="81"/>
                  </a:lnTo>
                  <a:lnTo>
                    <a:pt x="188" y="80"/>
                  </a:lnTo>
                  <a:lnTo>
                    <a:pt x="194" y="79"/>
                  </a:lnTo>
                  <a:lnTo>
                    <a:pt x="199" y="78"/>
                  </a:lnTo>
                  <a:lnTo>
                    <a:pt x="204" y="76"/>
                  </a:lnTo>
                  <a:lnTo>
                    <a:pt x="209" y="75"/>
                  </a:lnTo>
                  <a:lnTo>
                    <a:pt x="212" y="75"/>
                  </a:lnTo>
                  <a:lnTo>
                    <a:pt x="221" y="67"/>
                  </a:lnTo>
                  <a:lnTo>
                    <a:pt x="233" y="60"/>
                  </a:lnTo>
                  <a:lnTo>
                    <a:pt x="245" y="52"/>
                  </a:lnTo>
                  <a:lnTo>
                    <a:pt x="260" y="45"/>
                  </a:lnTo>
                  <a:lnTo>
                    <a:pt x="273" y="38"/>
                  </a:lnTo>
                  <a:lnTo>
                    <a:pt x="286" y="33"/>
                  </a:lnTo>
                  <a:lnTo>
                    <a:pt x="295" y="29"/>
                  </a:lnTo>
                  <a:lnTo>
                    <a:pt x="301" y="26"/>
                  </a:lnTo>
                  <a:lnTo>
                    <a:pt x="306" y="23"/>
                  </a:lnTo>
                  <a:lnTo>
                    <a:pt x="310" y="26"/>
                  </a:lnTo>
                  <a:lnTo>
                    <a:pt x="308" y="30"/>
                  </a:lnTo>
                  <a:lnTo>
                    <a:pt x="301" y="34"/>
                  </a:lnTo>
                  <a:lnTo>
                    <a:pt x="291" y="37"/>
                  </a:lnTo>
                  <a:lnTo>
                    <a:pt x="281" y="41"/>
                  </a:lnTo>
                  <a:lnTo>
                    <a:pt x="270" y="46"/>
                  </a:lnTo>
                  <a:lnTo>
                    <a:pt x="260" y="53"/>
                  </a:lnTo>
                  <a:lnTo>
                    <a:pt x="251" y="59"/>
                  </a:lnTo>
                  <a:lnTo>
                    <a:pt x="243" y="66"/>
                  </a:lnTo>
                  <a:lnTo>
                    <a:pt x="237" y="72"/>
                  </a:lnTo>
                  <a:lnTo>
                    <a:pt x="234" y="78"/>
                  </a:lnTo>
                  <a:lnTo>
                    <a:pt x="245" y="79"/>
                  </a:lnTo>
                  <a:lnTo>
                    <a:pt x="258" y="78"/>
                  </a:lnTo>
                  <a:lnTo>
                    <a:pt x="272" y="76"/>
                  </a:lnTo>
                  <a:lnTo>
                    <a:pt x="286" y="74"/>
                  </a:lnTo>
                  <a:lnTo>
                    <a:pt x="300" y="71"/>
                  </a:lnTo>
                  <a:lnTo>
                    <a:pt x="311" y="68"/>
                  </a:lnTo>
                  <a:lnTo>
                    <a:pt x="320" y="65"/>
                  </a:lnTo>
                  <a:lnTo>
                    <a:pt x="327" y="63"/>
                  </a:lnTo>
                  <a:lnTo>
                    <a:pt x="335" y="59"/>
                  </a:lnTo>
                  <a:lnTo>
                    <a:pt x="340" y="58"/>
                  </a:lnTo>
                  <a:lnTo>
                    <a:pt x="341" y="59"/>
                  </a:lnTo>
                  <a:lnTo>
                    <a:pt x="336" y="64"/>
                  </a:lnTo>
                  <a:lnTo>
                    <a:pt x="331" y="67"/>
                  </a:lnTo>
                  <a:lnTo>
                    <a:pt x="321" y="72"/>
                  </a:lnTo>
                  <a:lnTo>
                    <a:pt x="311" y="78"/>
                  </a:lnTo>
                  <a:lnTo>
                    <a:pt x="298" y="82"/>
                  </a:lnTo>
                  <a:lnTo>
                    <a:pt x="283" y="87"/>
                  </a:lnTo>
                  <a:lnTo>
                    <a:pt x="268" y="90"/>
                  </a:lnTo>
                  <a:lnTo>
                    <a:pt x="253" y="93"/>
                  </a:lnTo>
                  <a:lnTo>
                    <a:pt x="239" y="93"/>
                  </a:lnTo>
                  <a:lnTo>
                    <a:pt x="243" y="97"/>
                  </a:lnTo>
                  <a:lnTo>
                    <a:pt x="251" y="103"/>
                  </a:lnTo>
                  <a:lnTo>
                    <a:pt x="260" y="109"/>
                  </a:lnTo>
                  <a:lnTo>
                    <a:pt x="270" y="114"/>
                  </a:lnTo>
                  <a:lnTo>
                    <a:pt x="280" y="120"/>
                  </a:lnTo>
                  <a:lnTo>
                    <a:pt x="289" y="125"/>
                  </a:lnTo>
                  <a:lnTo>
                    <a:pt x="297" y="128"/>
                  </a:lnTo>
                  <a:lnTo>
                    <a:pt x="303" y="131"/>
                  </a:lnTo>
                  <a:lnTo>
                    <a:pt x="310" y="135"/>
                  </a:lnTo>
                  <a:lnTo>
                    <a:pt x="313" y="137"/>
                  </a:lnTo>
                  <a:lnTo>
                    <a:pt x="311" y="140"/>
                  </a:lnTo>
                  <a:lnTo>
                    <a:pt x="304" y="139"/>
                  </a:lnTo>
                  <a:lnTo>
                    <a:pt x="296" y="136"/>
                  </a:lnTo>
                  <a:lnTo>
                    <a:pt x="286" y="132"/>
                  </a:lnTo>
                  <a:lnTo>
                    <a:pt x="272" y="127"/>
                  </a:lnTo>
                  <a:lnTo>
                    <a:pt x="258" y="121"/>
                  </a:lnTo>
                  <a:lnTo>
                    <a:pt x="244" y="116"/>
                  </a:lnTo>
                  <a:lnTo>
                    <a:pt x="233" y="110"/>
                  </a:lnTo>
                  <a:lnTo>
                    <a:pt x="224" y="104"/>
                  </a:lnTo>
                  <a:lnTo>
                    <a:pt x="218" y="99"/>
                  </a:lnTo>
                  <a:lnTo>
                    <a:pt x="212" y="99"/>
                  </a:lnTo>
                  <a:lnTo>
                    <a:pt x="205" y="101"/>
                  </a:lnTo>
                  <a:lnTo>
                    <a:pt x="198" y="101"/>
                  </a:lnTo>
                  <a:lnTo>
                    <a:pt x="190" y="102"/>
                  </a:lnTo>
                  <a:lnTo>
                    <a:pt x="182" y="102"/>
                  </a:lnTo>
                  <a:lnTo>
                    <a:pt x="175" y="103"/>
                  </a:lnTo>
                  <a:lnTo>
                    <a:pt x="169" y="103"/>
                  </a:lnTo>
                  <a:lnTo>
                    <a:pt x="166" y="104"/>
                  </a:lnTo>
                  <a:lnTo>
                    <a:pt x="169" y="110"/>
                  </a:lnTo>
                  <a:lnTo>
                    <a:pt x="175" y="116"/>
                  </a:lnTo>
                  <a:lnTo>
                    <a:pt x="181" y="122"/>
                  </a:lnTo>
                  <a:lnTo>
                    <a:pt x="188" y="129"/>
                  </a:lnTo>
                  <a:lnTo>
                    <a:pt x="195" y="135"/>
                  </a:lnTo>
                  <a:lnTo>
                    <a:pt x="202" y="141"/>
                  </a:lnTo>
                  <a:lnTo>
                    <a:pt x="209" y="146"/>
                  </a:lnTo>
                  <a:lnTo>
                    <a:pt x="213" y="149"/>
                  </a:lnTo>
                  <a:lnTo>
                    <a:pt x="222" y="154"/>
                  </a:lnTo>
                  <a:lnTo>
                    <a:pt x="232" y="159"/>
                  </a:lnTo>
                  <a:lnTo>
                    <a:pt x="241" y="164"/>
                  </a:lnTo>
                  <a:lnTo>
                    <a:pt x="247" y="167"/>
                  </a:lnTo>
                  <a:lnTo>
                    <a:pt x="251" y="172"/>
                  </a:lnTo>
                  <a:lnTo>
                    <a:pt x="255" y="177"/>
                  </a:lnTo>
                  <a:lnTo>
                    <a:pt x="252" y="178"/>
                  </a:lnTo>
                  <a:lnTo>
                    <a:pt x="241" y="172"/>
                  </a:lnTo>
                  <a:lnTo>
                    <a:pt x="232" y="166"/>
                  </a:lnTo>
                  <a:lnTo>
                    <a:pt x="220" y="159"/>
                  </a:lnTo>
                  <a:lnTo>
                    <a:pt x="207" y="151"/>
                  </a:lnTo>
                  <a:lnTo>
                    <a:pt x="194" y="143"/>
                  </a:lnTo>
                  <a:lnTo>
                    <a:pt x="181" y="135"/>
                  </a:lnTo>
                  <a:lnTo>
                    <a:pt x="171" y="128"/>
                  </a:lnTo>
                  <a:lnTo>
                    <a:pt x="161" y="122"/>
                  </a:lnTo>
                  <a:lnTo>
                    <a:pt x="156" y="118"/>
                  </a:lnTo>
                  <a:lnTo>
                    <a:pt x="150" y="113"/>
                  </a:lnTo>
                  <a:lnTo>
                    <a:pt x="144" y="113"/>
                  </a:lnTo>
                  <a:lnTo>
                    <a:pt x="139" y="114"/>
                  </a:lnTo>
                  <a:lnTo>
                    <a:pt x="134" y="117"/>
                  </a:lnTo>
                  <a:lnTo>
                    <a:pt x="129" y="118"/>
                  </a:lnTo>
                  <a:lnTo>
                    <a:pt x="123" y="120"/>
                  </a:lnTo>
                  <a:lnTo>
                    <a:pt x="118" y="122"/>
                  </a:lnTo>
                  <a:lnTo>
                    <a:pt x="111" y="124"/>
                  </a:lnTo>
                  <a:lnTo>
                    <a:pt x="104" y="126"/>
                  </a:lnTo>
                  <a:lnTo>
                    <a:pt x="98" y="128"/>
                  </a:lnTo>
                  <a:lnTo>
                    <a:pt x="93" y="131"/>
                  </a:lnTo>
                  <a:lnTo>
                    <a:pt x="91" y="132"/>
                  </a:lnTo>
                  <a:lnTo>
                    <a:pt x="89" y="135"/>
                  </a:lnTo>
                  <a:lnTo>
                    <a:pt x="90" y="137"/>
                  </a:lnTo>
                  <a:lnTo>
                    <a:pt x="92" y="142"/>
                  </a:lnTo>
                  <a:lnTo>
                    <a:pt x="98" y="147"/>
                  </a:lnTo>
                  <a:lnTo>
                    <a:pt x="104" y="151"/>
                  </a:lnTo>
                  <a:lnTo>
                    <a:pt x="112" y="158"/>
                  </a:lnTo>
                  <a:lnTo>
                    <a:pt x="123" y="166"/>
                  </a:lnTo>
                  <a:lnTo>
                    <a:pt x="135" y="175"/>
                  </a:lnTo>
                  <a:lnTo>
                    <a:pt x="148" y="184"/>
                  </a:lnTo>
                  <a:lnTo>
                    <a:pt x="159" y="192"/>
                  </a:lnTo>
                  <a:lnTo>
                    <a:pt x="169" y="197"/>
                  </a:lnTo>
                  <a:lnTo>
                    <a:pt x="176" y="201"/>
                  </a:lnTo>
                  <a:lnTo>
                    <a:pt x="182" y="205"/>
                  </a:lnTo>
                  <a:lnTo>
                    <a:pt x="182" y="208"/>
                  </a:lnTo>
                  <a:lnTo>
                    <a:pt x="175" y="208"/>
                  </a:lnTo>
                  <a:lnTo>
                    <a:pt x="164" y="202"/>
                  </a:lnTo>
                  <a:lnTo>
                    <a:pt x="154" y="196"/>
                  </a:lnTo>
                  <a:lnTo>
                    <a:pt x="144" y="189"/>
                  </a:lnTo>
                  <a:lnTo>
                    <a:pt x="130" y="181"/>
                  </a:lnTo>
                  <a:lnTo>
                    <a:pt x="116" y="172"/>
                  </a:lnTo>
                  <a:lnTo>
                    <a:pt x="104" y="164"/>
                  </a:lnTo>
                  <a:lnTo>
                    <a:pt x="91" y="157"/>
                  </a:lnTo>
                  <a:lnTo>
                    <a:pt x="83" y="152"/>
                  </a:lnTo>
                  <a:lnTo>
                    <a:pt x="77" y="150"/>
                  </a:lnTo>
                  <a:lnTo>
                    <a:pt x="73" y="150"/>
                  </a:lnTo>
                  <a:lnTo>
                    <a:pt x="65" y="152"/>
                  </a:lnTo>
                  <a:lnTo>
                    <a:pt x="53" y="156"/>
                  </a:lnTo>
                  <a:lnTo>
                    <a:pt x="42" y="161"/>
                  </a:lnTo>
                  <a:lnTo>
                    <a:pt x="29" y="164"/>
                  </a:lnTo>
                  <a:lnTo>
                    <a:pt x="19" y="167"/>
                  </a:lnTo>
                  <a:lnTo>
                    <a:pt x="9" y="170"/>
                  </a:lnTo>
                  <a:lnTo>
                    <a:pt x="4" y="171"/>
                  </a:lnTo>
                  <a:lnTo>
                    <a:pt x="0" y="171"/>
                  </a:lnTo>
                  <a:lnTo>
                    <a:pt x="2" y="169"/>
                  </a:lnTo>
                  <a:lnTo>
                    <a:pt x="7" y="165"/>
                  </a:lnTo>
                  <a:lnTo>
                    <a:pt x="14" y="161"/>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7" name="Freeform 299">
              <a:extLst>
                <a:ext uri="{FF2B5EF4-FFF2-40B4-BE49-F238E27FC236}">
                  <a16:creationId xmlns:a16="http://schemas.microsoft.com/office/drawing/2014/main" id="{F3AD8A7F-AB5A-41D3-B3E4-A2DD21E54060}"/>
                </a:ext>
              </a:extLst>
            </p:cNvPr>
            <p:cNvSpPr>
              <a:spLocks/>
            </p:cNvSpPr>
            <p:nvPr/>
          </p:nvSpPr>
          <p:spPr bwMode="auto">
            <a:xfrm>
              <a:off x="2733" y="763"/>
              <a:ext cx="123" cy="103"/>
            </a:xfrm>
            <a:custGeom>
              <a:avLst/>
              <a:gdLst>
                <a:gd name="T0" fmla="*/ 1 w 246"/>
                <a:gd name="T1" fmla="*/ 1 h 205"/>
                <a:gd name="T2" fmla="*/ 1 w 246"/>
                <a:gd name="T3" fmla="*/ 1 h 205"/>
                <a:gd name="T4" fmla="*/ 1 w 246"/>
                <a:gd name="T5" fmla="*/ 1 h 205"/>
                <a:gd name="T6" fmla="*/ 2 w 246"/>
                <a:gd name="T7" fmla="*/ 1 h 205"/>
                <a:gd name="T8" fmla="*/ 3 w 246"/>
                <a:gd name="T9" fmla="*/ 1 h 205"/>
                <a:gd name="T10" fmla="*/ 3 w 246"/>
                <a:gd name="T11" fmla="*/ 1 h 205"/>
                <a:gd name="T12" fmla="*/ 3 w 246"/>
                <a:gd name="T13" fmla="*/ 1 h 205"/>
                <a:gd name="T14" fmla="*/ 2 w 246"/>
                <a:gd name="T15" fmla="*/ 1 h 205"/>
                <a:gd name="T16" fmla="*/ 2 w 246"/>
                <a:gd name="T17" fmla="*/ 1 h 205"/>
                <a:gd name="T18" fmla="*/ 2 w 246"/>
                <a:gd name="T19" fmla="*/ 1 h 205"/>
                <a:gd name="T20" fmla="*/ 2 w 246"/>
                <a:gd name="T21" fmla="*/ 1 h 205"/>
                <a:gd name="T22" fmla="*/ 2 w 246"/>
                <a:gd name="T23" fmla="*/ 1 h 205"/>
                <a:gd name="T24" fmla="*/ 3 w 246"/>
                <a:gd name="T25" fmla="*/ 1 h 205"/>
                <a:gd name="T26" fmla="*/ 3 w 246"/>
                <a:gd name="T27" fmla="*/ 1 h 205"/>
                <a:gd name="T28" fmla="*/ 4 w 246"/>
                <a:gd name="T29" fmla="*/ 2 h 205"/>
                <a:gd name="T30" fmla="*/ 4 w 246"/>
                <a:gd name="T31" fmla="*/ 2 h 205"/>
                <a:gd name="T32" fmla="*/ 4 w 246"/>
                <a:gd name="T33" fmla="*/ 2 h 205"/>
                <a:gd name="T34" fmla="*/ 3 w 246"/>
                <a:gd name="T35" fmla="*/ 2 h 205"/>
                <a:gd name="T36" fmla="*/ 2 w 246"/>
                <a:gd name="T37" fmla="*/ 2 h 205"/>
                <a:gd name="T38" fmla="*/ 3 w 246"/>
                <a:gd name="T39" fmla="*/ 2 h 205"/>
                <a:gd name="T40" fmla="*/ 3 w 246"/>
                <a:gd name="T41" fmla="*/ 2 h 205"/>
                <a:gd name="T42" fmla="*/ 4 w 246"/>
                <a:gd name="T43" fmla="*/ 2 h 205"/>
                <a:gd name="T44" fmla="*/ 4 w 246"/>
                <a:gd name="T45" fmla="*/ 3 h 205"/>
                <a:gd name="T46" fmla="*/ 4 w 246"/>
                <a:gd name="T47" fmla="*/ 2 h 205"/>
                <a:gd name="T48" fmla="*/ 3 w 246"/>
                <a:gd name="T49" fmla="*/ 2 h 205"/>
                <a:gd name="T50" fmla="*/ 3 w 246"/>
                <a:gd name="T51" fmla="*/ 2 h 205"/>
                <a:gd name="T52" fmla="*/ 4 w 246"/>
                <a:gd name="T53" fmla="*/ 3 h 205"/>
                <a:gd name="T54" fmla="*/ 4 w 246"/>
                <a:gd name="T55" fmla="*/ 3 h 205"/>
                <a:gd name="T56" fmla="*/ 4 w 246"/>
                <a:gd name="T57" fmla="*/ 3 h 205"/>
                <a:gd name="T58" fmla="*/ 4 w 246"/>
                <a:gd name="T59" fmla="*/ 4 h 205"/>
                <a:gd name="T60" fmla="*/ 4 w 246"/>
                <a:gd name="T61" fmla="*/ 3 h 205"/>
                <a:gd name="T62" fmla="*/ 3 w 246"/>
                <a:gd name="T63" fmla="*/ 2 h 205"/>
                <a:gd name="T64" fmla="*/ 3 w 246"/>
                <a:gd name="T65" fmla="*/ 2 h 205"/>
                <a:gd name="T66" fmla="*/ 3 w 246"/>
                <a:gd name="T67" fmla="*/ 3 h 205"/>
                <a:gd name="T68" fmla="*/ 3 w 246"/>
                <a:gd name="T69" fmla="*/ 3 h 205"/>
                <a:gd name="T70" fmla="*/ 3 w 246"/>
                <a:gd name="T71" fmla="*/ 3 h 205"/>
                <a:gd name="T72" fmla="*/ 3 w 246"/>
                <a:gd name="T73" fmla="*/ 3 h 205"/>
                <a:gd name="T74" fmla="*/ 3 w 246"/>
                <a:gd name="T75" fmla="*/ 2 h 205"/>
                <a:gd name="T76" fmla="*/ 2 w 246"/>
                <a:gd name="T77" fmla="*/ 2 h 205"/>
                <a:gd name="T78" fmla="*/ 2 w 246"/>
                <a:gd name="T79" fmla="*/ 2 h 205"/>
                <a:gd name="T80" fmla="*/ 2 w 246"/>
                <a:gd name="T81" fmla="*/ 2 h 205"/>
                <a:gd name="T82" fmla="*/ 2 w 246"/>
                <a:gd name="T83" fmla="*/ 2 h 205"/>
                <a:gd name="T84" fmla="*/ 2 w 246"/>
                <a:gd name="T85" fmla="*/ 3 h 205"/>
                <a:gd name="T86" fmla="*/ 2 w 246"/>
                <a:gd name="T87" fmla="*/ 3 h 205"/>
                <a:gd name="T88" fmla="*/ 2 w 246"/>
                <a:gd name="T89" fmla="*/ 3 h 205"/>
                <a:gd name="T90" fmla="*/ 2 w 246"/>
                <a:gd name="T91" fmla="*/ 2 h 205"/>
                <a:gd name="T92" fmla="*/ 2 w 246"/>
                <a:gd name="T93" fmla="*/ 1 h 205"/>
                <a:gd name="T94" fmla="*/ 2 w 246"/>
                <a:gd name="T95" fmla="*/ 1 h 205"/>
                <a:gd name="T96" fmla="*/ 1 w 246"/>
                <a:gd name="T97" fmla="*/ 1 h 205"/>
                <a:gd name="T98" fmla="*/ 1 w 246"/>
                <a:gd name="T99" fmla="*/ 1 h 205"/>
                <a:gd name="T100" fmla="*/ 1 w 246"/>
                <a:gd name="T101" fmla="*/ 2 h 205"/>
                <a:gd name="T102" fmla="*/ 1 w 246"/>
                <a:gd name="T103" fmla="*/ 3 h 205"/>
                <a:gd name="T104" fmla="*/ 1 w 246"/>
                <a:gd name="T105" fmla="*/ 3 h 205"/>
                <a:gd name="T106" fmla="*/ 1 w 246"/>
                <a:gd name="T107" fmla="*/ 2 h 205"/>
                <a:gd name="T108" fmla="*/ 1 w 246"/>
                <a:gd name="T109" fmla="*/ 1 h 205"/>
                <a:gd name="T110" fmla="*/ 1 w 246"/>
                <a:gd name="T111" fmla="*/ 1 h 205"/>
                <a:gd name="T112" fmla="*/ 1 w 246"/>
                <a:gd name="T113" fmla="*/ 1 h 205"/>
                <a:gd name="T114" fmla="*/ 0 w 246"/>
                <a:gd name="T115" fmla="*/ 1 h 205"/>
                <a:gd name="T116" fmla="*/ 1 w 246"/>
                <a:gd name="T117" fmla="*/ 1 h 2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6" h="205">
                  <a:moveTo>
                    <a:pt x="8" y="3"/>
                  </a:moveTo>
                  <a:lnTo>
                    <a:pt x="13" y="7"/>
                  </a:lnTo>
                  <a:lnTo>
                    <a:pt x="17" y="10"/>
                  </a:lnTo>
                  <a:lnTo>
                    <a:pt x="23" y="14"/>
                  </a:lnTo>
                  <a:lnTo>
                    <a:pt x="28" y="17"/>
                  </a:lnTo>
                  <a:lnTo>
                    <a:pt x="33" y="21"/>
                  </a:lnTo>
                  <a:lnTo>
                    <a:pt x="38" y="23"/>
                  </a:lnTo>
                  <a:lnTo>
                    <a:pt x="44" y="24"/>
                  </a:lnTo>
                  <a:lnTo>
                    <a:pt x="48" y="24"/>
                  </a:lnTo>
                  <a:lnTo>
                    <a:pt x="61" y="21"/>
                  </a:lnTo>
                  <a:lnTo>
                    <a:pt x="76" y="18"/>
                  </a:lnTo>
                  <a:lnTo>
                    <a:pt x="93" y="16"/>
                  </a:lnTo>
                  <a:lnTo>
                    <a:pt x="111" y="14"/>
                  </a:lnTo>
                  <a:lnTo>
                    <a:pt x="128" y="13"/>
                  </a:lnTo>
                  <a:lnTo>
                    <a:pt x="144" y="13"/>
                  </a:lnTo>
                  <a:lnTo>
                    <a:pt x="157" y="14"/>
                  </a:lnTo>
                  <a:lnTo>
                    <a:pt x="165" y="16"/>
                  </a:lnTo>
                  <a:lnTo>
                    <a:pt x="172" y="21"/>
                  </a:lnTo>
                  <a:lnTo>
                    <a:pt x="172" y="22"/>
                  </a:lnTo>
                  <a:lnTo>
                    <a:pt x="166" y="23"/>
                  </a:lnTo>
                  <a:lnTo>
                    <a:pt x="154" y="22"/>
                  </a:lnTo>
                  <a:lnTo>
                    <a:pt x="146" y="22"/>
                  </a:lnTo>
                  <a:lnTo>
                    <a:pt x="135" y="22"/>
                  </a:lnTo>
                  <a:lnTo>
                    <a:pt x="120" y="23"/>
                  </a:lnTo>
                  <a:lnTo>
                    <a:pt x="105" y="24"/>
                  </a:lnTo>
                  <a:lnTo>
                    <a:pt x="90" y="26"/>
                  </a:lnTo>
                  <a:lnTo>
                    <a:pt x="77" y="29"/>
                  </a:lnTo>
                  <a:lnTo>
                    <a:pt x="67" y="31"/>
                  </a:lnTo>
                  <a:lnTo>
                    <a:pt x="61" y="34"/>
                  </a:lnTo>
                  <a:lnTo>
                    <a:pt x="67" y="38"/>
                  </a:lnTo>
                  <a:lnTo>
                    <a:pt x="73" y="41"/>
                  </a:lnTo>
                  <a:lnTo>
                    <a:pt x="80" y="44"/>
                  </a:lnTo>
                  <a:lnTo>
                    <a:pt x="88" y="47"/>
                  </a:lnTo>
                  <a:lnTo>
                    <a:pt x="95" y="49"/>
                  </a:lnTo>
                  <a:lnTo>
                    <a:pt x="100" y="52"/>
                  </a:lnTo>
                  <a:lnTo>
                    <a:pt x="105" y="54"/>
                  </a:lnTo>
                  <a:lnTo>
                    <a:pt x="108" y="56"/>
                  </a:lnTo>
                  <a:lnTo>
                    <a:pt x="121" y="54"/>
                  </a:lnTo>
                  <a:lnTo>
                    <a:pt x="137" y="54"/>
                  </a:lnTo>
                  <a:lnTo>
                    <a:pt x="154" y="54"/>
                  </a:lnTo>
                  <a:lnTo>
                    <a:pt x="173" y="56"/>
                  </a:lnTo>
                  <a:lnTo>
                    <a:pt x="190" y="60"/>
                  </a:lnTo>
                  <a:lnTo>
                    <a:pt x="205" y="63"/>
                  </a:lnTo>
                  <a:lnTo>
                    <a:pt x="217" y="68"/>
                  </a:lnTo>
                  <a:lnTo>
                    <a:pt x="225" y="72"/>
                  </a:lnTo>
                  <a:lnTo>
                    <a:pt x="232" y="79"/>
                  </a:lnTo>
                  <a:lnTo>
                    <a:pt x="232" y="82"/>
                  </a:lnTo>
                  <a:lnTo>
                    <a:pt x="227" y="81"/>
                  </a:lnTo>
                  <a:lnTo>
                    <a:pt x="218" y="77"/>
                  </a:lnTo>
                  <a:lnTo>
                    <a:pt x="210" y="75"/>
                  </a:lnTo>
                  <a:lnTo>
                    <a:pt x="199" y="71"/>
                  </a:lnTo>
                  <a:lnTo>
                    <a:pt x="185" y="69"/>
                  </a:lnTo>
                  <a:lnTo>
                    <a:pt x="172" y="67"/>
                  </a:lnTo>
                  <a:lnTo>
                    <a:pt x="157" y="66"/>
                  </a:lnTo>
                  <a:lnTo>
                    <a:pt x="144" y="66"/>
                  </a:lnTo>
                  <a:lnTo>
                    <a:pt x="133" y="66"/>
                  </a:lnTo>
                  <a:lnTo>
                    <a:pt x="124" y="68"/>
                  </a:lnTo>
                  <a:lnTo>
                    <a:pt x="136" y="76"/>
                  </a:lnTo>
                  <a:lnTo>
                    <a:pt x="146" y="83"/>
                  </a:lnTo>
                  <a:lnTo>
                    <a:pt x="153" y="87"/>
                  </a:lnTo>
                  <a:lnTo>
                    <a:pt x="157" y="92"/>
                  </a:lnTo>
                  <a:lnTo>
                    <a:pt x="166" y="92"/>
                  </a:lnTo>
                  <a:lnTo>
                    <a:pt x="177" y="93"/>
                  </a:lnTo>
                  <a:lnTo>
                    <a:pt x="190" y="96"/>
                  </a:lnTo>
                  <a:lnTo>
                    <a:pt x="204" y="98"/>
                  </a:lnTo>
                  <a:lnTo>
                    <a:pt x="218" y="104"/>
                  </a:lnTo>
                  <a:lnTo>
                    <a:pt x="230" y="112"/>
                  </a:lnTo>
                  <a:lnTo>
                    <a:pt x="240" y="122"/>
                  </a:lnTo>
                  <a:lnTo>
                    <a:pt x="246" y="136"/>
                  </a:lnTo>
                  <a:lnTo>
                    <a:pt x="240" y="130"/>
                  </a:lnTo>
                  <a:lnTo>
                    <a:pt x="232" y="124"/>
                  </a:lnTo>
                  <a:lnTo>
                    <a:pt x="222" y="119"/>
                  </a:lnTo>
                  <a:lnTo>
                    <a:pt x="212" y="114"/>
                  </a:lnTo>
                  <a:lnTo>
                    <a:pt x="203" y="109"/>
                  </a:lnTo>
                  <a:lnTo>
                    <a:pt x="192" y="107"/>
                  </a:lnTo>
                  <a:lnTo>
                    <a:pt x="182" y="106"/>
                  </a:lnTo>
                  <a:lnTo>
                    <a:pt x="173" y="106"/>
                  </a:lnTo>
                  <a:lnTo>
                    <a:pt x="184" y="117"/>
                  </a:lnTo>
                  <a:lnTo>
                    <a:pt x="195" y="129"/>
                  </a:lnTo>
                  <a:lnTo>
                    <a:pt x="205" y="139"/>
                  </a:lnTo>
                  <a:lnTo>
                    <a:pt x="215" y="150"/>
                  </a:lnTo>
                  <a:lnTo>
                    <a:pt x="223" y="159"/>
                  </a:lnTo>
                  <a:lnTo>
                    <a:pt x="230" y="167"/>
                  </a:lnTo>
                  <a:lnTo>
                    <a:pt x="235" y="172"/>
                  </a:lnTo>
                  <a:lnTo>
                    <a:pt x="237" y="175"/>
                  </a:lnTo>
                  <a:lnTo>
                    <a:pt x="240" y="181"/>
                  </a:lnTo>
                  <a:lnTo>
                    <a:pt x="242" y="188"/>
                  </a:lnTo>
                  <a:lnTo>
                    <a:pt x="244" y="197"/>
                  </a:lnTo>
                  <a:lnTo>
                    <a:pt x="246" y="205"/>
                  </a:lnTo>
                  <a:lnTo>
                    <a:pt x="240" y="196"/>
                  </a:lnTo>
                  <a:lnTo>
                    <a:pt x="230" y="183"/>
                  </a:lnTo>
                  <a:lnTo>
                    <a:pt x="218" y="168"/>
                  </a:lnTo>
                  <a:lnTo>
                    <a:pt x="205" y="152"/>
                  </a:lnTo>
                  <a:lnTo>
                    <a:pt x="192" y="137"/>
                  </a:lnTo>
                  <a:lnTo>
                    <a:pt x="181" y="125"/>
                  </a:lnTo>
                  <a:lnTo>
                    <a:pt x="172" y="116"/>
                  </a:lnTo>
                  <a:lnTo>
                    <a:pt x="166" y="112"/>
                  </a:lnTo>
                  <a:lnTo>
                    <a:pt x="161" y="111"/>
                  </a:lnTo>
                  <a:lnTo>
                    <a:pt x="159" y="114"/>
                  </a:lnTo>
                  <a:lnTo>
                    <a:pt x="159" y="119"/>
                  </a:lnTo>
                  <a:lnTo>
                    <a:pt x="160" y="124"/>
                  </a:lnTo>
                  <a:lnTo>
                    <a:pt x="164" y="135"/>
                  </a:lnTo>
                  <a:lnTo>
                    <a:pt x="169" y="153"/>
                  </a:lnTo>
                  <a:lnTo>
                    <a:pt x="177" y="170"/>
                  </a:lnTo>
                  <a:lnTo>
                    <a:pt x="182" y="182"/>
                  </a:lnTo>
                  <a:lnTo>
                    <a:pt x="183" y="187"/>
                  </a:lnTo>
                  <a:lnTo>
                    <a:pt x="181" y="187"/>
                  </a:lnTo>
                  <a:lnTo>
                    <a:pt x="177" y="184"/>
                  </a:lnTo>
                  <a:lnTo>
                    <a:pt x="173" y="179"/>
                  </a:lnTo>
                  <a:lnTo>
                    <a:pt x="166" y="165"/>
                  </a:lnTo>
                  <a:lnTo>
                    <a:pt x="156" y="143"/>
                  </a:lnTo>
                  <a:lnTo>
                    <a:pt x="147" y="119"/>
                  </a:lnTo>
                  <a:lnTo>
                    <a:pt x="147" y="101"/>
                  </a:lnTo>
                  <a:lnTo>
                    <a:pt x="141" y="96"/>
                  </a:lnTo>
                  <a:lnTo>
                    <a:pt x="135" y="91"/>
                  </a:lnTo>
                  <a:lnTo>
                    <a:pt x="128" y="87"/>
                  </a:lnTo>
                  <a:lnTo>
                    <a:pt x="122" y="84"/>
                  </a:lnTo>
                  <a:lnTo>
                    <a:pt x="116" y="81"/>
                  </a:lnTo>
                  <a:lnTo>
                    <a:pt x="112" y="78"/>
                  </a:lnTo>
                  <a:lnTo>
                    <a:pt x="108" y="76"/>
                  </a:lnTo>
                  <a:lnTo>
                    <a:pt x="106" y="75"/>
                  </a:lnTo>
                  <a:lnTo>
                    <a:pt x="104" y="72"/>
                  </a:lnTo>
                  <a:lnTo>
                    <a:pt x="101" y="71"/>
                  </a:lnTo>
                  <a:lnTo>
                    <a:pt x="99" y="74"/>
                  </a:lnTo>
                  <a:lnTo>
                    <a:pt x="98" y="79"/>
                  </a:lnTo>
                  <a:lnTo>
                    <a:pt x="99" y="93"/>
                  </a:lnTo>
                  <a:lnTo>
                    <a:pt x="104" y="114"/>
                  </a:lnTo>
                  <a:lnTo>
                    <a:pt x="112" y="138"/>
                  </a:lnTo>
                  <a:lnTo>
                    <a:pt x="123" y="157"/>
                  </a:lnTo>
                  <a:lnTo>
                    <a:pt x="129" y="165"/>
                  </a:lnTo>
                  <a:lnTo>
                    <a:pt x="129" y="168"/>
                  </a:lnTo>
                  <a:lnTo>
                    <a:pt x="124" y="167"/>
                  </a:lnTo>
                  <a:lnTo>
                    <a:pt x="119" y="162"/>
                  </a:lnTo>
                  <a:lnTo>
                    <a:pt x="115" y="158"/>
                  </a:lnTo>
                  <a:lnTo>
                    <a:pt x="109" y="150"/>
                  </a:lnTo>
                  <a:lnTo>
                    <a:pt x="104" y="138"/>
                  </a:lnTo>
                  <a:lnTo>
                    <a:pt x="97" y="125"/>
                  </a:lnTo>
                  <a:lnTo>
                    <a:pt x="92" y="112"/>
                  </a:lnTo>
                  <a:lnTo>
                    <a:pt x="89" y="97"/>
                  </a:lnTo>
                  <a:lnTo>
                    <a:pt x="88" y="81"/>
                  </a:lnTo>
                  <a:lnTo>
                    <a:pt x="89" y="64"/>
                  </a:lnTo>
                  <a:lnTo>
                    <a:pt x="84" y="61"/>
                  </a:lnTo>
                  <a:lnTo>
                    <a:pt x="80" y="58"/>
                  </a:lnTo>
                  <a:lnTo>
                    <a:pt x="75" y="54"/>
                  </a:lnTo>
                  <a:lnTo>
                    <a:pt x="69" y="52"/>
                  </a:lnTo>
                  <a:lnTo>
                    <a:pt x="63" y="49"/>
                  </a:lnTo>
                  <a:lnTo>
                    <a:pt x="59" y="47"/>
                  </a:lnTo>
                  <a:lnTo>
                    <a:pt x="55" y="45"/>
                  </a:lnTo>
                  <a:lnTo>
                    <a:pt x="52" y="44"/>
                  </a:lnTo>
                  <a:lnTo>
                    <a:pt x="48" y="53"/>
                  </a:lnTo>
                  <a:lnTo>
                    <a:pt x="50" y="67"/>
                  </a:lnTo>
                  <a:lnTo>
                    <a:pt x="52" y="82"/>
                  </a:lnTo>
                  <a:lnTo>
                    <a:pt x="54" y="93"/>
                  </a:lnTo>
                  <a:lnTo>
                    <a:pt x="57" y="106"/>
                  </a:lnTo>
                  <a:lnTo>
                    <a:pt x="60" y="122"/>
                  </a:lnTo>
                  <a:lnTo>
                    <a:pt x="63" y="138"/>
                  </a:lnTo>
                  <a:lnTo>
                    <a:pt x="67" y="149"/>
                  </a:lnTo>
                  <a:lnTo>
                    <a:pt x="67" y="151"/>
                  </a:lnTo>
                  <a:lnTo>
                    <a:pt x="63" y="150"/>
                  </a:lnTo>
                  <a:lnTo>
                    <a:pt x="59" y="144"/>
                  </a:lnTo>
                  <a:lnTo>
                    <a:pt x="54" y="134"/>
                  </a:lnTo>
                  <a:lnTo>
                    <a:pt x="51" y="114"/>
                  </a:lnTo>
                  <a:lnTo>
                    <a:pt x="45" y="85"/>
                  </a:lnTo>
                  <a:lnTo>
                    <a:pt x="40" y="58"/>
                  </a:lnTo>
                  <a:lnTo>
                    <a:pt x="37" y="40"/>
                  </a:lnTo>
                  <a:lnTo>
                    <a:pt x="30" y="33"/>
                  </a:lnTo>
                  <a:lnTo>
                    <a:pt x="23" y="26"/>
                  </a:lnTo>
                  <a:lnTo>
                    <a:pt x="17" y="21"/>
                  </a:lnTo>
                  <a:lnTo>
                    <a:pt x="12" y="16"/>
                  </a:lnTo>
                  <a:lnTo>
                    <a:pt x="8" y="11"/>
                  </a:lnTo>
                  <a:lnTo>
                    <a:pt x="5" y="8"/>
                  </a:lnTo>
                  <a:lnTo>
                    <a:pt x="1" y="6"/>
                  </a:lnTo>
                  <a:lnTo>
                    <a:pt x="0" y="3"/>
                  </a:lnTo>
                  <a:lnTo>
                    <a:pt x="0" y="1"/>
                  </a:lnTo>
                  <a:lnTo>
                    <a:pt x="1" y="0"/>
                  </a:lnTo>
                  <a:lnTo>
                    <a:pt x="5" y="1"/>
                  </a:lnTo>
                  <a:lnTo>
                    <a:pt x="8" y="3"/>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8" name="Freeform 300">
              <a:extLst>
                <a:ext uri="{FF2B5EF4-FFF2-40B4-BE49-F238E27FC236}">
                  <a16:creationId xmlns:a16="http://schemas.microsoft.com/office/drawing/2014/main" id="{07A2C6D3-59C9-474F-B202-24B20F792363}"/>
                </a:ext>
              </a:extLst>
            </p:cNvPr>
            <p:cNvSpPr>
              <a:spLocks/>
            </p:cNvSpPr>
            <p:nvPr/>
          </p:nvSpPr>
          <p:spPr bwMode="auto">
            <a:xfrm>
              <a:off x="2669" y="775"/>
              <a:ext cx="85" cy="141"/>
            </a:xfrm>
            <a:custGeom>
              <a:avLst/>
              <a:gdLst>
                <a:gd name="T0" fmla="*/ 2 w 170"/>
                <a:gd name="T1" fmla="*/ 1 h 282"/>
                <a:gd name="T2" fmla="*/ 2 w 170"/>
                <a:gd name="T3" fmla="*/ 1 h 282"/>
                <a:gd name="T4" fmla="*/ 2 w 170"/>
                <a:gd name="T5" fmla="*/ 1 h 282"/>
                <a:gd name="T6" fmla="*/ 2 w 170"/>
                <a:gd name="T7" fmla="*/ 1 h 282"/>
                <a:gd name="T8" fmla="*/ 2 w 170"/>
                <a:gd name="T9" fmla="*/ 2 h 282"/>
                <a:gd name="T10" fmla="*/ 3 w 170"/>
                <a:gd name="T11" fmla="*/ 2 h 282"/>
                <a:gd name="T12" fmla="*/ 3 w 170"/>
                <a:gd name="T13" fmla="*/ 2 h 282"/>
                <a:gd name="T14" fmla="*/ 3 w 170"/>
                <a:gd name="T15" fmla="*/ 3 h 282"/>
                <a:gd name="T16" fmla="*/ 3 w 170"/>
                <a:gd name="T17" fmla="*/ 3 h 282"/>
                <a:gd name="T18" fmla="*/ 3 w 170"/>
                <a:gd name="T19" fmla="*/ 3 h 282"/>
                <a:gd name="T20" fmla="*/ 3 w 170"/>
                <a:gd name="T21" fmla="*/ 3 h 282"/>
                <a:gd name="T22" fmla="*/ 3 w 170"/>
                <a:gd name="T23" fmla="*/ 3 h 282"/>
                <a:gd name="T24" fmla="*/ 3 w 170"/>
                <a:gd name="T25" fmla="*/ 2 h 282"/>
                <a:gd name="T26" fmla="*/ 2 w 170"/>
                <a:gd name="T27" fmla="*/ 2 h 282"/>
                <a:gd name="T28" fmla="*/ 2 w 170"/>
                <a:gd name="T29" fmla="*/ 2 h 282"/>
                <a:gd name="T30" fmla="*/ 2 w 170"/>
                <a:gd name="T31" fmla="*/ 2 h 282"/>
                <a:gd name="T32" fmla="*/ 2 w 170"/>
                <a:gd name="T33" fmla="*/ 2 h 282"/>
                <a:gd name="T34" fmla="*/ 2 w 170"/>
                <a:gd name="T35" fmla="*/ 2 h 282"/>
                <a:gd name="T36" fmla="*/ 2 w 170"/>
                <a:gd name="T37" fmla="*/ 3 h 282"/>
                <a:gd name="T38" fmla="*/ 2 w 170"/>
                <a:gd name="T39" fmla="*/ 3 h 282"/>
                <a:gd name="T40" fmla="*/ 3 w 170"/>
                <a:gd name="T41" fmla="*/ 3 h 282"/>
                <a:gd name="T42" fmla="*/ 3 w 170"/>
                <a:gd name="T43" fmla="*/ 4 h 282"/>
                <a:gd name="T44" fmla="*/ 3 w 170"/>
                <a:gd name="T45" fmla="*/ 4 h 282"/>
                <a:gd name="T46" fmla="*/ 3 w 170"/>
                <a:gd name="T47" fmla="*/ 4 h 282"/>
                <a:gd name="T48" fmla="*/ 3 w 170"/>
                <a:gd name="T49" fmla="*/ 4 h 282"/>
                <a:gd name="T50" fmla="*/ 2 w 170"/>
                <a:gd name="T51" fmla="*/ 3 h 282"/>
                <a:gd name="T52" fmla="*/ 2 w 170"/>
                <a:gd name="T53" fmla="*/ 3 h 282"/>
                <a:gd name="T54" fmla="*/ 2 w 170"/>
                <a:gd name="T55" fmla="*/ 3 h 282"/>
                <a:gd name="T56" fmla="*/ 2 w 170"/>
                <a:gd name="T57" fmla="*/ 3 h 282"/>
                <a:gd name="T58" fmla="*/ 2 w 170"/>
                <a:gd name="T59" fmla="*/ 4 h 282"/>
                <a:gd name="T60" fmla="*/ 2 w 170"/>
                <a:gd name="T61" fmla="*/ 5 h 282"/>
                <a:gd name="T62" fmla="*/ 2 w 170"/>
                <a:gd name="T63" fmla="*/ 5 h 282"/>
                <a:gd name="T64" fmla="*/ 2 w 170"/>
                <a:gd name="T65" fmla="*/ 4 h 282"/>
                <a:gd name="T66" fmla="*/ 2 w 170"/>
                <a:gd name="T67" fmla="*/ 3 h 282"/>
                <a:gd name="T68" fmla="*/ 2 w 170"/>
                <a:gd name="T69" fmla="*/ 3 h 282"/>
                <a:gd name="T70" fmla="*/ 1 w 170"/>
                <a:gd name="T71" fmla="*/ 3 h 282"/>
                <a:gd name="T72" fmla="*/ 1 w 170"/>
                <a:gd name="T73" fmla="*/ 4 h 282"/>
                <a:gd name="T74" fmla="*/ 1 w 170"/>
                <a:gd name="T75" fmla="*/ 4 h 282"/>
                <a:gd name="T76" fmla="*/ 1 w 170"/>
                <a:gd name="T77" fmla="*/ 4 h 282"/>
                <a:gd name="T78" fmla="*/ 1 w 170"/>
                <a:gd name="T79" fmla="*/ 4 h 282"/>
                <a:gd name="T80" fmla="*/ 1 w 170"/>
                <a:gd name="T81" fmla="*/ 4 h 282"/>
                <a:gd name="T82" fmla="*/ 1 w 170"/>
                <a:gd name="T83" fmla="*/ 3 h 282"/>
                <a:gd name="T84" fmla="*/ 1 w 170"/>
                <a:gd name="T85" fmla="*/ 3 h 282"/>
                <a:gd name="T86" fmla="*/ 2 w 170"/>
                <a:gd name="T87" fmla="*/ 3 h 282"/>
                <a:gd name="T88" fmla="*/ 2 w 170"/>
                <a:gd name="T89" fmla="*/ 2 h 282"/>
                <a:gd name="T90" fmla="*/ 2 w 170"/>
                <a:gd name="T91" fmla="*/ 2 h 282"/>
                <a:gd name="T92" fmla="*/ 2 w 170"/>
                <a:gd name="T93" fmla="*/ 2 h 282"/>
                <a:gd name="T94" fmla="*/ 1 w 170"/>
                <a:gd name="T95" fmla="*/ 2 h 282"/>
                <a:gd name="T96" fmla="*/ 1 w 170"/>
                <a:gd name="T97" fmla="*/ 2 h 282"/>
                <a:gd name="T98" fmla="*/ 1 w 170"/>
                <a:gd name="T99" fmla="*/ 3 h 282"/>
                <a:gd name="T100" fmla="*/ 1 w 170"/>
                <a:gd name="T101" fmla="*/ 3 h 282"/>
                <a:gd name="T102" fmla="*/ 0 w 170"/>
                <a:gd name="T103" fmla="*/ 3 h 282"/>
                <a:gd name="T104" fmla="*/ 1 w 170"/>
                <a:gd name="T105" fmla="*/ 3 h 282"/>
                <a:gd name="T106" fmla="*/ 1 w 170"/>
                <a:gd name="T107" fmla="*/ 2 h 282"/>
                <a:gd name="T108" fmla="*/ 1 w 170"/>
                <a:gd name="T109" fmla="*/ 2 h 282"/>
                <a:gd name="T110" fmla="*/ 1 w 170"/>
                <a:gd name="T111" fmla="*/ 1 h 282"/>
                <a:gd name="T112" fmla="*/ 2 w 170"/>
                <a:gd name="T113" fmla="*/ 1 h 282"/>
                <a:gd name="T114" fmla="*/ 2 w 170"/>
                <a:gd name="T115" fmla="*/ 1 h 282"/>
                <a:gd name="T116" fmla="*/ 2 w 170"/>
                <a:gd name="T117" fmla="*/ 1 h 282"/>
                <a:gd name="T118" fmla="*/ 2 w 170"/>
                <a:gd name="T119" fmla="*/ 1 h 2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0" h="282">
                  <a:moveTo>
                    <a:pt x="73" y="0"/>
                  </a:moveTo>
                  <a:lnTo>
                    <a:pt x="75" y="2"/>
                  </a:lnTo>
                  <a:lnTo>
                    <a:pt x="78" y="16"/>
                  </a:lnTo>
                  <a:lnTo>
                    <a:pt x="80" y="34"/>
                  </a:lnTo>
                  <a:lnTo>
                    <a:pt x="82" y="43"/>
                  </a:lnTo>
                  <a:lnTo>
                    <a:pt x="85" y="45"/>
                  </a:lnTo>
                  <a:lnTo>
                    <a:pt x="89" y="50"/>
                  </a:lnTo>
                  <a:lnTo>
                    <a:pt x="96" y="54"/>
                  </a:lnTo>
                  <a:lnTo>
                    <a:pt x="105" y="61"/>
                  </a:lnTo>
                  <a:lnTo>
                    <a:pt x="113" y="69"/>
                  </a:lnTo>
                  <a:lnTo>
                    <a:pt x="122" y="80"/>
                  </a:lnTo>
                  <a:lnTo>
                    <a:pt x="132" y="90"/>
                  </a:lnTo>
                  <a:lnTo>
                    <a:pt x="139" y="103"/>
                  </a:lnTo>
                  <a:lnTo>
                    <a:pt x="151" y="126"/>
                  </a:lnTo>
                  <a:lnTo>
                    <a:pt x="160" y="141"/>
                  </a:lnTo>
                  <a:lnTo>
                    <a:pt x="167" y="151"/>
                  </a:lnTo>
                  <a:lnTo>
                    <a:pt x="170" y="158"/>
                  </a:lnTo>
                  <a:lnTo>
                    <a:pt x="170" y="163"/>
                  </a:lnTo>
                  <a:lnTo>
                    <a:pt x="169" y="165"/>
                  </a:lnTo>
                  <a:lnTo>
                    <a:pt x="165" y="163"/>
                  </a:lnTo>
                  <a:lnTo>
                    <a:pt x="162" y="156"/>
                  </a:lnTo>
                  <a:lnTo>
                    <a:pt x="158" y="149"/>
                  </a:lnTo>
                  <a:lnTo>
                    <a:pt x="154" y="140"/>
                  </a:lnTo>
                  <a:lnTo>
                    <a:pt x="147" y="129"/>
                  </a:lnTo>
                  <a:lnTo>
                    <a:pt x="140" y="118"/>
                  </a:lnTo>
                  <a:lnTo>
                    <a:pt x="133" y="106"/>
                  </a:lnTo>
                  <a:lnTo>
                    <a:pt x="126" y="96"/>
                  </a:lnTo>
                  <a:lnTo>
                    <a:pt x="119" y="88"/>
                  </a:lnTo>
                  <a:lnTo>
                    <a:pt x="114" y="83"/>
                  </a:lnTo>
                  <a:lnTo>
                    <a:pt x="106" y="77"/>
                  </a:lnTo>
                  <a:lnTo>
                    <a:pt x="101" y="73"/>
                  </a:lnTo>
                  <a:lnTo>
                    <a:pt x="95" y="69"/>
                  </a:lnTo>
                  <a:lnTo>
                    <a:pt x="90" y="68"/>
                  </a:lnTo>
                  <a:lnTo>
                    <a:pt x="90" y="83"/>
                  </a:lnTo>
                  <a:lnTo>
                    <a:pt x="90" y="99"/>
                  </a:lnTo>
                  <a:lnTo>
                    <a:pt x="91" y="114"/>
                  </a:lnTo>
                  <a:lnTo>
                    <a:pt x="93" y="126"/>
                  </a:lnTo>
                  <a:lnTo>
                    <a:pt x="99" y="131"/>
                  </a:lnTo>
                  <a:lnTo>
                    <a:pt x="110" y="140"/>
                  </a:lnTo>
                  <a:lnTo>
                    <a:pt x="120" y="150"/>
                  </a:lnTo>
                  <a:lnTo>
                    <a:pt x="132" y="161"/>
                  </a:lnTo>
                  <a:lnTo>
                    <a:pt x="141" y="175"/>
                  </a:lnTo>
                  <a:lnTo>
                    <a:pt x="150" y="190"/>
                  </a:lnTo>
                  <a:lnTo>
                    <a:pt x="157" y="208"/>
                  </a:lnTo>
                  <a:lnTo>
                    <a:pt x="159" y="226"/>
                  </a:lnTo>
                  <a:lnTo>
                    <a:pt x="159" y="233"/>
                  </a:lnTo>
                  <a:lnTo>
                    <a:pt x="156" y="231"/>
                  </a:lnTo>
                  <a:lnTo>
                    <a:pt x="151" y="220"/>
                  </a:lnTo>
                  <a:lnTo>
                    <a:pt x="144" y="203"/>
                  </a:lnTo>
                  <a:lnTo>
                    <a:pt x="140" y="193"/>
                  </a:lnTo>
                  <a:lnTo>
                    <a:pt x="134" y="183"/>
                  </a:lnTo>
                  <a:lnTo>
                    <a:pt x="128" y="174"/>
                  </a:lnTo>
                  <a:lnTo>
                    <a:pt x="121" y="166"/>
                  </a:lnTo>
                  <a:lnTo>
                    <a:pt x="113" y="159"/>
                  </a:lnTo>
                  <a:lnTo>
                    <a:pt x="106" y="155"/>
                  </a:lnTo>
                  <a:lnTo>
                    <a:pt x="99" y="150"/>
                  </a:lnTo>
                  <a:lnTo>
                    <a:pt x="94" y="148"/>
                  </a:lnTo>
                  <a:lnTo>
                    <a:pt x="103" y="172"/>
                  </a:lnTo>
                  <a:lnTo>
                    <a:pt x="110" y="206"/>
                  </a:lnTo>
                  <a:lnTo>
                    <a:pt x="112" y="243"/>
                  </a:lnTo>
                  <a:lnTo>
                    <a:pt x="111" y="274"/>
                  </a:lnTo>
                  <a:lnTo>
                    <a:pt x="109" y="281"/>
                  </a:lnTo>
                  <a:lnTo>
                    <a:pt x="108" y="282"/>
                  </a:lnTo>
                  <a:lnTo>
                    <a:pt x="106" y="278"/>
                  </a:lnTo>
                  <a:lnTo>
                    <a:pt x="106" y="269"/>
                  </a:lnTo>
                  <a:lnTo>
                    <a:pt x="104" y="248"/>
                  </a:lnTo>
                  <a:lnTo>
                    <a:pt x="97" y="213"/>
                  </a:lnTo>
                  <a:lnTo>
                    <a:pt x="89" y="180"/>
                  </a:lnTo>
                  <a:lnTo>
                    <a:pt x="82" y="160"/>
                  </a:lnTo>
                  <a:lnTo>
                    <a:pt x="76" y="164"/>
                  </a:lnTo>
                  <a:lnTo>
                    <a:pt x="70" y="169"/>
                  </a:lnTo>
                  <a:lnTo>
                    <a:pt x="63" y="176"/>
                  </a:lnTo>
                  <a:lnTo>
                    <a:pt x="57" y="184"/>
                  </a:lnTo>
                  <a:lnTo>
                    <a:pt x="50" y="194"/>
                  </a:lnTo>
                  <a:lnTo>
                    <a:pt x="45" y="203"/>
                  </a:lnTo>
                  <a:lnTo>
                    <a:pt x="41" y="213"/>
                  </a:lnTo>
                  <a:lnTo>
                    <a:pt x="38" y="222"/>
                  </a:lnTo>
                  <a:lnTo>
                    <a:pt x="36" y="229"/>
                  </a:lnTo>
                  <a:lnTo>
                    <a:pt x="34" y="229"/>
                  </a:lnTo>
                  <a:lnTo>
                    <a:pt x="32" y="224"/>
                  </a:lnTo>
                  <a:lnTo>
                    <a:pt x="34" y="212"/>
                  </a:lnTo>
                  <a:lnTo>
                    <a:pt x="37" y="204"/>
                  </a:lnTo>
                  <a:lnTo>
                    <a:pt x="42" y="195"/>
                  </a:lnTo>
                  <a:lnTo>
                    <a:pt x="48" y="183"/>
                  </a:lnTo>
                  <a:lnTo>
                    <a:pt x="55" y="172"/>
                  </a:lnTo>
                  <a:lnTo>
                    <a:pt x="60" y="161"/>
                  </a:lnTo>
                  <a:lnTo>
                    <a:pt x="66" y="151"/>
                  </a:lnTo>
                  <a:lnTo>
                    <a:pt x="72" y="143"/>
                  </a:lnTo>
                  <a:lnTo>
                    <a:pt x="75" y="138"/>
                  </a:lnTo>
                  <a:lnTo>
                    <a:pt x="76" y="120"/>
                  </a:lnTo>
                  <a:lnTo>
                    <a:pt x="78" y="99"/>
                  </a:lnTo>
                  <a:lnTo>
                    <a:pt x="76" y="82"/>
                  </a:lnTo>
                  <a:lnTo>
                    <a:pt x="76" y="70"/>
                  </a:lnTo>
                  <a:lnTo>
                    <a:pt x="67" y="76"/>
                  </a:lnTo>
                  <a:lnTo>
                    <a:pt x="57" y="85"/>
                  </a:lnTo>
                  <a:lnTo>
                    <a:pt x="47" y="96"/>
                  </a:lnTo>
                  <a:lnTo>
                    <a:pt x="35" y="108"/>
                  </a:lnTo>
                  <a:lnTo>
                    <a:pt x="25" y="121"/>
                  </a:lnTo>
                  <a:lnTo>
                    <a:pt x="17" y="135"/>
                  </a:lnTo>
                  <a:lnTo>
                    <a:pt x="10" y="148"/>
                  </a:lnTo>
                  <a:lnTo>
                    <a:pt x="6" y="159"/>
                  </a:lnTo>
                  <a:lnTo>
                    <a:pt x="4" y="165"/>
                  </a:lnTo>
                  <a:lnTo>
                    <a:pt x="2" y="165"/>
                  </a:lnTo>
                  <a:lnTo>
                    <a:pt x="0" y="160"/>
                  </a:lnTo>
                  <a:lnTo>
                    <a:pt x="2" y="152"/>
                  </a:lnTo>
                  <a:lnTo>
                    <a:pt x="5" y="144"/>
                  </a:lnTo>
                  <a:lnTo>
                    <a:pt x="11" y="133"/>
                  </a:lnTo>
                  <a:lnTo>
                    <a:pt x="19" y="119"/>
                  </a:lnTo>
                  <a:lnTo>
                    <a:pt x="29" y="103"/>
                  </a:lnTo>
                  <a:lnTo>
                    <a:pt x="40" y="88"/>
                  </a:lnTo>
                  <a:lnTo>
                    <a:pt x="51" y="73"/>
                  </a:lnTo>
                  <a:lnTo>
                    <a:pt x="61" y="61"/>
                  </a:lnTo>
                  <a:lnTo>
                    <a:pt x="71" y="53"/>
                  </a:lnTo>
                  <a:lnTo>
                    <a:pt x="75" y="44"/>
                  </a:lnTo>
                  <a:lnTo>
                    <a:pt x="74" y="31"/>
                  </a:lnTo>
                  <a:lnTo>
                    <a:pt x="72" y="19"/>
                  </a:lnTo>
                  <a:lnTo>
                    <a:pt x="70" y="12"/>
                  </a:lnTo>
                  <a:lnTo>
                    <a:pt x="70" y="8"/>
                  </a:lnTo>
                  <a:lnTo>
                    <a:pt x="71" y="6"/>
                  </a:lnTo>
                  <a:lnTo>
                    <a:pt x="72" y="4"/>
                  </a:lnTo>
                  <a:lnTo>
                    <a:pt x="73" y="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59" name="Freeform 301">
              <a:extLst>
                <a:ext uri="{FF2B5EF4-FFF2-40B4-BE49-F238E27FC236}">
                  <a16:creationId xmlns:a16="http://schemas.microsoft.com/office/drawing/2014/main" id="{9EAF4C8C-9B93-4E34-81B6-2FF8DEC42776}"/>
                </a:ext>
              </a:extLst>
            </p:cNvPr>
            <p:cNvSpPr>
              <a:spLocks/>
            </p:cNvSpPr>
            <p:nvPr/>
          </p:nvSpPr>
          <p:spPr bwMode="auto">
            <a:xfrm>
              <a:off x="2754" y="592"/>
              <a:ext cx="103" cy="146"/>
            </a:xfrm>
            <a:custGeom>
              <a:avLst/>
              <a:gdLst>
                <a:gd name="T0" fmla="*/ 1 w 206"/>
                <a:gd name="T1" fmla="*/ 5 h 292"/>
                <a:gd name="T2" fmla="*/ 1 w 206"/>
                <a:gd name="T3" fmla="*/ 4 h 292"/>
                <a:gd name="T4" fmla="*/ 1 w 206"/>
                <a:gd name="T5" fmla="*/ 4 h 292"/>
                <a:gd name="T6" fmla="*/ 1 w 206"/>
                <a:gd name="T7" fmla="*/ 3 h 292"/>
                <a:gd name="T8" fmla="*/ 1 w 206"/>
                <a:gd name="T9" fmla="*/ 3 h 292"/>
                <a:gd name="T10" fmla="*/ 1 w 206"/>
                <a:gd name="T11" fmla="*/ 3 h 292"/>
                <a:gd name="T12" fmla="*/ 1 w 206"/>
                <a:gd name="T13" fmla="*/ 2 h 292"/>
                <a:gd name="T14" fmla="*/ 1 w 206"/>
                <a:gd name="T15" fmla="*/ 3 h 292"/>
                <a:gd name="T16" fmla="*/ 1 w 206"/>
                <a:gd name="T17" fmla="*/ 3 h 292"/>
                <a:gd name="T18" fmla="*/ 1 w 206"/>
                <a:gd name="T19" fmla="*/ 3 h 292"/>
                <a:gd name="T20" fmla="*/ 2 w 206"/>
                <a:gd name="T21" fmla="*/ 3 h 292"/>
                <a:gd name="T22" fmla="*/ 2 w 206"/>
                <a:gd name="T23" fmla="*/ 2 h 292"/>
                <a:gd name="T24" fmla="*/ 2 w 206"/>
                <a:gd name="T25" fmla="*/ 2 h 292"/>
                <a:gd name="T26" fmla="*/ 2 w 206"/>
                <a:gd name="T27" fmla="*/ 2 h 292"/>
                <a:gd name="T28" fmla="*/ 2 w 206"/>
                <a:gd name="T29" fmla="*/ 2 h 292"/>
                <a:gd name="T30" fmla="*/ 2 w 206"/>
                <a:gd name="T31" fmla="*/ 1 h 292"/>
                <a:gd name="T32" fmla="*/ 2 w 206"/>
                <a:gd name="T33" fmla="*/ 1 h 292"/>
                <a:gd name="T34" fmla="*/ 2 w 206"/>
                <a:gd name="T35" fmla="*/ 1 h 292"/>
                <a:gd name="T36" fmla="*/ 2 w 206"/>
                <a:gd name="T37" fmla="*/ 1 h 292"/>
                <a:gd name="T38" fmla="*/ 2 w 206"/>
                <a:gd name="T39" fmla="*/ 1 h 292"/>
                <a:gd name="T40" fmla="*/ 3 w 206"/>
                <a:gd name="T41" fmla="*/ 1 h 292"/>
                <a:gd name="T42" fmla="*/ 3 w 206"/>
                <a:gd name="T43" fmla="*/ 1 h 292"/>
                <a:gd name="T44" fmla="*/ 3 w 206"/>
                <a:gd name="T45" fmla="*/ 1 h 292"/>
                <a:gd name="T46" fmla="*/ 3 w 206"/>
                <a:gd name="T47" fmla="*/ 1 h 292"/>
                <a:gd name="T48" fmla="*/ 3 w 206"/>
                <a:gd name="T49" fmla="*/ 0 h 292"/>
                <a:gd name="T50" fmla="*/ 3 w 206"/>
                <a:gd name="T51" fmla="*/ 1 h 292"/>
                <a:gd name="T52" fmla="*/ 3 w 206"/>
                <a:gd name="T53" fmla="*/ 1 h 292"/>
                <a:gd name="T54" fmla="*/ 3 w 206"/>
                <a:gd name="T55" fmla="*/ 1 h 292"/>
                <a:gd name="T56" fmla="*/ 3 w 206"/>
                <a:gd name="T57" fmla="*/ 1 h 292"/>
                <a:gd name="T58" fmla="*/ 3 w 206"/>
                <a:gd name="T59" fmla="*/ 2 h 292"/>
                <a:gd name="T60" fmla="*/ 3 w 206"/>
                <a:gd name="T61" fmla="*/ 2 h 292"/>
                <a:gd name="T62" fmla="*/ 3 w 206"/>
                <a:gd name="T63" fmla="*/ 2 h 292"/>
                <a:gd name="T64" fmla="*/ 3 w 206"/>
                <a:gd name="T65" fmla="*/ 2 h 292"/>
                <a:gd name="T66" fmla="*/ 3 w 206"/>
                <a:gd name="T67" fmla="*/ 1 h 292"/>
                <a:gd name="T68" fmla="*/ 4 w 206"/>
                <a:gd name="T69" fmla="*/ 1 h 292"/>
                <a:gd name="T70" fmla="*/ 4 w 206"/>
                <a:gd name="T71" fmla="*/ 1 h 292"/>
                <a:gd name="T72" fmla="*/ 4 w 206"/>
                <a:gd name="T73" fmla="*/ 2 h 292"/>
                <a:gd name="T74" fmla="*/ 3 w 206"/>
                <a:gd name="T75" fmla="*/ 2 h 292"/>
                <a:gd name="T76" fmla="*/ 3 w 206"/>
                <a:gd name="T77" fmla="*/ 2 h 292"/>
                <a:gd name="T78" fmla="*/ 3 w 206"/>
                <a:gd name="T79" fmla="*/ 2 h 292"/>
                <a:gd name="T80" fmla="*/ 2 w 206"/>
                <a:gd name="T81" fmla="*/ 2 h 292"/>
                <a:gd name="T82" fmla="*/ 2 w 206"/>
                <a:gd name="T83" fmla="*/ 2 h 292"/>
                <a:gd name="T84" fmla="*/ 2 w 206"/>
                <a:gd name="T85" fmla="*/ 3 h 292"/>
                <a:gd name="T86" fmla="*/ 2 w 206"/>
                <a:gd name="T87" fmla="*/ 3 h 292"/>
                <a:gd name="T88" fmla="*/ 2 w 206"/>
                <a:gd name="T89" fmla="*/ 3 h 292"/>
                <a:gd name="T90" fmla="*/ 2 w 206"/>
                <a:gd name="T91" fmla="*/ 3 h 292"/>
                <a:gd name="T92" fmla="*/ 2 w 206"/>
                <a:gd name="T93" fmla="*/ 3 h 292"/>
                <a:gd name="T94" fmla="*/ 2 w 206"/>
                <a:gd name="T95" fmla="*/ 3 h 292"/>
                <a:gd name="T96" fmla="*/ 2 w 206"/>
                <a:gd name="T97" fmla="*/ 3 h 292"/>
                <a:gd name="T98" fmla="*/ 1 w 206"/>
                <a:gd name="T99" fmla="*/ 3 h 292"/>
                <a:gd name="T100" fmla="*/ 1 w 206"/>
                <a:gd name="T101" fmla="*/ 4 h 292"/>
                <a:gd name="T102" fmla="*/ 1 w 206"/>
                <a:gd name="T103" fmla="*/ 4 h 292"/>
                <a:gd name="T104" fmla="*/ 1 w 206"/>
                <a:gd name="T105" fmla="*/ 5 h 292"/>
                <a:gd name="T106" fmla="*/ 1 w 206"/>
                <a:gd name="T107" fmla="*/ 5 h 292"/>
                <a:gd name="T108" fmla="*/ 1 w 206"/>
                <a:gd name="T109" fmla="*/ 5 h 292"/>
                <a:gd name="T110" fmla="*/ 1 w 206"/>
                <a:gd name="T111" fmla="*/ 5 h 2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6" h="292">
                  <a:moveTo>
                    <a:pt x="0" y="292"/>
                  </a:moveTo>
                  <a:lnTo>
                    <a:pt x="7" y="279"/>
                  </a:lnTo>
                  <a:lnTo>
                    <a:pt x="16" y="260"/>
                  </a:lnTo>
                  <a:lnTo>
                    <a:pt x="24" y="241"/>
                  </a:lnTo>
                  <a:lnTo>
                    <a:pt x="30" y="227"/>
                  </a:lnTo>
                  <a:lnTo>
                    <a:pt x="36" y="213"/>
                  </a:lnTo>
                  <a:lnTo>
                    <a:pt x="44" y="193"/>
                  </a:lnTo>
                  <a:lnTo>
                    <a:pt x="53" y="175"/>
                  </a:lnTo>
                  <a:lnTo>
                    <a:pt x="57" y="164"/>
                  </a:lnTo>
                  <a:lnTo>
                    <a:pt x="51" y="156"/>
                  </a:lnTo>
                  <a:lnTo>
                    <a:pt x="44" y="148"/>
                  </a:lnTo>
                  <a:lnTo>
                    <a:pt x="39" y="140"/>
                  </a:lnTo>
                  <a:lnTo>
                    <a:pt x="37" y="130"/>
                  </a:lnTo>
                  <a:lnTo>
                    <a:pt x="37" y="123"/>
                  </a:lnTo>
                  <a:lnTo>
                    <a:pt x="38" y="124"/>
                  </a:lnTo>
                  <a:lnTo>
                    <a:pt x="40" y="129"/>
                  </a:lnTo>
                  <a:lnTo>
                    <a:pt x="42" y="134"/>
                  </a:lnTo>
                  <a:lnTo>
                    <a:pt x="47" y="139"/>
                  </a:lnTo>
                  <a:lnTo>
                    <a:pt x="54" y="143"/>
                  </a:lnTo>
                  <a:lnTo>
                    <a:pt x="60" y="145"/>
                  </a:lnTo>
                  <a:lnTo>
                    <a:pt x="64" y="147"/>
                  </a:lnTo>
                  <a:lnTo>
                    <a:pt x="71" y="140"/>
                  </a:lnTo>
                  <a:lnTo>
                    <a:pt x="79" y="131"/>
                  </a:lnTo>
                  <a:lnTo>
                    <a:pt x="87" y="122"/>
                  </a:lnTo>
                  <a:lnTo>
                    <a:pt x="95" y="111"/>
                  </a:lnTo>
                  <a:lnTo>
                    <a:pt x="102" y="102"/>
                  </a:lnTo>
                  <a:lnTo>
                    <a:pt x="108" y="94"/>
                  </a:lnTo>
                  <a:lnTo>
                    <a:pt x="113" y="87"/>
                  </a:lnTo>
                  <a:lnTo>
                    <a:pt x="115" y="83"/>
                  </a:lnTo>
                  <a:lnTo>
                    <a:pt x="115" y="72"/>
                  </a:lnTo>
                  <a:lnTo>
                    <a:pt x="112" y="56"/>
                  </a:lnTo>
                  <a:lnTo>
                    <a:pt x="107" y="39"/>
                  </a:lnTo>
                  <a:lnTo>
                    <a:pt x="100" y="26"/>
                  </a:lnTo>
                  <a:lnTo>
                    <a:pt x="94" y="19"/>
                  </a:lnTo>
                  <a:lnTo>
                    <a:pt x="92" y="15"/>
                  </a:lnTo>
                  <a:lnTo>
                    <a:pt x="93" y="14"/>
                  </a:lnTo>
                  <a:lnTo>
                    <a:pt x="98" y="16"/>
                  </a:lnTo>
                  <a:lnTo>
                    <a:pt x="106" y="26"/>
                  </a:lnTo>
                  <a:lnTo>
                    <a:pt x="115" y="42"/>
                  </a:lnTo>
                  <a:lnTo>
                    <a:pt x="122" y="60"/>
                  </a:lnTo>
                  <a:lnTo>
                    <a:pt x="124" y="72"/>
                  </a:lnTo>
                  <a:lnTo>
                    <a:pt x="129" y="64"/>
                  </a:lnTo>
                  <a:lnTo>
                    <a:pt x="133" y="55"/>
                  </a:lnTo>
                  <a:lnTo>
                    <a:pt x="139" y="45"/>
                  </a:lnTo>
                  <a:lnTo>
                    <a:pt x="145" y="33"/>
                  </a:lnTo>
                  <a:lnTo>
                    <a:pt x="151" y="23"/>
                  </a:lnTo>
                  <a:lnTo>
                    <a:pt x="156" y="14"/>
                  </a:lnTo>
                  <a:lnTo>
                    <a:pt x="162" y="7"/>
                  </a:lnTo>
                  <a:lnTo>
                    <a:pt x="167" y="2"/>
                  </a:lnTo>
                  <a:lnTo>
                    <a:pt x="173" y="0"/>
                  </a:lnTo>
                  <a:lnTo>
                    <a:pt x="174" y="1"/>
                  </a:lnTo>
                  <a:lnTo>
                    <a:pt x="171" y="4"/>
                  </a:lnTo>
                  <a:lnTo>
                    <a:pt x="168" y="10"/>
                  </a:lnTo>
                  <a:lnTo>
                    <a:pt x="164" y="16"/>
                  </a:lnTo>
                  <a:lnTo>
                    <a:pt x="161" y="24"/>
                  </a:lnTo>
                  <a:lnTo>
                    <a:pt x="155" y="35"/>
                  </a:lnTo>
                  <a:lnTo>
                    <a:pt x="150" y="48"/>
                  </a:lnTo>
                  <a:lnTo>
                    <a:pt x="144" y="60"/>
                  </a:lnTo>
                  <a:lnTo>
                    <a:pt x="138" y="70"/>
                  </a:lnTo>
                  <a:lnTo>
                    <a:pt x="132" y="78"/>
                  </a:lnTo>
                  <a:lnTo>
                    <a:pt x="129" y="83"/>
                  </a:lnTo>
                  <a:lnTo>
                    <a:pt x="139" y="80"/>
                  </a:lnTo>
                  <a:lnTo>
                    <a:pt x="148" y="77"/>
                  </a:lnTo>
                  <a:lnTo>
                    <a:pt x="158" y="75"/>
                  </a:lnTo>
                  <a:lnTo>
                    <a:pt x="167" y="72"/>
                  </a:lnTo>
                  <a:lnTo>
                    <a:pt x="174" y="70"/>
                  </a:lnTo>
                  <a:lnTo>
                    <a:pt x="181" y="67"/>
                  </a:lnTo>
                  <a:lnTo>
                    <a:pt x="186" y="64"/>
                  </a:lnTo>
                  <a:lnTo>
                    <a:pt x="191" y="61"/>
                  </a:lnTo>
                  <a:lnTo>
                    <a:pt x="198" y="56"/>
                  </a:lnTo>
                  <a:lnTo>
                    <a:pt x="204" y="54"/>
                  </a:lnTo>
                  <a:lnTo>
                    <a:pt x="206" y="56"/>
                  </a:lnTo>
                  <a:lnTo>
                    <a:pt x="201" y="62"/>
                  </a:lnTo>
                  <a:lnTo>
                    <a:pt x="196" y="65"/>
                  </a:lnTo>
                  <a:lnTo>
                    <a:pt x="188" y="71"/>
                  </a:lnTo>
                  <a:lnTo>
                    <a:pt x="176" y="77"/>
                  </a:lnTo>
                  <a:lnTo>
                    <a:pt x="164" y="84"/>
                  </a:lnTo>
                  <a:lnTo>
                    <a:pt x="152" y="90"/>
                  </a:lnTo>
                  <a:lnTo>
                    <a:pt x="141" y="94"/>
                  </a:lnTo>
                  <a:lnTo>
                    <a:pt x="132" y="98"/>
                  </a:lnTo>
                  <a:lnTo>
                    <a:pt x="127" y="99"/>
                  </a:lnTo>
                  <a:lnTo>
                    <a:pt x="116" y="105"/>
                  </a:lnTo>
                  <a:lnTo>
                    <a:pt x="106" y="116"/>
                  </a:lnTo>
                  <a:lnTo>
                    <a:pt x="98" y="128"/>
                  </a:lnTo>
                  <a:lnTo>
                    <a:pt x="95" y="136"/>
                  </a:lnTo>
                  <a:lnTo>
                    <a:pt x="98" y="139"/>
                  </a:lnTo>
                  <a:lnTo>
                    <a:pt x="101" y="141"/>
                  </a:lnTo>
                  <a:lnTo>
                    <a:pt x="105" y="143"/>
                  </a:lnTo>
                  <a:lnTo>
                    <a:pt x="108" y="143"/>
                  </a:lnTo>
                  <a:lnTo>
                    <a:pt x="103" y="147"/>
                  </a:lnTo>
                  <a:lnTo>
                    <a:pt x="98" y="151"/>
                  </a:lnTo>
                  <a:lnTo>
                    <a:pt x="93" y="154"/>
                  </a:lnTo>
                  <a:lnTo>
                    <a:pt x="90" y="158"/>
                  </a:lnTo>
                  <a:lnTo>
                    <a:pt x="86" y="156"/>
                  </a:lnTo>
                  <a:lnTo>
                    <a:pt x="85" y="155"/>
                  </a:lnTo>
                  <a:lnTo>
                    <a:pt x="83" y="156"/>
                  </a:lnTo>
                  <a:lnTo>
                    <a:pt x="78" y="163"/>
                  </a:lnTo>
                  <a:lnTo>
                    <a:pt x="71" y="175"/>
                  </a:lnTo>
                  <a:lnTo>
                    <a:pt x="64" y="189"/>
                  </a:lnTo>
                  <a:lnTo>
                    <a:pt x="56" y="205"/>
                  </a:lnTo>
                  <a:lnTo>
                    <a:pt x="48" y="222"/>
                  </a:lnTo>
                  <a:lnTo>
                    <a:pt x="42" y="238"/>
                  </a:lnTo>
                  <a:lnTo>
                    <a:pt x="39" y="252"/>
                  </a:lnTo>
                  <a:lnTo>
                    <a:pt x="38" y="262"/>
                  </a:lnTo>
                  <a:lnTo>
                    <a:pt x="36" y="268"/>
                  </a:lnTo>
                  <a:lnTo>
                    <a:pt x="32" y="275"/>
                  </a:lnTo>
                  <a:lnTo>
                    <a:pt x="29" y="281"/>
                  </a:lnTo>
                  <a:lnTo>
                    <a:pt x="25" y="285"/>
                  </a:lnTo>
                  <a:lnTo>
                    <a:pt x="21" y="288"/>
                  </a:lnTo>
                  <a:lnTo>
                    <a:pt x="13" y="290"/>
                  </a:lnTo>
                  <a:lnTo>
                    <a:pt x="6" y="292"/>
                  </a:lnTo>
                  <a:lnTo>
                    <a:pt x="0" y="292"/>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0" name="Freeform 302">
              <a:extLst>
                <a:ext uri="{FF2B5EF4-FFF2-40B4-BE49-F238E27FC236}">
                  <a16:creationId xmlns:a16="http://schemas.microsoft.com/office/drawing/2014/main" id="{02E6A8BB-BFD2-49C7-AD81-A416355C68ED}"/>
                </a:ext>
              </a:extLst>
            </p:cNvPr>
            <p:cNvSpPr>
              <a:spLocks/>
            </p:cNvSpPr>
            <p:nvPr/>
          </p:nvSpPr>
          <p:spPr bwMode="auto">
            <a:xfrm>
              <a:off x="2605" y="825"/>
              <a:ext cx="67" cy="113"/>
            </a:xfrm>
            <a:custGeom>
              <a:avLst/>
              <a:gdLst>
                <a:gd name="T0" fmla="*/ 2 w 132"/>
                <a:gd name="T1" fmla="*/ 0 h 227"/>
                <a:gd name="T2" fmla="*/ 2 w 132"/>
                <a:gd name="T3" fmla="*/ 0 h 227"/>
                <a:gd name="T4" fmla="*/ 1 w 132"/>
                <a:gd name="T5" fmla="*/ 0 h 227"/>
                <a:gd name="T6" fmla="*/ 1 w 132"/>
                <a:gd name="T7" fmla="*/ 0 h 227"/>
                <a:gd name="T8" fmla="*/ 1 w 132"/>
                <a:gd name="T9" fmla="*/ 1 h 227"/>
                <a:gd name="T10" fmla="*/ 1 w 132"/>
                <a:gd name="T11" fmla="*/ 1 h 227"/>
                <a:gd name="T12" fmla="*/ 0 w 132"/>
                <a:gd name="T13" fmla="*/ 1 h 227"/>
                <a:gd name="T14" fmla="*/ 1 w 132"/>
                <a:gd name="T15" fmla="*/ 1 h 227"/>
                <a:gd name="T16" fmla="*/ 1 w 132"/>
                <a:gd name="T17" fmla="*/ 1 h 227"/>
                <a:gd name="T18" fmla="*/ 1 w 132"/>
                <a:gd name="T19" fmla="*/ 1 h 227"/>
                <a:gd name="T20" fmla="*/ 1 w 132"/>
                <a:gd name="T21" fmla="*/ 1 h 227"/>
                <a:gd name="T22" fmla="*/ 1 w 132"/>
                <a:gd name="T23" fmla="*/ 0 h 227"/>
                <a:gd name="T24" fmla="*/ 1 w 132"/>
                <a:gd name="T25" fmla="*/ 1 h 227"/>
                <a:gd name="T26" fmla="*/ 1 w 132"/>
                <a:gd name="T27" fmla="*/ 1 h 227"/>
                <a:gd name="T28" fmla="*/ 1 w 132"/>
                <a:gd name="T29" fmla="*/ 1 h 227"/>
                <a:gd name="T30" fmla="*/ 1 w 132"/>
                <a:gd name="T31" fmla="*/ 1 h 227"/>
                <a:gd name="T32" fmla="*/ 1 w 132"/>
                <a:gd name="T33" fmla="*/ 2 h 227"/>
                <a:gd name="T34" fmla="*/ 1 w 132"/>
                <a:gd name="T35" fmla="*/ 2 h 227"/>
                <a:gd name="T36" fmla="*/ 1 w 132"/>
                <a:gd name="T37" fmla="*/ 2 h 227"/>
                <a:gd name="T38" fmla="*/ 1 w 132"/>
                <a:gd name="T39" fmla="*/ 2 h 227"/>
                <a:gd name="T40" fmla="*/ 1 w 132"/>
                <a:gd name="T41" fmla="*/ 2 h 227"/>
                <a:gd name="T42" fmla="*/ 1 w 132"/>
                <a:gd name="T43" fmla="*/ 2 h 227"/>
                <a:gd name="T44" fmla="*/ 1 w 132"/>
                <a:gd name="T45" fmla="*/ 2 h 227"/>
                <a:gd name="T46" fmla="*/ 1 w 132"/>
                <a:gd name="T47" fmla="*/ 1 h 227"/>
                <a:gd name="T48" fmla="*/ 1 w 132"/>
                <a:gd name="T49" fmla="*/ 2 h 227"/>
                <a:gd name="T50" fmla="*/ 1 w 132"/>
                <a:gd name="T51" fmla="*/ 3 h 227"/>
                <a:gd name="T52" fmla="*/ 2 w 132"/>
                <a:gd name="T53" fmla="*/ 3 h 227"/>
                <a:gd name="T54" fmla="*/ 2 w 132"/>
                <a:gd name="T55" fmla="*/ 3 h 227"/>
                <a:gd name="T56" fmla="*/ 2 w 132"/>
                <a:gd name="T57" fmla="*/ 3 h 227"/>
                <a:gd name="T58" fmla="*/ 2 w 132"/>
                <a:gd name="T59" fmla="*/ 2 h 227"/>
                <a:gd name="T60" fmla="*/ 2 w 132"/>
                <a:gd name="T61" fmla="*/ 1 h 227"/>
                <a:gd name="T62" fmla="*/ 2 w 132"/>
                <a:gd name="T63" fmla="*/ 1 h 227"/>
                <a:gd name="T64" fmla="*/ 2 w 132"/>
                <a:gd name="T65" fmla="*/ 1 h 227"/>
                <a:gd name="T66" fmla="*/ 2 w 132"/>
                <a:gd name="T67" fmla="*/ 2 h 227"/>
                <a:gd name="T68" fmla="*/ 2 w 132"/>
                <a:gd name="T69" fmla="*/ 2 h 227"/>
                <a:gd name="T70" fmla="*/ 2 w 132"/>
                <a:gd name="T71" fmla="*/ 2 h 227"/>
                <a:gd name="T72" fmla="*/ 2 w 132"/>
                <a:gd name="T73" fmla="*/ 2 h 227"/>
                <a:gd name="T74" fmla="*/ 2 w 132"/>
                <a:gd name="T75" fmla="*/ 2 h 227"/>
                <a:gd name="T76" fmla="*/ 2 w 132"/>
                <a:gd name="T77" fmla="*/ 2 h 227"/>
                <a:gd name="T78" fmla="*/ 2 w 132"/>
                <a:gd name="T79" fmla="*/ 2 h 227"/>
                <a:gd name="T80" fmla="*/ 2 w 132"/>
                <a:gd name="T81" fmla="*/ 1 h 227"/>
                <a:gd name="T82" fmla="*/ 2 w 132"/>
                <a:gd name="T83" fmla="*/ 1 h 227"/>
                <a:gd name="T84" fmla="*/ 2 w 132"/>
                <a:gd name="T85" fmla="*/ 1 h 227"/>
                <a:gd name="T86" fmla="*/ 2 w 132"/>
                <a:gd name="T87" fmla="*/ 1 h 227"/>
                <a:gd name="T88" fmla="*/ 2 w 132"/>
                <a:gd name="T89" fmla="*/ 0 h 227"/>
                <a:gd name="T90" fmla="*/ 2 w 132"/>
                <a:gd name="T91" fmla="*/ 0 h 227"/>
                <a:gd name="T92" fmla="*/ 2 w 132"/>
                <a:gd name="T93" fmla="*/ 1 h 227"/>
                <a:gd name="T94" fmla="*/ 2 w 132"/>
                <a:gd name="T95" fmla="*/ 1 h 227"/>
                <a:gd name="T96" fmla="*/ 2 w 132"/>
                <a:gd name="T97" fmla="*/ 1 h 227"/>
                <a:gd name="T98" fmla="*/ 2 w 132"/>
                <a:gd name="T99" fmla="*/ 1 h 227"/>
                <a:gd name="T100" fmla="*/ 3 w 132"/>
                <a:gd name="T101" fmla="*/ 1 h 227"/>
                <a:gd name="T102" fmla="*/ 2 w 132"/>
                <a:gd name="T103" fmla="*/ 1 h 227"/>
                <a:gd name="T104" fmla="*/ 2 w 132"/>
                <a:gd name="T105" fmla="*/ 1 h 227"/>
                <a:gd name="T106" fmla="*/ 2 w 132"/>
                <a:gd name="T107" fmla="*/ 0 h 227"/>
                <a:gd name="T108" fmla="*/ 2 w 132"/>
                <a:gd name="T109" fmla="*/ 0 h 227"/>
                <a:gd name="T110" fmla="*/ 2 w 132"/>
                <a:gd name="T111" fmla="*/ 0 h 227"/>
                <a:gd name="T112" fmla="*/ 2 w 132"/>
                <a:gd name="T113" fmla="*/ 0 h 227"/>
                <a:gd name="T114" fmla="*/ 2 w 132"/>
                <a:gd name="T115" fmla="*/ 0 h 2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2" h="227">
                  <a:moveTo>
                    <a:pt x="92" y="5"/>
                  </a:moveTo>
                  <a:lnTo>
                    <a:pt x="86" y="15"/>
                  </a:lnTo>
                  <a:lnTo>
                    <a:pt x="79" y="28"/>
                  </a:lnTo>
                  <a:lnTo>
                    <a:pt x="72" y="41"/>
                  </a:lnTo>
                  <a:lnTo>
                    <a:pt x="70" y="49"/>
                  </a:lnTo>
                  <a:lnTo>
                    <a:pt x="62" y="49"/>
                  </a:lnTo>
                  <a:lnTo>
                    <a:pt x="53" y="52"/>
                  </a:lnTo>
                  <a:lnTo>
                    <a:pt x="41" y="56"/>
                  </a:lnTo>
                  <a:lnTo>
                    <a:pt x="31" y="61"/>
                  </a:lnTo>
                  <a:lnTo>
                    <a:pt x="19" y="67"/>
                  </a:lnTo>
                  <a:lnTo>
                    <a:pt x="11" y="73"/>
                  </a:lnTo>
                  <a:lnTo>
                    <a:pt x="4" y="79"/>
                  </a:lnTo>
                  <a:lnTo>
                    <a:pt x="1" y="82"/>
                  </a:lnTo>
                  <a:lnTo>
                    <a:pt x="0" y="87"/>
                  </a:lnTo>
                  <a:lnTo>
                    <a:pt x="0" y="89"/>
                  </a:lnTo>
                  <a:lnTo>
                    <a:pt x="1" y="89"/>
                  </a:lnTo>
                  <a:lnTo>
                    <a:pt x="5" y="87"/>
                  </a:lnTo>
                  <a:lnTo>
                    <a:pt x="10" y="84"/>
                  </a:lnTo>
                  <a:lnTo>
                    <a:pt x="17" y="80"/>
                  </a:lnTo>
                  <a:lnTo>
                    <a:pt x="25" y="75"/>
                  </a:lnTo>
                  <a:lnTo>
                    <a:pt x="34" y="70"/>
                  </a:lnTo>
                  <a:lnTo>
                    <a:pt x="43" y="66"/>
                  </a:lnTo>
                  <a:lnTo>
                    <a:pt x="51" y="61"/>
                  </a:lnTo>
                  <a:lnTo>
                    <a:pt x="60" y="58"/>
                  </a:lnTo>
                  <a:lnTo>
                    <a:pt x="65" y="57"/>
                  </a:lnTo>
                  <a:lnTo>
                    <a:pt x="62" y="68"/>
                  </a:lnTo>
                  <a:lnTo>
                    <a:pt x="58" y="83"/>
                  </a:lnTo>
                  <a:lnTo>
                    <a:pt x="56" y="97"/>
                  </a:lnTo>
                  <a:lnTo>
                    <a:pt x="54" y="106"/>
                  </a:lnTo>
                  <a:lnTo>
                    <a:pt x="48" y="112"/>
                  </a:lnTo>
                  <a:lnTo>
                    <a:pt x="41" y="119"/>
                  </a:lnTo>
                  <a:lnTo>
                    <a:pt x="34" y="127"/>
                  </a:lnTo>
                  <a:lnTo>
                    <a:pt x="26" y="135"/>
                  </a:lnTo>
                  <a:lnTo>
                    <a:pt x="18" y="144"/>
                  </a:lnTo>
                  <a:lnTo>
                    <a:pt x="11" y="151"/>
                  </a:lnTo>
                  <a:lnTo>
                    <a:pt x="7" y="157"/>
                  </a:lnTo>
                  <a:lnTo>
                    <a:pt x="4" y="162"/>
                  </a:lnTo>
                  <a:lnTo>
                    <a:pt x="3" y="166"/>
                  </a:lnTo>
                  <a:lnTo>
                    <a:pt x="4" y="168"/>
                  </a:lnTo>
                  <a:lnTo>
                    <a:pt x="7" y="168"/>
                  </a:lnTo>
                  <a:lnTo>
                    <a:pt x="10" y="165"/>
                  </a:lnTo>
                  <a:lnTo>
                    <a:pt x="13" y="160"/>
                  </a:lnTo>
                  <a:lnTo>
                    <a:pt x="19" y="156"/>
                  </a:lnTo>
                  <a:lnTo>
                    <a:pt x="25" y="149"/>
                  </a:lnTo>
                  <a:lnTo>
                    <a:pt x="32" y="142"/>
                  </a:lnTo>
                  <a:lnTo>
                    <a:pt x="39" y="136"/>
                  </a:lnTo>
                  <a:lnTo>
                    <a:pt x="45" y="130"/>
                  </a:lnTo>
                  <a:lnTo>
                    <a:pt x="50" y="126"/>
                  </a:lnTo>
                  <a:lnTo>
                    <a:pt x="55" y="123"/>
                  </a:lnTo>
                  <a:lnTo>
                    <a:pt x="56" y="142"/>
                  </a:lnTo>
                  <a:lnTo>
                    <a:pt x="58" y="172"/>
                  </a:lnTo>
                  <a:lnTo>
                    <a:pt x="61" y="202"/>
                  </a:lnTo>
                  <a:lnTo>
                    <a:pt x="63" y="220"/>
                  </a:lnTo>
                  <a:lnTo>
                    <a:pt x="65" y="226"/>
                  </a:lnTo>
                  <a:lnTo>
                    <a:pt x="66" y="227"/>
                  </a:lnTo>
                  <a:lnTo>
                    <a:pt x="66" y="225"/>
                  </a:lnTo>
                  <a:lnTo>
                    <a:pt x="68" y="218"/>
                  </a:lnTo>
                  <a:lnTo>
                    <a:pt x="68" y="198"/>
                  </a:lnTo>
                  <a:lnTo>
                    <a:pt x="66" y="165"/>
                  </a:lnTo>
                  <a:lnTo>
                    <a:pt x="65" y="133"/>
                  </a:lnTo>
                  <a:lnTo>
                    <a:pt x="68" y="113"/>
                  </a:lnTo>
                  <a:lnTo>
                    <a:pt x="69" y="111"/>
                  </a:lnTo>
                  <a:lnTo>
                    <a:pt x="71" y="111"/>
                  </a:lnTo>
                  <a:lnTo>
                    <a:pt x="72" y="114"/>
                  </a:lnTo>
                  <a:lnTo>
                    <a:pt x="73" y="119"/>
                  </a:lnTo>
                  <a:lnTo>
                    <a:pt x="76" y="123"/>
                  </a:lnTo>
                  <a:lnTo>
                    <a:pt x="80" y="130"/>
                  </a:lnTo>
                  <a:lnTo>
                    <a:pt x="86" y="138"/>
                  </a:lnTo>
                  <a:lnTo>
                    <a:pt x="93" y="148"/>
                  </a:lnTo>
                  <a:lnTo>
                    <a:pt x="101" y="156"/>
                  </a:lnTo>
                  <a:lnTo>
                    <a:pt x="108" y="163"/>
                  </a:lnTo>
                  <a:lnTo>
                    <a:pt x="114" y="168"/>
                  </a:lnTo>
                  <a:lnTo>
                    <a:pt x="118" y="171"/>
                  </a:lnTo>
                  <a:lnTo>
                    <a:pt x="122" y="171"/>
                  </a:lnTo>
                  <a:lnTo>
                    <a:pt x="122" y="167"/>
                  </a:lnTo>
                  <a:lnTo>
                    <a:pt x="117" y="162"/>
                  </a:lnTo>
                  <a:lnTo>
                    <a:pt x="111" y="155"/>
                  </a:lnTo>
                  <a:lnTo>
                    <a:pt x="107" y="150"/>
                  </a:lnTo>
                  <a:lnTo>
                    <a:pt x="102" y="144"/>
                  </a:lnTo>
                  <a:lnTo>
                    <a:pt x="98" y="137"/>
                  </a:lnTo>
                  <a:lnTo>
                    <a:pt x="92" y="129"/>
                  </a:lnTo>
                  <a:lnTo>
                    <a:pt x="86" y="122"/>
                  </a:lnTo>
                  <a:lnTo>
                    <a:pt x="81" y="115"/>
                  </a:lnTo>
                  <a:lnTo>
                    <a:pt x="79" y="110"/>
                  </a:lnTo>
                  <a:lnTo>
                    <a:pt x="77" y="105"/>
                  </a:lnTo>
                  <a:lnTo>
                    <a:pt x="76" y="95"/>
                  </a:lnTo>
                  <a:lnTo>
                    <a:pt x="77" y="81"/>
                  </a:lnTo>
                  <a:lnTo>
                    <a:pt x="78" y="68"/>
                  </a:lnTo>
                  <a:lnTo>
                    <a:pt x="80" y="60"/>
                  </a:lnTo>
                  <a:lnTo>
                    <a:pt x="81" y="58"/>
                  </a:lnTo>
                  <a:lnTo>
                    <a:pt x="84" y="58"/>
                  </a:lnTo>
                  <a:lnTo>
                    <a:pt x="86" y="60"/>
                  </a:lnTo>
                  <a:lnTo>
                    <a:pt x="91" y="65"/>
                  </a:lnTo>
                  <a:lnTo>
                    <a:pt x="94" y="68"/>
                  </a:lnTo>
                  <a:lnTo>
                    <a:pt x="100" y="73"/>
                  </a:lnTo>
                  <a:lnTo>
                    <a:pt x="106" y="79"/>
                  </a:lnTo>
                  <a:lnTo>
                    <a:pt x="111" y="84"/>
                  </a:lnTo>
                  <a:lnTo>
                    <a:pt x="118" y="89"/>
                  </a:lnTo>
                  <a:lnTo>
                    <a:pt x="123" y="94"/>
                  </a:lnTo>
                  <a:lnTo>
                    <a:pt x="127" y="98"/>
                  </a:lnTo>
                  <a:lnTo>
                    <a:pt x="131" y="100"/>
                  </a:lnTo>
                  <a:lnTo>
                    <a:pt x="132" y="100"/>
                  </a:lnTo>
                  <a:lnTo>
                    <a:pt x="129" y="96"/>
                  </a:lnTo>
                  <a:lnTo>
                    <a:pt x="123" y="88"/>
                  </a:lnTo>
                  <a:lnTo>
                    <a:pt x="117" y="81"/>
                  </a:lnTo>
                  <a:lnTo>
                    <a:pt x="110" y="73"/>
                  </a:lnTo>
                  <a:lnTo>
                    <a:pt x="103" y="65"/>
                  </a:lnTo>
                  <a:lnTo>
                    <a:pt x="98" y="57"/>
                  </a:lnTo>
                  <a:lnTo>
                    <a:pt x="94" y="52"/>
                  </a:lnTo>
                  <a:lnTo>
                    <a:pt x="93" y="46"/>
                  </a:lnTo>
                  <a:lnTo>
                    <a:pt x="92" y="35"/>
                  </a:lnTo>
                  <a:lnTo>
                    <a:pt x="92" y="23"/>
                  </a:lnTo>
                  <a:lnTo>
                    <a:pt x="96" y="12"/>
                  </a:lnTo>
                  <a:lnTo>
                    <a:pt x="100" y="4"/>
                  </a:lnTo>
                  <a:lnTo>
                    <a:pt x="100" y="0"/>
                  </a:lnTo>
                  <a:lnTo>
                    <a:pt x="95" y="1"/>
                  </a:lnTo>
                  <a:lnTo>
                    <a:pt x="92" y="5"/>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1" name="Freeform 303">
              <a:extLst>
                <a:ext uri="{FF2B5EF4-FFF2-40B4-BE49-F238E27FC236}">
                  <a16:creationId xmlns:a16="http://schemas.microsoft.com/office/drawing/2014/main" id="{D1A4108C-DEA8-4A34-BF70-EA6683F72002}"/>
                </a:ext>
              </a:extLst>
            </p:cNvPr>
            <p:cNvSpPr>
              <a:spLocks/>
            </p:cNvSpPr>
            <p:nvPr/>
          </p:nvSpPr>
          <p:spPr bwMode="auto">
            <a:xfrm>
              <a:off x="2838" y="774"/>
              <a:ext cx="132" cy="104"/>
            </a:xfrm>
            <a:custGeom>
              <a:avLst/>
              <a:gdLst>
                <a:gd name="T0" fmla="*/ 1 w 263"/>
                <a:gd name="T1" fmla="*/ 1 h 207"/>
                <a:gd name="T2" fmla="*/ 1 w 263"/>
                <a:gd name="T3" fmla="*/ 1 h 207"/>
                <a:gd name="T4" fmla="*/ 1 w 263"/>
                <a:gd name="T5" fmla="*/ 1 h 207"/>
                <a:gd name="T6" fmla="*/ 1 w 263"/>
                <a:gd name="T7" fmla="*/ 1 h 207"/>
                <a:gd name="T8" fmla="*/ 1 w 263"/>
                <a:gd name="T9" fmla="*/ 2 h 207"/>
                <a:gd name="T10" fmla="*/ 2 w 263"/>
                <a:gd name="T11" fmla="*/ 3 h 207"/>
                <a:gd name="T12" fmla="*/ 2 w 263"/>
                <a:gd name="T13" fmla="*/ 2 h 207"/>
                <a:gd name="T14" fmla="*/ 2 w 263"/>
                <a:gd name="T15" fmla="*/ 2 h 207"/>
                <a:gd name="T16" fmla="*/ 2 w 263"/>
                <a:gd name="T17" fmla="*/ 1 h 207"/>
                <a:gd name="T18" fmla="*/ 2 w 263"/>
                <a:gd name="T19" fmla="*/ 2 h 207"/>
                <a:gd name="T20" fmla="*/ 2 w 263"/>
                <a:gd name="T21" fmla="*/ 2 h 207"/>
                <a:gd name="T22" fmla="*/ 3 w 263"/>
                <a:gd name="T23" fmla="*/ 3 h 207"/>
                <a:gd name="T24" fmla="*/ 3 w 263"/>
                <a:gd name="T25" fmla="*/ 4 h 207"/>
                <a:gd name="T26" fmla="*/ 3 w 263"/>
                <a:gd name="T27" fmla="*/ 3 h 207"/>
                <a:gd name="T28" fmla="*/ 3 w 263"/>
                <a:gd name="T29" fmla="*/ 2 h 207"/>
                <a:gd name="T30" fmla="*/ 3 w 263"/>
                <a:gd name="T31" fmla="*/ 3 h 207"/>
                <a:gd name="T32" fmla="*/ 4 w 263"/>
                <a:gd name="T33" fmla="*/ 3 h 207"/>
                <a:gd name="T34" fmla="*/ 5 w 263"/>
                <a:gd name="T35" fmla="*/ 3 h 207"/>
                <a:gd name="T36" fmla="*/ 4 w 263"/>
                <a:gd name="T37" fmla="*/ 3 h 207"/>
                <a:gd name="T38" fmla="*/ 4 w 263"/>
                <a:gd name="T39" fmla="*/ 3 h 207"/>
                <a:gd name="T40" fmla="*/ 3 w 263"/>
                <a:gd name="T41" fmla="*/ 2 h 207"/>
                <a:gd name="T42" fmla="*/ 3 w 263"/>
                <a:gd name="T43" fmla="*/ 2 h 207"/>
                <a:gd name="T44" fmla="*/ 3 w 263"/>
                <a:gd name="T45" fmla="*/ 2 h 207"/>
                <a:gd name="T46" fmla="*/ 3 w 263"/>
                <a:gd name="T47" fmla="*/ 2 h 207"/>
                <a:gd name="T48" fmla="*/ 4 w 263"/>
                <a:gd name="T49" fmla="*/ 2 h 207"/>
                <a:gd name="T50" fmla="*/ 5 w 263"/>
                <a:gd name="T51" fmla="*/ 2 h 207"/>
                <a:gd name="T52" fmla="*/ 4 w 263"/>
                <a:gd name="T53" fmla="*/ 2 h 207"/>
                <a:gd name="T54" fmla="*/ 4 w 263"/>
                <a:gd name="T55" fmla="*/ 2 h 207"/>
                <a:gd name="T56" fmla="*/ 3 w 263"/>
                <a:gd name="T57" fmla="*/ 2 h 207"/>
                <a:gd name="T58" fmla="*/ 3 w 263"/>
                <a:gd name="T59" fmla="*/ 2 h 207"/>
                <a:gd name="T60" fmla="*/ 2 w 263"/>
                <a:gd name="T61" fmla="*/ 1 h 207"/>
                <a:gd name="T62" fmla="*/ 2 w 263"/>
                <a:gd name="T63" fmla="*/ 1 h 207"/>
                <a:gd name="T64" fmla="*/ 2 w 263"/>
                <a:gd name="T65" fmla="*/ 1 h 207"/>
                <a:gd name="T66" fmla="*/ 3 w 263"/>
                <a:gd name="T67" fmla="*/ 1 h 207"/>
                <a:gd name="T68" fmla="*/ 3 w 263"/>
                <a:gd name="T69" fmla="*/ 1 h 207"/>
                <a:gd name="T70" fmla="*/ 3 w 263"/>
                <a:gd name="T71" fmla="*/ 0 h 207"/>
                <a:gd name="T72" fmla="*/ 3 w 263"/>
                <a:gd name="T73" fmla="*/ 1 h 207"/>
                <a:gd name="T74" fmla="*/ 2 w 263"/>
                <a:gd name="T75" fmla="*/ 1 h 207"/>
                <a:gd name="T76" fmla="*/ 2 w 263"/>
                <a:gd name="T77" fmla="*/ 1 h 207"/>
                <a:gd name="T78" fmla="*/ 1 w 263"/>
                <a:gd name="T79" fmla="*/ 1 h 207"/>
                <a:gd name="T80" fmla="*/ 1 w 263"/>
                <a:gd name="T81" fmla="*/ 1 h 207"/>
                <a:gd name="T82" fmla="*/ 1 w 263"/>
                <a:gd name="T83" fmla="*/ 1 h 207"/>
                <a:gd name="T84" fmla="*/ 0 w 263"/>
                <a:gd name="T85" fmla="*/ 1 h 2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3" h="207">
                  <a:moveTo>
                    <a:pt x="0" y="16"/>
                  </a:moveTo>
                  <a:lnTo>
                    <a:pt x="6" y="21"/>
                  </a:lnTo>
                  <a:lnTo>
                    <a:pt x="14" y="28"/>
                  </a:lnTo>
                  <a:lnTo>
                    <a:pt x="21" y="35"/>
                  </a:lnTo>
                  <a:lnTo>
                    <a:pt x="25" y="38"/>
                  </a:lnTo>
                  <a:lnTo>
                    <a:pt x="27" y="39"/>
                  </a:lnTo>
                  <a:lnTo>
                    <a:pt x="31" y="40"/>
                  </a:lnTo>
                  <a:lnTo>
                    <a:pt x="35" y="43"/>
                  </a:lnTo>
                  <a:lnTo>
                    <a:pt x="41" y="45"/>
                  </a:lnTo>
                  <a:lnTo>
                    <a:pt x="47" y="48"/>
                  </a:lnTo>
                  <a:lnTo>
                    <a:pt x="52" y="51"/>
                  </a:lnTo>
                  <a:lnTo>
                    <a:pt x="56" y="53"/>
                  </a:lnTo>
                  <a:lnTo>
                    <a:pt x="60" y="55"/>
                  </a:lnTo>
                  <a:lnTo>
                    <a:pt x="60" y="74"/>
                  </a:lnTo>
                  <a:lnTo>
                    <a:pt x="59" y="96"/>
                  </a:lnTo>
                  <a:lnTo>
                    <a:pt x="60" y="115"/>
                  </a:lnTo>
                  <a:lnTo>
                    <a:pt x="62" y="130"/>
                  </a:lnTo>
                  <a:lnTo>
                    <a:pt x="65" y="136"/>
                  </a:lnTo>
                  <a:lnTo>
                    <a:pt x="67" y="136"/>
                  </a:lnTo>
                  <a:lnTo>
                    <a:pt x="67" y="131"/>
                  </a:lnTo>
                  <a:lnTo>
                    <a:pt x="65" y="124"/>
                  </a:lnTo>
                  <a:lnTo>
                    <a:pt x="65" y="111"/>
                  </a:lnTo>
                  <a:lnTo>
                    <a:pt x="68" y="89"/>
                  </a:lnTo>
                  <a:lnTo>
                    <a:pt x="70" y="68"/>
                  </a:lnTo>
                  <a:lnTo>
                    <a:pt x="72" y="56"/>
                  </a:lnTo>
                  <a:lnTo>
                    <a:pt x="77" y="60"/>
                  </a:lnTo>
                  <a:lnTo>
                    <a:pt x="83" y="64"/>
                  </a:lnTo>
                  <a:lnTo>
                    <a:pt x="90" y="71"/>
                  </a:lnTo>
                  <a:lnTo>
                    <a:pt x="97" y="78"/>
                  </a:lnTo>
                  <a:lnTo>
                    <a:pt x="103" y="84"/>
                  </a:lnTo>
                  <a:lnTo>
                    <a:pt x="110" y="90"/>
                  </a:lnTo>
                  <a:lnTo>
                    <a:pt x="116" y="94"/>
                  </a:lnTo>
                  <a:lnTo>
                    <a:pt x="121" y="97"/>
                  </a:lnTo>
                  <a:lnTo>
                    <a:pt x="123" y="120"/>
                  </a:lnTo>
                  <a:lnTo>
                    <a:pt x="129" y="153"/>
                  </a:lnTo>
                  <a:lnTo>
                    <a:pt x="137" y="184"/>
                  </a:lnTo>
                  <a:lnTo>
                    <a:pt x="144" y="203"/>
                  </a:lnTo>
                  <a:lnTo>
                    <a:pt x="148" y="207"/>
                  </a:lnTo>
                  <a:lnTo>
                    <a:pt x="149" y="204"/>
                  </a:lnTo>
                  <a:lnTo>
                    <a:pt x="147" y="196"/>
                  </a:lnTo>
                  <a:lnTo>
                    <a:pt x="145" y="187"/>
                  </a:lnTo>
                  <a:lnTo>
                    <a:pt x="141" y="170"/>
                  </a:lnTo>
                  <a:lnTo>
                    <a:pt x="137" y="146"/>
                  </a:lnTo>
                  <a:lnTo>
                    <a:pt x="133" y="121"/>
                  </a:lnTo>
                  <a:lnTo>
                    <a:pt x="133" y="105"/>
                  </a:lnTo>
                  <a:lnTo>
                    <a:pt x="145" y="112"/>
                  </a:lnTo>
                  <a:lnTo>
                    <a:pt x="162" y="121"/>
                  </a:lnTo>
                  <a:lnTo>
                    <a:pt x="182" y="131"/>
                  </a:lnTo>
                  <a:lnTo>
                    <a:pt x="202" y="143"/>
                  </a:lnTo>
                  <a:lnTo>
                    <a:pt x="222" y="154"/>
                  </a:lnTo>
                  <a:lnTo>
                    <a:pt x="239" y="165"/>
                  </a:lnTo>
                  <a:lnTo>
                    <a:pt x="252" y="172"/>
                  </a:lnTo>
                  <a:lnTo>
                    <a:pt x="259" y="176"/>
                  </a:lnTo>
                  <a:lnTo>
                    <a:pt x="262" y="179"/>
                  </a:lnTo>
                  <a:lnTo>
                    <a:pt x="263" y="177"/>
                  </a:lnTo>
                  <a:lnTo>
                    <a:pt x="260" y="173"/>
                  </a:lnTo>
                  <a:lnTo>
                    <a:pt x="253" y="166"/>
                  </a:lnTo>
                  <a:lnTo>
                    <a:pt x="245" y="160"/>
                  </a:lnTo>
                  <a:lnTo>
                    <a:pt x="231" y="151"/>
                  </a:lnTo>
                  <a:lnTo>
                    <a:pt x="215" y="141"/>
                  </a:lnTo>
                  <a:lnTo>
                    <a:pt x="197" y="129"/>
                  </a:lnTo>
                  <a:lnTo>
                    <a:pt x="178" y="117"/>
                  </a:lnTo>
                  <a:lnTo>
                    <a:pt x="162" y="107"/>
                  </a:lnTo>
                  <a:lnTo>
                    <a:pt x="148" y="100"/>
                  </a:lnTo>
                  <a:lnTo>
                    <a:pt x="140" y="96"/>
                  </a:lnTo>
                  <a:lnTo>
                    <a:pt x="133" y="93"/>
                  </a:lnTo>
                  <a:lnTo>
                    <a:pt x="136" y="92"/>
                  </a:lnTo>
                  <a:lnTo>
                    <a:pt x="143" y="91"/>
                  </a:lnTo>
                  <a:lnTo>
                    <a:pt x="152" y="89"/>
                  </a:lnTo>
                  <a:lnTo>
                    <a:pt x="161" y="85"/>
                  </a:lnTo>
                  <a:lnTo>
                    <a:pt x="174" y="83"/>
                  </a:lnTo>
                  <a:lnTo>
                    <a:pt x="189" y="81"/>
                  </a:lnTo>
                  <a:lnTo>
                    <a:pt x="204" y="79"/>
                  </a:lnTo>
                  <a:lnTo>
                    <a:pt x="220" y="79"/>
                  </a:lnTo>
                  <a:lnTo>
                    <a:pt x="235" y="81"/>
                  </a:lnTo>
                  <a:lnTo>
                    <a:pt x="246" y="82"/>
                  </a:lnTo>
                  <a:lnTo>
                    <a:pt x="255" y="85"/>
                  </a:lnTo>
                  <a:lnTo>
                    <a:pt x="263" y="89"/>
                  </a:lnTo>
                  <a:lnTo>
                    <a:pt x="263" y="86"/>
                  </a:lnTo>
                  <a:lnTo>
                    <a:pt x="259" y="82"/>
                  </a:lnTo>
                  <a:lnTo>
                    <a:pt x="251" y="76"/>
                  </a:lnTo>
                  <a:lnTo>
                    <a:pt x="244" y="75"/>
                  </a:lnTo>
                  <a:lnTo>
                    <a:pt x="230" y="74"/>
                  </a:lnTo>
                  <a:lnTo>
                    <a:pt x="213" y="74"/>
                  </a:lnTo>
                  <a:lnTo>
                    <a:pt x="194" y="74"/>
                  </a:lnTo>
                  <a:lnTo>
                    <a:pt x="175" y="75"/>
                  </a:lnTo>
                  <a:lnTo>
                    <a:pt x="158" y="75"/>
                  </a:lnTo>
                  <a:lnTo>
                    <a:pt x="145" y="76"/>
                  </a:lnTo>
                  <a:lnTo>
                    <a:pt x="137" y="76"/>
                  </a:lnTo>
                  <a:lnTo>
                    <a:pt x="132" y="76"/>
                  </a:lnTo>
                  <a:lnTo>
                    <a:pt x="125" y="73"/>
                  </a:lnTo>
                  <a:lnTo>
                    <a:pt x="118" y="68"/>
                  </a:lnTo>
                  <a:lnTo>
                    <a:pt x="111" y="62"/>
                  </a:lnTo>
                  <a:lnTo>
                    <a:pt x="103" y="56"/>
                  </a:lnTo>
                  <a:lnTo>
                    <a:pt x="97" y="52"/>
                  </a:lnTo>
                  <a:lnTo>
                    <a:pt x="92" y="47"/>
                  </a:lnTo>
                  <a:lnTo>
                    <a:pt x="88" y="45"/>
                  </a:lnTo>
                  <a:lnTo>
                    <a:pt x="97" y="40"/>
                  </a:lnTo>
                  <a:lnTo>
                    <a:pt x="106" y="35"/>
                  </a:lnTo>
                  <a:lnTo>
                    <a:pt x="116" y="29"/>
                  </a:lnTo>
                  <a:lnTo>
                    <a:pt x="128" y="22"/>
                  </a:lnTo>
                  <a:lnTo>
                    <a:pt x="138" y="16"/>
                  </a:lnTo>
                  <a:lnTo>
                    <a:pt x="148" y="10"/>
                  </a:lnTo>
                  <a:lnTo>
                    <a:pt x="156" y="7"/>
                  </a:lnTo>
                  <a:lnTo>
                    <a:pt x="163" y="6"/>
                  </a:lnTo>
                  <a:lnTo>
                    <a:pt x="170" y="3"/>
                  </a:lnTo>
                  <a:lnTo>
                    <a:pt x="169" y="1"/>
                  </a:lnTo>
                  <a:lnTo>
                    <a:pt x="161" y="0"/>
                  </a:lnTo>
                  <a:lnTo>
                    <a:pt x="151" y="2"/>
                  </a:lnTo>
                  <a:lnTo>
                    <a:pt x="144" y="6"/>
                  </a:lnTo>
                  <a:lnTo>
                    <a:pt x="133" y="9"/>
                  </a:lnTo>
                  <a:lnTo>
                    <a:pt x="122" y="14"/>
                  </a:lnTo>
                  <a:lnTo>
                    <a:pt x="110" y="20"/>
                  </a:lnTo>
                  <a:lnTo>
                    <a:pt x="100" y="25"/>
                  </a:lnTo>
                  <a:lnTo>
                    <a:pt x="90" y="30"/>
                  </a:lnTo>
                  <a:lnTo>
                    <a:pt x="82" y="33"/>
                  </a:lnTo>
                  <a:lnTo>
                    <a:pt x="77" y="37"/>
                  </a:lnTo>
                  <a:lnTo>
                    <a:pt x="71" y="39"/>
                  </a:lnTo>
                  <a:lnTo>
                    <a:pt x="64" y="39"/>
                  </a:lnTo>
                  <a:lnTo>
                    <a:pt x="57" y="38"/>
                  </a:lnTo>
                  <a:lnTo>
                    <a:pt x="48" y="33"/>
                  </a:lnTo>
                  <a:lnTo>
                    <a:pt x="42" y="30"/>
                  </a:lnTo>
                  <a:lnTo>
                    <a:pt x="37" y="28"/>
                  </a:lnTo>
                  <a:lnTo>
                    <a:pt x="29" y="24"/>
                  </a:lnTo>
                  <a:lnTo>
                    <a:pt x="22" y="21"/>
                  </a:lnTo>
                  <a:lnTo>
                    <a:pt x="15" y="18"/>
                  </a:lnTo>
                  <a:lnTo>
                    <a:pt x="8" y="17"/>
                  </a:lnTo>
                  <a:lnTo>
                    <a:pt x="3" y="16"/>
                  </a:lnTo>
                  <a:lnTo>
                    <a:pt x="0" y="16"/>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2" name="Freeform 304">
              <a:extLst>
                <a:ext uri="{FF2B5EF4-FFF2-40B4-BE49-F238E27FC236}">
                  <a16:creationId xmlns:a16="http://schemas.microsoft.com/office/drawing/2014/main" id="{870A7997-9FF6-4F01-A178-139F7A050790}"/>
                </a:ext>
              </a:extLst>
            </p:cNvPr>
            <p:cNvSpPr>
              <a:spLocks/>
            </p:cNvSpPr>
            <p:nvPr/>
          </p:nvSpPr>
          <p:spPr bwMode="auto">
            <a:xfrm>
              <a:off x="2115" y="995"/>
              <a:ext cx="334" cy="331"/>
            </a:xfrm>
            <a:custGeom>
              <a:avLst/>
              <a:gdLst>
                <a:gd name="T0" fmla="*/ 5 w 667"/>
                <a:gd name="T1" fmla="*/ 2 h 663"/>
                <a:gd name="T2" fmla="*/ 3 w 667"/>
                <a:gd name="T3" fmla="*/ 1 h 663"/>
                <a:gd name="T4" fmla="*/ 2 w 667"/>
                <a:gd name="T5" fmla="*/ 1 h 663"/>
                <a:gd name="T6" fmla="*/ 1 w 667"/>
                <a:gd name="T7" fmla="*/ 1 h 663"/>
                <a:gd name="T8" fmla="*/ 2 w 667"/>
                <a:gd name="T9" fmla="*/ 2 h 663"/>
                <a:gd name="T10" fmla="*/ 2 w 667"/>
                <a:gd name="T11" fmla="*/ 3 h 663"/>
                <a:gd name="T12" fmla="*/ 3 w 667"/>
                <a:gd name="T13" fmla="*/ 4 h 663"/>
                <a:gd name="T14" fmla="*/ 4 w 667"/>
                <a:gd name="T15" fmla="*/ 4 h 663"/>
                <a:gd name="T16" fmla="*/ 4 w 667"/>
                <a:gd name="T17" fmla="*/ 5 h 663"/>
                <a:gd name="T18" fmla="*/ 3 w 667"/>
                <a:gd name="T19" fmla="*/ 4 h 663"/>
                <a:gd name="T20" fmla="*/ 2 w 667"/>
                <a:gd name="T21" fmla="*/ 5 h 663"/>
                <a:gd name="T22" fmla="*/ 1 w 667"/>
                <a:gd name="T23" fmla="*/ 6 h 663"/>
                <a:gd name="T24" fmla="*/ 1 w 667"/>
                <a:gd name="T25" fmla="*/ 6 h 663"/>
                <a:gd name="T26" fmla="*/ 1 w 667"/>
                <a:gd name="T27" fmla="*/ 7 h 663"/>
                <a:gd name="T28" fmla="*/ 1 w 667"/>
                <a:gd name="T29" fmla="*/ 7 h 663"/>
                <a:gd name="T30" fmla="*/ 3 w 667"/>
                <a:gd name="T31" fmla="*/ 7 h 663"/>
                <a:gd name="T32" fmla="*/ 4 w 667"/>
                <a:gd name="T33" fmla="*/ 6 h 663"/>
                <a:gd name="T34" fmla="*/ 4 w 667"/>
                <a:gd name="T35" fmla="*/ 6 h 663"/>
                <a:gd name="T36" fmla="*/ 5 w 667"/>
                <a:gd name="T37" fmla="*/ 5 h 663"/>
                <a:gd name="T38" fmla="*/ 5 w 667"/>
                <a:gd name="T39" fmla="*/ 5 h 663"/>
                <a:gd name="T40" fmla="*/ 5 w 667"/>
                <a:gd name="T41" fmla="*/ 6 h 663"/>
                <a:gd name="T42" fmla="*/ 4 w 667"/>
                <a:gd name="T43" fmla="*/ 6 h 663"/>
                <a:gd name="T44" fmla="*/ 4 w 667"/>
                <a:gd name="T45" fmla="*/ 7 h 663"/>
                <a:gd name="T46" fmla="*/ 3 w 667"/>
                <a:gd name="T47" fmla="*/ 8 h 663"/>
                <a:gd name="T48" fmla="*/ 4 w 667"/>
                <a:gd name="T49" fmla="*/ 9 h 663"/>
                <a:gd name="T50" fmla="*/ 3 w 667"/>
                <a:gd name="T51" fmla="*/ 10 h 663"/>
                <a:gd name="T52" fmla="*/ 4 w 667"/>
                <a:gd name="T53" fmla="*/ 10 h 663"/>
                <a:gd name="T54" fmla="*/ 6 w 667"/>
                <a:gd name="T55" fmla="*/ 9 h 663"/>
                <a:gd name="T56" fmla="*/ 6 w 667"/>
                <a:gd name="T57" fmla="*/ 8 h 663"/>
                <a:gd name="T58" fmla="*/ 6 w 667"/>
                <a:gd name="T59" fmla="*/ 6 h 663"/>
                <a:gd name="T60" fmla="*/ 6 w 667"/>
                <a:gd name="T61" fmla="*/ 5 h 663"/>
                <a:gd name="T62" fmla="*/ 6 w 667"/>
                <a:gd name="T63" fmla="*/ 6 h 663"/>
                <a:gd name="T64" fmla="*/ 7 w 667"/>
                <a:gd name="T65" fmla="*/ 7 h 663"/>
                <a:gd name="T66" fmla="*/ 8 w 667"/>
                <a:gd name="T67" fmla="*/ 8 h 663"/>
                <a:gd name="T68" fmla="*/ 9 w 667"/>
                <a:gd name="T69" fmla="*/ 9 h 663"/>
                <a:gd name="T70" fmla="*/ 10 w 667"/>
                <a:gd name="T71" fmla="*/ 8 h 663"/>
                <a:gd name="T72" fmla="*/ 8 w 667"/>
                <a:gd name="T73" fmla="*/ 6 h 663"/>
                <a:gd name="T74" fmla="*/ 7 w 667"/>
                <a:gd name="T75" fmla="*/ 6 h 663"/>
                <a:gd name="T76" fmla="*/ 7 w 667"/>
                <a:gd name="T77" fmla="*/ 5 h 663"/>
                <a:gd name="T78" fmla="*/ 8 w 667"/>
                <a:gd name="T79" fmla="*/ 6 h 663"/>
                <a:gd name="T80" fmla="*/ 10 w 667"/>
                <a:gd name="T81" fmla="*/ 6 h 663"/>
                <a:gd name="T82" fmla="*/ 11 w 667"/>
                <a:gd name="T83" fmla="*/ 5 h 663"/>
                <a:gd name="T84" fmla="*/ 11 w 667"/>
                <a:gd name="T85" fmla="*/ 5 h 663"/>
                <a:gd name="T86" fmla="*/ 10 w 667"/>
                <a:gd name="T87" fmla="*/ 4 h 663"/>
                <a:gd name="T88" fmla="*/ 9 w 667"/>
                <a:gd name="T89" fmla="*/ 3 h 663"/>
                <a:gd name="T90" fmla="*/ 7 w 667"/>
                <a:gd name="T91" fmla="*/ 4 h 663"/>
                <a:gd name="T92" fmla="*/ 7 w 667"/>
                <a:gd name="T93" fmla="*/ 4 h 663"/>
                <a:gd name="T94" fmla="*/ 7 w 667"/>
                <a:gd name="T95" fmla="*/ 4 h 663"/>
                <a:gd name="T96" fmla="*/ 7 w 667"/>
                <a:gd name="T97" fmla="*/ 3 h 663"/>
                <a:gd name="T98" fmla="*/ 8 w 667"/>
                <a:gd name="T99" fmla="*/ 3 h 663"/>
                <a:gd name="T100" fmla="*/ 8 w 667"/>
                <a:gd name="T101" fmla="*/ 1 h 663"/>
                <a:gd name="T102" fmla="*/ 8 w 667"/>
                <a:gd name="T103" fmla="*/ 0 h 663"/>
                <a:gd name="T104" fmla="*/ 7 w 667"/>
                <a:gd name="T105" fmla="*/ 0 h 663"/>
                <a:gd name="T106" fmla="*/ 6 w 667"/>
                <a:gd name="T107" fmla="*/ 1 h 663"/>
                <a:gd name="T108" fmla="*/ 5 w 667"/>
                <a:gd name="T109" fmla="*/ 2 h 663"/>
                <a:gd name="T110" fmla="*/ 5 w 667"/>
                <a:gd name="T111" fmla="*/ 3 h 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67" h="663">
                  <a:moveTo>
                    <a:pt x="291" y="242"/>
                  </a:moveTo>
                  <a:lnTo>
                    <a:pt x="289" y="220"/>
                  </a:lnTo>
                  <a:lnTo>
                    <a:pt x="284" y="197"/>
                  </a:lnTo>
                  <a:lnTo>
                    <a:pt x="275" y="175"/>
                  </a:lnTo>
                  <a:lnTo>
                    <a:pt x="265" y="155"/>
                  </a:lnTo>
                  <a:lnTo>
                    <a:pt x="251" y="136"/>
                  </a:lnTo>
                  <a:lnTo>
                    <a:pt x="236" y="121"/>
                  </a:lnTo>
                  <a:lnTo>
                    <a:pt x="220" y="111"/>
                  </a:lnTo>
                  <a:lnTo>
                    <a:pt x="202" y="104"/>
                  </a:lnTo>
                  <a:lnTo>
                    <a:pt x="184" y="99"/>
                  </a:lnTo>
                  <a:lnTo>
                    <a:pt x="162" y="96"/>
                  </a:lnTo>
                  <a:lnTo>
                    <a:pt x="139" y="91"/>
                  </a:lnTo>
                  <a:lnTo>
                    <a:pt x="116" y="86"/>
                  </a:lnTo>
                  <a:lnTo>
                    <a:pt x="95" y="81"/>
                  </a:lnTo>
                  <a:lnTo>
                    <a:pt x="77" y="76"/>
                  </a:lnTo>
                  <a:lnTo>
                    <a:pt x="62" y="72"/>
                  </a:lnTo>
                  <a:lnTo>
                    <a:pt x="53" y="67"/>
                  </a:lnTo>
                  <a:lnTo>
                    <a:pt x="43" y="60"/>
                  </a:lnTo>
                  <a:lnTo>
                    <a:pt x="39" y="60"/>
                  </a:lnTo>
                  <a:lnTo>
                    <a:pt x="39" y="64"/>
                  </a:lnTo>
                  <a:lnTo>
                    <a:pt x="45" y="72"/>
                  </a:lnTo>
                  <a:lnTo>
                    <a:pt x="52" y="86"/>
                  </a:lnTo>
                  <a:lnTo>
                    <a:pt x="57" y="105"/>
                  </a:lnTo>
                  <a:lnTo>
                    <a:pt x="62" y="129"/>
                  </a:lnTo>
                  <a:lnTo>
                    <a:pt x="65" y="154"/>
                  </a:lnTo>
                  <a:lnTo>
                    <a:pt x="69" y="167"/>
                  </a:lnTo>
                  <a:lnTo>
                    <a:pt x="75" y="182"/>
                  </a:lnTo>
                  <a:lnTo>
                    <a:pt x="84" y="198"/>
                  </a:lnTo>
                  <a:lnTo>
                    <a:pt x="94" y="216"/>
                  </a:lnTo>
                  <a:lnTo>
                    <a:pt x="107" y="232"/>
                  </a:lnTo>
                  <a:lnTo>
                    <a:pt x="121" y="247"/>
                  </a:lnTo>
                  <a:lnTo>
                    <a:pt x="137" y="260"/>
                  </a:lnTo>
                  <a:lnTo>
                    <a:pt x="154" y="269"/>
                  </a:lnTo>
                  <a:lnTo>
                    <a:pt x="171" y="276"/>
                  </a:lnTo>
                  <a:lnTo>
                    <a:pt x="187" y="280"/>
                  </a:lnTo>
                  <a:lnTo>
                    <a:pt x="202" y="286"/>
                  </a:lnTo>
                  <a:lnTo>
                    <a:pt x="215" y="291"/>
                  </a:lnTo>
                  <a:lnTo>
                    <a:pt x="228" y="298"/>
                  </a:lnTo>
                  <a:lnTo>
                    <a:pt x="238" y="306"/>
                  </a:lnTo>
                  <a:lnTo>
                    <a:pt x="248" y="316"/>
                  </a:lnTo>
                  <a:lnTo>
                    <a:pt x="258" y="330"/>
                  </a:lnTo>
                  <a:lnTo>
                    <a:pt x="248" y="332"/>
                  </a:lnTo>
                  <a:lnTo>
                    <a:pt x="239" y="332"/>
                  </a:lnTo>
                  <a:lnTo>
                    <a:pt x="230" y="331"/>
                  </a:lnTo>
                  <a:lnTo>
                    <a:pt x="222" y="329"/>
                  </a:lnTo>
                  <a:lnTo>
                    <a:pt x="213" y="326"/>
                  </a:lnTo>
                  <a:lnTo>
                    <a:pt x="203" y="323"/>
                  </a:lnTo>
                  <a:lnTo>
                    <a:pt x="194" y="321"/>
                  </a:lnTo>
                  <a:lnTo>
                    <a:pt x="184" y="318"/>
                  </a:lnTo>
                  <a:lnTo>
                    <a:pt x="170" y="318"/>
                  </a:lnTo>
                  <a:lnTo>
                    <a:pt x="155" y="319"/>
                  </a:lnTo>
                  <a:lnTo>
                    <a:pt x="141" y="324"/>
                  </a:lnTo>
                  <a:lnTo>
                    <a:pt x="128" y="331"/>
                  </a:lnTo>
                  <a:lnTo>
                    <a:pt x="115" y="339"/>
                  </a:lnTo>
                  <a:lnTo>
                    <a:pt x="102" y="349"/>
                  </a:lnTo>
                  <a:lnTo>
                    <a:pt x="92" y="361"/>
                  </a:lnTo>
                  <a:lnTo>
                    <a:pt x="84" y="374"/>
                  </a:lnTo>
                  <a:lnTo>
                    <a:pt x="76" y="386"/>
                  </a:lnTo>
                  <a:lnTo>
                    <a:pt x="66" y="398"/>
                  </a:lnTo>
                  <a:lnTo>
                    <a:pt x="56" y="408"/>
                  </a:lnTo>
                  <a:lnTo>
                    <a:pt x="46" y="417"/>
                  </a:lnTo>
                  <a:lnTo>
                    <a:pt x="35" y="425"/>
                  </a:lnTo>
                  <a:lnTo>
                    <a:pt x="26" y="432"/>
                  </a:lnTo>
                  <a:lnTo>
                    <a:pt x="17" y="437"/>
                  </a:lnTo>
                  <a:lnTo>
                    <a:pt x="10" y="442"/>
                  </a:lnTo>
                  <a:lnTo>
                    <a:pt x="2" y="446"/>
                  </a:lnTo>
                  <a:lnTo>
                    <a:pt x="0" y="450"/>
                  </a:lnTo>
                  <a:lnTo>
                    <a:pt x="3" y="454"/>
                  </a:lnTo>
                  <a:lnTo>
                    <a:pt x="14" y="461"/>
                  </a:lnTo>
                  <a:lnTo>
                    <a:pt x="17" y="463"/>
                  </a:lnTo>
                  <a:lnTo>
                    <a:pt x="22" y="466"/>
                  </a:lnTo>
                  <a:lnTo>
                    <a:pt x="28" y="469"/>
                  </a:lnTo>
                  <a:lnTo>
                    <a:pt x="37" y="473"/>
                  </a:lnTo>
                  <a:lnTo>
                    <a:pt x="46" y="476"/>
                  </a:lnTo>
                  <a:lnTo>
                    <a:pt x="56" y="480"/>
                  </a:lnTo>
                  <a:lnTo>
                    <a:pt x="66" y="483"/>
                  </a:lnTo>
                  <a:lnTo>
                    <a:pt x="79" y="487"/>
                  </a:lnTo>
                  <a:lnTo>
                    <a:pt x="98" y="490"/>
                  </a:lnTo>
                  <a:lnTo>
                    <a:pt x="117" y="492"/>
                  </a:lnTo>
                  <a:lnTo>
                    <a:pt x="138" y="491"/>
                  </a:lnTo>
                  <a:lnTo>
                    <a:pt x="159" y="488"/>
                  </a:lnTo>
                  <a:lnTo>
                    <a:pt x="178" y="481"/>
                  </a:lnTo>
                  <a:lnTo>
                    <a:pt x="197" y="470"/>
                  </a:lnTo>
                  <a:lnTo>
                    <a:pt x="214" y="455"/>
                  </a:lnTo>
                  <a:lnTo>
                    <a:pt x="230" y="435"/>
                  </a:lnTo>
                  <a:lnTo>
                    <a:pt x="235" y="427"/>
                  </a:lnTo>
                  <a:lnTo>
                    <a:pt x="238" y="419"/>
                  </a:lnTo>
                  <a:lnTo>
                    <a:pt x="243" y="409"/>
                  </a:lnTo>
                  <a:lnTo>
                    <a:pt x="246" y="400"/>
                  </a:lnTo>
                  <a:lnTo>
                    <a:pt x="251" y="389"/>
                  </a:lnTo>
                  <a:lnTo>
                    <a:pt x="255" y="377"/>
                  </a:lnTo>
                  <a:lnTo>
                    <a:pt x="261" y="368"/>
                  </a:lnTo>
                  <a:lnTo>
                    <a:pt x="267" y="360"/>
                  </a:lnTo>
                  <a:lnTo>
                    <a:pt x="273" y="354"/>
                  </a:lnTo>
                  <a:lnTo>
                    <a:pt x="279" y="348"/>
                  </a:lnTo>
                  <a:lnTo>
                    <a:pt x="286" y="345"/>
                  </a:lnTo>
                  <a:lnTo>
                    <a:pt x="294" y="344"/>
                  </a:lnTo>
                  <a:lnTo>
                    <a:pt x="294" y="353"/>
                  </a:lnTo>
                  <a:lnTo>
                    <a:pt x="294" y="361"/>
                  </a:lnTo>
                  <a:lnTo>
                    <a:pt x="297" y="368"/>
                  </a:lnTo>
                  <a:lnTo>
                    <a:pt x="300" y="372"/>
                  </a:lnTo>
                  <a:lnTo>
                    <a:pt x="299" y="390"/>
                  </a:lnTo>
                  <a:lnTo>
                    <a:pt x="294" y="404"/>
                  </a:lnTo>
                  <a:lnTo>
                    <a:pt x="284" y="415"/>
                  </a:lnTo>
                  <a:lnTo>
                    <a:pt x="268" y="423"/>
                  </a:lnTo>
                  <a:lnTo>
                    <a:pt x="263" y="425"/>
                  </a:lnTo>
                  <a:lnTo>
                    <a:pt x="258" y="428"/>
                  </a:lnTo>
                  <a:lnTo>
                    <a:pt x="253" y="430"/>
                  </a:lnTo>
                  <a:lnTo>
                    <a:pt x="248" y="434"/>
                  </a:lnTo>
                  <a:lnTo>
                    <a:pt x="244" y="437"/>
                  </a:lnTo>
                  <a:lnTo>
                    <a:pt x="239" y="440"/>
                  </a:lnTo>
                  <a:lnTo>
                    <a:pt x="235" y="444"/>
                  </a:lnTo>
                  <a:lnTo>
                    <a:pt x="231" y="447"/>
                  </a:lnTo>
                  <a:lnTo>
                    <a:pt x="221" y="459"/>
                  </a:lnTo>
                  <a:lnTo>
                    <a:pt x="212" y="472"/>
                  </a:lnTo>
                  <a:lnTo>
                    <a:pt x="203" y="485"/>
                  </a:lnTo>
                  <a:lnTo>
                    <a:pt x="197" y="499"/>
                  </a:lnTo>
                  <a:lnTo>
                    <a:pt x="192" y="514"/>
                  </a:lnTo>
                  <a:lnTo>
                    <a:pt x="189" y="529"/>
                  </a:lnTo>
                  <a:lnTo>
                    <a:pt x="189" y="545"/>
                  </a:lnTo>
                  <a:lnTo>
                    <a:pt x="190" y="560"/>
                  </a:lnTo>
                  <a:lnTo>
                    <a:pt x="191" y="571"/>
                  </a:lnTo>
                  <a:lnTo>
                    <a:pt x="193" y="580"/>
                  </a:lnTo>
                  <a:lnTo>
                    <a:pt x="194" y="589"/>
                  </a:lnTo>
                  <a:lnTo>
                    <a:pt x="194" y="597"/>
                  </a:lnTo>
                  <a:lnTo>
                    <a:pt x="195" y="617"/>
                  </a:lnTo>
                  <a:lnTo>
                    <a:pt x="194" y="632"/>
                  </a:lnTo>
                  <a:lnTo>
                    <a:pt x="191" y="643"/>
                  </a:lnTo>
                  <a:lnTo>
                    <a:pt x="186" y="652"/>
                  </a:lnTo>
                  <a:lnTo>
                    <a:pt x="183" y="661"/>
                  </a:lnTo>
                  <a:lnTo>
                    <a:pt x="185" y="663"/>
                  </a:lnTo>
                  <a:lnTo>
                    <a:pt x="192" y="663"/>
                  </a:lnTo>
                  <a:lnTo>
                    <a:pt x="202" y="662"/>
                  </a:lnTo>
                  <a:lnTo>
                    <a:pt x="225" y="659"/>
                  </a:lnTo>
                  <a:lnTo>
                    <a:pt x="247" y="654"/>
                  </a:lnTo>
                  <a:lnTo>
                    <a:pt x="267" y="647"/>
                  </a:lnTo>
                  <a:lnTo>
                    <a:pt x="285" y="637"/>
                  </a:lnTo>
                  <a:lnTo>
                    <a:pt x="301" y="626"/>
                  </a:lnTo>
                  <a:lnTo>
                    <a:pt x="316" y="612"/>
                  </a:lnTo>
                  <a:lnTo>
                    <a:pt x="329" y="598"/>
                  </a:lnTo>
                  <a:lnTo>
                    <a:pt x="339" y="582"/>
                  </a:lnTo>
                  <a:lnTo>
                    <a:pt x="349" y="566"/>
                  </a:lnTo>
                  <a:lnTo>
                    <a:pt x="355" y="548"/>
                  </a:lnTo>
                  <a:lnTo>
                    <a:pt x="360" y="530"/>
                  </a:lnTo>
                  <a:lnTo>
                    <a:pt x="362" y="512"/>
                  </a:lnTo>
                  <a:lnTo>
                    <a:pt x="362" y="492"/>
                  </a:lnTo>
                  <a:lnTo>
                    <a:pt x="360" y="474"/>
                  </a:lnTo>
                  <a:lnTo>
                    <a:pt x="357" y="455"/>
                  </a:lnTo>
                  <a:lnTo>
                    <a:pt x="350" y="438"/>
                  </a:lnTo>
                  <a:lnTo>
                    <a:pt x="342" y="421"/>
                  </a:lnTo>
                  <a:lnTo>
                    <a:pt x="335" y="408"/>
                  </a:lnTo>
                  <a:lnTo>
                    <a:pt x="329" y="398"/>
                  </a:lnTo>
                  <a:lnTo>
                    <a:pt x="327" y="389"/>
                  </a:lnTo>
                  <a:lnTo>
                    <a:pt x="334" y="386"/>
                  </a:lnTo>
                  <a:lnTo>
                    <a:pt x="341" y="383"/>
                  </a:lnTo>
                  <a:lnTo>
                    <a:pt x="346" y="381"/>
                  </a:lnTo>
                  <a:lnTo>
                    <a:pt x="350" y="377"/>
                  </a:lnTo>
                  <a:lnTo>
                    <a:pt x="360" y="389"/>
                  </a:lnTo>
                  <a:lnTo>
                    <a:pt x="367" y="406"/>
                  </a:lnTo>
                  <a:lnTo>
                    <a:pt x="370" y="427"/>
                  </a:lnTo>
                  <a:lnTo>
                    <a:pt x="374" y="447"/>
                  </a:lnTo>
                  <a:lnTo>
                    <a:pt x="376" y="462"/>
                  </a:lnTo>
                  <a:lnTo>
                    <a:pt x="379" y="476"/>
                  </a:lnTo>
                  <a:lnTo>
                    <a:pt x="383" y="491"/>
                  </a:lnTo>
                  <a:lnTo>
                    <a:pt x="389" y="505"/>
                  </a:lnTo>
                  <a:lnTo>
                    <a:pt x="398" y="518"/>
                  </a:lnTo>
                  <a:lnTo>
                    <a:pt x="410" y="530"/>
                  </a:lnTo>
                  <a:lnTo>
                    <a:pt x="425" y="541"/>
                  </a:lnTo>
                  <a:lnTo>
                    <a:pt x="444" y="550"/>
                  </a:lnTo>
                  <a:lnTo>
                    <a:pt x="465" y="558"/>
                  </a:lnTo>
                  <a:lnTo>
                    <a:pt x="484" y="565"/>
                  </a:lnTo>
                  <a:lnTo>
                    <a:pt x="503" y="573"/>
                  </a:lnTo>
                  <a:lnTo>
                    <a:pt x="520" y="580"/>
                  </a:lnTo>
                  <a:lnTo>
                    <a:pt x="535" y="589"/>
                  </a:lnTo>
                  <a:lnTo>
                    <a:pt x="549" y="599"/>
                  </a:lnTo>
                  <a:lnTo>
                    <a:pt x="559" y="611"/>
                  </a:lnTo>
                  <a:lnTo>
                    <a:pt x="568" y="625"/>
                  </a:lnTo>
                  <a:lnTo>
                    <a:pt x="573" y="604"/>
                  </a:lnTo>
                  <a:lnTo>
                    <a:pt x="577" y="575"/>
                  </a:lnTo>
                  <a:lnTo>
                    <a:pt x="578" y="543"/>
                  </a:lnTo>
                  <a:lnTo>
                    <a:pt x="575" y="508"/>
                  </a:lnTo>
                  <a:lnTo>
                    <a:pt x="567" y="476"/>
                  </a:lnTo>
                  <a:lnTo>
                    <a:pt x="552" y="446"/>
                  </a:lnTo>
                  <a:lnTo>
                    <a:pt x="530" y="423"/>
                  </a:lnTo>
                  <a:lnTo>
                    <a:pt x="498" y="409"/>
                  </a:lnTo>
                  <a:lnTo>
                    <a:pt x="487" y="407"/>
                  </a:lnTo>
                  <a:lnTo>
                    <a:pt x="476" y="405"/>
                  </a:lnTo>
                  <a:lnTo>
                    <a:pt x="466" y="401"/>
                  </a:lnTo>
                  <a:lnTo>
                    <a:pt x="457" y="399"/>
                  </a:lnTo>
                  <a:lnTo>
                    <a:pt x="448" y="397"/>
                  </a:lnTo>
                  <a:lnTo>
                    <a:pt x="441" y="395"/>
                  </a:lnTo>
                  <a:lnTo>
                    <a:pt x="434" y="393"/>
                  </a:lnTo>
                  <a:lnTo>
                    <a:pt x="429" y="392"/>
                  </a:lnTo>
                  <a:lnTo>
                    <a:pt x="434" y="387"/>
                  </a:lnTo>
                  <a:lnTo>
                    <a:pt x="437" y="382"/>
                  </a:lnTo>
                  <a:lnTo>
                    <a:pt x="441" y="376"/>
                  </a:lnTo>
                  <a:lnTo>
                    <a:pt x="442" y="371"/>
                  </a:lnTo>
                  <a:lnTo>
                    <a:pt x="464" y="382"/>
                  </a:lnTo>
                  <a:lnTo>
                    <a:pt x="487" y="391"/>
                  </a:lnTo>
                  <a:lnTo>
                    <a:pt x="507" y="397"/>
                  </a:lnTo>
                  <a:lnTo>
                    <a:pt x="529" y="400"/>
                  </a:lnTo>
                  <a:lnTo>
                    <a:pt x="549" y="402"/>
                  </a:lnTo>
                  <a:lnTo>
                    <a:pt x="567" y="401"/>
                  </a:lnTo>
                  <a:lnTo>
                    <a:pt x="583" y="398"/>
                  </a:lnTo>
                  <a:lnTo>
                    <a:pt x="598" y="393"/>
                  </a:lnTo>
                  <a:lnTo>
                    <a:pt x="612" y="387"/>
                  </a:lnTo>
                  <a:lnTo>
                    <a:pt x="624" y="383"/>
                  </a:lnTo>
                  <a:lnTo>
                    <a:pt x="633" y="378"/>
                  </a:lnTo>
                  <a:lnTo>
                    <a:pt x="642" y="375"/>
                  </a:lnTo>
                  <a:lnTo>
                    <a:pt x="649" y="372"/>
                  </a:lnTo>
                  <a:lnTo>
                    <a:pt x="656" y="371"/>
                  </a:lnTo>
                  <a:lnTo>
                    <a:pt x="662" y="370"/>
                  </a:lnTo>
                  <a:lnTo>
                    <a:pt x="667" y="370"/>
                  </a:lnTo>
                  <a:lnTo>
                    <a:pt x="654" y="364"/>
                  </a:lnTo>
                  <a:lnTo>
                    <a:pt x="642" y="357"/>
                  </a:lnTo>
                  <a:lnTo>
                    <a:pt x="631" y="351"/>
                  </a:lnTo>
                  <a:lnTo>
                    <a:pt x="619" y="341"/>
                  </a:lnTo>
                  <a:lnTo>
                    <a:pt x="610" y="331"/>
                  </a:lnTo>
                  <a:lnTo>
                    <a:pt x="601" y="319"/>
                  </a:lnTo>
                  <a:lnTo>
                    <a:pt x="593" y="308"/>
                  </a:lnTo>
                  <a:lnTo>
                    <a:pt x="585" y="295"/>
                  </a:lnTo>
                  <a:lnTo>
                    <a:pt x="574" y="283"/>
                  </a:lnTo>
                  <a:lnTo>
                    <a:pt x="560" y="271"/>
                  </a:lnTo>
                  <a:lnTo>
                    <a:pt x="543" y="262"/>
                  </a:lnTo>
                  <a:lnTo>
                    <a:pt x="525" y="254"/>
                  </a:lnTo>
                  <a:lnTo>
                    <a:pt x="504" y="249"/>
                  </a:lnTo>
                  <a:lnTo>
                    <a:pt x="484" y="247"/>
                  </a:lnTo>
                  <a:lnTo>
                    <a:pt x="466" y="249"/>
                  </a:lnTo>
                  <a:lnTo>
                    <a:pt x="451" y="256"/>
                  </a:lnTo>
                  <a:lnTo>
                    <a:pt x="442" y="263"/>
                  </a:lnTo>
                  <a:lnTo>
                    <a:pt x="433" y="268"/>
                  </a:lnTo>
                  <a:lnTo>
                    <a:pt x="426" y="272"/>
                  </a:lnTo>
                  <a:lnTo>
                    <a:pt x="419" y="276"/>
                  </a:lnTo>
                  <a:lnTo>
                    <a:pt x="413" y="279"/>
                  </a:lnTo>
                  <a:lnTo>
                    <a:pt x="408" y="281"/>
                  </a:lnTo>
                  <a:lnTo>
                    <a:pt x="405" y="283"/>
                  </a:lnTo>
                  <a:lnTo>
                    <a:pt x="402" y="284"/>
                  </a:lnTo>
                  <a:lnTo>
                    <a:pt x="402" y="278"/>
                  </a:lnTo>
                  <a:lnTo>
                    <a:pt x="402" y="271"/>
                  </a:lnTo>
                  <a:lnTo>
                    <a:pt x="400" y="263"/>
                  </a:lnTo>
                  <a:lnTo>
                    <a:pt x="398" y="258"/>
                  </a:lnTo>
                  <a:lnTo>
                    <a:pt x="404" y="255"/>
                  </a:lnTo>
                  <a:lnTo>
                    <a:pt x="410" y="251"/>
                  </a:lnTo>
                  <a:lnTo>
                    <a:pt x="414" y="250"/>
                  </a:lnTo>
                  <a:lnTo>
                    <a:pt x="420" y="249"/>
                  </a:lnTo>
                  <a:lnTo>
                    <a:pt x="426" y="249"/>
                  </a:lnTo>
                  <a:lnTo>
                    <a:pt x="431" y="248"/>
                  </a:lnTo>
                  <a:lnTo>
                    <a:pt x="438" y="246"/>
                  </a:lnTo>
                  <a:lnTo>
                    <a:pt x="444" y="243"/>
                  </a:lnTo>
                  <a:lnTo>
                    <a:pt x="459" y="232"/>
                  </a:lnTo>
                  <a:lnTo>
                    <a:pt x="472" y="215"/>
                  </a:lnTo>
                  <a:lnTo>
                    <a:pt x="482" y="194"/>
                  </a:lnTo>
                  <a:lnTo>
                    <a:pt x="489" y="172"/>
                  </a:lnTo>
                  <a:lnTo>
                    <a:pt x="495" y="149"/>
                  </a:lnTo>
                  <a:lnTo>
                    <a:pt x="496" y="127"/>
                  </a:lnTo>
                  <a:lnTo>
                    <a:pt x="495" y="109"/>
                  </a:lnTo>
                  <a:lnTo>
                    <a:pt x="489" y="94"/>
                  </a:lnTo>
                  <a:lnTo>
                    <a:pt x="480" y="71"/>
                  </a:lnTo>
                  <a:lnTo>
                    <a:pt x="474" y="44"/>
                  </a:lnTo>
                  <a:lnTo>
                    <a:pt x="473" y="20"/>
                  </a:lnTo>
                  <a:lnTo>
                    <a:pt x="475" y="0"/>
                  </a:lnTo>
                  <a:lnTo>
                    <a:pt x="465" y="15"/>
                  </a:lnTo>
                  <a:lnTo>
                    <a:pt x="454" y="28"/>
                  </a:lnTo>
                  <a:lnTo>
                    <a:pt x="444" y="39"/>
                  </a:lnTo>
                  <a:lnTo>
                    <a:pt x="433" y="50"/>
                  </a:lnTo>
                  <a:lnTo>
                    <a:pt x="421" y="59"/>
                  </a:lnTo>
                  <a:lnTo>
                    <a:pt x="411" y="66"/>
                  </a:lnTo>
                  <a:lnTo>
                    <a:pt x="400" y="71"/>
                  </a:lnTo>
                  <a:lnTo>
                    <a:pt x="390" y="74"/>
                  </a:lnTo>
                  <a:lnTo>
                    <a:pt x="370" y="82"/>
                  </a:lnTo>
                  <a:lnTo>
                    <a:pt x="353" y="96"/>
                  </a:lnTo>
                  <a:lnTo>
                    <a:pt x="336" y="113"/>
                  </a:lnTo>
                  <a:lnTo>
                    <a:pt x="323" y="135"/>
                  </a:lnTo>
                  <a:lnTo>
                    <a:pt x="313" y="159"/>
                  </a:lnTo>
                  <a:lnTo>
                    <a:pt x="308" y="186"/>
                  </a:lnTo>
                  <a:lnTo>
                    <a:pt x="309" y="213"/>
                  </a:lnTo>
                  <a:lnTo>
                    <a:pt x="316" y="242"/>
                  </a:lnTo>
                  <a:lnTo>
                    <a:pt x="311" y="241"/>
                  </a:lnTo>
                  <a:lnTo>
                    <a:pt x="304" y="240"/>
                  </a:lnTo>
                  <a:lnTo>
                    <a:pt x="297" y="241"/>
                  </a:lnTo>
                  <a:lnTo>
                    <a:pt x="291" y="242"/>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3" name="Freeform 305">
              <a:extLst>
                <a:ext uri="{FF2B5EF4-FFF2-40B4-BE49-F238E27FC236}">
                  <a16:creationId xmlns:a16="http://schemas.microsoft.com/office/drawing/2014/main" id="{1AEDFD9D-34F5-4E43-9A9C-5BABC150BCA5}"/>
                </a:ext>
              </a:extLst>
            </p:cNvPr>
            <p:cNvSpPr>
              <a:spLocks/>
            </p:cNvSpPr>
            <p:nvPr/>
          </p:nvSpPr>
          <p:spPr bwMode="auto">
            <a:xfrm>
              <a:off x="2208" y="973"/>
              <a:ext cx="102" cy="143"/>
            </a:xfrm>
            <a:custGeom>
              <a:avLst/>
              <a:gdLst>
                <a:gd name="T0" fmla="*/ 4 w 204"/>
                <a:gd name="T1" fmla="*/ 1 h 287"/>
                <a:gd name="T2" fmla="*/ 3 w 204"/>
                <a:gd name="T3" fmla="*/ 1 h 287"/>
                <a:gd name="T4" fmla="*/ 3 w 204"/>
                <a:gd name="T5" fmla="*/ 2 h 287"/>
                <a:gd name="T6" fmla="*/ 3 w 204"/>
                <a:gd name="T7" fmla="*/ 2 h 287"/>
                <a:gd name="T8" fmla="*/ 3 w 204"/>
                <a:gd name="T9" fmla="*/ 2 h 287"/>
                <a:gd name="T10" fmla="*/ 3 w 204"/>
                <a:gd name="T11" fmla="*/ 2 h 287"/>
                <a:gd name="T12" fmla="*/ 3 w 204"/>
                <a:gd name="T13" fmla="*/ 2 h 287"/>
                <a:gd name="T14" fmla="*/ 3 w 204"/>
                <a:gd name="T15" fmla="*/ 3 h 287"/>
                <a:gd name="T16" fmla="*/ 2 w 204"/>
                <a:gd name="T17" fmla="*/ 3 h 287"/>
                <a:gd name="T18" fmla="*/ 2 w 204"/>
                <a:gd name="T19" fmla="*/ 3 h 287"/>
                <a:gd name="T20" fmla="*/ 2 w 204"/>
                <a:gd name="T21" fmla="*/ 3 h 287"/>
                <a:gd name="T22" fmla="*/ 2 w 204"/>
                <a:gd name="T23" fmla="*/ 3 h 287"/>
                <a:gd name="T24" fmla="*/ 2 w 204"/>
                <a:gd name="T25" fmla="*/ 3 h 287"/>
                <a:gd name="T26" fmla="*/ 2 w 204"/>
                <a:gd name="T27" fmla="*/ 3 h 287"/>
                <a:gd name="T28" fmla="*/ 2 w 204"/>
                <a:gd name="T29" fmla="*/ 4 h 287"/>
                <a:gd name="T30" fmla="*/ 2 w 204"/>
                <a:gd name="T31" fmla="*/ 4 h 287"/>
                <a:gd name="T32" fmla="*/ 3 w 204"/>
                <a:gd name="T33" fmla="*/ 4 h 287"/>
                <a:gd name="T34" fmla="*/ 2 w 204"/>
                <a:gd name="T35" fmla="*/ 4 h 287"/>
                <a:gd name="T36" fmla="*/ 2 w 204"/>
                <a:gd name="T37" fmla="*/ 4 h 287"/>
                <a:gd name="T38" fmla="*/ 2 w 204"/>
                <a:gd name="T39" fmla="*/ 4 h 287"/>
                <a:gd name="T40" fmla="*/ 2 w 204"/>
                <a:gd name="T41" fmla="*/ 4 h 287"/>
                <a:gd name="T42" fmla="*/ 2 w 204"/>
                <a:gd name="T43" fmla="*/ 4 h 287"/>
                <a:gd name="T44" fmla="*/ 2 w 204"/>
                <a:gd name="T45" fmla="*/ 3 h 287"/>
                <a:gd name="T46" fmla="*/ 2 w 204"/>
                <a:gd name="T47" fmla="*/ 3 h 287"/>
                <a:gd name="T48" fmla="*/ 2 w 204"/>
                <a:gd name="T49" fmla="*/ 3 h 287"/>
                <a:gd name="T50" fmla="*/ 2 w 204"/>
                <a:gd name="T51" fmla="*/ 2 h 287"/>
                <a:gd name="T52" fmla="*/ 1 w 204"/>
                <a:gd name="T53" fmla="*/ 2 h 287"/>
                <a:gd name="T54" fmla="*/ 1 w 204"/>
                <a:gd name="T55" fmla="*/ 2 h 287"/>
                <a:gd name="T56" fmla="*/ 1 w 204"/>
                <a:gd name="T57" fmla="*/ 2 h 287"/>
                <a:gd name="T58" fmla="*/ 1 w 204"/>
                <a:gd name="T59" fmla="*/ 2 h 287"/>
                <a:gd name="T60" fmla="*/ 1 w 204"/>
                <a:gd name="T61" fmla="*/ 1 h 287"/>
                <a:gd name="T62" fmla="*/ 1 w 204"/>
                <a:gd name="T63" fmla="*/ 1 h 287"/>
                <a:gd name="T64" fmla="*/ 0 w 204"/>
                <a:gd name="T65" fmla="*/ 1 h 287"/>
                <a:gd name="T66" fmla="*/ 1 w 204"/>
                <a:gd name="T67" fmla="*/ 1 h 287"/>
                <a:gd name="T68" fmla="*/ 1 w 204"/>
                <a:gd name="T69" fmla="*/ 1 h 287"/>
                <a:gd name="T70" fmla="*/ 1 w 204"/>
                <a:gd name="T71" fmla="*/ 1 h 287"/>
                <a:gd name="T72" fmla="*/ 1 w 204"/>
                <a:gd name="T73" fmla="*/ 0 h 287"/>
                <a:gd name="T74" fmla="*/ 1 w 204"/>
                <a:gd name="T75" fmla="*/ 0 h 287"/>
                <a:gd name="T76" fmla="*/ 1 w 204"/>
                <a:gd name="T77" fmla="*/ 0 h 287"/>
                <a:gd name="T78" fmla="*/ 1 w 204"/>
                <a:gd name="T79" fmla="*/ 0 h 287"/>
                <a:gd name="T80" fmla="*/ 1 w 204"/>
                <a:gd name="T81" fmla="*/ 0 h 287"/>
                <a:gd name="T82" fmla="*/ 1 w 204"/>
                <a:gd name="T83" fmla="*/ 0 h 287"/>
                <a:gd name="T84" fmla="*/ 1 w 204"/>
                <a:gd name="T85" fmla="*/ 0 h 287"/>
                <a:gd name="T86" fmla="*/ 1 w 204"/>
                <a:gd name="T87" fmla="*/ 0 h 287"/>
                <a:gd name="T88" fmla="*/ 1 w 204"/>
                <a:gd name="T89" fmla="*/ 0 h 287"/>
                <a:gd name="T90" fmla="*/ 2 w 204"/>
                <a:gd name="T91" fmla="*/ 0 h 287"/>
                <a:gd name="T92" fmla="*/ 2 w 204"/>
                <a:gd name="T93" fmla="*/ 0 h 287"/>
                <a:gd name="T94" fmla="*/ 2 w 204"/>
                <a:gd name="T95" fmla="*/ 0 h 287"/>
                <a:gd name="T96" fmla="*/ 2 w 204"/>
                <a:gd name="T97" fmla="*/ 0 h 287"/>
                <a:gd name="T98" fmla="*/ 2 w 204"/>
                <a:gd name="T99" fmla="*/ 0 h 287"/>
                <a:gd name="T100" fmla="*/ 2 w 204"/>
                <a:gd name="T101" fmla="*/ 1 h 287"/>
                <a:gd name="T102" fmla="*/ 3 w 204"/>
                <a:gd name="T103" fmla="*/ 1 h 287"/>
                <a:gd name="T104" fmla="*/ 3 w 204"/>
                <a:gd name="T105" fmla="*/ 1 h 287"/>
                <a:gd name="T106" fmla="*/ 3 w 204"/>
                <a:gd name="T107" fmla="*/ 1 h 287"/>
                <a:gd name="T108" fmla="*/ 3 w 204"/>
                <a:gd name="T109" fmla="*/ 1 h 287"/>
                <a:gd name="T110" fmla="*/ 3 w 204"/>
                <a:gd name="T111" fmla="*/ 1 h 287"/>
                <a:gd name="T112" fmla="*/ 4 w 204"/>
                <a:gd name="T113" fmla="*/ 1 h 2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4" h="287">
                  <a:moveTo>
                    <a:pt x="204" y="119"/>
                  </a:moveTo>
                  <a:lnTo>
                    <a:pt x="191" y="124"/>
                  </a:lnTo>
                  <a:lnTo>
                    <a:pt x="179" y="132"/>
                  </a:lnTo>
                  <a:lnTo>
                    <a:pt x="167" y="141"/>
                  </a:lnTo>
                  <a:lnTo>
                    <a:pt x="156" y="151"/>
                  </a:lnTo>
                  <a:lnTo>
                    <a:pt x="146" y="164"/>
                  </a:lnTo>
                  <a:lnTo>
                    <a:pt x="137" y="179"/>
                  </a:lnTo>
                  <a:lnTo>
                    <a:pt x="130" y="194"/>
                  </a:lnTo>
                  <a:lnTo>
                    <a:pt x="126" y="211"/>
                  </a:lnTo>
                  <a:lnTo>
                    <a:pt x="125" y="217"/>
                  </a:lnTo>
                  <a:lnTo>
                    <a:pt x="123" y="222"/>
                  </a:lnTo>
                  <a:lnTo>
                    <a:pt x="122" y="227"/>
                  </a:lnTo>
                  <a:lnTo>
                    <a:pt x="122" y="233"/>
                  </a:lnTo>
                  <a:lnTo>
                    <a:pt x="122" y="246"/>
                  </a:lnTo>
                  <a:lnTo>
                    <a:pt x="123" y="260"/>
                  </a:lnTo>
                  <a:lnTo>
                    <a:pt x="126" y="273"/>
                  </a:lnTo>
                  <a:lnTo>
                    <a:pt x="130" y="287"/>
                  </a:lnTo>
                  <a:lnTo>
                    <a:pt x="125" y="286"/>
                  </a:lnTo>
                  <a:lnTo>
                    <a:pt x="118" y="285"/>
                  </a:lnTo>
                  <a:lnTo>
                    <a:pt x="111" y="286"/>
                  </a:lnTo>
                  <a:lnTo>
                    <a:pt x="105" y="287"/>
                  </a:lnTo>
                  <a:lnTo>
                    <a:pt x="103" y="265"/>
                  </a:lnTo>
                  <a:lnTo>
                    <a:pt x="98" y="242"/>
                  </a:lnTo>
                  <a:lnTo>
                    <a:pt x="89" y="220"/>
                  </a:lnTo>
                  <a:lnTo>
                    <a:pt x="79" y="200"/>
                  </a:lnTo>
                  <a:lnTo>
                    <a:pt x="65" y="181"/>
                  </a:lnTo>
                  <a:lnTo>
                    <a:pt x="50" y="166"/>
                  </a:lnTo>
                  <a:lnTo>
                    <a:pt x="34" y="156"/>
                  </a:lnTo>
                  <a:lnTo>
                    <a:pt x="16" y="149"/>
                  </a:lnTo>
                  <a:lnTo>
                    <a:pt x="19" y="135"/>
                  </a:lnTo>
                  <a:lnTo>
                    <a:pt x="17" y="121"/>
                  </a:lnTo>
                  <a:lnTo>
                    <a:pt x="12" y="110"/>
                  </a:lnTo>
                  <a:lnTo>
                    <a:pt x="0" y="103"/>
                  </a:lnTo>
                  <a:lnTo>
                    <a:pt x="6" y="95"/>
                  </a:lnTo>
                  <a:lnTo>
                    <a:pt x="13" y="83"/>
                  </a:lnTo>
                  <a:lnTo>
                    <a:pt x="19" y="69"/>
                  </a:lnTo>
                  <a:lnTo>
                    <a:pt x="23" y="54"/>
                  </a:lnTo>
                  <a:lnTo>
                    <a:pt x="27" y="40"/>
                  </a:lnTo>
                  <a:lnTo>
                    <a:pt x="27" y="26"/>
                  </a:lnTo>
                  <a:lnTo>
                    <a:pt x="24" y="12"/>
                  </a:lnTo>
                  <a:lnTo>
                    <a:pt x="19" y="0"/>
                  </a:lnTo>
                  <a:lnTo>
                    <a:pt x="28" y="8"/>
                  </a:lnTo>
                  <a:lnTo>
                    <a:pt x="38" y="18"/>
                  </a:lnTo>
                  <a:lnTo>
                    <a:pt x="49" y="27"/>
                  </a:lnTo>
                  <a:lnTo>
                    <a:pt x="61" y="34"/>
                  </a:lnTo>
                  <a:lnTo>
                    <a:pt x="74" y="41"/>
                  </a:lnTo>
                  <a:lnTo>
                    <a:pt x="90" y="45"/>
                  </a:lnTo>
                  <a:lnTo>
                    <a:pt x="106" y="46"/>
                  </a:lnTo>
                  <a:lnTo>
                    <a:pt x="126" y="45"/>
                  </a:lnTo>
                  <a:lnTo>
                    <a:pt x="126" y="59"/>
                  </a:lnTo>
                  <a:lnTo>
                    <a:pt x="127" y="74"/>
                  </a:lnTo>
                  <a:lnTo>
                    <a:pt x="130" y="89"/>
                  </a:lnTo>
                  <a:lnTo>
                    <a:pt x="136" y="103"/>
                  </a:lnTo>
                  <a:lnTo>
                    <a:pt x="146" y="114"/>
                  </a:lnTo>
                  <a:lnTo>
                    <a:pt x="160" y="121"/>
                  </a:lnTo>
                  <a:lnTo>
                    <a:pt x="180" y="124"/>
                  </a:lnTo>
                  <a:lnTo>
                    <a:pt x="204" y="11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4" name="Freeform 306">
              <a:extLst>
                <a:ext uri="{FF2B5EF4-FFF2-40B4-BE49-F238E27FC236}">
                  <a16:creationId xmlns:a16="http://schemas.microsoft.com/office/drawing/2014/main" id="{A3F25A27-2C4E-46DB-8C8A-F21ADF23F5BF}"/>
                </a:ext>
              </a:extLst>
            </p:cNvPr>
            <p:cNvSpPr>
              <a:spLocks/>
            </p:cNvSpPr>
            <p:nvPr/>
          </p:nvSpPr>
          <p:spPr bwMode="auto">
            <a:xfrm>
              <a:off x="2117" y="1212"/>
              <a:ext cx="114" cy="134"/>
            </a:xfrm>
            <a:custGeom>
              <a:avLst/>
              <a:gdLst>
                <a:gd name="T0" fmla="*/ 2 w 228"/>
                <a:gd name="T1" fmla="*/ 1 h 267"/>
                <a:gd name="T2" fmla="*/ 2 w 228"/>
                <a:gd name="T3" fmla="*/ 1 h 267"/>
                <a:gd name="T4" fmla="*/ 2 w 228"/>
                <a:gd name="T5" fmla="*/ 1 h 267"/>
                <a:gd name="T6" fmla="*/ 2 w 228"/>
                <a:gd name="T7" fmla="*/ 1 h 267"/>
                <a:gd name="T8" fmla="*/ 3 w 228"/>
                <a:gd name="T9" fmla="*/ 1 h 267"/>
                <a:gd name="T10" fmla="*/ 3 w 228"/>
                <a:gd name="T11" fmla="*/ 1 h 267"/>
                <a:gd name="T12" fmla="*/ 3 w 228"/>
                <a:gd name="T13" fmla="*/ 1 h 267"/>
                <a:gd name="T14" fmla="*/ 3 w 228"/>
                <a:gd name="T15" fmla="*/ 1 h 267"/>
                <a:gd name="T16" fmla="*/ 4 w 228"/>
                <a:gd name="T17" fmla="*/ 1 h 267"/>
                <a:gd name="T18" fmla="*/ 4 w 228"/>
                <a:gd name="T19" fmla="*/ 1 h 267"/>
                <a:gd name="T20" fmla="*/ 4 w 228"/>
                <a:gd name="T21" fmla="*/ 1 h 267"/>
                <a:gd name="T22" fmla="*/ 4 w 228"/>
                <a:gd name="T23" fmla="*/ 1 h 267"/>
                <a:gd name="T24" fmla="*/ 4 w 228"/>
                <a:gd name="T25" fmla="*/ 1 h 267"/>
                <a:gd name="T26" fmla="*/ 4 w 228"/>
                <a:gd name="T27" fmla="*/ 1 h 267"/>
                <a:gd name="T28" fmla="*/ 3 w 228"/>
                <a:gd name="T29" fmla="*/ 2 h 267"/>
                <a:gd name="T30" fmla="*/ 3 w 228"/>
                <a:gd name="T31" fmla="*/ 2 h 267"/>
                <a:gd name="T32" fmla="*/ 3 w 228"/>
                <a:gd name="T33" fmla="*/ 3 h 267"/>
                <a:gd name="T34" fmla="*/ 3 w 228"/>
                <a:gd name="T35" fmla="*/ 3 h 267"/>
                <a:gd name="T36" fmla="*/ 3 w 228"/>
                <a:gd name="T37" fmla="*/ 3 h 267"/>
                <a:gd name="T38" fmla="*/ 3 w 228"/>
                <a:gd name="T39" fmla="*/ 3 h 267"/>
                <a:gd name="T40" fmla="*/ 3 w 228"/>
                <a:gd name="T41" fmla="*/ 3 h 267"/>
                <a:gd name="T42" fmla="*/ 3 w 228"/>
                <a:gd name="T43" fmla="*/ 4 h 267"/>
                <a:gd name="T44" fmla="*/ 3 w 228"/>
                <a:gd name="T45" fmla="*/ 4 h 267"/>
                <a:gd name="T46" fmla="*/ 2 w 228"/>
                <a:gd name="T47" fmla="*/ 4 h 267"/>
                <a:gd name="T48" fmla="*/ 2 w 228"/>
                <a:gd name="T49" fmla="*/ 4 h 267"/>
                <a:gd name="T50" fmla="*/ 1 w 228"/>
                <a:gd name="T51" fmla="*/ 4 h 267"/>
                <a:gd name="T52" fmla="*/ 1 w 228"/>
                <a:gd name="T53" fmla="*/ 4 h 267"/>
                <a:gd name="T54" fmla="*/ 1 w 228"/>
                <a:gd name="T55" fmla="*/ 4 h 267"/>
                <a:gd name="T56" fmla="*/ 1 w 228"/>
                <a:gd name="T57" fmla="*/ 4 h 267"/>
                <a:gd name="T58" fmla="*/ 1 w 228"/>
                <a:gd name="T59" fmla="*/ 3 h 267"/>
                <a:gd name="T60" fmla="*/ 1 w 228"/>
                <a:gd name="T61" fmla="*/ 3 h 267"/>
                <a:gd name="T62" fmla="*/ 1 w 228"/>
                <a:gd name="T63" fmla="*/ 2 h 267"/>
                <a:gd name="T64" fmla="*/ 1 w 228"/>
                <a:gd name="T65" fmla="*/ 2 h 267"/>
                <a:gd name="T66" fmla="*/ 1 w 228"/>
                <a:gd name="T67" fmla="*/ 2 h 267"/>
                <a:gd name="T68" fmla="*/ 1 w 228"/>
                <a:gd name="T69" fmla="*/ 2 h 267"/>
                <a:gd name="T70" fmla="*/ 2 w 228"/>
                <a:gd name="T71" fmla="*/ 1 h 2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8" h="267">
                  <a:moveTo>
                    <a:pt x="76" y="52"/>
                  </a:moveTo>
                  <a:lnTo>
                    <a:pt x="83" y="53"/>
                  </a:lnTo>
                  <a:lnTo>
                    <a:pt x="89" y="54"/>
                  </a:lnTo>
                  <a:lnTo>
                    <a:pt x="96" y="55"/>
                  </a:lnTo>
                  <a:lnTo>
                    <a:pt x="103" y="55"/>
                  </a:lnTo>
                  <a:lnTo>
                    <a:pt x="110" y="56"/>
                  </a:lnTo>
                  <a:lnTo>
                    <a:pt x="116" y="56"/>
                  </a:lnTo>
                  <a:lnTo>
                    <a:pt x="125" y="56"/>
                  </a:lnTo>
                  <a:lnTo>
                    <a:pt x="131" y="56"/>
                  </a:lnTo>
                  <a:lnTo>
                    <a:pt x="139" y="56"/>
                  </a:lnTo>
                  <a:lnTo>
                    <a:pt x="146" y="55"/>
                  </a:lnTo>
                  <a:lnTo>
                    <a:pt x="153" y="53"/>
                  </a:lnTo>
                  <a:lnTo>
                    <a:pt x="161" y="52"/>
                  </a:lnTo>
                  <a:lnTo>
                    <a:pt x="171" y="48"/>
                  </a:lnTo>
                  <a:lnTo>
                    <a:pt x="180" y="45"/>
                  </a:lnTo>
                  <a:lnTo>
                    <a:pt x="188" y="39"/>
                  </a:lnTo>
                  <a:lnTo>
                    <a:pt x="196" y="33"/>
                  </a:lnTo>
                  <a:lnTo>
                    <a:pt x="204" y="26"/>
                  </a:lnTo>
                  <a:lnTo>
                    <a:pt x="212" y="19"/>
                  </a:lnTo>
                  <a:lnTo>
                    <a:pt x="220" y="10"/>
                  </a:lnTo>
                  <a:lnTo>
                    <a:pt x="227" y="0"/>
                  </a:lnTo>
                  <a:lnTo>
                    <a:pt x="228" y="3"/>
                  </a:lnTo>
                  <a:lnTo>
                    <a:pt x="228" y="5"/>
                  </a:lnTo>
                  <a:lnTo>
                    <a:pt x="228" y="9"/>
                  </a:lnTo>
                  <a:lnTo>
                    <a:pt x="228" y="12"/>
                  </a:lnTo>
                  <a:lnTo>
                    <a:pt x="218" y="24"/>
                  </a:lnTo>
                  <a:lnTo>
                    <a:pt x="209" y="37"/>
                  </a:lnTo>
                  <a:lnTo>
                    <a:pt x="200" y="50"/>
                  </a:lnTo>
                  <a:lnTo>
                    <a:pt x="194" y="64"/>
                  </a:lnTo>
                  <a:lnTo>
                    <a:pt x="189" y="79"/>
                  </a:lnTo>
                  <a:lnTo>
                    <a:pt x="186" y="94"/>
                  </a:lnTo>
                  <a:lnTo>
                    <a:pt x="186" y="110"/>
                  </a:lnTo>
                  <a:lnTo>
                    <a:pt x="187" y="125"/>
                  </a:lnTo>
                  <a:lnTo>
                    <a:pt x="188" y="136"/>
                  </a:lnTo>
                  <a:lnTo>
                    <a:pt x="190" y="145"/>
                  </a:lnTo>
                  <a:lnTo>
                    <a:pt x="191" y="154"/>
                  </a:lnTo>
                  <a:lnTo>
                    <a:pt x="191" y="162"/>
                  </a:lnTo>
                  <a:lnTo>
                    <a:pt x="184" y="161"/>
                  </a:lnTo>
                  <a:lnTo>
                    <a:pt x="176" y="164"/>
                  </a:lnTo>
                  <a:lnTo>
                    <a:pt x="167" y="169"/>
                  </a:lnTo>
                  <a:lnTo>
                    <a:pt x="158" y="178"/>
                  </a:lnTo>
                  <a:lnTo>
                    <a:pt x="150" y="191"/>
                  </a:lnTo>
                  <a:lnTo>
                    <a:pt x="144" y="206"/>
                  </a:lnTo>
                  <a:lnTo>
                    <a:pt x="141" y="226"/>
                  </a:lnTo>
                  <a:lnTo>
                    <a:pt x="142" y="247"/>
                  </a:lnTo>
                  <a:lnTo>
                    <a:pt x="133" y="239"/>
                  </a:lnTo>
                  <a:lnTo>
                    <a:pt x="119" y="235"/>
                  </a:lnTo>
                  <a:lnTo>
                    <a:pt x="104" y="231"/>
                  </a:lnTo>
                  <a:lnTo>
                    <a:pt x="88" y="231"/>
                  </a:lnTo>
                  <a:lnTo>
                    <a:pt x="73" y="235"/>
                  </a:lnTo>
                  <a:lnTo>
                    <a:pt x="59" y="242"/>
                  </a:lnTo>
                  <a:lnTo>
                    <a:pt x="47" y="252"/>
                  </a:lnTo>
                  <a:lnTo>
                    <a:pt x="40" y="267"/>
                  </a:lnTo>
                  <a:lnTo>
                    <a:pt x="40" y="253"/>
                  </a:lnTo>
                  <a:lnTo>
                    <a:pt x="39" y="238"/>
                  </a:lnTo>
                  <a:lnTo>
                    <a:pt x="37" y="223"/>
                  </a:lnTo>
                  <a:lnTo>
                    <a:pt x="32" y="208"/>
                  </a:lnTo>
                  <a:lnTo>
                    <a:pt x="28" y="194"/>
                  </a:lnTo>
                  <a:lnTo>
                    <a:pt x="20" y="182"/>
                  </a:lnTo>
                  <a:lnTo>
                    <a:pt x="12" y="174"/>
                  </a:lnTo>
                  <a:lnTo>
                    <a:pt x="0" y="170"/>
                  </a:lnTo>
                  <a:lnTo>
                    <a:pt x="13" y="152"/>
                  </a:lnTo>
                  <a:lnTo>
                    <a:pt x="21" y="130"/>
                  </a:lnTo>
                  <a:lnTo>
                    <a:pt x="23" y="109"/>
                  </a:lnTo>
                  <a:lnTo>
                    <a:pt x="19" y="95"/>
                  </a:lnTo>
                  <a:lnTo>
                    <a:pt x="28" y="93"/>
                  </a:lnTo>
                  <a:lnTo>
                    <a:pt x="36" y="90"/>
                  </a:lnTo>
                  <a:lnTo>
                    <a:pt x="45" y="85"/>
                  </a:lnTo>
                  <a:lnTo>
                    <a:pt x="53" y="80"/>
                  </a:lnTo>
                  <a:lnTo>
                    <a:pt x="61" y="75"/>
                  </a:lnTo>
                  <a:lnTo>
                    <a:pt x="67" y="68"/>
                  </a:lnTo>
                  <a:lnTo>
                    <a:pt x="73" y="61"/>
                  </a:lnTo>
                  <a:lnTo>
                    <a:pt x="76" y="52"/>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5" name="Freeform 307">
              <a:extLst>
                <a:ext uri="{FF2B5EF4-FFF2-40B4-BE49-F238E27FC236}">
                  <a16:creationId xmlns:a16="http://schemas.microsoft.com/office/drawing/2014/main" id="{E3B5647B-2644-4962-A236-F6DCFB571B7C}"/>
                </a:ext>
              </a:extLst>
            </p:cNvPr>
            <p:cNvSpPr>
              <a:spLocks/>
            </p:cNvSpPr>
            <p:nvPr/>
          </p:nvSpPr>
          <p:spPr bwMode="auto">
            <a:xfrm>
              <a:off x="2213" y="989"/>
              <a:ext cx="72" cy="100"/>
            </a:xfrm>
            <a:custGeom>
              <a:avLst/>
              <a:gdLst>
                <a:gd name="T0" fmla="*/ 2 w 142"/>
                <a:gd name="T1" fmla="*/ 3 h 200"/>
                <a:gd name="T2" fmla="*/ 2 w 142"/>
                <a:gd name="T3" fmla="*/ 4 h 200"/>
                <a:gd name="T4" fmla="*/ 2 w 142"/>
                <a:gd name="T5" fmla="*/ 3 h 200"/>
                <a:gd name="T6" fmla="*/ 2 w 142"/>
                <a:gd name="T7" fmla="*/ 3 h 200"/>
                <a:gd name="T8" fmla="*/ 2 w 142"/>
                <a:gd name="T9" fmla="*/ 3 h 200"/>
                <a:gd name="T10" fmla="*/ 2 w 142"/>
                <a:gd name="T11" fmla="*/ 3 h 200"/>
                <a:gd name="T12" fmla="*/ 1 w 142"/>
                <a:gd name="T13" fmla="*/ 3 h 200"/>
                <a:gd name="T14" fmla="*/ 1 w 142"/>
                <a:gd name="T15" fmla="*/ 3 h 200"/>
                <a:gd name="T16" fmla="*/ 1 w 142"/>
                <a:gd name="T17" fmla="*/ 3 h 200"/>
                <a:gd name="T18" fmla="*/ 1 w 142"/>
                <a:gd name="T19" fmla="*/ 3 h 200"/>
                <a:gd name="T20" fmla="*/ 1 w 142"/>
                <a:gd name="T21" fmla="*/ 3 h 200"/>
                <a:gd name="T22" fmla="*/ 1 w 142"/>
                <a:gd name="T23" fmla="*/ 3 h 200"/>
                <a:gd name="T24" fmla="*/ 2 w 142"/>
                <a:gd name="T25" fmla="*/ 3 h 200"/>
                <a:gd name="T26" fmla="*/ 2 w 142"/>
                <a:gd name="T27" fmla="*/ 3 h 200"/>
                <a:gd name="T28" fmla="*/ 2 w 142"/>
                <a:gd name="T29" fmla="*/ 2 h 200"/>
                <a:gd name="T30" fmla="*/ 2 w 142"/>
                <a:gd name="T31" fmla="*/ 2 h 200"/>
                <a:gd name="T32" fmla="*/ 1 w 142"/>
                <a:gd name="T33" fmla="*/ 2 h 200"/>
                <a:gd name="T34" fmla="*/ 1 w 142"/>
                <a:gd name="T35" fmla="*/ 2 h 200"/>
                <a:gd name="T36" fmla="*/ 1 w 142"/>
                <a:gd name="T37" fmla="*/ 2 h 200"/>
                <a:gd name="T38" fmla="*/ 1 w 142"/>
                <a:gd name="T39" fmla="*/ 2 h 200"/>
                <a:gd name="T40" fmla="*/ 1 w 142"/>
                <a:gd name="T41" fmla="*/ 2 h 200"/>
                <a:gd name="T42" fmla="*/ 1 w 142"/>
                <a:gd name="T43" fmla="*/ 1 h 200"/>
                <a:gd name="T44" fmla="*/ 1 w 142"/>
                <a:gd name="T45" fmla="*/ 2 h 200"/>
                <a:gd name="T46" fmla="*/ 1 w 142"/>
                <a:gd name="T47" fmla="*/ 2 h 200"/>
                <a:gd name="T48" fmla="*/ 1 w 142"/>
                <a:gd name="T49" fmla="*/ 2 h 200"/>
                <a:gd name="T50" fmla="*/ 1 w 142"/>
                <a:gd name="T51" fmla="*/ 2 h 200"/>
                <a:gd name="T52" fmla="*/ 2 w 142"/>
                <a:gd name="T53" fmla="*/ 2 h 200"/>
                <a:gd name="T54" fmla="*/ 1 w 142"/>
                <a:gd name="T55" fmla="*/ 1 h 200"/>
                <a:gd name="T56" fmla="*/ 1 w 142"/>
                <a:gd name="T57" fmla="*/ 1 h 200"/>
                <a:gd name="T58" fmla="*/ 1 w 142"/>
                <a:gd name="T59" fmla="*/ 1 h 200"/>
                <a:gd name="T60" fmla="*/ 1 w 142"/>
                <a:gd name="T61" fmla="*/ 1 h 200"/>
                <a:gd name="T62" fmla="*/ 1 w 142"/>
                <a:gd name="T63" fmla="*/ 1 h 200"/>
                <a:gd name="T64" fmla="*/ 1 w 142"/>
                <a:gd name="T65" fmla="*/ 1 h 200"/>
                <a:gd name="T66" fmla="*/ 1 w 142"/>
                <a:gd name="T67" fmla="*/ 1 h 200"/>
                <a:gd name="T68" fmla="*/ 2 w 142"/>
                <a:gd name="T69" fmla="*/ 1 h 200"/>
                <a:gd name="T70" fmla="*/ 2 w 142"/>
                <a:gd name="T71" fmla="*/ 2 h 200"/>
                <a:gd name="T72" fmla="*/ 2 w 142"/>
                <a:gd name="T73" fmla="*/ 2 h 200"/>
                <a:gd name="T74" fmla="*/ 2 w 142"/>
                <a:gd name="T75" fmla="*/ 1 h 200"/>
                <a:gd name="T76" fmla="*/ 2 w 142"/>
                <a:gd name="T77" fmla="*/ 1 h 200"/>
                <a:gd name="T78" fmla="*/ 2 w 142"/>
                <a:gd name="T79" fmla="*/ 1 h 200"/>
                <a:gd name="T80" fmla="*/ 2 w 142"/>
                <a:gd name="T81" fmla="*/ 1 h 200"/>
                <a:gd name="T82" fmla="*/ 2 w 142"/>
                <a:gd name="T83" fmla="*/ 2 h 200"/>
                <a:gd name="T84" fmla="*/ 2 w 142"/>
                <a:gd name="T85" fmla="*/ 2 h 200"/>
                <a:gd name="T86" fmla="*/ 2 w 142"/>
                <a:gd name="T87" fmla="*/ 3 h 200"/>
                <a:gd name="T88" fmla="*/ 2 w 142"/>
                <a:gd name="T89" fmla="*/ 3 h 200"/>
                <a:gd name="T90" fmla="*/ 2 w 142"/>
                <a:gd name="T91" fmla="*/ 3 h 200"/>
                <a:gd name="T92" fmla="*/ 2 w 142"/>
                <a:gd name="T93" fmla="*/ 2 h 200"/>
                <a:gd name="T94" fmla="*/ 3 w 142"/>
                <a:gd name="T95" fmla="*/ 2 h 200"/>
                <a:gd name="T96" fmla="*/ 3 w 142"/>
                <a:gd name="T97" fmla="*/ 2 h 200"/>
                <a:gd name="T98" fmla="*/ 3 w 142"/>
                <a:gd name="T99" fmla="*/ 2 h 200"/>
                <a:gd name="T100" fmla="*/ 3 w 142"/>
                <a:gd name="T101" fmla="*/ 2 h 200"/>
                <a:gd name="T102" fmla="*/ 3 w 142"/>
                <a:gd name="T103" fmla="*/ 2 h 200"/>
                <a:gd name="T104" fmla="*/ 2 w 142"/>
                <a:gd name="T105" fmla="*/ 3 h 200"/>
                <a:gd name="T106" fmla="*/ 2 w 142"/>
                <a:gd name="T107" fmla="*/ 3 h 200"/>
                <a:gd name="T108" fmla="*/ 2 w 142"/>
                <a:gd name="T109" fmla="*/ 3 h 200"/>
                <a:gd name="T110" fmla="*/ 2 w 142"/>
                <a:gd name="T111" fmla="*/ 3 h 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2" h="200">
                  <a:moveTo>
                    <a:pt x="115" y="178"/>
                  </a:moveTo>
                  <a:lnTo>
                    <a:pt x="114" y="184"/>
                  </a:lnTo>
                  <a:lnTo>
                    <a:pt x="112" y="189"/>
                  </a:lnTo>
                  <a:lnTo>
                    <a:pt x="111" y="194"/>
                  </a:lnTo>
                  <a:lnTo>
                    <a:pt x="111" y="200"/>
                  </a:lnTo>
                  <a:lnTo>
                    <a:pt x="104" y="189"/>
                  </a:lnTo>
                  <a:lnTo>
                    <a:pt x="99" y="175"/>
                  </a:lnTo>
                  <a:lnTo>
                    <a:pt x="93" y="162"/>
                  </a:lnTo>
                  <a:lnTo>
                    <a:pt x="91" y="154"/>
                  </a:lnTo>
                  <a:lnTo>
                    <a:pt x="86" y="152"/>
                  </a:lnTo>
                  <a:lnTo>
                    <a:pt x="80" y="149"/>
                  </a:lnTo>
                  <a:lnTo>
                    <a:pt x="73" y="146"/>
                  </a:lnTo>
                  <a:lnTo>
                    <a:pt x="66" y="144"/>
                  </a:lnTo>
                  <a:lnTo>
                    <a:pt x="59" y="141"/>
                  </a:lnTo>
                  <a:lnTo>
                    <a:pt x="53" y="139"/>
                  </a:lnTo>
                  <a:lnTo>
                    <a:pt x="47" y="137"/>
                  </a:lnTo>
                  <a:lnTo>
                    <a:pt x="41" y="137"/>
                  </a:lnTo>
                  <a:lnTo>
                    <a:pt x="40" y="136"/>
                  </a:lnTo>
                  <a:lnTo>
                    <a:pt x="39" y="133"/>
                  </a:lnTo>
                  <a:lnTo>
                    <a:pt x="36" y="132"/>
                  </a:lnTo>
                  <a:lnTo>
                    <a:pt x="35" y="131"/>
                  </a:lnTo>
                  <a:lnTo>
                    <a:pt x="40" y="131"/>
                  </a:lnTo>
                  <a:lnTo>
                    <a:pt x="47" y="132"/>
                  </a:lnTo>
                  <a:lnTo>
                    <a:pt x="55" y="133"/>
                  </a:lnTo>
                  <a:lnTo>
                    <a:pt x="64" y="133"/>
                  </a:lnTo>
                  <a:lnTo>
                    <a:pt x="72" y="134"/>
                  </a:lnTo>
                  <a:lnTo>
                    <a:pt x="79" y="136"/>
                  </a:lnTo>
                  <a:lnTo>
                    <a:pt x="85" y="137"/>
                  </a:lnTo>
                  <a:lnTo>
                    <a:pt x="88" y="138"/>
                  </a:lnTo>
                  <a:lnTo>
                    <a:pt x="85" y="126"/>
                  </a:lnTo>
                  <a:lnTo>
                    <a:pt x="81" y="117"/>
                  </a:lnTo>
                  <a:lnTo>
                    <a:pt x="78" y="110"/>
                  </a:lnTo>
                  <a:lnTo>
                    <a:pt x="74" y="104"/>
                  </a:lnTo>
                  <a:lnTo>
                    <a:pt x="63" y="100"/>
                  </a:lnTo>
                  <a:lnTo>
                    <a:pt x="53" y="95"/>
                  </a:lnTo>
                  <a:lnTo>
                    <a:pt x="42" y="91"/>
                  </a:lnTo>
                  <a:lnTo>
                    <a:pt x="33" y="85"/>
                  </a:lnTo>
                  <a:lnTo>
                    <a:pt x="25" y="79"/>
                  </a:lnTo>
                  <a:lnTo>
                    <a:pt x="17" y="74"/>
                  </a:lnTo>
                  <a:lnTo>
                    <a:pt x="10" y="72"/>
                  </a:lnTo>
                  <a:lnTo>
                    <a:pt x="5" y="70"/>
                  </a:lnTo>
                  <a:lnTo>
                    <a:pt x="2" y="68"/>
                  </a:lnTo>
                  <a:lnTo>
                    <a:pt x="0" y="65"/>
                  </a:lnTo>
                  <a:lnTo>
                    <a:pt x="1" y="64"/>
                  </a:lnTo>
                  <a:lnTo>
                    <a:pt x="6" y="65"/>
                  </a:lnTo>
                  <a:lnTo>
                    <a:pt x="12" y="68"/>
                  </a:lnTo>
                  <a:lnTo>
                    <a:pt x="19" y="71"/>
                  </a:lnTo>
                  <a:lnTo>
                    <a:pt x="27" y="76"/>
                  </a:lnTo>
                  <a:lnTo>
                    <a:pt x="36" y="79"/>
                  </a:lnTo>
                  <a:lnTo>
                    <a:pt x="47" y="84"/>
                  </a:lnTo>
                  <a:lnTo>
                    <a:pt x="56" y="87"/>
                  </a:lnTo>
                  <a:lnTo>
                    <a:pt x="64" y="91"/>
                  </a:lnTo>
                  <a:lnTo>
                    <a:pt x="72" y="92"/>
                  </a:lnTo>
                  <a:lnTo>
                    <a:pt x="71" y="84"/>
                  </a:lnTo>
                  <a:lnTo>
                    <a:pt x="68" y="72"/>
                  </a:lnTo>
                  <a:lnTo>
                    <a:pt x="62" y="58"/>
                  </a:lnTo>
                  <a:lnTo>
                    <a:pt x="56" y="46"/>
                  </a:lnTo>
                  <a:lnTo>
                    <a:pt x="49" y="32"/>
                  </a:lnTo>
                  <a:lnTo>
                    <a:pt x="42" y="20"/>
                  </a:lnTo>
                  <a:lnTo>
                    <a:pt x="36" y="12"/>
                  </a:lnTo>
                  <a:lnTo>
                    <a:pt x="33" y="7"/>
                  </a:lnTo>
                  <a:lnTo>
                    <a:pt x="30" y="2"/>
                  </a:lnTo>
                  <a:lnTo>
                    <a:pt x="31" y="0"/>
                  </a:lnTo>
                  <a:lnTo>
                    <a:pt x="36" y="2"/>
                  </a:lnTo>
                  <a:lnTo>
                    <a:pt x="43" y="9"/>
                  </a:lnTo>
                  <a:lnTo>
                    <a:pt x="48" y="15"/>
                  </a:lnTo>
                  <a:lnTo>
                    <a:pt x="54" y="24"/>
                  </a:lnTo>
                  <a:lnTo>
                    <a:pt x="59" y="34"/>
                  </a:lnTo>
                  <a:lnTo>
                    <a:pt x="66" y="45"/>
                  </a:lnTo>
                  <a:lnTo>
                    <a:pt x="72" y="56"/>
                  </a:lnTo>
                  <a:lnTo>
                    <a:pt x="77" y="66"/>
                  </a:lnTo>
                  <a:lnTo>
                    <a:pt x="80" y="77"/>
                  </a:lnTo>
                  <a:lnTo>
                    <a:pt x="82" y="84"/>
                  </a:lnTo>
                  <a:lnTo>
                    <a:pt x="92" y="73"/>
                  </a:lnTo>
                  <a:lnTo>
                    <a:pt x="100" y="56"/>
                  </a:lnTo>
                  <a:lnTo>
                    <a:pt x="104" y="39"/>
                  </a:lnTo>
                  <a:lnTo>
                    <a:pt x="107" y="26"/>
                  </a:lnTo>
                  <a:lnTo>
                    <a:pt x="107" y="20"/>
                  </a:lnTo>
                  <a:lnTo>
                    <a:pt x="108" y="19"/>
                  </a:lnTo>
                  <a:lnTo>
                    <a:pt x="109" y="24"/>
                  </a:lnTo>
                  <a:lnTo>
                    <a:pt x="110" y="31"/>
                  </a:lnTo>
                  <a:lnTo>
                    <a:pt x="110" y="43"/>
                  </a:lnTo>
                  <a:lnTo>
                    <a:pt x="108" y="63"/>
                  </a:lnTo>
                  <a:lnTo>
                    <a:pt x="102" y="83"/>
                  </a:lnTo>
                  <a:lnTo>
                    <a:pt x="88" y="100"/>
                  </a:lnTo>
                  <a:lnTo>
                    <a:pt x="94" y="111"/>
                  </a:lnTo>
                  <a:lnTo>
                    <a:pt x="97" y="122"/>
                  </a:lnTo>
                  <a:lnTo>
                    <a:pt x="99" y="131"/>
                  </a:lnTo>
                  <a:lnTo>
                    <a:pt x="100" y="138"/>
                  </a:lnTo>
                  <a:lnTo>
                    <a:pt x="106" y="136"/>
                  </a:lnTo>
                  <a:lnTo>
                    <a:pt x="111" y="132"/>
                  </a:lnTo>
                  <a:lnTo>
                    <a:pt x="116" y="129"/>
                  </a:lnTo>
                  <a:lnTo>
                    <a:pt x="120" y="125"/>
                  </a:lnTo>
                  <a:lnTo>
                    <a:pt x="125" y="122"/>
                  </a:lnTo>
                  <a:lnTo>
                    <a:pt x="129" y="117"/>
                  </a:lnTo>
                  <a:lnTo>
                    <a:pt x="132" y="113"/>
                  </a:lnTo>
                  <a:lnTo>
                    <a:pt x="134" y="107"/>
                  </a:lnTo>
                  <a:lnTo>
                    <a:pt x="138" y="101"/>
                  </a:lnTo>
                  <a:lnTo>
                    <a:pt x="141" y="100"/>
                  </a:lnTo>
                  <a:lnTo>
                    <a:pt x="142" y="103"/>
                  </a:lnTo>
                  <a:lnTo>
                    <a:pt x="142" y="110"/>
                  </a:lnTo>
                  <a:lnTo>
                    <a:pt x="140" y="115"/>
                  </a:lnTo>
                  <a:lnTo>
                    <a:pt x="137" y="121"/>
                  </a:lnTo>
                  <a:lnTo>
                    <a:pt x="132" y="127"/>
                  </a:lnTo>
                  <a:lnTo>
                    <a:pt x="127" y="134"/>
                  </a:lnTo>
                  <a:lnTo>
                    <a:pt x="122" y="140"/>
                  </a:lnTo>
                  <a:lnTo>
                    <a:pt x="116" y="146"/>
                  </a:lnTo>
                  <a:lnTo>
                    <a:pt x="110" y="151"/>
                  </a:lnTo>
                  <a:lnTo>
                    <a:pt x="106" y="153"/>
                  </a:lnTo>
                  <a:lnTo>
                    <a:pt x="108" y="161"/>
                  </a:lnTo>
                  <a:lnTo>
                    <a:pt x="110" y="167"/>
                  </a:lnTo>
                  <a:lnTo>
                    <a:pt x="112" y="174"/>
                  </a:lnTo>
                  <a:lnTo>
                    <a:pt x="115" y="178"/>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6" name="Freeform 308">
              <a:extLst>
                <a:ext uri="{FF2B5EF4-FFF2-40B4-BE49-F238E27FC236}">
                  <a16:creationId xmlns:a16="http://schemas.microsoft.com/office/drawing/2014/main" id="{A6DE9B4B-C4D5-484D-98EA-B7600BCF4391}"/>
                </a:ext>
              </a:extLst>
            </p:cNvPr>
            <p:cNvSpPr>
              <a:spLocks/>
            </p:cNvSpPr>
            <p:nvPr/>
          </p:nvSpPr>
          <p:spPr bwMode="auto">
            <a:xfrm>
              <a:off x="2127" y="1238"/>
              <a:ext cx="70" cy="91"/>
            </a:xfrm>
            <a:custGeom>
              <a:avLst/>
              <a:gdLst>
                <a:gd name="T0" fmla="*/ 3 w 140"/>
                <a:gd name="T1" fmla="*/ 1 h 180"/>
                <a:gd name="T2" fmla="*/ 2 w 140"/>
                <a:gd name="T3" fmla="*/ 1 h 180"/>
                <a:gd name="T4" fmla="*/ 2 w 140"/>
                <a:gd name="T5" fmla="*/ 1 h 180"/>
                <a:gd name="T6" fmla="*/ 2 w 140"/>
                <a:gd name="T7" fmla="*/ 1 h 180"/>
                <a:gd name="T8" fmla="*/ 2 w 140"/>
                <a:gd name="T9" fmla="*/ 1 h 180"/>
                <a:gd name="T10" fmla="*/ 1 w 140"/>
                <a:gd name="T11" fmla="*/ 1 h 180"/>
                <a:gd name="T12" fmla="*/ 1 w 140"/>
                <a:gd name="T13" fmla="*/ 1 h 180"/>
                <a:gd name="T14" fmla="*/ 1 w 140"/>
                <a:gd name="T15" fmla="*/ 1 h 180"/>
                <a:gd name="T16" fmla="*/ 1 w 140"/>
                <a:gd name="T17" fmla="*/ 1 h 180"/>
                <a:gd name="T18" fmla="*/ 1 w 140"/>
                <a:gd name="T19" fmla="*/ 1 h 180"/>
                <a:gd name="T20" fmla="*/ 1 w 140"/>
                <a:gd name="T21" fmla="*/ 1 h 180"/>
                <a:gd name="T22" fmla="*/ 1 w 140"/>
                <a:gd name="T23" fmla="*/ 1 h 180"/>
                <a:gd name="T24" fmla="*/ 1 w 140"/>
                <a:gd name="T25" fmla="*/ 1 h 180"/>
                <a:gd name="T26" fmla="*/ 2 w 140"/>
                <a:gd name="T27" fmla="*/ 1 h 180"/>
                <a:gd name="T28" fmla="*/ 2 w 140"/>
                <a:gd name="T29" fmla="*/ 1 h 180"/>
                <a:gd name="T30" fmla="*/ 2 w 140"/>
                <a:gd name="T31" fmla="*/ 2 h 180"/>
                <a:gd name="T32" fmla="*/ 1 w 140"/>
                <a:gd name="T33" fmla="*/ 2 h 180"/>
                <a:gd name="T34" fmla="*/ 1 w 140"/>
                <a:gd name="T35" fmla="*/ 2 h 180"/>
                <a:gd name="T36" fmla="*/ 1 w 140"/>
                <a:gd name="T37" fmla="*/ 2 h 180"/>
                <a:gd name="T38" fmla="*/ 1 w 140"/>
                <a:gd name="T39" fmla="*/ 2 h 180"/>
                <a:gd name="T40" fmla="*/ 1 w 140"/>
                <a:gd name="T41" fmla="*/ 2 h 180"/>
                <a:gd name="T42" fmla="*/ 1 w 140"/>
                <a:gd name="T43" fmla="*/ 2 h 180"/>
                <a:gd name="T44" fmla="*/ 1 w 140"/>
                <a:gd name="T45" fmla="*/ 2 h 180"/>
                <a:gd name="T46" fmla="*/ 1 w 140"/>
                <a:gd name="T47" fmla="*/ 2 h 180"/>
                <a:gd name="T48" fmla="*/ 1 w 140"/>
                <a:gd name="T49" fmla="*/ 2 h 180"/>
                <a:gd name="T50" fmla="*/ 1 w 140"/>
                <a:gd name="T51" fmla="*/ 2 h 180"/>
                <a:gd name="T52" fmla="*/ 1 w 140"/>
                <a:gd name="T53" fmla="*/ 2 h 180"/>
                <a:gd name="T54" fmla="*/ 1 w 140"/>
                <a:gd name="T55" fmla="*/ 3 h 180"/>
                <a:gd name="T56" fmla="*/ 1 w 140"/>
                <a:gd name="T57" fmla="*/ 3 h 180"/>
                <a:gd name="T58" fmla="*/ 1 w 140"/>
                <a:gd name="T59" fmla="*/ 3 h 180"/>
                <a:gd name="T60" fmla="*/ 1 w 140"/>
                <a:gd name="T61" fmla="*/ 3 h 180"/>
                <a:gd name="T62" fmla="*/ 1 w 140"/>
                <a:gd name="T63" fmla="*/ 2 h 180"/>
                <a:gd name="T64" fmla="*/ 2 w 140"/>
                <a:gd name="T65" fmla="*/ 2 h 180"/>
                <a:gd name="T66" fmla="*/ 2 w 140"/>
                <a:gd name="T67" fmla="*/ 3 h 180"/>
                <a:gd name="T68" fmla="*/ 2 w 140"/>
                <a:gd name="T69" fmla="*/ 3 h 180"/>
                <a:gd name="T70" fmla="*/ 2 w 140"/>
                <a:gd name="T71" fmla="*/ 3 h 180"/>
                <a:gd name="T72" fmla="*/ 2 w 140"/>
                <a:gd name="T73" fmla="*/ 3 h 180"/>
                <a:gd name="T74" fmla="*/ 2 w 140"/>
                <a:gd name="T75" fmla="*/ 2 h 180"/>
                <a:gd name="T76" fmla="*/ 2 w 140"/>
                <a:gd name="T77" fmla="*/ 2 h 180"/>
                <a:gd name="T78" fmla="*/ 2 w 140"/>
                <a:gd name="T79" fmla="*/ 1 h 180"/>
                <a:gd name="T80" fmla="*/ 2 w 140"/>
                <a:gd name="T81" fmla="*/ 1 h 180"/>
                <a:gd name="T82" fmla="*/ 3 w 140"/>
                <a:gd name="T83" fmla="*/ 2 h 180"/>
                <a:gd name="T84" fmla="*/ 3 w 140"/>
                <a:gd name="T85" fmla="*/ 2 h 180"/>
                <a:gd name="T86" fmla="*/ 3 w 140"/>
                <a:gd name="T87" fmla="*/ 2 h 180"/>
                <a:gd name="T88" fmla="*/ 3 w 140"/>
                <a:gd name="T89" fmla="*/ 2 h 180"/>
                <a:gd name="T90" fmla="*/ 2 w 140"/>
                <a:gd name="T91" fmla="*/ 1 h 180"/>
                <a:gd name="T92" fmla="*/ 2 w 140"/>
                <a:gd name="T93" fmla="*/ 1 h 180"/>
                <a:gd name="T94" fmla="*/ 3 w 140"/>
                <a:gd name="T95" fmla="*/ 1 h 180"/>
                <a:gd name="T96" fmla="*/ 3 w 140"/>
                <a:gd name="T97" fmla="*/ 0 h 1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 h="180">
                  <a:moveTo>
                    <a:pt x="140" y="0"/>
                  </a:moveTo>
                  <a:lnTo>
                    <a:pt x="132" y="1"/>
                  </a:lnTo>
                  <a:lnTo>
                    <a:pt x="125" y="3"/>
                  </a:lnTo>
                  <a:lnTo>
                    <a:pt x="118" y="4"/>
                  </a:lnTo>
                  <a:lnTo>
                    <a:pt x="110" y="4"/>
                  </a:lnTo>
                  <a:lnTo>
                    <a:pt x="109" y="12"/>
                  </a:lnTo>
                  <a:lnTo>
                    <a:pt x="105" y="21"/>
                  </a:lnTo>
                  <a:lnTo>
                    <a:pt x="99" y="28"/>
                  </a:lnTo>
                  <a:lnTo>
                    <a:pt x="92" y="32"/>
                  </a:lnTo>
                  <a:lnTo>
                    <a:pt x="84" y="33"/>
                  </a:lnTo>
                  <a:lnTo>
                    <a:pt x="75" y="34"/>
                  </a:lnTo>
                  <a:lnTo>
                    <a:pt x="64" y="35"/>
                  </a:lnTo>
                  <a:lnTo>
                    <a:pt x="54" y="39"/>
                  </a:lnTo>
                  <a:lnTo>
                    <a:pt x="44" y="41"/>
                  </a:lnTo>
                  <a:lnTo>
                    <a:pt x="34" y="44"/>
                  </a:lnTo>
                  <a:lnTo>
                    <a:pt x="28" y="48"/>
                  </a:lnTo>
                  <a:lnTo>
                    <a:pt x="23" y="53"/>
                  </a:lnTo>
                  <a:lnTo>
                    <a:pt x="21" y="55"/>
                  </a:lnTo>
                  <a:lnTo>
                    <a:pt x="21" y="56"/>
                  </a:lnTo>
                  <a:lnTo>
                    <a:pt x="22" y="56"/>
                  </a:lnTo>
                  <a:lnTo>
                    <a:pt x="26" y="54"/>
                  </a:lnTo>
                  <a:lnTo>
                    <a:pt x="31" y="51"/>
                  </a:lnTo>
                  <a:lnTo>
                    <a:pt x="37" y="49"/>
                  </a:lnTo>
                  <a:lnTo>
                    <a:pt x="44" y="47"/>
                  </a:lnTo>
                  <a:lnTo>
                    <a:pt x="52" y="46"/>
                  </a:lnTo>
                  <a:lnTo>
                    <a:pt x="60" y="43"/>
                  </a:lnTo>
                  <a:lnTo>
                    <a:pt x="69" y="43"/>
                  </a:lnTo>
                  <a:lnTo>
                    <a:pt x="78" y="43"/>
                  </a:lnTo>
                  <a:lnTo>
                    <a:pt x="86" y="44"/>
                  </a:lnTo>
                  <a:lnTo>
                    <a:pt x="80" y="57"/>
                  </a:lnTo>
                  <a:lnTo>
                    <a:pt x="75" y="71"/>
                  </a:lnTo>
                  <a:lnTo>
                    <a:pt x="69" y="81"/>
                  </a:lnTo>
                  <a:lnTo>
                    <a:pt x="62" y="88"/>
                  </a:lnTo>
                  <a:lnTo>
                    <a:pt x="57" y="91"/>
                  </a:lnTo>
                  <a:lnTo>
                    <a:pt x="51" y="93"/>
                  </a:lnTo>
                  <a:lnTo>
                    <a:pt x="42" y="95"/>
                  </a:lnTo>
                  <a:lnTo>
                    <a:pt x="33" y="97"/>
                  </a:lnTo>
                  <a:lnTo>
                    <a:pt x="25" y="100"/>
                  </a:lnTo>
                  <a:lnTo>
                    <a:pt x="17" y="102"/>
                  </a:lnTo>
                  <a:lnTo>
                    <a:pt x="10" y="103"/>
                  </a:lnTo>
                  <a:lnTo>
                    <a:pt x="4" y="104"/>
                  </a:lnTo>
                  <a:lnTo>
                    <a:pt x="1" y="106"/>
                  </a:lnTo>
                  <a:lnTo>
                    <a:pt x="0" y="106"/>
                  </a:lnTo>
                  <a:lnTo>
                    <a:pt x="1" y="107"/>
                  </a:lnTo>
                  <a:lnTo>
                    <a:pt x="7" y="107"/>
                  </a:lnTo>
                  <a:lnTo>
                    <a:pt x="11" y="107"/>
                  </a:lnTo>
                  <a:lnTo>
                    <a:pt x="17" y="106"/>
                  </a:lnTo>
                  <a:lnTo>
                    <a:pt x="24" y="106"/>
                  </a:lnTo>
                  <a:lnTo>
                    <a:pt x="31" y="104"/>
                  </a:lnTo>
                  <a:lnTo>
                    <a:pt x="38" y="103"/>
                  </a:lnTo>
                  <a:lnTo>
                    <a:pt x="46" y="102"/>
                  </a:lnTo>
                  <a:lnTo>
                    <a:pt x="53" y="101"/>
                  </a:lnTo>
                  <a:lnTo>
                    <a:pt x="60" y="100"/>
                  </a:lnTo>
                  <a:lnTo>
                    <a:pt x="49" y="111"/>
                  </a:lnTo>
                  <a:lnTo>
                    <a:pt x="40" y="124"/>
                  </a:lnTo>
                  <a:lnTo>
                    <a:pt x="33" y="145"/>
                  </a:lnTo>
                  <a:lnTo>
                    <a:pt x="31" y="180"/>
                  </a:lnTo>
                  <a:lnTo>
                    <a:pt x="34" y="172"/>
                  </a:lnTo>
                  <a:lnTo>
                    <a:pt x="39" y="163"/>
                  </a:lnTo>
                  <a:lnTo>
                    <a:pt x="44" y="152"/>
                  </a:lnTo>
                  <a:lnTo>
                    <a:pt x="48" y="141"/>
                  </a:lnTo>
                  <a:lnTo>
                    <a:pt x="54" y="130"/>
                  </a:lnTo>
                  <a:lnTo>
                    <a:pt x="60" y="119"/>
                  </a:lnTo>
                  <a:lnTo>
                    <a:pt x="64" y="111"/>
                  </a:lnTo>
                  <a:lnTo>
                    <a:pt x="70" y="106"/>
                  </a:lnTo>
                  <a:lnTo>
                    <a:pt x="74" y="121"/>
                  </a:lnTo>
                  <a:lnTo>
                    <a:pt x="79" y="137"/>
                  </a:lnTo>
                  <a:lnTo>
                    <a:pt x="86" y="152"/>
                  </a:lnTo>
                  <a:lnTo>
                    <a:pt x="93" y="162"/>
                  </a:lnTo>
                  <a:lnTo>
                    <a:pt x="98" y="167"/>
                  </a:lnTo>
                  <a:lnTo>
                    <a:pt x="99" y="165"/>
                  </a:lnTo>
                  <a:lnTo>
                    <a:pt x="98" y="162"/>
                  </a:lnTo>
                  <a:lnTo>
                    <a:pt x="94" y="157"/>
                  </a:lnTo>
                  <a:lnTo>
                    <a:pt x="89" y="141"/>
                  </a:lnTo>
                  <a:lnTo>
                    <a:pt x="84" y="124"/>
                  </a:lnTo>
                  <a:lnTo>
                    <a:pt x="80" y="109"/>
                  </a:lnTo>
                  <a:lnTo>
                    <a:pt x="80" y="96"/>
                  </a:lnTo>
                  <a:lnTo>
                    <a:pt x="84" y="84"/>
                  </a:lnTo>
                  <a:lnTo>
                    <a:pt x="91" y="70"/>
                  </a:lnTo>
                  <a:lnTo>
                    <a:pt x="98" y="56"/>
                  </a:lnTo>
                  <a:lnTo>
                    <a:pt x="102" y="48"/>
                  </a:lnTo>
                  <a:lnTo>
                    <a:pt x="113" y="58"/>
                  </a:lnTo>
                  <a:lnTo>
                    <a:pt x="123" y="71"/>
                  </a:lnTo>
                  <a:lnTo>
                    <a:pt x="131" y="87"/>
                  </a:lnTo>
                  <a:lnTo>
                    <a:pt x="135" y="108"/>
                  </a:lnTo>
                  <a:lnTo>
                    <a:pt x="136" y="115"/>
                  </a:lnTo>
                  <a:lnTo>
                    <a:pt x="137" y="115"/>
                  </a:lnTo>
                  <a:lnTo>
                    <a:pt x="139" y="110"/>
                  </a:lnTo>
                  <a:lnTo>
                    <a:pt x="139" y="104"/>
                  </a:lnTo>
                  <a:lnTo>
                    <a:pt x="137" y="84"/>
                  </a:lnTo>
                  <a:lnTo>
                    <a:pt x="131" y="63"/>
                  </a:lnTo>
                  <a:lnTo>
                    <a:pt x="124" y="47"/>
                  </a:lnTo>
                  <a:lnTo>
                    <a:pt x="117" y="39"/>
                  </a:lnTo>
                  <a:lnTo>
                    <a:pt x="124" y="29"/>
                  </a:lnTo>
                  <a:lnTo>
                    <a:pt x="130" y="19"/>
                  </a:lnTo>
                  <a:lnTo>
                    <a:pt x="136" y="9"/>
                  </a:lnTo>
                  <a:lnTo>
                    <a:pt x="139" y="0"/>
                  </a:lnTo>
                  <a:lnTo>
                    <a:pt x="140"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7" name="Freeform 309">
              <a:extLst>
                <a:ext uri="{FF2B5EF4-FFF2-40B4-BE49-F238E27FC236}">
                  <a16:creationId xmlns:a16="http://schemas.microsoft.com/office/drawing/2014/main" id="{57E96873-DD90-4133-8034-82E105F7384E}"/>
                </a:ext>
              </a:extLst>
            </p:cNvPr>
            <p:cNvSpPr>
              <a:spLocks/>
            </p:cNvSpPr>
            <p:nvPr/>
          </p:nvSpPr>
          <p:spPr bwMode="auto">
            <a:xfrm>
              <a:off x="2236" y="1115"/>
              <a:ext cx="100" cy="77"/>
            </a:xfrm>
            <a:custGeom>
              <a:avLst/>
              <a:gdLst>
                <a:gd name="T0" fmla="*/ 2 w 199"/>
                <a:gd name="T1" fmla="*/ 1 h 154"/>
                <a:gd name="T2" fmla="*/ 3 w 199"/>
                <a:gd name="T3" fmla="*/ 1 h 154"/>
                <a:gd name="T4" fmla="*/ 3 w 199"/>
                <a:gd name="T5" fmla="*/ 1 h 154"/>
                <a:gd name="T6" fmla="*/ 3 w 199"/>
                <a:gd name="T7" fmla="*/ 1 h 154"/>
                <a:gd name="T8" fmla="*/ 3 w 199"/>
                <a:gd name="T9" fmla="*/ 1 h 154"/>
                <a:gd name="T10" fmla="*/ 2 w 199"/>
                <a:gd name="T11" fmla="*/ 1 h 154"/>
                <a:gd name="T12" fmla="*/ 2 w 199"/>
                <a:gd name="T13" fmla="*/ 1 h 154"/>
                <a:gd name="T14" fmla="*/ 2 w 199"/>
                <a:gd name="T15" fmla="*/ 2 h 154"/>
                <a:gd name="T16" fmla="*/ 2 w 199"/>
                <a:gd name="T17" fmla="*/ 2 h 154"/>
                <a:gd name="T18" fmla="*/ 3 w 199"/>
                <a:gd name="T19" fmla="*/ 1 h 154"/>
                <a:gd name="T20" fmla="*/ 3 w 199"/>
                <a:gd name="T21" fmla="*/ 2 h 154"/>
                <a:gd name="T22" fmla="*/ 3 w 199"/>
                <a:gd name="T23" fmla="*/ 2 h 154"/>
                <a:gd name="T24" fmla="*/ 3 w 199"/>
                <a:gd name="T25" fmla="*/ 2 h 154"/>
                <a:gd name="T26" fmla="*/ 3 w 199"/>
                <a:gd name="T27" fmla="*/ 2 h 154"/>
                <a:gd name="T28" fmla="*/ 3 w 199"/>
                <a:gd name="T29" fmla="*/ 2 h 154"/>
                <a:gd name="T30" fmla="*/ 3 w 199"/>
                <a:gd name="T31" fmla="*/ 2 h 154"/>
                <a:gd name="T32" fmla="*/ 3 w 199"/>
                <a:gd name="T33" fmla="*/ 2 h 154"/>
                <a:gd name="T34" fmla="*/ 3 w 199"/>
                <a:gd name="T35" fmla="*/ 2 h 154"/>
                <a:gd name="T36" fmla="*/ 4 w 199"/>
                <a:gd name="T37" fmla="*/ 3 h 154"/>
                <a:gd name="T38" fmla="*/ 3 w 199"/>
                <a:gd name="T39" fmla="*/ 3 h 154"/>
                <a:gd name="T40" fmla="*/ 3 w 199"/>
                <a:gd name="T41" fmla="*/ 3 h 154"/>
                <a:gd name="T42" fmla="*/ 3 w 199"/>
                <a:gd name="T43" fmla="*/ 3 h 154"/>
                <a:gd name="T44" fmla="*/ 3 w 199"/>
                <a:gd name="T45" fmla="*/ 2 h 154"/>
                <a:gd name="T46" fmla="*/ 3 w 199"/>
                <a:gd name="T47" fmla="*/ 2 h 154"/>
                <a:gd name="T48" fmla="*/ 2 w 199"/>
                <a:gd name="T49" fmla="*/ 2 h 154"/>
                <a:gd name="T50" fmla="*/ 2 w 199"/>
                <a:gd name="T51" fmla="*/ 2 h 154"/>
                <a:gd name="T52" fmla="*/ 2 w 199"/>
                <a:gd name="T53" fmla="*/ 3 h 154"/>
                <a:gd name="T54" fmla="*/ 2 w 199"/>
                <a:gd name="T55" fmla="*/ 3 h 154"/>
                <a:gd name="T56" fmla="*/ 2 w 199"/>
                <a:gd name="T57" fmla="*/ 3 h 154"/>
                <a:gd name="T58" fmla="*/ 1 w 199"/>
                <a:gd name="T59" fmla="*/ 3 h 154"/>
                <a:gd name="T60" fmla="*/ 1 w 199"/>
                <a:gd name="T61" fmla="*/ 2 h 154"/>
                <a:gd name="T62" fmla="*/ 1 w 199"/>
                <a:gd name="T63" fmla="*/ 2 h 154"/>
                <a:gd name="T64" fmla="*/ 1 w 199"/>
                <a:gd name="T65" fmla="*/ 2 h 154"/>
                <a:gd name="T66" fmla="*/ 1 w 199"/>
                <a:gd name="T67" fmla="*/ 2 h 154"/>
                <a:gd name="T68" fmla="*/ 1 w 199"/>
                <a:gd name="T69" fmla="*/ 2 h 154"/>
                <a:gd name="T70" fmla="*/ 1 w 199"/>
                <a:gd name="T71" fmla="*/ 2 h 154"/>
                <a:gd name="T72" fmla="*/ 1 w 199"/>
                <a:gd name="T73" fmla="*/ 1 h 154"/>
                <a:gd name="T74" fmla="*/ 1 w 199"/>
                <a:gd name="T75" fmla="*/ 1 h 154"/>
                <a:gd name="T76" fmla="*/ 1 w 199"/>
                <a:gd name="T77" fmla="*/ 1 h 154"/>
                <a:gd name="T78" fmla="*/ 1 w 199"/>
                <a:gd name="T79" fmla="*/ 1 h 154"/>
                <a:gd name="T80" fmla="*/ 1 w 199"/>
                <a:gd name="T81" fmla="*/ 1 h 154"/>
                <a:gd name="T82" fmla="*/ 1 w 199"/>
                <a:gd name="T83" fmla="*/ 1 h 154"/>
                <a:gd name="T84" fmla="*/ 2 w 199"/>
                <a:gd name="T85" fmla="*/ 1 h 154"/>
                <a:gd name="T86" fmla="*/ 2 w 199"/>
                <a:gd name="T87" fmla="*/ 1 h 154"/>
                <a:gd name="T88" fmla="*/ 2 w 199"/>
                <a:gd name="T89" fmla="*/ 1 h 154"/>
                <a:gd name="T90" fmla="*/ 2 w 199"/>
                <a:gd name="T91" fmla="*/ 1 h 154"/>
                <a:gd name="T92" fmla="*/ 2 w 199"/>
                <a:gd name="T93" fmla="*/ 1 h 154"/>
                <a:gd name="T94" fmla="*/ 2 w 199"/>
                <a:gd name="T95" fmla="*/ 1 h 154"/>
                <a:gd name="T96" fmla="*/ 2 w 199"/>
                <a:gd name="T97" fmla="*/ 1 h 154"/>
                <a:gd name="T98" fmla="*/ 2 w 199"/>
                <a:gd name="T99" fmla="*/ 1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9" h="154">
                  <a:moveTo>
                    <a:pt x="109" y="16"/>
                  </a:moveTo>
                  <a:lnTo>
                    <a:pt x="112" y="13"/>
                  </a:lnTo>
                  <a:lnTo>
                    <a:pt x="118" y="10"/>
                  </a:lnTo>
                  <a:lnTo>
                    <a:pt x="125" y="9"/>
                  </a:lnTo>
                  <a:lnTo>
                    <a:pt x="132" y="9"/>
                  </a:lnTo>
                  <a:lnTo>
                    <a:pt x="138" y="9"/>
                  </a:lnTo>
                  <a:lnTo>
                    <a:pt x="145" y="10"/>
                  </a:lnTo>
                  <a:lnTo>
                    <a:pt x="150" y="14"/>
                  </a:lnTo>
                  <a:lnTo>
                    <a:pt x="156" y="20"/>
                  </a:lnTo>
                  <a:lnTo>
                    <a:pt x="155" y="18"/>
                  </a:lnTo>
                  <a:lnTo>
                    <a:pt x="157" y="23"/>
                  </a:lnTo>
                  <a:lnTo>
                    <a:pt x="159" y="31"/>
                  </a:lnTo>
                  <a:lnTo>
                    <a:pt x="159" y="38"/>
                  </a:lnTo>
                  <a:lnTo>
                    <a:pt x="159" y="44"/>
                  </a:lnTo>
                  <a:lnTo>
                    <a:pt x="156" y="48"/>
                  </a:lnTo>
                  <a:lnTo>
                    <a:pt x="152" y="53"/>
                  </a:lnTo>
                  <a:lnTo>
                    <a:pt x="142" y="55"/>
                  </a:lnTo>
                  <a:lnTo>
                    <a:pt x="127" y="54"/>
                  </a:lnTo>
                  <a:lnTo>
                    <a:pt x="124" y="58"/>
                  </a:lnTo>
                  <a:lnTo>
                    <a:pt x="119" y="61"/>
                  </a:lnTo>
                  <a:lnTo>
                    <a:pt x="115" y="64"/>
                  </a:lnTo>
                  <a:lnTo>
                    <a:pt x="112" y="67"/>
                  </a:lnTo>
                  <a:lnTo>
                    <a:pt x="114" y="68"/>
                  </a:lnTo>
                  <a:lnTo>
                    <a:pt x="115" y="70"/>
                  </a:lnTo>
                  <a:lnTo>
                    <a:pt x="116" y="71"/>
                  </a:lnTo>
                  <a:lnTo>
                    <a:pt x="116" y="73"/>
                  </a:lnTo>
                  <a:lnTo>
                    <a:pt x="118" y="68"/>
                  </a:lnTo>
                  <a:lnTo>
                    <a:pt x="124" y="63"/>
                  </a:lnTo>
                  <a:lnTo>
                    <a:pt x="132" y="62"/>
                  </a:lnTo>
                  <a:lnTo>
                    <a:pt x="139" y="63"/>
                  </a:lnTo>
                  <a:lnTo>
                    <a:pt x="144" y="66"/>
                  </a:lnTo>
                  <a:lnTo>
                    <a:pt x="147" y="68"/>
                  </a:lnTo>
                  <a:lnTo>
                    <a:pt x="149" y="70"/>
                  </a:lnTo>
                  <a:lnTo>
                    <a:pt x="152" y="74"/>
                  </a:lnTo>
                  <a:lnTo>
                    <a:pt x="153" y="75"/>
                  </a:lnTo>
                  <a:lnTo>
                    <a:pt x="153" y="77"/>
                  </a:lnTo>
                  <a:lnTo>
                    <a:pt x="153" y="78"/>
                  </a:lnTo>
                  <a:lnTo>
                    <a:pt x="153" y="81"/>
                  </a:lnTo>
                  <a:lnTo>
                    <a:pt x="153" y="84"/>
                  </a:lnTo>
                  <a:lnTo>
                    <a:pt x="152" y="89"/>
                  </a:lnTo>
                  <a:lnTo>
                    <a:pt x="149" y="93"/>
                  </a:lnTo>
                  <a:lnTo>
                    <a:pt x="147" y="96"/>
                  </a:lnTo>
                  <a:lnTo>
                    <a:pt x="148" y="97"/>
                  </a:lnTo>
                  <a:lnTo>
                    <a:pt x="150" y="98"/>
                  </a:lnTo>
                  <a:lnTo>
                    <a:pt x="153" y="100"/>
                  </a:lnTo>
                  <a:lnTo>
                    <a:pt x="155" y="101"/>
                  </a:lnTo>
                  <a:lnTo>
                    <a:pt x="160" y="99"/>
                  </a:lnTo>
                  <a:lnTo>
                    <a:pt x="164" y="97"/>
                  </a:lnTo>
                  <a:lnTo>
                    <a:pt x="169" y="97"/>
                  </a:lnTo>
                  <a:lnTo>
                    <a:pt x="173" y="97"/>
                  </a:lnTo>
                  <a:lnTo>
                    <a:pt x="179" y="98"/>
                  </a:lnTo>
                  <a:lnTo>
                    <a:pt x="184" y="100"/>
                  </a:lnTo>
                  <a:lnTo>
                    <a:pt x="188" y="104"/>
                  </a:lnTo>
                  <a:lnTo>
                    <a:pt x="192" y="107"/>
                  </a:lnTo>
                  <a:lnTo>
                    <a:pt x="197" y="116"/>
                  </a:lnTo>
                  <a:lnTo>
                    <a:pt x="199" y="127"/>
                  </a:lnTo>
                  <a:lnTo>
                    <a:pt x="197" y="137"/>
                  </a:lnTo>
                  <a:lnTo>
                    <a:pt x="191" y="145"/>
                  </a:lnTo>
                  <a:lnTo>
                    <a:pt x="187" y="149"/>
                  </a:lnTo>
                  <a:lnTo>
                    <a:pt x="183" y="151"/>
                  </a:lnTo>
                  <a:lnTo>
                    <a:pt x="177" y="153"/>
                  </a:lnTo>
                  <a:lnTo>
                    <a:pt x="172" y="153"/>
                  </a:lnTo>
                  <a:lnTo>
                    <a:pt x="167" y="154"/>
                  </a:lnTo>
                  <a:lnTo>
                    <a:pt x="162" y="153"/>
                  </a:lnTo>
                  <a:lnTo>
                    <a:pt x="157" y="151"/>
                  </a:lnTo>
                  <a:lnTo>
                    <a:pt x="153" y="149"/>
                  </a:lnTo>
                  <a:lnTo>
                    <a:pt x="147" y="142"/>
                  </a:lnTo>
                  <a:lnTo>
                    <a:pt x="145" y="134"/>
                  </a:lnTo>
                  <a:lnTo>
                    <a:pt x="144" y="127"/>
                  </a:lnTo>
                  <a:lnTo>
                    <a:pt x="146" y="120"/>
                  </a:lnTo>
                  <a:lnTo>
                    <a:pt x="140" y="115"/>
                  </a:lnTo>
                  <a:lnTo>
                    <a:pt x="130" y="107"/>
                  </a:lnTo>
                  <a:lnTo>
                    <a:pt x="119" y="100"/>
                  </a:lnTo>
                  <a:lnTo>
                    <a:pt x="114" y="96"/>
                  </a:lnTo>
                  <a:lnTo>
                    <a:pt x="112" y="94"/>
                  </a:lnTo>
                  <a:lnTo>
                    <a:pt x="111" y="94"/>
                  </a:lnTo>
                  <a:lnTo>
                    <a:pt x="110" y="96"/>
                  </a:lnTo>
                  <a:lnTo>
                    <a:pt x="111" y="98"/>
                  </a:lnTo>
                  <a:lnTo>
                    <a:pt x="115" y="108"/>
                  </a:lnTo>
                  <a:lnTo>
                    <a:pt x="115" y="120"/>
                  </a:lnTo>
                  <a:lnTo>
                    <a:pt x="111" y="129"/>
                  </a:lnTo>
                  <a:lnTo>
                    <a:pt x="107" y="137"/>
                  </a:lnTo>
                  <a:lnTo>
                    <a:pt x="103" y="141"/>
                  </a:lnTo>
                  <a:lnTo>
                    <a:pt x="98" y="143"/>
                  </a:lnTo>
                  <a:lnTo>
                    <a:pt x="91" y="146"/>
                  </a:lnTo>
                  <a:lnTo>
                    <a:pt x="84" y="149"/>
                  </a:lnTo>
                  <a:lnTo>
                    <a:pt x="76" y="146"/>
                  </a:lnTo>
                  <a:lnTo>
                    <a:pt x="68" y="143"/>
                  </a:lnTo>
                  <a:lnTo>
                    <a:pt x="62" y="138"/>
                  </a:lnTo>
                  <a:lnTo>
                    <a:pt x="57" y="132"/>
                  </a:lnTo>
                  <a:lnTo>
                    <a:pt x="54" y="128"/>
                  </a:lnTo>
                  <a:lnTo>
                    <a:pt x="51" y="121"/>
                  </a:lnTo>
                  <a:lnTo>
                    <a:pt x="51" y="113"/>
                  </a:lnTo>
                  <a:lnTo>
                    <a:pt x="51" y="104"/>
                  </a:lnTo>
                  <a:lnTo>
                    <a:pt x="54" y="100"/>
                  </a:lnTo>
                  <a:lnTo>
                    <a:pt x="57" y="96"/>
                  </a:lnTo>
                  <a:lnTo>
                    <a:pt x="61" y="92"/>
                  </a:lnTo>
                  <a:lnTo>
                    <a:pt x="64" y="90"/>
                  </a:lnTo>
                  <a:lnTo>
                    <a:pt x="57" y="89"/>
                  </a:lnTo>
                  <a:lnTo>
                    <a:pt x="51" y="84"/>
                  </a:lnTo>
                  <a:lnTo>
                    <a:pt x="46" y="78"/>
                  </a:lnTo>
                  <a:lnTo>
                    <a:pt x="42" y="73"/>
                  </a:lnTo>
                  <a:lnTo>
                    <a:pt x="41" y="81"/>
                  </a:lnTo>
                  <a:lnTo>
                    <a:pt x="38" y="88"/>
                  </a:lnTo>
                  <a:lnTo>
                    <a:pt x="31" y="91"/>
                  </a:lnTo>
                  <a:lnTo>
                    <a:pt x="18" y="89"/>
                  </a:lnTo>
                  <a:lnTo>
                    <a:pt x="10" y="84"/>
                  </a:lnTo>
                  <a:lnTo>
                    <a:pt x="4" y="78"/>
                  </a:lnTo>
                  <a:lnTo>
                    <a:pt x="1" y="73"/>
                  </a:lnTo>
                  <a:lnTo>
                    <a:pt x="0" y="68"/>
                  </a:lnTo>
                  <a:lnTo>
                    <a:pt x="1" y="61"/>
                  </a:lnTo>
                  <a:lnTo>
                    <a:pt x="4" y="53"/>
                  </a:lnTo>
                  <a:lnTo>
                    <a:pt x="9" y="46"/>
                  </a:lnTo>
                  <a:lnTo>
                    <a:pt x="11" y="41"/>
                  </a:lnTo>
                  <a:lnTo>
                    <a:pt x="13" y="39"/>
                  </a:lnTo>
                  <a:lnTo>
                    <a:pt x="17" y="38"/>
                  </a:lnTo>
                  <a:lnTo>
                    <a:pt x="19" y="37"/>
                  </a:lnTo>
                  <a:lnTo>
                    <a:pt x="23" y="36"/>
                  </a:lnTo>
                  <a:lnTo>
                    <a:pt x="26" y="35"/>
                  </a:lnTo>
                  <a:lnTo>
                    <a:pt x="30" y="35"/>
                  </a:lnTo>
                  <a:lnTo>
                    <a:pt x="32" y="33"/>
                  </a:lnTo>
                  <a:lnTo>
                    <a:pt x="34" y="33"/>
                  </a:lnTo>
                  <a:lnTo>
                    <a:pt x="33" y="26"/>
                  </a:lnTo>
                  <a:lnTo>
                    <a:pt x="34" y="17"/>
                  </a:lnTo>
                  <a:lnTo>
                    <a:pt x="39" y="9"/>
                  </a:lnTo>
                  <a:lnTo>
                    <a:pt x="48" y="2"/>
                  </a:lnTo>
                  <a:lnTo>
                    <a:pt x="54" y="1"/>
                  </a:lnTo>
                  <a:lnTo>
                    <a:pt x="61" y="0"/>
                  </a:lnTo>
                  <a:lnTo>
                    <a:pt x="68" y="1"/>
                  </a:lnTo>
                  <a:lnTo>
                    <a:pt x="73" y="2"/>
                  </a:lnTo>
                  <a:lnTo>
                    <a:pt x="81" y="7"/>
                  </a:lnTo>
                  <a:lnTo>
                    <a:pt x="87" y="16"/>
                  </a:lnTo>
                  <a:lnTo>
                    <a:pt x="86" y="28"/>
                  </a:lnTo>
                  <a:lnTo>
                    <a:pt x="79" y="37"/>
                  </a:lnTo>
                  <a:lnTo>
                    <a:pt x="86" y="38"/>
                  </a:lnTo>
                  <a:lnTo>
                    <a:pt x="93" y="43"/>
                  </a:lnTo>
                  <a:lnTo>
                    <a:pt x="98" y="48"/>
                  </a:lnTo>
                  <a:lnTo>
                    <a:pt x="99" y="55"/>
                  </a:lnTo>
                  <a:lnTo>
                    <a:pt x="98" y="59"/>
                  </a:lnTo>
                  <a:lnTo>
                    <a:pt x="98" y="61"/>
                  </a:lnTo>
                  <a:lnTo>
                    <a:pt x="98" y="62"/>
                  </a:lnTo>
                  <a:lnTo>
                    <a:pt x="100" y="61"/>
                  </a:lnTo>
                  <a:lnTo>
                    <a:pt x="103" y="58"/>
                  </a:lnTo>
                  <a:lnTo>
                    <a:pt x="107" y="54"/>
                  </a:lnTo>
                  <a:lnTo>
                    <a:pt x="109" y="51"/>
                  </a:lnTo>
                  <a:lnTo>
                    <a:pt x="111" y="46"/>
                  </a:lnTo>
                  <a:lnTo>
                    <a:pt x="109" y="39"/>
                  </a:lnTo>
                  <a:lnTo>
                    <a:pt x="107" y="32"/>
                  </a:lnTo>
                  <a:lnTo>
                    <a:pt x="106" y="24"/>
                  </a:lnTo>
                  <a:lnTo>
                    <a:pt x="109" y="16"/>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8" name="Freeform 310">
              <a:extLst>
                <a:ext uri="{FF2B5EF4-FFF2-40B4-BE49-F238E27FC236}">
                  <a16:creationId xmlns:a16="http://schemas.microsoft.com/office/drawing/2014/main" id="{AFB1B57B-5EBF-4A35-8DCF-FBDF198F264B}"/>
                </a:ext>
              </a:extLst>
            </p:cNvPr>
            <p:cNvSpPr>
              <a:spLocks/>
            </p:cNvSpPr>
            <p:nvPr/>
          </p:nvSpPr>
          <p:spPr bwMode="auto">
            <a:xfrm>
              <a:off x="2155" y="1046"/>
              <a:ext cx="93" cy="90"/>
            </a:xfrm>
            <a:custGeom>
              <a:avLst/>
              <a:gdLst>
                <a:gd name="T0" fmla="*/ 3 w 186"/>
                <a:gd name="T1" fmla="*/ 3 h 179"/>
                <a:gd name="T2" fmla="*/ 3 w 186"/>
                <a:gd name="T3" fmla="*/ 3 h 179"/>
                <a:gd name="T4" fmla="*/ 3 w 186"/>
                <a:gd name="T5" fmla="*/ 3 h 179"/>
                <a:gd name="T6" fmla="*/ 3 w 186"/>
                <a:gd name="T7" fmla="*/ 3 h 179"/>
                <a:gd name="T8" fmla="*/ 2 w 186"/>
                <a:gd name="T9" fmla="*/ 3 h 179"/>
                <a:gd name="T10" fmla="*/ 2 w 186"/>
                <a:gd name="T11" fmla="*/ 3 h 179"/>
                <a:gd name="T12" fmla="*/ 2 w 186"/>
                <a:gd name="T13" fmla="*/ 3 h 179"/>
                <a:gd name="T14" fmla="*/ 2 w 186"/>
                <a:gd name="T15" fmla="*/ 3 h 179"/>
                <a:gd name="T16" fmla="*/ 3 w 186"/>
                <a:gd name="T17" fmla="*/ 3 h 179"/>
                <a:gd name="T18" fmla="*/ 3 w 186"/>
                <a:gd name="T19" fmla="*/ 3 h 179"/>
                <a:gd name="T20" fmla="*/ 2 w 186"/>
                <a:gd name="T21" fmla="*/ 2 h 179"/>
                <a:gd name="T22" fmla="*/ 2 w 186"/>
                <a:gd name="T23" fmla="*/ 2 h 179"/>
                <a:gd name="T24" fmla="*/ 1 w 186"/>
                <a:gd name="T25" fmla="*/ 2 h 179"/>
                <a:gd name="T26" fmla="*/ 1 w 186"/>
                <a:gd name="T27" fmla="*/ 2 h 179"/>
                <a:gd name="T28" fmla="*/ 1 w 186"/>
                <a:gd name="T29" fmla="*/ 2 h 179"/>
                <a:gd name="T30" fmla="*/ 2 w 186"/>
                <a:gd name="T31" fmla="*/ 2 h 179"/>
                <a:gd name="T32" fmla="*/ 2 w 186"/>
                <a:gd name="T33" fmla="*/ 2 h 179"/>
                <a:gd name="T34" fmla="*/ 2 w 186"/>
                <a:gd name="T35" fmla="*/ 2 h 179"/>
                <a:gd name="T36" fmla="*/ 2 w 186"/>
                <a:gd name="T37" fmla="*/ 2 h 179"/>
                <a:gd name="T38" fmla="*/ 1 w 186"/>
                <a:gd name="T39" fmla="*/ 2 h 179"/>
                <a:gd name="T40" fmla="*/ 1 w 186"/>
                <a:gd name="T41" fmla="*/ 2 h 179"/>
                <a:gd name="T42" fmla="*/ 1 w 186"/>
                <a:gd name="T43" fmla="*/ 2 h 179"/>
                <a:gd name="T44" fmla="*/ 1 w 186"/>
                <a:gd name="T45" fmla="*/ 2 h 179"/>
                <a:gd name="T46" fmla="*/ 1 w 186"/>
                <a:gd name="T47" fmla="*/ 2 h 179"/>
                <a:gd name="T48" fmla="*/ 1 w 186"/>
                <a:gd name="T49" fmla="*/ 2 h 179"/>
                <a:gd name="T50" fmla="*/ 1 w 186"/>
                <a:gd name="T51" fmla="*/ 1 h 179"/>
                <a:gd name="T52" fmla="*/ 1 w 186"/>
                <a:gd name="T53" fmla="*/ 1 h 179"/>
                <a:gd name="T54" fmla="*/ 1 w 186"/>
                <a:gd name="T55" fmla="*/ 1 h 179"/>
                <a:gd name="T56" fmla="*/ 1 w 186"/>
                <a:gd name="T57" fmla="*/ 0 h 179"/>
                <a:gd name="T58" fmla="*/ 1 w 186"/>
                <a:gd name="T59" fmla="*/ 1 h 179"/>
                <a:gd name="T60" fmla="*/ 1 w 186"/>
                <a:gd name="T61" fmla="*/ 1 h 179"/>
                <a:gd name="T62" fmla="*/ 1 w 186"/>
                <a:gd name="T63" fmla="*/ 1 h 179"/>
                <a:gd name="T64" fmla="*/ 2 w 186"/>
                <a:gd name="T65" fmla="*/ 1 h 179"/>
                <a:gd name="T66" fmla="*/ 2 w 186"/>
                <a:gd name="T67" fmla="*/ 1 h 179"/>
                <a:gd name="T68" fmla="*/ 2 w 186"/>
                <a:gd name="T69" fmla="*/ 1 h 179"/>
                <a:gd name="T70" fmla="*/ 2 w 186"/>
                <a:gd name="T71" fmla="*/ 1 h 179"/>
                <a:gd name="T72" fmla="*/ 2 w 186"/>
                <a:gd name="T73" fmla="*/ 2 h 179"/>
                <a:gd name="T74" fmla="*/ 2 w 186"/>
                <a:gd name="T75" fmla="*/ 2 h 179"/>
                <a:gd name="T76" fmla="*/ 3 w 186"/>
                <a:gd name="T77" fmla="*/ 1 h 179"/>
                <a:gd name="T78" fmla="*/ 3 w 186"/>
                <a:gd name="T79" fmla="*/ 1 h 179"/>
                <a:gd name="T80" fmla="*/ 3 w 186"/>
                <a:gd name="T81" fmla="*/ 2 h 179"/>
                <a:gd name="T82" fmla="*/ 3 w 186"/>
                <a:gd name="T83" fmla="*/ 2 h 179"/>
                <a:gd name="T84" fmla="*/ 3 w 186"/>
                <a:gd name="T85" fmla="*/ 3 h 179"/>
                <a:gd name="T86" fmla="*/ 3 w 186"/>
                <a:gd name="T87" fmla="*/ 2 h 179"/>
                <a:gd name="T88" fmla="*/ 3 w 186"/>
                <a:gd name="T89" fmla="*/ 2 h 179"/>
                <a:gd name="T90" fmla="*/ 3 w 186"/>
                <a:gd name="T91" fmla="*/ 3 h 179"/>
                <a:gd name="T92" fmla="*/ 3 w 186"/>
                <a:gd name="T93" fmla="*/ 3 h 179"/>
                <a:gd name="T94" fmla="*/ 3 w 186"/>
                <a:gd name="T95" fmla="*/ 3 h 1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6" h="179">
                  <a:moveTo>
                    <a:pt x="186" y="174"/>
                  </a:moveTo>
                  <a:lnTo>
                    <a:pt x="182" y="175"/>
                  </a:lnTo>
                  <a:lnTo>
                    <a:pt x="180" y="176"/>
                  </a:lnTo>
                  <a:lnTo>
                    <a:pt x="176" y="177"/>
                  </a:lnTo>
                  <a:lnTo>
                    <a:pt x="174" y="179"/>
                  </a:lnTo>
                  <a:lnTo>
                    <a:pt x="168" y="171"/>
                  </a:lnTo>
                  <a:lnTo>
                    <a:pt x="165" y="167"/>
                  </a:lnTo>
                  <a:lnTo>
                    <a:pt x="159" y="166"/>
                  </a:lnTo>
                  <a:lnTo>
                    <a:pt x="151" y="167"/>
                  </a:lnTo>
                  <a:lnTo>
                    <a:pt x="145" y="168"/>
                  </a:lnTo>
                  <a:lnTo>
                    <a:pt x="138" y="169"/>
                  </a:lnTo>
                  <a:lnTo>
                    <a:pt x="132" y="169"/>
                  </a:lnTo>
                  <a:lnTo>
                    <a:pt x="125" y="169"/>
                  </a:lnTo>
                  <a:lnTo>
                    <a:pt x="118" y="169"/>
                  </a:lnTo>
                  <a:lnTo>
                    <a:pt x="111" y="168"/>
                  </a:lnTo>
                  <a:lnTo>
                    <a:pt x="106" y="167"/>
                  </a:lnTo>
                  <a:lnTo>
                    <a:pt x="102" y="166"/>
                  </a:lnTo>
                  <a:lnTo>
                    <a:pt x="97" y="162"/>
                  </a:lnTo>
                  <a:lnTo>
                    <a:pt x="95" y="160"/>
                  </a:lnTo>
                  <a:lnTo>
                    <a:pt x="98" y="158"/>
                  </a:lnTo>
                  <a:lnTo>
                    <a:pt x="105" y="159"/>
                  </a:lnTo>
                  <a:lnTo>
                    <a:pt x="110" y="160"/>
                  </a:lnTo>
                  <a:lnTo>
                    <a:pt x="115" y="160"/>
                  </a:lnTo>
                  <a:lnTo>
                    <a:pt x="122" y="159"/>
                  </a:lnTo>
                  <a:lnTo>
                    <a:pt x="128" y="158"/>
                  </a:lnTo>
                  <a:lnTo>
                    <a:pt x="134" y="156"/>
                  </a:lnTo>
                  <a:lnTo>
                    <a:pt x="138" y="155"/>
                  </a:lnTo>
                  <a:lnTo>
                    <a:pt x="143" y="153"/>
                  </a:lnTo>
                  <a:lnTo>
                    <a:pt x="145" y="152"/>
                  </a:lnTo>
                  <a:lnTo>
                    <a:pt x="138" y="143"/>
                  </a:lnTo>
                  <a:lnTo>
                    <a:pt x="129" y="132"/>
                  </a:lnTo>
                  <a:lnTo>
                    <a:pt x="121" y="125"/>
                  </a:lnTo>
                  <a:lnTo>
                    <a:pt x="117" y="121"/>
                  </a:lnTo>
                  <a:lnTo>
                    <a:pt x="109" y="123"/>
                  </a:lnTo>
                  <a:lnTo>
                    <a:pt x="99" y="124"/>
                  </a:lnTo>
                  <a:lnTo>
                    <a:pt x="88" y="125"/>
                  </a:lnTo>
                  <a:lnTo>
                    <a:pt x="77" y="126"/>
                  </a:lnTo>
                  <a:lnTo>
                    <a:pt x="66" y="128"/>
                  </a:lnTo>
                  <a:lnTo>
                    <a:pt x="56" y="126"/>
                  </a:lnTo>
                  <a:lnTo>
                    <a:pt x="46" y="125"/>
                  </a:lnTo>
                  <a:lnTo>
                    <a:pt x="41" y="122"/>
                  </a:lnTo>
                  <a:lnTo>
                    <a:pt x="36" y="117"/>
                  </a:lnTo>
                  <a:lnTo>
                    <a:pt x="36" y="114"/>
                  </a:lnTo>
                  <a:lnTo>
                    <a:pt x="39" y="113"/>
                  </a:lnTo>
                  <a:lnTo>
                    <a:pt x="46" y="115"/>
                  </a:lnTo>
                  <a:lnTo>
                    <a:pt x="51" y="116"/>
                  </a:lnTo>
                  <a:lnTo>
                    <a:pt x="58" y="117"/>
                  </a:lnTo>
                  <a:lnTo>
                    <a:pt x="66" y="116"/>
                  </a:lnTo>
                  <a:lnTo>
                    <a:pt x="74" y="116"/>
                  </a:lnTo>
                  <a:lnTo>
                    <a:pt x="81" y="115"/>
                  </a:lnTo>
                  <a:lnTo>
                    <a:pt x="89" y="113"/>
                  </a:lnTo>
                  <a:lnTo>
                    <a:pt x="96" y="110"/>
                  </a:lnTo>
                  <a:lnTo>
                    <a:pt x="100" y="108"/>
                  </a:lnTo>
                  <a:lnTo>
                    <a:pt x="96" y="100"/>
                  </a:lnTo>
                  <a:lnTo>
                    <a:pt x="90" y="93"/>
                  </a:lnTo>
                  <a:lnTo>
                    <a:pt x="82" y="87"/>
                  </a:lnTo>
                  <a:lnTo>
                    <a:pt x="75" y="81"/>
                  </a:lnTo>
                  <a:lnTo>
                    <a:pt x="65" y="85"/>
                  </a:lnTo>
                  <a:lnTo>
                    <a:pt x="54" y="86"/>
                  </a:lnTo>
                  <a:lnTo>
                    <a:pt x="44" y="87"/>
                  </a:lnTo>
                  <a:lnTo>
                    <a:pt x="33" y="86"/>
                  </a:lnTo>
                  <a:lnTo>
                    <a:pt x="23" y="84"/>
                  </a:lnTo>
                  <a:lnTo>
                    <a:pt x="14" y="80"/>
                  </a:lnTo>
                  <a:lnTo>
                    <a:pt x="7" y="76"/>
                  </a:lnTo>
                  <a:lnTo>
                    <a:pt x="3" y="70"/>
                  </a:lnTo>
                  <a:lnTo>
                    <a:pt x="1" y="66"/>
                  </a:lnTo>
                  <a:lnTo>
                    <a:pt x="1" y="65"/>
                  </a:lnTo>
                  <a:lnTo>
                    <a:pt x="3" y="66"/>
                  </a:lnTo>
                  <a:lnTo>
                    <a:pt x="7" y="69"/>
                  </a:lnTo>
                  <a:lnTo>
                    <a:pt x="12" y="71"/>
                  </a:lnTo>
                  <a:lnTo>
                    <a:pt x="18" y="72"/>
                  </a:lnTo>
                  <a:lnTo>
                    <a:pt x="24" y="73"/>
                  </a:lnTo>
                  <a:lnTo>
                    <a:pt x="33" y="75"/>
                  </a:lnTo>
                  <a:lnTo>
                    <a:pt x="41" y="75"/>
                  </a:lnTo>
                  <a:lnTo>
                    <a:pt x="49" y="73"/>
                  </a:lnTo>
                  <a:lnTo>
                    <a:pt x="56" y="73"/>
                  </a:lnTo>
                  <a:lnTo>
                    <a:pt x="61" y="71"/>
                  </a:lnTo>
                  <a:lnTo>
                    <a:pt x="54" y="64"/>
                  </a:lnTo>
                  <a:lnTo>
                    <a:pt x="46" y="56"/>
                  </a:lnTo>
                  <a:lnTo>
                    <a:pt x="38" y="48"/>
                  </a:lnTo>
                  <a:lnTo>
                    <a:pt x="29" y="39"/>
                  </a:lnTo>
                  <a:lnTo>
                    <a:pt x="21" y="31"/>
                  </a:lnTo>
                  <a:lnTo>
                    <a:pt x="14" y="23"/>
                  </a:lnTo>
                  <a:lnTo>
                    <a:pt x="8" y="15"/>
                  </a:lnTo>
                  <a:lnTo>
                    <a:pt x="4" y="9"/>
                  </a:lnTo>
                  <a:lnTo>
                    <a:pt x="0" y="2"/>
                  </a:lnTo>
                  <a:lnTo>
                    <a:pt x="3" y="0"/>
                  </a:lnTo>
                  <a:lnTo>
                    <a:pt x="6" y="1"/>
                  </a:lnTo>
                  <a:lnTo>
                    <a:pt x="11" y="4"/>
                  </a:lnTo>
                  <a:lnTo>
                    <a:pt x="14" y="9"/>
                  </a:lnTo>
                  <a:lnTo>
                    <a:pt x="20" y="15"/>
                  </a:lnTo>
                  <a:lnTo>
                    <a:pt x="27" y="23"/>
                  </a:lnTo>
                  <a:lnTo>
                    <a:pt x="36" y="32"/>
                  </a:lnTo>
                  <a:lnTo>
                    <a:pt x="44" y="41"/>
                  </a:lnTo>
                  <a:lnTo>
                    <a:pt x="52" y="49"/>
                  </a:lnTo>
                  <a:lnTo>
                    <a:pt x="60" y="55"/>
                  </a:lnTo>
                  <a:lnTo>
                    <a:pt x="65" y="60"/>
                  </a:lnTo>
                  <a:lnTo>
                    <a:pt x="69" y="50"/>
                  </a:lnTo>
                  <a:lnTo>
                    <a:pt x="72" y="39"/>
                  </a:lnTo>
                  <a:lnTo>
                    <a:pt x="73" y="28"/>
                  </a:lnTo>
                  <a:lnTo>
                    <a:pt x="72" y="19"/>
                  </a:lnTo>
                  <a:lnTo>
                    <a:pt x="71" y="13"/>
                  </a:lnTo>
                  <a:lnTo>
                    <a:pt x="72" y="10"/>
                  </a:lnTo>
                  <a:lnTo>
                    <a:pt x="74" y="10"/>
                  </a:lnTo>
                  <a:lnTo>
                    <a:pt x="76" y="13"/>
                  </a:lnTo>
                  <a:lnTo>
                    <a:pt x="81" y="31"/>
                  </a:lnTo>
                  <a:lnTo>
                    <a:pt x="83" y="47"/>
                  </a:lnTo>
                  <a:lnTo>
                    <a:pt x="84" y="61"/>
                  </a:lnTo>
                  <a:lnTo>
                    <a:pt x="83" y="68"/>
                  </a:lnTo>
                  <a:lnTo>
                    <a:pt x="91" y="76"/>
                  </a:lnTo>
                  <a:lnTo>
                    <a:pt x="99" y="84"/>
                  </a:lnTo>
                  <a:lnTo>
                    <a:pt x="106" y="91"/>
                  </a:lnTo>
                  <a:lnTo>
                    <a:pt x="111" y="96"/>
                  </a:lnTo>
                  <a:lnTo>
                    <a:pt x="120" y="93"/>
                  </a:lnTo>
                  <a:lnTo>
                    <a:pt x="127" y="84"/>
                  </a:lnTo>
                  <a:lnTo>
                    <a:pt x="132" y="71"/>
                  </a:lnTo>
                  <a:lnTo>
                    <a:pt x="132" y="57"/>
                  </a:lnTo>
                  <a:lnTo>
                    <a:pt x="130" y="47"/>
                  </a:lnTo>
                  <a:lnTo>
                    <a:pt x="132" y="42"/>
                  </a:lnTo>
                  <a:lnTo>
                    <a:pt x="134" y="43"/>
                  </a:lnTo>
                  <a:lnTo>
                    <a:pt x="136" y="50"/>
                  </a:lnTo>
                  <a:lnTo>
                    <a:pt x="140" y="65"/>
                  </a:lnTo>
                  <a:lnTo>
                    <a:pt x="141" y="83"/>
                  </a:lnTo>
                  <a:lnTo>
                    <a:pt x="141" y="99"/>
                  </a:lnTo>
                  <a:lnTo>
                    <a:pt x="135" y="110"/>
                  </a:lnTo>
                  <a:lnTo>
                    <a:pt x="144" y="120"/>
                  </a:lnTo>
                  <a:lnTo>
                    <a:pt x="152" y="128"/>
                  </a:lnTo>
                  <a:lnTo>
                    <a:pt x="157" y="136"/>
                  </a:lnTo>
                  <a:lnTo>
                    <a:pt x="161" y="141"/>
                  </a:lnTo>
                  <a:lnTo>
                    <a:pt x="166" y="137"/>
                  </a:lnTo>
                  <a:lnTo>
                    <a:pt x="171" y="131"/>
                  </a:lnTo>
                  <a:lnTo>
                    <a:pt x="174" y="125"/>
                  </a:lnTo>
                  <a:lnTo>
                    <a:pt x="175" y="120"/>
                  </a:lnTo>
                  <a:lnTo>
                    <a:pt x="178" y="117"/>
                  </a:lnTo>
                  <a:lnTo>
                    <a:pt x="180" y="116"/>
                  </a:lnTo>
                  <a:lnTo>
                    <a:pt x="182" y="118"/>
                  </a:lnTo>
                  <a:lnTo>
                    <a:pt x="183" y="124"/>
                  </a:lnTo>
                  <a:lnTo>
                    <a:pt x="182" y="132"/>
                  </a:lnTo>
                  <a:lnTo>
                    <a:pt x="179" y="141"/>
                  </a:lnTo>
                  <a:lnTo>
                    <a:pt x="176" y="148"/>
                  </a:lnTo>
                  <a:lnTo>
                    <a:pt x="174" y="153"/>
                  </a:lnTo>
                  <a:lnTo>
                    <a:pt x="176" y="158"/>
                  </a:lnTo>
                  <a:lnTo>
                    <a:pt x="180" y="163"/>
                  </a:lnTo>
                  <a:lnTo>
                    <a:pt x="182" y="168"/>
                  </a:lnTo>
                  <a:lnTo>
                    <a:pt x="186" y="174"/>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69" name="Freeform 311">
              <a:extLst>
                <a:ext uri="{FF2B5EF4-FFF2-40B4-BE49-F238E27FC236}">
                  <a16:creationId xmlns:a16="http://schemas.microsoft.com/office/drawing/2014/main" id="{70DA5D9B-B887-439E-A73D-0EEADA492E2B}"/>
                </a:ext>
              </a:extLst>
            </p:cNvPr>
            <p:cNvSpPr>
              <a:spLocks/>
            </p:cNvSpPr>
            <p:nvPr/>
          </p:nvSpPr>
          <p:spPr bwMode="auto">
            <a:xfrm>
              <a:off x="2275" y="1023"/>
              <a:ext cx="75" cy="100"/>
            </a:xfrm>
            <a:custGeom>
              <a:avLst/>
              <a:gdLst>
                <a:gd name="T0" fmla="*/ 1 w 150"/>
                <a:gd name="T1" fmla="*/ 4 h 200"/>
                <a:gd name="T2" fmla="*/ 1 w 150"/>
                <a:gd name="T3" fmla="*/ 3 h 200"/>
                <a:gd name="T4" fmla="*/ 1 w 150"/>
                <a:gd name="T5" fmla="*/ 3 h 200"/>
                <a:gd name="T6" fmla="*/ 0 w 150"/>
                <a:gd name="T7" fmla="*/ 3 h 200"/>
                <a:gd name="T8" fmla="*/ 1 w 150"/>
                <a:gd name="T9" fmla="*/ 2 h 200"/>
                <a:gd name="T10" fmla="*/ 1 w 150"/>
                <a:gd name="T11" fmla="*/ 2 h 200"/>
                <a:gd name="T12" fmla="*/ 1 w 150"/>
                <a:gd name="T13" fmla="*/ 3 h 200"/>
                <a:gd name="T14" fmla="*/ 1 w 150"/>
                <a:gd name="T15" fmla="*/ 3 h 200"/>
                <a:gd name="T16" fmla="*/ 1 w 150"/>
                <a:gd name="T17" fmla="*/ 3 h 200"/>
                <a:gd name="T18" fmla="*/ 1 w 150"/>
                <a:gd name="T19" fmla="*/ 3 h 200"/>
                <a:gd name="T20" fmla="*/ 1 w 150"/>
                <a:gd name="T21" fmla="*/ 3 h 200"/>
                <a:gd name="T22" fmla="*/ 1 w 150"/>
                <a:gd name="T23" fmla="*/ 2 h 200"/>
                <a:gd name="T24" fmla="*/ 1 w 150"/>
                <a:gd name="T25" fmla="*/ 2 h 200"/>
                <a:gd name="T26" fmla="*/ 1 w 150"/>
                <a:gd name="T27" fmla="*/ 2 h 200"/>
                <a:gd name="T28" fmla="*/ 1 w 150"/>
                <a:gd name="T29" fmla="*/ 2 h 200"/>
                <a:gd name="T30" fmla="*/ 1 w 150"/>
                <a:gd name="T31" fmla="*/ 3 h 200"/>
                <a:gd name="T32" fmla="*/ 1 w 150"/>
                <a:gd name="T33" fmla="*/ 3 h 200"/>
                <a:gd name="T34" fmla="*/ 2 w 150"/>
                <a:gd name="T35" fmla="*/ 2 h 200"/>
                <a:gd name="T36" fmla="*/ 1 w 150"/>
                <a:gd name="T37" fmla="*/ 2 h 200"/>
                <a:gd name="T38" fmla="*/ 2 w 150"/>
                <a:gd name="T39" fmla="*/ 1 h 200"/>
                <a:gd name="T40" fmla="*/ 2 w 150"/>
                <a:gd name="T41" fmla="*/ 1 h 200"/>
                <a:gd name="T42" fmla="*/ 2 w 150"/>
                <a:gd name="T43" fmla="*/ 1 h 200"/>
                <a:gd name="T44" fmla="*/ 2 w 150"/>
                <a:gd name="T45" fmla="*/ 1 h 200"/>
                <a:gd name="T46" fmla="*/ 2 w 150"/>
                <a:gd name="T47" fmla="*/ 2 h 200"/>
                <a:gd name="T48" fmla="*/ 2 w 150"/>
                <a:gd name="T49" fmla="*/ 2 h 200"/>
                <a:gd name="T50" fmla="*/ 2 w 150"/>
                <a:gd name="T51" fmla="*/ 1 h 200"/>
                <a:gd name="T52" fmla="*/ 2 w 150"/>
                <a:gd name="T53" fmla="*/ 1 h 200"/>
                <a:gd name="T54" fmla="*/ 2 w 150"/>
                <a:gd name="T55" fmla="*/ 1 h 200"/>
                <a:gd name="T56" fmla="*/ 3 w 150"/>
                <a:gd name="T57" fmla="*/ 1 h 200"/>
                <a:gd name="T58" fmla="*/ 3 w 150"/>
                <a:gd name="T59" fmla="*/ 1 h 200"/>
                <a:gd name="T60" fmla="*/ 2 w 150"/>
                <a:gd name="T61" fmla="*/ 1 h 200"/>
                <a:gd name="T62" fmla="*/ 2 w 150"/>
                <a:gd name="T63" fmla="*/ 1 h 200"/>
                <a:gd name="T64" fmla="*/ 2 w 150"/>
                <a:gd name="T65" fmla="*/ 1 h 200"/>
                <a:gd name="T66" fmla="*/ 2 w 150"/>
                <a:gd name="T67" fmla="*/ 2 h 200"/>
                <a:gd name="T68" fmla="*/ 2 w 150"/>
                <a:gd name="T69" fmla="*/ 2 h 200"/>
                <a:gd name="T70" fmla="*/ 2 w 150"/>
                <a:gd name="T71" fmla="*/ 2 h 200"/>
                <a:gd name="T72" fmla="*/ 3 w 150"/>
                <a:gd name="T73" fmla="*/ 2 h 200"/>
                <a:gd name="T74" fmla="*/ 3 w 150"/>
                <a:gd name="T75" fmla="*/ 2 h 200"/>
                <a:gd name="T76" fmla="*/ 3 w 150"/>
                <a:gd name="T77" fmla="*/ 2 h 200"/>
                <a:gd name="T78" fmla="*/ 3 w 150"/>
                <a:gd name="T79" fmla="*/ 2 h 200"/>
                <a:gd name="T80" fmla="*/ 3 w 150"/>
                <a:gd name="T81" fmla="*/ 2 h 200"/>
                <a:gd name="T82" fmla="*/ 2 w 150"/>
                <a:gd name="T83" fmla="*/ 2 h 200"/>
                <a:gd name="T84" fmla="*/ 2 w 150"/>
                <a:gd name="T85" fmla="*/ 2 h 200"/>
                <a:gd name="T86" fmla="*/ 2 w 150"/>
                <a:gd name="T87" fmla="*/ 2 h 200"/>
                <a:gd name="T88" fmla="*/ 2 w 150"/>
                <a:gd name="T89" fmla="*/ 2 h 200"/>
                <a:gd name="T90" fmla="*/ 2 w 150"/>
                <a:gd name="T91" fmla="*/ 3 h 200"/>
                <a:gd name="T92" fmla="*/ 2 w 150"/>
                <a:gd name="T93" fmla="*/ 3 h 200"/>
                <a:gd name="T94" fmla="*/ 2 w 150"/>
                <a:gd name="T95" fmla="*/ 3 h 200"/>
                <a:gd name="T96" fmla="*/ 2 w 150"/>
                <a:gd name="T97" fmla="*/ 3 h 200"/>
                <a:gd name="T98" fmla="*/ 2 w 150"/>
                <a:gd name="T99" fmla="*/ 3 h 200"/>
                <a:gd name="T100" fmla="*/ 2 w 150"/>
                <a:gd name="T101" fmla="*/ 3 h 200"/>
                <a:gd name="T102" fmla="*/ 3 w 150"/>
                <a:gd name="T103" fmla="*/ 3 h 200"/>
                <a:gd name="T104" fmla="*/ 2 w 150"/>
                <a:gd name="T105" fmla="*/ 3 h 200"/>
                <a:gd name="T106" fmla="*/ 2 w 150"/>
                <a:gd name="T107" fmla="*/ 3 h 200"/>
                <a:gd name="T108" fmla="*/ 2 w 150"/>
                <a:gd name="T109" fmla="*/ 3 h 200"/>
                <a:gd name="T110" fmla="*/ 2 w 150"/>
                <a:gd name="T111" fmla="*/ 3 h 200"/>
                <a:gd name="T112" fmla="*/ 1 w 150"/>
                <a:gd name="T113" fmla="*/ 3 h 200"/>
                <a:gd name="T114" fmla="*/ 1 w 150"/>
                <a:gd name="T115" fmla="*/ 3 h 200"/>
                <a:gd name="T116" fmla="*/ 1 w 150"/>
                <a:gd name="T117" fmla="*/ 4 h 200"/>
                <a:gd name="T118" fmla="*/ 1 w 150"/>
                <a:gd name="T119" fmla="*/ 4 h 2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0" h="200">
                  <a:moveTo>
                    <a:pt x="31" y="200"/>
                  </a:moveTo>
                  <a:lnTo>
                    <a:pt x="26" y="197"/>
                  </a:lnTo>
                  <a:lnTo>
                    <a:pt x="21" y="191"/>
                  </a:lnTo>
                  <a:lnTo>
                    <a:pt x="15" y="182"/>
                  </a:lnTo>
                  <a:lnTo>
                    <a:pt x="9" y="172"/>
                  </a:lnTo>
                  <a:lnTo>
                    <a:pt x="5" y="162"/>
                  </a:lnTo>
                  <a:lnTo>
                    <a:pt x="1" y="151"/>
                  </a:lnTo>
                  <a:lnTo>
                    <a:pt x="0" y="139"/>
                  </a:lnTo>
                  <a:lnTo>
                    <a:pt x="1" y="127"/>
                  </a:lnTo>
                  <a:lnTo>
                    <a:pt x="3" y="121"/>
                  </a:lnTo>
                  <a:lnTo>
                    <a:pt x="6" y="119"/>
                  </a:lnTo>
                  <a:lnTo>
                    <a:pt x="7" y="122"/>
                  </a:lnTo>
                  <a:lnTo>
                    <a:pt x="8" y="127"/>
                  </a:lnTo>
                  <a:lnTo>
                    <a:pt x="10" y="144"/>
                  </a:lnTo>
                  <a:lnTo>
                    <a:pt x="15" y="161"/>
                  </a:lnTo>
                  <a:lnTo>
                    <a:pt x="23" y="177"/>
                  </a:lnTo>
                  <a:lnTo>
                    <a:pt x="34" y="187"/>
                  </a:lnTo>
                  <a:lnTo>
                    <a:pt x="39" y="183"/>
                  </a:lnTo>
                  <a:lnTo>
                    <a:pt x="43" y="176"/>
                  </a:lnTo>
                  <a:lnTo>
                    <a:pt x="44" y="171"/>
                  </a:lnTo>
                  <a:lnTo>
                    <a:pt x="46" y="169"/>
                  </a:lnTo>
                  <a:lnTo>
                    <a:pt x="39" y="151"/>
                  </a:lnTo>
                  <a:lnTo>
                    <a:pt x="34" y="129"/>
                  </a:lnTo>
                  <a:lnTo>
                    <a:pt x="33" y="109"/>
                  </a:lnTo>
                  <a:lnTo>
                    <a:pt x="33" y="95"/>
                  </a:lnTo>
                  <a:lnTo>
                    <a:pt x="36" y="87"/>
                  </a:lnTo>
                  <a:lnTo>
                    <a:pt x="38" y="84"/>
                  </a:lnTo>
                  <a:lnTo>
                    <a:pt x="40" y="86"/>
                  </a:lnTo>
                  <a:lnTo>
                    <a:pt x="40" y="94"/>
                  </a:lnTo>
                  <a:lnTo>
                    <a:pt x="40" y="108"/>
                  </a:lnTo>
                  <a:lnTo>
                    <a:pt x="43" y="125"/>
                  </a:lnTo>
                  <a:lnTo>
                    <a:pt x="46" y="142"/>
                  </a:lnTo>
                  <a:lnTo>
                    <a:pt x="53" y="153"/>
                  </a:lnTo>
                  <a:lnTo>
                    <a:pt x="60" y="142"/>
                  </a:lnTo>
                  <a:lnTo>
                    <a:pt x="67" y="131"/>
                  </a:lnTo>
                  <a:lnTo>
                    <a:pt x="70" y="118"/>
                  </a:lnTo>
                  <a:lnTo>
                    <a:pt x="72" y="109"/>
                  </a:lnTo>
                  <a:lnTo>
                    <a:pt x="64" y="87"/>
                  </a:lnTo>
                  <a:lnTo>
                    <a:pt x="63" y="64"/>
                  </a:lnTo>
                  <a:lnTo>
                    <a:pt x="66" y="42"/>
                  </a:lnTo>
                  <a:lnTo>
                    <a:pt x="74" y="26"/>
                  </a:lnTo>
                  <a:lnTo>
                    <a:pt x="78" y="23"/>
                  </a:lnTo>
                  <a:lnTo>
                    <a:pt x="81" y="23"/>
                  </a:lnTo>
                  <a:lnTo>
                    <a:pt x="81" y="25"/>
                  </a:lnTo>
                  <a:lnTo>
                    <a:pt x="81" y="30"/>
                  </a:lnTo>
                  <a:lnTo>
                    <a:pt x="76" y="47"/>
                  </a:lnTo>
                  <a:lnTo>
                    <a:pt x="75" y="65"/>
                  </a:lnTo>
                  <a:lnTo>
                    <a:pt x="76" y="80"/>
                  </a:lnTo>
                  <a:lnTo>
                    <a:pt x="82" y="92"/>
                  </a:lnTo>
                  <a:lnTo>
                    <a:pt x="91" y="79"/>
                  </a:lnTo>
                  <a:lnTo>
                    <a:pt x="97" y="66"/>
                  </a:lnTo>
                  <a:lnTo>
                    <a:pt x="100" y="55"/>
                  </a:lnTo>
                  <a:lnTo>
                    <a:pt x="102" y="46"/>
                  </a:lnTo>
                  <a:lnTo>
                    <a:pt x="106" y="35"/>
                  </a:lnTo>
                  <a:lnTo>
                    <a:pt x="112" y="23"/>
                  </a:lnTo>
                  <a:lnTo>
                    <a:pt x="119" y="12"/>
                  </a:lnTo>
                  <a:lnTo>
                    <a:pt x="124" y="4"/>
                  </a:lnTo>
                  <a:lnTo>
                    <a:pt x="129" y="1"/>
                  </a:lnTo>
                  <a:lnTo>
                    <a:pt x="133" y="0"/>
                  </a:lnTo>
                  <a:lnTo>
                    <a:pt x="136" y="2"/>
                  </a:lnTo>
                  <a:lnTo>
                    <a:pt x="135" y="6"/>
                  </a:lnTo>
                  <a:lnTo>
                    <a:pt x="124" y="19"/>
                  </a:lnTo>
                  <a:lnTo>
                    <a:pt x="115" y="32"/>
                  </a:lnTo>
                  <a:lnTo>
                    <a:pt x="109" y="43"/>
                  </a:lnTo>
                  <a:lnTo>
                    <a:pt x="107" y="54"/>
                  </a:lnTo>
                  <a:lnTo>
                    <a:pt x="106" y="64"/>
                  </a:lnTo>
                  <a:lnTo>
                    <a:pt x="102" y="76"/>
                  </a:lnTo>
                  <a:lnTo>
                    <a:pt x="98" y="87"/>
                  </a:lnTo>
                  <a:lnTo>
                    <a:pt x="93" y="95"/>
                  </a:lnTo>
                  <a:lnTo>
                    <a:pt x="101" y="93"/>
                  </a:lnTo>
                  <a:lnTo>
                    <a:pt x="108" y="91"/>
                  </a:lnTo>
                  <a:lnTo>
                    <a:pt x="116" y="87"/>
                  </a:lnTo>
                  <a:lnTo>
                    <a:pt x="123" y="84"/>
                  </a:lnTo>
                  <a:lnTo>
                    <a:pt x="130" y="79"/>
                  </a:lnTo>
                  <a:lnTo>
                    <a:pt x="136" y="76"/>
                  </a:lnTo>
                  <a:lnTo>
                    <a:pt x="140" y="72"/>
                  </a:lnTo>
                  <a:lnTo>
                    <a:pt x="143" y="69"/>
                  </a:lnTo>
                  <a:lnTo>
                    <a:pt x="146" y="65"/>
                  </a:lnTo>
                  <a:lnTo>
                    <a:pt x="150" y="64"/>
                  </a:lnTo>
                  <a:lnTo>
                    <a:pt x="150" y="66"/>
                  </a:lnTo>
                  <a:lnTo>
                    <a:pt x="148" y="71"/>
                  </a:lnTo>
                  <a:lnTo>
                    <a:pt x="143" y="80"/>
                  </a:lnTo>
                  <a:lnTo>
                    <a:pt x="136" y="87"/>
                  </a:lnTo>
                  <a:lnTo>
                    <a:pt x="128" y="93"/>
                  </a:lnTo>
                  <a:lnTo>
                    <a:pt x="120" y="99"/>
                  </a:lnTo>
                  <a:lnTo>
                    <a:pt x="112" y="102"/>
                  </a:lnTo>
                  <a:lnTo>
                    <a:pt x="104" y="104"/>
                  </a:lnTo>
                  <a:lnTo>
                    <a:pt x="97" y="107"/>
                  </a:lnTo>
                  <a:lnTo>
                    <a:pt x="92" y="107"/>
                  </a:lnTo>
                  <a:lnTo>
                    <a:pt x="85" y="118"/>
                  </a:lnTo>
                  <a:lnTo>
                    <a:pt x="77" y="134"/>
                  </a:lnTo>
                  <a:lnTo>
                    <a:pt x="70" y="151"/>
                  </a:lnTo>
                  <a:lnTo>
                    <a:pt x="68" y="160"/>
                  </a:lnTo>
                  <a:lnTo>
                    <a:pt x="74" y="162"/>
                  </a:lnTo>
                  <a:lnTo>
                    <a:pt x="81" y="163"/>
                  </a:lnTo>
                  <a:lnTo>
                    <a:pt x="89" y="163"/>
                  </a:lnTo>
                  <a:lnTo>
                    <a:pt x="95" y="162"/>
                  </a:lnTo>
                  <a:lnTo>
                    <a:pt x="104" y="160"/>
                  </a:lnTo>
                  <a:lnTo>
                    <a:pt x="110" y="156"/>
                  </a:lnTo>
                  <a:lnTo>
                    <a:pt x="117" y="152"/>
                  </a:lnTo>
                  <a:lnTo>
                    <a:pt x="122" y="146"/>
                  </a:lnTo>
                  <a:lnTo>
                    <a:pt x="127" y="140"/>
                  </a:lnTo>
                  <a:lnTo>
                    <a:pt x="130" y="138"/>
                  </a:lnTo>
                  <a:lnTo>
                    <a:pt x="131" y="140"/>
                  </a:lnTo>
                  <a:lnTo>
                    <a:pt x="129" y="146"/>
                  </a:lnTo>
                  <a:lnTo>
                    <a:pt x="124" y="154"/>
                  </a:lnTo>
                  <a:lnTo>
                    <a:pt x="117" y="162"/>
                  </a:lnTo>
                  <a:lnTo>
                    <a:pt x="109" y="168"/>
                  </a:lnTo>
                  <a:lnTo>
                    <a:pt x="101" y="171"/>
                  </a:lnTo>
                  <a:lnTo>
                    <a:pt x="92" y="175"/>
                  </a:lnTo>
                  <a:lnTo>
                    <a:pt x="83" y="176"/>
                  </a:lnTo>
                  <a:lnTo>
                    <a:pt x="74" y="176"/>
                  </a:lnTo>
                  <a:lnTo>
                    <a:pt x="66" y="174"/>
                  </a:lnTo>
                  <a:lnTo>
                    <a:pt x="61" y="179"/>
                  </a:lnTo>
                  <a:lnTo>
                    <a:pt x="58" y="183"/>
                  </a:lnTo>
                  <a:lnTo>
                    <a:pt x="55" y="187"/>
                  </a:lnTo>
                  <a:lnTo>
                    <a:pt x="54" y="193"/>
                  </a:lnTo>
                  <a:lnTo>
                    <a:pt x="47" y="193"/>
                  </a:lnTo>
                  <a:lnTo>
                    <a:pt x="40" y="194"/>
                  </a:lnTo>
                  <a:lnTo>
                    <a:pt x="34" y="197"/>
                  </a:lnTo>
                  <a:lnTo>
                    <a:pt x="31" y="20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0" name="Freeform 312">
              <a:extLst>
                <a:ext uri="{FF2B5EF4-FFF2-40B4-BE49-F238E27FC236}">
                  <a16:creationId xmlns:a16="http://schemas.microsoft.com/office/drawing/2014/main" id="{E60D4617-ED3F-4668-B6D9-756BBC89F6EE}"/>
                </a:ext>
              </a:extLst>
            </p:cNvPr>
            <p:cNvSpPr>
              <a:spLocks/>
            </p:cNvSpPr>
            <p:nvPr/>
          </p:nvSpPr>
          <p:spPr bwMode="auto">
            <a:xfrm>
              <a:off x="2312" y="1135"/>
              <a:ext cx="119" cy="55"/>
            </a:xfrm>
            <a:custGeom>
              <a:avLst/>
              <a:gdLst>
                <a:gd name="T0" fmla="*/ 1 w 237"/>
                <a:gd name="T1" fmla="*/ 1 h 110"/>
                <a:gd name="T2" fmla="*/ 1 w 237"/>
                <a:gd name="T3" fmla="*/ 1 h 110"/>
                <a:gd name="T4" fmla="*/ 1 w 237"/>
                <a:gd name="T5" fmla="*/ 1 h 110"/>
                <a:gd name="T6" fmla="*/ 1 w 237"/>
                <a:gd name="T7" fmla="*/ 1 h 110"/>
                <a:gd name="T8" fmla="*/ 1 w 237"/>
                <a:gd name="T9" fmla="*/ 1 h 110"/>
                <a:gd name="T10" fmla="*/ 2 w 237"/>
                <a:gd name="T11" fmla="*/ 1 h 110"/>
                <a:gd name="T12" fmla="*/ 2 w 237"/>
                <a:gd name="T13" fmla="*/ 1 h 110"/>
                <a:gd name="T14" fmla="*/ 2 w 237"/>
                <a:gd name="T15" fmla="*/ 2 h 110"/>
                <a:gd name="T16" fmla="*/ 2 w 237"/>
                <a:gd name="T17" fmla="*/ 2 h 110"/>
                <a:gd name="T18" fmla="*/ 2 w 237"/>
                <a:gd name="T19" fmla="*/ 2 h 110"/>
                <a:gd name="T20" fmla="*/ 2 w 237"/>
                <a:gd name="T21" fmla="*/ 2 h 110"/>
                <a:gd name="T22" fmla="*/ 2 w 237"/>
                <a:gd name="T23" fmla="*/ 2 h 110"/>
                <a:gd name="T24" fmla="*/ 2 w 237"/>
                <a:gd name="T25" fmla="*/ 2 h 110"/>
                <a:gd name="T26" fmla="*/ 2 w 237"/>
                <a:gd name="T27" fmla="*/ 1 h 110"/>
                <a:gd name="T28" fmla="*/ 2 w 237"/>
                <a:gd name="T29" fmla="*/ 1 h 110"/>
                <a:gd name="T30" fmla="*/ 2 w 237"/>
                <a:gd name="T31" fmla="*/ 1 h 110"/>
                <a:gd name="T32" fmla="*/ 2 w 237"/>
                <a:gd name="T33" fmla="*/ 1 h 110"/>
                <a:gd name="T34" fmla="*/ 3 w 237"/>
                <a:gd name="T35" fmla="*/ 1 h 110"/>
                <a:gd name="T36" fmla="*/ 3 w 237"/>
                <a:gd name="T37" fmla="*/ 2 h 110"/>
                <a:gd name="T38" fmla="*/ 3 w 237"/>
                <a:gd name="T39" fmla="*/ 2 h 110"/>
                <a:gd name="T40" fmla="*/ 3 w 237"/>
                <a:gd name="T41" fmla="*/ 2 h 110"/>
                <a:gd name="T42" fmla="*/ 3 w 237"/>
                <a:gd name="T43" fmla="*/ 2 h 110"/>
                <a:gd name="T44" fmla="*/ 3 w 237"/>
                <a:gd name="T45" fmla="*/ 2 h 110"/>
                <a:gd name="T46" fmla="*/ 3 w 237"/>
                <a:gd name="T47" fmla="*/ 2 h 110"/>
                <a:gd name="T48" fmla="*/ 3 w 237"/>
                <a:gd name="T49" fmla="*/ 2 h 110"/>
                <a:gd name="T50" fmla="*/ 3 w 237"/>
                <a:gd name="T51" fmla="*/ 2 h 110"/>
                <a:gd name="T52" fmla="*/ 3 w 237"/>
                <a:gd name="T53" fmla="*/ 2 h 110"/>
                <a:gd name="T54" fmla="*/ 3 w 237"/>
                <a:gd name="T55" fmla="*/ 2 h 110"/>
                <a:gd name="T56" fmla="*/ 3 w 237"/>
                <a:gd name="T57" fmla="*/ 2 h 110"/>
                <a:gd name="T58" fmla="*/ 3 w 237"/>
                <a:gd name="T59" fmla="*/ 2 h 110"/>
                <a:gd name="T60" fmla="*/ 4 w 237"/>
                <a:gd name="T61" fmla="*/ 2 h 110"/>
                <a:gd name="T62" fmla="*/ 4 w 237"/>
                <a:gd name="T63" fmla="*/ 2 h 110"/>
                <a:gd name="T64" fmla="*/ 4 w 237"/>
                <a:gd name="T65" fmla="*/ 2 h 110"/>
                <a:gd name="T66" fmla="*/ 4 w 237"/>
                <a:gd name="T67" fmla="*/ 2 h 110"/>
                <a:gd name="T68" fmla="*/ 4 w 237"/>
                <a:gd name="T69" fmla="*/ 2 h 110"/>
                <a:gd name="T70" fmla="*/ 4 w 237"/>
                <a:gd name="T71" fmla="*/ 2 h 110"/>
                <a:gd name="T72" fmla="*/ 3 w 237"/>
                <a:gd name="T73" fmla="*/ 1 h 110"/>
                <a:gd name="T74" fmla="*/ 3 w 237"/>
                <a:gd name="T75" fmla="*/ 1 h 110"/>
                <a:gd name="T76" fmla="*/ 3 w 237"/>
                <a:gd name="T77" fmla="*/ 1 h 110"/>
                <a:gd name="T78" fmla="*/ 3 w 237"/>
                <a:gd name="T79" fmla="*/ 1 h 110"/>
                <a:gd name="T80" fmla="*/ 3 w 237"/>
                <a:gd name="T81" fmla="*/ 1 h 110"/>
                <a:gd name="T82" fmla="*/ 3 w 237"/>
                <a:gd name="T83" fmla="*/ 1 h 110"/>
                <a:gd name="T84" fmla="*/ 3 w 237"/>
                <a:gd name="T85" fmla="*/ 1 h 110"/>
                <a:gd name="T86" fmla="*/ 3 w 237"/>
                <a:gd name="T87" fmla="*/ 1 h 110"/>
                <a:gd name="T88" fmla="*/ 3 w 237"/>
                <a:gd name="T89" fmla="*/ 1 h 110"/>
                <a:gd name="T90" fmla="*/ 3 w 237"/>
                <a:gd name="T91" fmla="*/ 1 h 110"/>
                <a:gd name="T92" fmla="*/ 3 w 237"/>
                <a:gd name="T93" fmla="*/ 1 h 110"/>
                <a:gd name="T94" fmla="*/ 2 w 237"/>
                <a:gd name="T95" fmla="*/ 1 h 110"/>
                <a:gd name="T96" fmla="*/ 2 w 237"/>
                <a:gd name="T97" fmla="*/ 1 h 110"/>
                <a:gd name="T98" fmla="*/ 2 w 237"/>
                <a:gd name="T99" fmla="*/ 1 h 110"/>
                <a:gd name="T100" fmla="*/ 2 w 237"/>
                <a:gd name="T101" fmla="*/ 1 h 110"/>
                <a:gd name="T102" fmla="*/ 2 w 237"/>
                <a:gd name="T103" fmla="*/ 1 h 110"/>
                <a:gd name="T104" fmla="*/ 2 w 237"/>
                <a:gd name="T105" fmla="*/ 1 h 110"/>
                <a:gd name="T106" fmla="*/ 2 w 237"/>
                <a:gd name="T107" fmla="*/ 0 h 110"/>
                <a:gd name="T108" fmla="*/ 2 w 237"/>
                <a:gd name="T109" fmla="*/ 1 h 110"/>
                <a:gd name="T110" fmla="*/ 2 w 237"/>
                <a:gd name="T111" fmla="*/ 1 h 110"/>
                <a:gd name="T112" fmla="*/ 2 w 237"/>
                <a:gd name="T113" fmla="*/ 1 h 110"/>
                <a:gd name="T114" fmla="*/ 2 w 237"/>
                <a:gd name="T115" fmla="*/ 1 h 110"/>
                <a:gd name="T116" fmla="*/ 1 w 237"/>
                <a:gd name="T117" fmla="*/ 1 h 110"/>
                <a:gd name="T118" fmla="*/ 1 w 237"/>
                <a:gd name="T119" fmla="*/ 1 h 110"/>
                <a:gd name="T120" fmla="*/ 1 w 237"/>
                <a:gd name="T121" fmla="*/ 1 h 110"/>
                <a:gd name="T122" fmla="*/ 1 w 237"/>
                <a:gd name="T123" fmla="*/ 1 h 1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 h="110">
                  <a:moveTo>
                    <a:pt x="0" y="34"/>
                  </a:moveTo>
                  <a:lnTo>
                    <a:pt x="1" y="35"/>
                  </a:lnTo>
                  <a:lnTo>
                    <a:pt x="1" y="37"/>
                  </a:lnTo>
                  <a:lnTo>
                    <a:pt x="1" y="38"/>
                  </a:lnTo>
                  <a:lnTo>
                    <a:pt x="1" y="41"/>
                  </a:lnTo>
                  <a:lnTo>
                    <a:pt x="10" y="41"/>
                  </a:lnTo>
                  <a:lnTo>
                    <a:pt x="19" y="41"/>
                  </a:lnTo>
                  <a:lnTo>
                    <a:pt x="31" y="41"/>
                  </a:lnTo>
                  <a:lnTo>
                    <a:pt x="41" y="42"/>
                  </a:lnTo>
                  <a:lnTo>
                    <a:pt x="51" y="44"/>
                  </a:lnTo>
                  <a:lnTo>
                    <a:pt x="59" y="46"/>
                  </a:lnTo>
                  <a:lnTo>
                    <a:pt x="66" y="49"/>
                  </a:lnTo>
                  <a:lnTo>
                    <a:pt x="70" y="51"/>
                  </a:lnTo>
                  <a:lnTo>
                    <a:pt x="72" y="54"/>
                  </a:lnTo>
                  <a:lnTo>
                    <a:pt x="74" y="60"/>
                  </a:lnTo>
                  <a:lnTo>
                    <a:pt x="77" y="66"/>
                  </a:lnTo>
                  <a:lnTo>
                    <a:pt x="80" y="74"/>
                  </a:lnTo>
                  <a:lnTo>
                    <a:pt x="85" y="81"/>
                  </a:lnTo>
                  <a:lnTo>
                    <a:pt x="91" y="88"/>
                  </a:lnTo>
                  <a:lnTo>
                    <a:pt x="96" y="94"/>
                  </a:lnTo>
                  <a:lnTo>
                    <a:pt x="104" y="98"/>
                  </a:lnTo>
                  <a:lnTo>
                    <a:pt x="111" y="101"/>
                  </a:lnTo>
                  <a:lnTo>
                    <a:pt x="114" y="99"/>
                  </a:lnTo>
                  <a:lnTo>
                    <a:pt x="111" y="96"/>
                  </a:lnTo>
                  <a:lnTo>
                    <a:pt x="106" y="89"/>
                  </a:lnTo>
                  <a:lnTo>
                    <a:pt x="99" y="81"/>
                  </a:lnTo>
                  <a:lnTo>
                    <a:pt x="93" y="71"/>
                  </a:lnTo>
                  <a:lnTo>
                    <a:pt x="91" y="60"/>
                  </a:lnTo>
                  <a:lnTo>
                    <a:pt x="89" y="52"/>
                  </a:lnTo>
                  <a:lnTo>
                    <a:pt x="95" y="52"/>
                  </a:lnTo>
                  <a:lnTo>
                    <a:pt x="101" y="52"/>
                  </a:lnTo>
                  <a:lnTo>
                    <a:pt x="107" y="53"/>
                  </a:lnTo>
                  <a:lnTo>
                    <a:pt x="114" y="54"/>
                  </a:lnTo>
                  <a:lnTo>
                    <a:pt x="119" y="56"/>
                  </a:lnTo>
                  <a:lnTo>
                    <a:pt x="125" y="57"/>
                  </a:lnTo>
                  <a:lnTo>
                    <a:pt x="129" y="59"/>
                  </a:lnTo>
                  <a:lnTo>
                    <a:pt x="132" y="60"/>
                  </a:lnTo>
                  <a:lnTo>
                    <a:pt x="133" y="66"/>
                  </a:lnTo>
                  <a:lnTo>
                    <a:pt x="135" y="72"/>
                  </a:lnTo>
                  <a:lnTo>
                    <a:pt x="140" y="79"/>
                  </a:lnTo>
                  <a:lnTo>
                    <a:pt x="145" y="86"/>
                  </a:lnTo>
                  <a:lnTo>
                    <a:pt x="150" y="92"/>
                  </a:lnTo>
                  <a:lnTo>
                    <a:pt x="157" y="98"/>
                  </a:lnTo>
                  <a:lnTo>
                    <a:pt x="163" y="103"/>
                  </a:lnTo>
                  <a:lnTo>
                    <a:pt x="170" y="106"/>
                  </a:lnTo>
                  <a:lnTo>
                    <a:pt x="182" y="110"/>
                  </a:lnTo>
                  <a:lnTo>
                    <a:pt x="188" y="110"/>
                  </a:lnTo>
                  <a:lnTo>
                    <a:pt x="191" y="107"/>
                  </a:lnTo>
                  <a:lnTo>
                    <a:pt x="185" y="104"/>
                  </a:lnTo>
                  <a:lnTo>
                    <a:pt x="177" y="99"/>
                  </a:lnTo>
                  <a:lnTo>
                    <a:pt x="170" y="95"/>
                  </a:lnTo>
                  <a:lnTo>
                    <a:pt x="163" y="89"/>
                  </a:lnTo>
                  <a:lnTo>
                    <a:pt x="159" y="84"/>
                  </a:lnTo>
                  <a:lnTo>
                    <a:pt x="154" y="79"/>
                  </a:lnTo>
                  <a:lnTo>
                    <a:pt x="149" y="74"/>
                  </a:lnTo>
                  <a:lnTo>
                    <a:pt x="147" y="69"/>
                  </a:lnTo>
                  <a:lnTo>
                    <a:pt x="146" y="66"/>
                  </a:lnTo>
                  <a:lnTo>
                    <a:pt x="155" y="71"/>
                  </a:lnTo>
                  <a:lnTo>
                    <a:pt x="167" y="74"/>
                  </a:lnTo>
                  <a:lnTo>
                    <a:pt x="179" y="76"/>
                  </a:lnTo>
                  <a:lnTo>
                    <a:pt x="192" y="79"/>
                  </a:lnTo>
                  <a:lnTo>
                    <a:pt x="205" y="81"/>
                  </a:lnTo>
                  <a:lnTo>
                    <a:pt x="215" y="82"/>
                  </a:lnTo>
                  <a:lnTo>
                    <a:pt x="224" y="83"/>
                  </a:lnTo>
                  <a:lnTo>
                    <a:pt x="230" y="83"/>
                  </a:lnTo>
                  <a:lnTo>
                    <a:pt x="236" y="83"/>
                  </a:lnTo>
                  <a:lnTo>
                    <a:pt x="237" y="81"/>
                  </a:lnTo>
                  <a:lnTo>
                    <a:pt x="233" y="77"/>
                  </a:lnTo>
                  <a:lnTo>
                    <a:pt x="226" y="76"/>
                  </a:lnTo>
                  <a:lnTo>
                    <a:pt x="218" y="75"/>
                  </a:lnTo>
                  <a:lnTo>
                    <a:pt x="208" y="73"/>
                  </a:lnTo>
                  <a:lnTo>
                    <a:pt x="196" y="69"/>
                  </a:lnTo>
                  <a:lnTo>
                    <a:pt x="185" y="66"/>
                  </a:lnTo>
                  <a:lnTo>
                    <a:pt x="175" y="62"/>
                  </a:lnTo>
                  <a:lnTo>
                    <a:pt x="165" y="59"/>
                  </a:lnTo>
                  <a:lnTo>
                    <a:pt x="157" y="57"/>
                  </a:lnTo>
                  <a:lnTo>
                    <a:pt x="154" y="54"/>
                  </a:lnTo>
                  <a:lnTo>
                    <a:pt x="161" y="48"/>
                  </a:lnTo>
                  <a:lnTo>
                    <a:pt x="169" y="42"/>
                  </a:lnTo>
                  <a:lnTo>
                    <a:pt x="177" y="39"/>
                  </a:lnTo>
                  <a:lnTo>
                    <a:pt x="184" y="38"/>
                  </a:lnTo>
                  <a:lnTo>
                    <a:pt x="190" y="37"/>
                  </a:lnTo>
                  <a:lnTo>
                    <a:pt x="191" y="35"/>
                  </a:lnTo>
                  <a:lnTo>
                    <a:pt x="188" y="31"/>
                  </a:lnTo>
                  <a:lnTo>
                    <a:pt x="182" y="29"/>
                  </a:lnTo>
                  <a:lnTo>
                    <a:pt x="177" y="28"/>
                  </a:lnTo>
                  <a:lnTo>
                    <a:pt x="171" y="29"/>
                  </a:lnTo>
                  <a:lnTo>
                    <a:pt x="165" y="30"/>
                  </a:lnTo>
                  <a:lnTo>
                    <a:pt x="160" y="33"/>
                  </a:lnTo>
                  <a:lnTo>
                    <a:pt x="154" y="36"/>
                  </a:lnTo>
                  <a:lnTo>
                    <a:pt x="149" y="38"/>
                  </a:lnTo>
                  <a:lnTo>
                    <a:pt x="145" y="43"/>
                  </a:lnTo>
                  <a:lnTo>
                    <a:pt x="142" y="46"/>
                  </a:lnTo>
                  <a:lnTo>
                    <a:pt x="137" y="46"/>
                  </a:lnTo>
                  <a:lnTo>
                    <a:pt x="130" y="45"/>
                  </a:lnTo>
                  <a:lnTo>
                    <a:pt x="123" y="45"/>
                  </a:lnTo>
                  <a:lnTo>
                    <a:pt x="116" y="44"/>
                  </a:lnTo>
                  <a:lnTo>
                    <a:pt x="109" y="43"/>
                  </a:lnTo>
                  <a:lnTo>
                    <a:pt x="102" y="43"/>
                  </a:lnTo>
                  <a:lnTo>
                    <a:pt x="97" y="43"/>
                  </a:lnTo>
                  <a:lnTo>
                    <a:pt x="95" y="43"/>
                  </a:lnTo>
                  <a:lnTo>
                    <a:pt x="94" y="33"/>
                  </a:lnTo>
                  <a:lnTo>
                    <a:pt x="97" y="23"/>
                  </a:lnTo>
                  <a:lnTo>
                    <a:pt x="104" y="14"/>
                  </a:lnTo>
                  <a:lnTo>
                    <a:pt x="115" y="7"/>
                  </a:lnTo>
                  <a:lnTo>
                    <a:pt x="123" y="4"/>
                  </a:lnTo>
                  <a:lnTo>
                    <a:pt x="124" y="1"/>
                  </a:lnTo>
                  <a:lnTo>
                    <a:pt x="121" y="0"/>
                  </a:lnTo>
                  <a:lnTo>
                    <a:pt x="115" y="0"/>
                  </a:lnTo>
                  <a:lnTo>
                    <a:pt x="110" y="1"/>
                  </a:lnTo>
                  <a:lnTo>
                    <a:pt x="104" y="5"/>
                  </a:lnTo>
                  <a:lnTo>
                    <a:pt x="97" y="8"/>
                  </a:lnTo>
                  <a:lnTo>
                    <a:pt x="91" y="14"/>
                  </a:lnTo>
                  <a:lnTo>
                    <a:pt x="83" y="19"/>
                  </a:lnTo>
                  <a:lnTo>
                    <a:pt x="77" y="24"/>
                  </a:lnTo>
                  <a:lnTo>
                    <a:pt x="72" y="28"/>
                  </a:lnTo>
                  <a:lnTo>
                    <a:pt x="70" y="31"/>
                  </a:lnTo>
                  <a:lnTo>
                    <a:pt x="63" y="31"/>
                  </a:lnTo>
                  <a:lnTo>
                    <a:pt x="55" y="31"/>
                  </a:lnTo>
                  <a:lnTo>
                    <a:pt x="45" y="31"/>
                  </a:lnTo>
                  <a:lnTo>
                    <a:pt x="34" y="31"/>
                  </a:lnTo>
                  <a:lnTo>
                    <a:pt x="24" y="31"/>
                  </a:lnTo>
                  <a:lnTo>
                    <a:pt x="13" y="31"/>
                  </a:lnTo>
                  <a:lnTo>
                    <a:pt x="5" y="33"/>
                  </a:lnTo>
                  <a:lnTo>
                    <a:pt x="0" y="34"/>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1" name="Freeform 313">
              <a:extLst>
                <a:ext uri="{FF2B5EF4-FFF2-40B4-BE49-F238E27FC236}">
                  <a16:creationId xmlns:a16="http://schemas.microsoft.com/office/drawing/2014/main" id="{E366E6A4-8035-4EA1-A06F-761920938D70}"/>
                </a:ext>
              </a:extLst>
            </p:cNvPr>
            <p:cNvSpPr>
              <a:spLocks/>
            </p:cNvSpPr>
            <p:nvPr/>
          </p:nvSpPr>
          <p:spPr bwMode="auto">
            <a:xfrm>
              <a:off x="2300" y="1183"/>
              <a:ext cx="97" cy="111"/>
            </a:xfrm>
            <a:custGeom>
              <a:avLst/>
              <a:gdLst>
                <a:gd name="T0" fmla="*/ 1 w 194"/>
                <a:gd name="T1" fmla="*/ 1 h 222"/>
                <a:gd name="T2" fmla="*/ 1 w 194"/>
                <a:gd name="T3" fmla="*/ 1 h 222"/>
                <a:gd name="T4" fmla="*/ 1 w 194"/>
                <a:gd name="T5" fmla="*/ 1 h 222"/>
                <a:gd name="T6" fmla="*/ 1 w 194"/>
                <a:gd name="T7" fmla="*/ 2 h 222"/>
                <a:gd name="T8" fmla="*/ 1 w 194"/>
                <a:gd name="T9" fmla="*/ 2 h 222"/>
                <a:gd name="T10" fmla="*/ 1 w 194"/>
                <a:gd name="T11" fmla="*/ 1 h 222"/>
                <a:gd name="T12" fmla="*/ 1 w 194"/>
                <a:gd name="T13" fmla="*/ 1 h 222"/>
                <a:gd name="T14" fmla="*/ 1 w 194"/>
                <a:gd name="T15" fmla="*/ 1 h 222"/>
                <a:gd name="T16" fmla="*/ 1 w 194"/>
                <a:gd name="T17" fmla="*/ 1 h 222"/>
                <a:gd name="T18" fmla="*/ 2 w 194"/>
                <a:gd name="T19" fmla="*/ 2 h 222"/>
                <a:gd name="T20" fmla="*/ 2 w 194"/>
                <a:gd name="T21" fmla="*/ 2 h 222"/>
                <a:gd name="T22" fmla="*/ 2 w 194"/>
                <a:gd name="T23" fmla="*/ 3 h 222"/>
                <a:gd name="T24" fmla="*/ 2 w 194"/>
                <a:gd name="T25" fmla="*/ 3 h 222"/>
                <a:gd name="T26" fmla="*/ 2 w 194"/>
                <a:gd name="T27" fmla="*/ 2 h 222"/>
                <a:gd name="T28" fmla="*/ 2 w 194"/>
                <a:gd name="T29" fmla="*/ 2 h 222"/>
                <a:gd name="T30" fmla="*/ 3 w 194"/>
                <a:gd name="T31" fmla="*/ 3 h 222"/>
                <a:gd name="T32" fmla="*/ 3 w 194"/>
                <a:gd name="T33" fmla="*/ 3 h 222"/>
                <a:gd name="T34" fmla="*/ 3 w 194"/>
                <a:gd name="T35" fmla="*/ 4 h 222"/>
                <a:gd name="T36" fmla="*/ 3 w 194"/>
                <a:gd name="T37" fmla="*/ 4 h 222"/>
                <a:gd name="T38" fmla="*/ 4 w 194"/>
                <a:gd name="T39" fmla="*/ 4 h 222"/>
                <a:gd name="T40" fmla="*/ 3 w 194"/>
                <a:gd name="T41" fmla="*/ 4 h 222"/>
                <a:gd name="T42" fmla="*/ 3 w 194"/>
                <a:gd name="T43" fmla="*/ 3 h 222"/>
                <a:gd name="T44" fmla="*/ 3 w 194"/>
                <a:gd name="T45" fmla="*/ 3 h 222"/>
                <a:gd name="T46" fmla="*/ 2 w 194"/>
                <a:gd name="T47" fmla="*/ 2 h 222"/>
                <a:gd name="T48" fmla="*/ 2 w 194"/>
                <a:gd name="T49" fmla="*/ 2 h 222"/>
                <a:gd name="T50" fmla="*/ 3 w 194"/>
                <a:gd name="T51" fmla="*/ 2 h 222"/>
                <a:gd name="T52" fmla="*/ 3 w 194"/>
                <a:gd name="T53" fmla="*/ 2 h 222"/>
                <a:gd name="T54" fmla="*/ 3 w 194"/>
                <a:gd name="T55" fmla="*/ 2 h 222"/>
                <a:gd name="T56" fmla="*/ 3 w 194"/>
                <a:gd name="T57" fmla="*/ 2 h 222"/>
                <a:gd name="T58" fmla="*/ 3 w 194"/>
                <a:gd name="T59" fmla="*/ 2 h 222"/>
                <a:gd name="T60" fmla="*/ 3 w 194"/>
                <a:gd name="T61" fmla="*/ 2 h 222"/>
                <a:gd name="T62" fmla="*/ 3 w 194"/>
                <a:gd name="T63" fmla="*/ 2 h 222"/>
                <a:gd name="T64" fmla="*/ 3 w 194"/>
                <a:gd name="T65" fmla="*/ 2 h 222"/>
                <a:gd name="T66" fmla="*/ 2 w 194"/>
                <a:gd name="T67" fmla="*/ 2 h 222"/>
                <a:gd name="T68" fmla="*/ 2 w 194"/>
                <a:gd name="T69" fmla="*/ 2 h 222"/>
                <a:gd name="T70" fmla="*/ 2 w 194"/>
                <a:gd name="T71" fmla="*/ 2 h 222"/>
                <a:gd name="T72" fmla="*/ 2 w 194"/>
                <a:gd name="T73" fmla="*/ 1 h 222"/>
                <a:gd name="T74" fmla="*/ 2 w 194"/>
                <a:gd name="T75" fmla="*/ 1 h 222"/>
                <a:gd name="T76" fmla="*/ 2 w 194"/>
                <a:gd name="T77" fmla="*/ 1 h 222"/>
                <a:gd name="T78" fmla="*/ 2 w 194"/>
                <a:gd name="T79" fmla="*/ 1 h 222"/>
                <a:gd name="T80" fmla="*/ 2 w 194"/>
                <a:gd name="T81" fmla="*/ 1 h 222"/>
                <a:gd name="T82" fmla="*/ 2 w 194"/>
                <a:gd name="T83" fmla="*/ 1 h 222"/>
                <a:gd name="T84" fmla="*/ 2 w 194"/>
                <a:gd name="T85" fmla="*/ 1 h 222"/>
                <a:gd name="T86" fmla="*/ 2 w 194"/>
                <a:gd name="T87" fmla="*/ 1 h 222"/>
                <a:gd name="T88" fmla="*/ 2 w 194"/>
                <a:gd name="T89" fmla="*/ 1 h 222"/>
                <a:gd name="T90" fmla="*/ 2 w 194"/>
                <a:gd name="T91" fmla="*/ 1 h 222"/>
                <a:gd name="T92" fmla="*/ 2 w 194"/>
                <a:gd name="T93" fmla="*/ 1 h 222"/>
                <a:gd name="T94" fmla="*/ 1 w 194"/>
                <a:gd name="T95" fmla="*/ 1 h 222"/>
                <a:gd name="T96" fmla="*/ 1 w 194"/>
                <a:gd name="T97" fmla="*/ 1 h 222"/>
                <a:gd name="T98" fmla="*/ 1 w 194"/>
                <a:gd name="T99" fmla="*/ 1 h 222"/>
                <a:gd name="T100" fmla="*/ 1 w 194"/>
                <a:gd name="T101" fmla="*/ 1 h 222"/>
                <a:gd name="T102" fmla="*/ 1 w 194"/>
                <a:gd name="T103" fmla="*/ 0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4" h="222">
                  <a:moveTo>
                    <a:pt x="0" y="1"/>
                  </a:moveTo>
                  <a:lnTo>
                    <a:pt x="9" y="8"/>
                  </a:lnTo>
                  <a:lnTo>
                    <a:pt x="18" y="18"/>
                  </a:lnTo>
                  <a:lnTo>
                    <a:pt x="27" y="29"/>
                  </a:lnTo>
                  <a:lnTo>
                    <a:pt x="33" y="36"/>
                  </a:lnTo>
                  <a:lnTo>
                    <a:pt x="28" y="53"/>
                  </a:lnTo>
                  <a:lnTo>
                    <a:pt x="27" y="77"/>
                  </a:lnTo>
                  <a:lnTo>
                    <a:pt x="29" y="101"/>
                  </a:lnTo>
                  <a:lnTo>
                    <a:pt x="36" y="117"/>
                  </a:lnTo>
                  <a:lnTo>
                    <a:pt x="35" y="99"/>
                  </a:lnTo>
                  <a:lnTo>
                    <a:pt x="36" y="78"/>
                  </a:lnTo>
                  <a:lnTo>
                    <a:pt x="38" y="60"/>
                  </a:lnTo>
                  <a:lnTo>
                    <a:pt x="45" y="49"/>
                  </a:lnTo>
                  <a:lnTo>
                    <a:pt x="49" y="47"/>
                  </a:lnTo>
                  <a:lnTo>
                    <a:pt x="51" y="48"/>
                  </a:lnTo>
                  <a:lnTo>
                    <a:pt x="53" y="51"/>
                  </a:lnTo>
                  <a:lnTo>
                    <a:pt x="57" y="55"/>
                  </a:lnTo>
                  <a:lnTo>
                    <a:pt x="64" y="63"/>
                  </a:lnTo>
                  <a:lnTo>
                    <a:pt x="73" y="74"/>
                  </a:lnTo>
                  <a:lnTo>
                    <a:pt x="83" y="85"/>
                  </a:lnTo>
                  <a:lnTo>
                    <a:pt x="89" y="92"/>
                  </a:lnTo>
                  <a:lnTo>
                    <a:pt x="86" y="111"/>
                  </a:lnTo>
                  <a:lnTo>
                    <a:pt x="83" y="131"/>
                  </a:lnTo>
                  <a:lnTo>
                    <a:pt x="86" y="151"/>
                  </a:lnTo>
                  <a:lnTo>
                    <a:pt x="97" y="167"/>
                  </a:lnTo>
                  <a:lnTo>
                    <a:pt x="95" y="149"/>
                  </a:lnTo>
                  <a:lnTo>
                    <a:pt x="94" y="129"/>
                  </a:lnTo>
                  <a:lnTo>
                    <a:pt x="97" y="112"/>
                  </a:lnTo>
                  <a:lnTo>
                    <a:pt x="105" y="101"/>
                  </a:lnTo>
                  <a:lnTo>
                    <a:pt x="112" y="108"/>
                  </a:lnTo>
                  <a:lnTo>
                    <a:pt x="122" y="121"/>
                  </a:lnTo>
                  <a:lnTo>
                    <a:pt x="134" y="136"/>
                  </a:lnTo>
                  <a:lnTo>
                    <a:pt x="147" y="153"/>
                  </a:lnTo>
                  <a:lnTo>
                    <a:pt x="159" y="172"/>
                  </a:lnTo>
                  <a:lnTo>
                    <a:pt x="171" y="189"/>
                  </a:lnTo>
                  <a:lnTo>
                    <a:pt x="180" y="203"/>
                  </a:lnTo>
                  <a:lnTo>
                    <a:pt x="186" y="214"/>
                  </a:lnTo>
                  <a:lnTo>
                    <a:pt x="190" y="221"/>
                  </a:lnTo>
                  <a:lnTo>
                    <a:pt x="193" y="222"/>
                  </a:lnTo>
                  <a:lnTo>
                    <a:pt x="194" y="219"/>
                  </a:lnTo>
                  <a:lnTo>
                    <a:pt x="192" y="210"/>
                  </a:lnTo>
                  <a:lnTo>
                    <a:pt x="188" y="202"/>
                  </a:lnTo>
                  <a:lnTo>
                    <a:pt x="180" y="188"/>
                  </a:lnTo>
                  <a:lnTo>
                    <a:pt x="170" y="170"/>
                  </a:lnTo>
                  <a:lnTo>
                    <a:pt x="158" y="152"/>
                  </a:lnTo>
                  <a:lnTo>
                    <a:pt x="147" y="134"/>
                  </a:lnTo>
                  <a:lnTo>
                    <a:pt x="135" y="116"/>
                  </a:lnTo>
                  <a:lnTo>
                    <a:pt x="125" y="105"/>
                  </a:lnTo>
                  <a:lnTo>
                    <a:pt x="118" y="98"/>
                  </a:lnTo>
                  <a:lnTo>
                    <a:pt x="122" y="93"/>
                  </a:lnTo>
                  <a:lnTo>
                    <a:pt x="128" y="90"/>
                  </a:lnTo>
                  <a:lnTo>
                    <a:pt x="134" y="87"/>
                  </a:lnTo>
                  <a:lnTo>
                    <a:pt x="140" y="85"/>
                  </a:lnTo>
                  <a:lnTo>
                    <a:pt x="146" y="84"/>
                  </a:lnTo>
                  <a:lnTo>
                    <a:pt x="151" y="84"/>
                  </a:lnTo>
                  <a:lnTo>
                    <a:pt x="156" y="86"/>
                  </a:lnTo>
                  <a:lnTo>
                    <a:pt x="162" y="89"/>
                  </a:lnTo>
                  <a:lnTo>
                    <a:pt x="171" y="93"/>
                  </a:lnTo>
                  <a:lnTo>
                    <a:pt x="175" y="96"/>
                  </a:lnTo>
                  <a:lnTo>
                    <a:pt x="177" y="93"/>
                  </a:lnTo>
                  <a:lnTo>
                    <a:pt x="173" y="87"/>
                  </a:lnTo>
                  <a:lnTo>
                    <a:pt x="167" y="83"/>
                  </a:lnTo>
                  <a:lnTo>
                    <a:pt x="160" y="79"/>
                  </a:lnTo>
                  <a:lnTo>
                    <a:pt x="151" y="77"/>
                  </a:lnTo>
                  <a:lnTo>
                    <a:pt x="142" y="75"/>
                  </a:lnTo>
                  <a:lnTo>
                    <a:pt x="132" y="75"/>
                  </a:lnTo>
                  <a:lnTo>
                    <a:pt x="122" y="76"/>
                  </a:lnTo>
                  <a:lnTo>
                    <a:pt x="114" y="79"/>
                  </a:lnTo>
                  <a:lnTo>
                    <a:pt x="108" y="83"/>
                  </a:lnTo>
                  <a:lnTo>
                    <a:pt x="102" y="78"/>
                  </a:lnTo>
                  <a:lnTo>
                    <a:pt x="96" y="74"/>
                  </a:lnTo>
                  <a:lnTo>
                    <a:pt x="90" y="68"/>
                  </a:lnTo>
                  <a:lnTo>
                    <a:pt x="84" y="63"/>
                  </a:lnTo>
                  <a:lnTo>
                    <a:pt x="79" y="58"/>
                  </a:lnTo>
                  <a:lnTo>
                    <a:pt x="74" y="53"/>
                  </a:lnTo>
                  <a:lnTo>
                    <a:pt x="71" y="49"/>
                  </a:lnTo>
                  <a:lnTo>
                    <a:pt x="68" y="47"/>
                  </a:lnTo>
                  <a:lnTo>
                    <a:pt x="72" y="45"/>
                  </a:lnTo>
                  <a:lnTo>
                    <a:pt x="75" y="44"/>
                  </a:lnTo>
                  <a:lnTo>
                    <a:pt x="81" y="41"/>
                  </a:lnTo>
                  <a:lnTo>
                    <a:pt x="86" y="41"/>
                  </a:lnTo>
                  <a:lnTo>
                    <a:pt x="91" y="40"/>
                  </a:lnTo>
                  <a:lnTo>
                    <a:pt x="97" y="40"/>
                  </a:lnTo>
                  <a:lnTo>
                    <a:pt x="103" y="41"/>
                  </a:lnTo>
                  <a:lnTo>
                    <a:pt x="109" y="43"/>
                  </a:lnTo>
                  <a:lnTo>
                    <a:pt x="114" y="43"/>
                  </a:lnTo>
                  <a:lnTo>
                    <a:pt x="116" y="41"/>
                  </a:lnTo>
                  <a:lnTo>
                    <a:pt x="112" y="39"/>
                  </a:lnTo>
                  <a:lnTo>
                    <a:pt x="106" y="37"/>
                  </a:lnTo>
                  <a:lnTo>
                    <a:pt x="102" y="37"/>
                  </a:lnTo>
                  <a:lnTo>
                    <a:pt x="96" y="36"/>
                  </a:lnTo>
                  <a:lnTo>
                    <a:pt x="88" y="34"/>
                  </a:lnTo>
                  <a:lnTo>
                    <a:pt x="81" y="33"/>
                  </a:lnTo>
                  <a:lnTo>
                    <a:pt x="73" y="33"/>
                  </a:lnTo>
                  <a:lnTo>
                    <a:pt x="66" y="32"/>
                  </a:lnTo>
                  <a:lnTo>
                    <a:pt x="59" y="33"/>
                  </a:lnTo>
                  <a:lnTo>
                    <a:pt x="55" y="33"/>
                  </a:lnTo>
                  <a:lnTo>
                    <a:pt x="48" y="32"/>
                  </a:lnTo>
                  <a:lnTo>
                    <a:pt x="41" y="28"/>
                  </a:lnTo>
                  <a:lnTo>
                    <a:pt x="34" y="22"/>
                  </a:lnTo>
                  <a:lnTo>
                    <a:pt x="26" y="15"/>
                  </a:lnTo>
                  <a:lnTo>
                    <a:pt x="19" y="8"/>
                  </a:lnTo>
                  <a:lnTo>
                    <a:pt x="12" y="3"/>
                  </a:lnTo>
                  <a:lnTo>
                    <a:pt x="6" y="0"/>
                  </a:lnTo>
                  <a:lnTo>
                    <a:pt x="0" y="1"/>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2" name="Freeform 314">
              <a:extLst>
                <a:ext uri="{FF2B5EF4-FFF2-40B4-BE49-F238E27FC236}">
                  <a16:creationId xmlns:a16="http://schemas.microsoft.com/office/drawing/2014/main" id="{2CF85197-3E0A-46ED-910D-0625E44366F0}"/>
                </a:ext>
              </a:extLst>
            </p:cNvPr>
            <p:cNvSpPr>
              <a:spLocks/>
            </p:cNvSpPr>
            <p:nvPr/>
          </p:nvSpPr>
          <p:spPr bwMode="auto">
            <a:xfrm>
              <a:off x="2217" y="1193"/>
              <a:ext cx="73" cy="128"/>
            </a:xfrm>
            <a:custGeom>
              <a:avLst/>
              <a:gdLst>
                <a:gd name="T0" fmla="*/ 1 w 147"/>
                <a:gd name="T1" fmla="*/ 1 h 255"/>
                <a:gd name="T2" fmla="*/ 1 w 147"/>
                <a:gd name="T3" fmla="*/ 1 h 255"/>
                <a:gd name="T4" fmla="*/ 0 w 147"/>
                <a:gd name="T5" fmla="*/ 1 h 255"/>
                <a:gd name="T6" fmla="*/ 0 w 147"/>
                <a:gd name="T7" fmla="*/ 2 h 255"/>
                <a:gd name="T8" fmla="*/ 0 w 147"/>
                <a:gd name="T9" fmla="*/ 2 h 255"/>
                <a:gd name="T10" fmla="*/ 0 w 147"/>
                <a:gd name="T11" fmla="*/ 2 h 255"/>
                <a:gd name="T12" fmla="*/ 0 w 147"/>
                <a:gd name="T13" fmla="*/ 2 h 255"/>
                <a:gd name="T14" fmla="*/ 1 w 147"/>
                <a:gd name="T15" fmla="*/ 1 h 255"/>
                <a:gd name="T16" fmla="*/ 1 w 147"/>
                <a:gd name="T17" fmla="*/ 2 h 255"/>
                <a:gd name="T18" fmla="*/ 0 w 147"/>
                <a:gd name="T19" fmla="*/ 2 h 255"/>
                <a:gd name="T20" fmla="*/ 0 w 147"/>
                <a:gd name="T21" fmla="*/ 2 h 255"/>
                <a:gd name="T22" fmla="*/ 0 w 147"/>
                <a:gd name="T23" fmla="*/ 3 h 255"/>
                <a:gd name="T24" fmla="*/ 0 w 147"/>
                <a:gd name="T25" fmla="*/ 3 h 255"/>
                <a:gd name="T26" fmla="*/ 0 w 147"/>
                <a:gd name="T27" fmla="*/ 3 h 255"/>
                <a:gd name="T28" fmla="*/ 0 w 147"/>
                <a:gd name="T29" fmla="*/ 3 h 255"/>
                <a:gd name="T30" fmla="*/ 1 w 147"/>
                <a:gd name="T31" fmla="*/ 2 h 255"/>
                <a:gd name="T32" fmla="*/ 1 w 147"/>
                <a:gd name="T33" fmla="*/ 3 h 255"/>
                <a:gd name="T34" fmla="*/ 0 w 147"/>
                <a:gd name="T35" fmla="*/ 3 h 255"/>
                <a:gd name="T36" fmla="*/ 0 w 147"/>
                <a:gd name="T37" fmla="*/ 3 h 255"/>
                <a:gd name="T38" fmla="*/ 0 w 147"/>
                <a:gd name="T39" fmla="*/ 4 h 255"/>
                <a:gd name="T40" fmla="*/ 0 w 147"/>
                <a:gd name="T41" fmla="*/ 4 h 255"/>
                <a:gd name="T42" fmla="*/ 0 w 147"/>
                <a:gd name="T43" fmla="*/ 3 h 255"/>
                <a:gd name="T44" fmla="*/ 0 w 147"/>
                <a:gd name="T45" fmla="*/ 3 h 255"/>
                <a:gd name="T46" fmla="*/ 0 w 147"/>
                <a:gd name="T47" fmla="*/ 4 h 255"/>
                <a:gd name="T48" fmla="*/ 0 w 147"/>
                <a:gd name="T49" fmla="*/ 4 h 255"/>
                <a:gd name="T50" fmla="*/ 0 w 147"/>
                <a:gd name="T51" fmla="*/ 4 h 255"/>
                <a:gd name="T52" fmla="*/ 0 w 147"/>
                <a:gd name="T53" fmla="*/ 4 h 255"/>
                <a:gd name="T54" fmla="*/ 0 w 147"/>
                <a:gd name="T55" fmla="*/ 4 h 255"/>
                <a:gd name="T56" fmla="*/ 0 w 147"/>
                <a:gd name="T57" fmla="*/ 4 h 255"/>
                <a:gd name="T58" fmla="*/ 1 w 147"/>
                <a:gd name="T59" fmla="*/ 3 h 255"/>
                <a:gd name="T60" fmla="*/ 1 w 147"/>
                <a:gd name="T61" fmla="*/ 4 h 255"/>
                <a:gd name="T62" fmla="*/ 1 w 147"/>
                <a:gd name="T63" fmla="*/ 4 h 255"/>
                <a:gd name="T64" fmla="*/ 1 w 147"/>
                <a:gd name="T65" fmla="*/ 4 h 255"/>
                <a:gd name="T66" fmla="*/ 1 w 147"/>
                <a:gd name="T67" fmla="*/ 3 h 255"/>
                <a:gd name="T68" fmla="*/ 1 w 147"/>
                <a:gd name="T69" fmla="*/ 3 h 255"/>
                <a:gd name="T70" fmla="*/ 1 w 147"/>
                <a:gd name="T71" fmla="*/ 2 h 255"/>
                <a:gd name="T72" fmla="*/ 1 w 147"/>
                <a:gd name="T73" fmla="*/ 2 h 255"/>
                <a:gd name="T74" fmla="*/ 1 w 147"/>
                <a:gd name="T75" fmla="*/ 2 h 255"/>
                <a:gd name="T76" fmla="*/ 2 w 147"/>
                <a:gd name="T77" fmla="*/ 3 h 255"/>
                <a:gd name="T78" fmla="*/ 2 w 147"/>
                <a:gd name="T79" fmla="*/ 3 h 255"/>
                <a:gd name="T80" fmla="*/ 2 w 147"/>
                <a:gd name="T81" fmla="*/ 3 h 255"/>
                <a:gd name="T82" fmla="*/ 1 w 147"/>
                <a:gd name="T83" fmla="*/ 2 h 255"/>
                <a:gd name="T84" fmla="*/ 1 w 147"/>
                <a:gd name="T85" fmla="*/ 2 h 255"/>
                <a:gd name="T86" fmla="*/ 1 w 147"/>
                <a:gd name="T87" fmla="*/ 2 h 255"/>
                <a:gd name="T88" fmla="*/ 1 w 147"/>
                <a:gd name="T89" fmla="*/ 2 h 255"/>
                <a:gd name="T90" fmla="*/ 2 w 147"/>
                <a:gd name="T91" fmla="*/ 2 h 255"/>
                <a:gd name="T92" fmla="*/ 2 w 147"/>
                <a:gd name="T93" fmla="*/ 2 h 255"/>
                <a:gd name="T94" fmla="*/ 2 w 147"/>
                <a:gd name="T95" fmla="*/ 2 h 255"/>
                <a:gd name="T96" fmla="*/ 2 w 147"/>
                <a:gd name="T97" fmla="*/ 2 h 255"/>
                <a:gd name="T98" fmla="*/ 1 w 147"/>
                <a:gd name="T99" fmla="*/ 1 h 255"/>
                <a:gd name="T100" fmla="*/ 1 w 147"/>
                <a:gd name="T101" fmla="*/ 1 h 255"/>
                <a:gd name="T102" fmla="*/ 1 w 147"/>
                <a:gd name="T103" fmla="*/ 1 h 255"/>
                <a:gd name="T104" fmla="*/ 1 w 147"/>
                <a:gd name="T105" fmla="*/ 1 h 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7" h="255">
                  <a:moveTo>
                    <a:pt x="97" y="12"/>
                  </a:moveTo>
                  <a:lnTo>
                    <a:pt x="96" y="23"/>
                  </a:lnTo>
                  <a:lnTo>
                    <a:pt x="95" y="31"/>
                  </a:lnTo>
                  <a:lnTo>
                    <a:pt x="93" y="38"/>
                  </a:lnTo>
                  <a:lnTo>
                    <a:pt x="89" y="42"/>
                  </a:lnTo>
                  <a:lnTo>
                    <a:pt x="81" y="47"/>
                  </a:lnTo>
                  <a:lnTo>
                    <a:pt x="71" y="52"/>
                  </a:lnTo>
                  <a:lnTo>
                    <a:pt x="59" y="57"/>
                  </a:lnTo>
                  <a:lnTo>
                    <a:pt x="47" y="63"/>
                  </a:lnTo>
                  <a:lnTo>
                    <a:pt x="35" y="70"/>
                  </a:lnTo>
                  <a:lnTo>
                    <a:pt x="26" y="77"/>
                  </a:lnTo>
                  <a:lnTo>
                    <a:pt x="19" y="83"/>
                  </a:lnTo>
                  <a:lnTo>
                    <a:pt x="15" y="90"/>
                  </a:lnTo>
                  <a:lnTo>
                    <a:pt x="15" y="94"/>
                  </a:lnTo>
                  <a:lnTo>
                    <a:pt x="17" y="95"/>
                  </a:lnTo>
                  <a:lnTo>
                    <a:pt x="19" y="95"/>
                  </a:lnTo>
                  <a:lnTo>
                    <a:pt x="22" y="92"/>
                  </a:lnTo>
                  <a:lnTo>
                    <a:pt x="27" y="86"/>
                  </a:lnTo>
                  <a:lnTo>
                    <a:pt x="34" y="81"/>
                  </a:lnTo>
                  <a:lnTo>
                    <a:pt x="41" y="76"/>
                  </a:lnTo>
                  <a:lnTo>
                    <a:pt x="49" y="72"/>
                  </a:lnTo>
                  <a:lnTo>
                    <a:pt x="57" y="68"/>
                  </a:lnTo>
                  <a:lnTo>
                    <a:pt x="66" y="65"/>
                  </a:lnTo>
                  <a:lnTo>
                    <a:pt x="74" y="64"/>
                  </a:lnTo>
                  <a:lnTo>
                    <a:pt x="82" y="63"/>
                  </a:lnTo>
                  <a:lnTo>
                    <a:pt x="80" y="77"/>
                  </a:lnTo>
                  <a:lnTo>
                    <a:pt x="76" y="88"/>
                  </a:lnTo>
                  <a:lnTo>
                    <a:pt x="74" y="99"/>
                  </a:lnTo>
                  <a:lnTo>
                    <a:pt x="71" y="106"/>
                  </a:lnTo>
                  <a:lnTo>
                    <a:pt x="59" y="108"/>
                  </a:lnTo>
                  <a:lnTo>
                    <a:pt x="48" y="111"/>
                  </a:lnTo>
                  <a:lnTo>
                    <a:pt x="37" y="116"/>
                  </a:lnTo>
                  <a:lnTo>
                    <a:pt x="28" y="122"/>
                  </a:lnTo>
                  <a:lnTo>
                    <a:pt x="20" y="128"/>
                  </a:lnTo>
                  <a:lnTo>
                    <a:pt x="14" y="134"/>
                  </a:lnTo>
                  <a:lnTo>
                    <a:pt x="10" y="141"/>
                  </a:lnTo>
                  <a:lnTo>
                    <a:pt x="9" y="149"/>
                  </a:lnTo>
                  <a:lnTo>
                    <a:pt x="10" y="154"/>
                  </a:lnTo>
                  <a:lnTo>
                    <a:pt x="11" y="154"/>
                  </a:lnTo>
                  <a:lnTo>
                    <a:pt x="13" y="152"/>
                  </a:lnTo>
                  <a:lnTo>
                    <a:pt x="15" y="146"/>
                  </a:lnTo>
                  <a:lnTo>
                    <a:pt x="18" y="143"/>
                  </a:lnTo>
                  <a:lnTo>
                    <a:pt x="24" y="139"/>
                  </a:lnTo>
                  <a:lnTo>
                    <a:pt x="30" y="134"/>
                  </a:lnTo>
                  <a:lnTo>
                    <a:pt x="38" y="130"/>
                  </a:lnTo>
                  <a:lnTo>
                    <a:pt x="48" y="125"/>
                  </a:lnTo>
                  <a:lnTo>
                    <a:pt x="56" y="122"/>
                  </a:lnTo>
                  <a:lnTo>
                    <a:pt x="65" y="119"/>
                  </a:lnTo>
                  <a:lnTo>
                    <a:pt x="72" y="119"/>
                  </a:lnTo>
                  <a:lnTo>
                    <a:pt x="71" y="133"/>
                  </a:lnTo>
                  <a:lnTo>
                    <a:pt x="68" y="146"/>
                  </a:lnTo>
                  <a:lnTo>
                    <a:pt x="65" y="156"/>
                  </a:lnTo>
                  <a:lnTo>
                    <a:pt x="62" y="163"/>
                  </a:lnTo>
                  <a:lnTo>
                    <a:pt x="52" y="167"/>
                  </a:lnTo>
                  <a:lnTo>
                    <a:pt x="44" y="170"/>
                  </a:lnTo>
                  <a:lnTo>
                    <a:pt x="35" y="175"/>
                  </a:lnTo>
                  <a:lnTo>
                    <a:pt x="28" y="179"/>
                  </a:lnTo>
                  <a:lnTo>
                    <a:pt x="22" y="184"/>
                  </a:lnTo>
                  <a:lnTo>
                    <a:pt x="17" y="191"/>
                  </a:lnTo>
                  <a:lnTo>
                    <a:pt x="13" y="198"/>
                  </a:lnTo>
                  <a:lnTo>
                    <a:pt x="12" y="206"/>
                  </a:lnTo>
                  <a:lnTo>
                    <a:pt x="17" y="200"/>
                  </a:lnTo>
                  <a:lnTo>
                    <a:pt x="22" y="196"/>
                  </a:lnTo>
                  <a:lnTo>
                    <a:pt x="29" y="190"/>
                  </a:lnTo>
                  <a:lnTo>
                    <a:pt x="35" y="185"/>
                  </a:lnTo>
                  <a:lnTo>
                    <a:pt x="42" y="182"/>
                  </a:lnTo>
                  <a:lnTo>
                    <a:pt x="48" y="178"/>
                  </a:lnTo>
                  <a:lnTo>
                    <a:pt x="52" y="176"/>
                  </a:lnTo>
                  <a:lnTo>
                    <a:pt x="57" y="175"/>
                  </a:lnTo>
                  <a:lnTo>
                    <a:pt x="56" y="182"/>
                  </a:lnTo>
                  <a:lnTo>
                    <a:pt x="52" y="191"/>
                  </a:lnTo>
                  <a:lnTo>
                    <a:pt x="47" y="201"/>
                  </a:lnTo>
                  <a:lnTo>
                    <a:pt x="41" y="214"/>
                  </a:lnTo>
                  <a:lnTo>
                    <a:pt x="33" y="225"/>
                  </a:lnTo>
                  <a:lnTo>
                    <a:pt x="25" y="236"/>
                  </a:lnTo>
                  <a:lnTo>
                    <a:pt x="15" y="244"/>
                  </a:lnTo>
                  <a:lnTo>
                    <a:pt x="6" y="250"/>
                  </a:lnTo>
                  <a:lnTo>
                    <a:pt x="2" y="252"/>
                  </a:lnTo>
                  <a:lnTo>
                    <a:pt x="0" y="254"/>
                  </a:lnTo>
                  <a:lnTo>
                    <a:pt x="2" y="255"/>
                  </a:lnTo>
                  <a:lnTo>
                    <a:pt x="9" y="254"/>
                  </a:lnTo>
                  <a:lnTo>
                    <a:pt x="14" y="252"/>
                  </a:lnTo>
                  <a:lnTo>
                    <a:pt x="21" y="246"/>
                  </a:lnTo>
                  <a:lnTo>
                    <a:pt x="30" y="239"/>
                  </a:lnTo>
                  <a:lnTo>
                    <a:pt x="41" y="229"/>
                  </a:lnTo>
                  <a:lnTo>
                    <a:pt x="50" y="217"/>
                  </a:lnTo>
                  <a:lnTo>
                    <a:pt x="58" y="204"/>
                  </a:lnTo>
                  <a:lnTo>
                    <a:pt x="65" y="190"/>
                  </a:lnTo>
                  <a:lnTo>
                    <a:pt x="70" y="174"/>
                  </a:lnTo>
                  <a:lnTo>
                    <a:pt x="79" y="178"/>
                  </a:lnTo>
                  <a:lnTo>
                    <a:pt x="88" y="186"/>
                  </a:lnTo>
                  <a:lnTo>
                    <a:pt x="94" y="196"/>
                  </a:lnTo>
                  <a:lnTo>
                    <a:pt x="94" y="205"/>
                  </a:lnTo>
                  <a:lnTo>
                    <a:pt x="91" y="214"/>
                  </a:lnTo>
                  <a:lnTo>
                    <a:pt x="90" y="220"/>
                  </a:lnTo>
                  <a:lnTo>
                    <a:pt x="93" y="221"/>
                  </a:lnTo>
                  <a:lnTo>
                    <a:pt x="97" y="217"/>
                  </a:lnTo>
                  <a:lnTo>
                    <a:pt x="101" y="212"/>
                  </a:lnTo>
                  <a:lnTo>
                    <a:pt x="103" y="207"/>
                  </a:lnTo>
                  <a:lnTo>
                    <a:pt x="103" y="204"/>
                  </a:lnTo>
                  <a:lnTo>
                    <a:pt x="102" y="198"/>
                  </a:lnTo>
                  <a:lnTo>
                    <a:pt x="97" y="186"/>
                  </a:lnTo>
                  <a:lnTo>
                    <a:pt x="91" y="176"/>
                  </a:lnTo>
                  <a:lnTo>
                    <a:pt x="86" y="169"/>
                  </a:lnTo>
                  <a:lnTo>
                    <a:pt x="81" y="164"/>
                  </a:lnTo>
                  <a:lnTo>
                    <a:pt x="83" y="153"/>
                  </a:lnTo>
                  <a:lnTo>
                    <a:pt x="86" y="138"/>
                  </a:lnTo>
                  <a:lnTo>
                    <a:pt x="88" y="125"/>
                  </a:lnTo>
                  <a:lnTo>
                    <a:pt x="89" y="115"/>
                  </a:lnTo>
                  <a:lnTo>
                    <a:pt x="90" y="111"/>
                  </a:lnTo>
                  <a:lnTo>
                    <a:pt x="93" y="110"/>
                  </a:lnTo>
                  <a:lnTo>
                    <a:pt x="97" y="111"/>
                  </a:lnTo>
                  <a:lnTo>
                    <a:pt x="104" y="115"/>
                  </a:lnTo>
                  <a:lnTo>
                    <a:pt x="112" y="121"/>
                  </a:lnTo>
                  <a:lnTo>
                    <a:pt x="121" y="129"/>
                  </a:lnTo>
                  <a:lnTo>
                    <a:pt x="128" y="141"/>
                  </a:lnTo>
                  <a:lnTo>
                    <a:pt x="132" y="158"/>
                  </a:lnTo>
                  <a:lnTo>
                    <a:pt x="133" y="164"/>
                  </a:lnTo>
                  <a:lnTo>
                    <a:pt x="134" y="166"/>
                  </a:lnTo>
                  <a:lnTo>
                    <a:pt x="135" y="163"/>
                  </a:lnTo>
                  <a:lnTo>
                    <a:pt x="136" y="156"/>
                  </a:lnTo>
                  <a:lnTo>
                    <a:pt x="136" y="151"/>
                  </a:lnTo>
                  <a:lnTo>
                    <a:pt x="134" y="143"/>
                  </a:lnTo>
                  <a:lnTo>
                    <a:pt x="132" y="133"/>
                  </a:lnTo>
                  <a:lnTo>
                    <a:pt x="127" y="123"/>
                  </a:lnTo>
                  <a:lnTo>
                    <a:pt x="121" y="114"/>
                  </a:lnTo>
                  <a:lnTo>
                    <a:pt x="113" y="107"/>
                  </a:lnTo>
                  <a:lnTo>
                    <a:pt x="104" y="100"/>
                  </a:lnTo>
                  <a:lnTo>
                    <a:pt x="91" y="96"/>
                  </a:lnTo>
                  <a:lnTo>
                    <a:pt x="95" y="88"/>
                  </a:lnTo>
                  <a:lnTo>
                    <a:pt x="98" y="78"/>
                  </a:lnTo>
                  <a:lnTo>
                    <a:pt x="101" y="69"/>
                  </a:lnTo>
                  <a:lnTo>
                    <a:pt x="101" y="62"/>
                  </a:lnTo>
                  <a:lnTo>
                    <a:pt x="106" y="63"/>
                  </a:lnTo>
                  <a:lnTo>
                    <a:pt x="113" y="65"/>
                  </a:lnTo>
                  <a:lnTo>
                    <a:pt x="119" y="68"/>
                  </a:lnTo>
                  <a:lnTo>
                    <a:pt x="126" y="70"/>
                  </a:lnTo>
                  <a:lnTo>
                    <a:pt x="131" y="75"/>
                  </a:lnTo>
                  <a:lnTo>
                    <a:pt x="135" y="79"/>
                  </a:lnTo>
                  <a:lnTo>
                    <a:pt x="139" y="85"/>
                  </a:lnTo>
                  <a:lnTo>
                    <a:pt x="141" y="92"/>
                  </a:lnTo>
                  <a:lnTo>
                    <a:pt x="143" y="99"/>
                  </a:lnTo>
                  <a:lnTo>
                    <a:pt x="146" y="100"/>
                  </a:lnTo>
                  <a:lnTo>
                    <a:pt x="147" y="96"/>
                  </a:lnTo>
                  <a:lnTo>
                    <a:pt x="147" y="88"/>
                  </a:lnTo>
                  <a:lnTo>
                    <a:pt x="146" y="83"/>
                  </a:lnTo>
                  <a:lnTo>
                    <a:pt x="142" y="77"/>
                  </a:lnTo>
                  <a:lnTo>
                    <a:pt x="138" y="70"/>
                  </a:lnTo>
                  <a:lnTo>
                    <a:pt x="133" y="63"/>
                  </a:lnTo>
                  <a:lnTo>
                    <a:pt x="127" y="57"/>
                  </a:lnTo>
                  <a:lnTo>
                    <a:pt x="121" y="52"/>
                  </a:lnTo>
                  <a:lnTo>
                    <a:pt x="114" y="48"/>
                  </a:lnTo>
                  <a:lnTo>
                    <a:pt x="109" y="46"/>
                  </a:lnTo>
                  <a:lnTo>
                    <a:pt x="109" y="34"/>
                  </a:lnTo>
                  <a:lnTo>
                    <a:pt x="109" y="24"/>
                  </a:lnTo>
                  <a:lnTo>
                    <a:pt x="109" y="15"/>
                  </a:lnTo>
                  <a:lnTo>
                    <a:pt x="108" y="5"/>
                  </a:lnTo>
                  <a:lnTo>
                    <a:pt x="105" y="0"/>
                  </a:lnTo>
                  <a:lnTo>
                    <a:pt x="102" y="1"/>
                  </a:lnTo>
                  <a:lnTo>
                    <a:pt x="100" y="5"/>
                  </a:lnTo>
                  <a:lnTo>
                    <a:pt x="97" y="12"/>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3" name="Freeform 315">
              <a:extLst>
                <a:ext uri="{FF2B5EF4-FFF2-40B4-BE49-F238E27FC236}">
                  <a16:creationId xmlns:a16="http://schemas.microsoft.com/office/drawing/2014/main" id="{CA718CE6-3F06-48A6-BE69-FC2012F1FC7C}"/>
                </a:ext>
              </a:extLst>
            </p:cNvPr>
            <p:cNvSpPr>
              <a:spLocks/>
            </p:cNvSpPr>
            <p:nvPr/>
          </p:nvSpPr>
          <p:spPr bwMode="auto">
            <a:xfrm>
              <a:off x="2136" y="1164"/>
              <a:ext cx="117" cy="66"/>
            </a:xfrm>
            <a:custGeom>
              <a:avLst/>
              <a:gdLst>
                <a:gd name="T0" fmla="*/ 4 w 234"/>
                <a:gd name="T1" fmla="*/ 1 h 131"/>
                <a:gd name="T2" fmla="*/ 3 w 234"/>
                <a:gd name="T3" fmla="*/ 1 h 131"/>
                <a:gd name="T4" fmla="*/ 3 w 234"/>
                <a:gd name="T5" fmla="*/ 1 h 131"/>
                <a:gd name="T6" fmla="*/ 3 w 234"/>
                <a:gd name="T7" fmla="*/ 1 h 131"/>
                <a:gd name="T8" fmla="*/ 3 w 234"/>
                <a:gd name="T9" fmla="*/ 1 h 131"/>
                <a:gd name="T10" fmla="*/ 2 w 234"/>
                <a:gd name="T11" fmla="*/ 1 h 131"/>
                <a:gd name="T12" fmla="*/ 2 w 234"/>
                <a:gd name="T13" fmla="*/ 1 h 131"/>
                <a:gd name="T14" fmla="*/ 2 w 234"/>
                <a:gd name="T15" fmla="*/ 1 h 131"/>
                <a:gd name="T16" fmla="*/ 2 w 234"/>
                <a:gd name="T17" fmla="*/ 1 h 131"/>
                <a:gd name="T18" fmla="*/ 2 w 234"/>
                <a:gd name="T19" fmla="*/ 1 h 131"/>
                <a:gd name="T20" fmla="*/ 2 w 234"/>
                <a:gd name="T21" fmla="*/ 1 h 131"/>
                <a:gd name="T22" fmla="*/ 2 w 234"/>
                <a:gd name="T23" fmla="*/ 1 h 131"/>
                <a:gd name="T24" fmla="*/ 2 w 234"/>
                <a:gd name="T25" fmla="*/ 1 h 131"/>
                <a:gd name="T26" fmla="*/ 2 w 234"/>
                <a:gd name="T27" fmla="*/ 1 h 131"/>
                <a:gd name="T28" fmla="*/ 2 w 234"/>
                <a:gd name="T29" fmla="*/ 1 h 131"/>
                <a:gd name="T30" fmla="*/ 2 w 234"/>
                <a:gd name="T31" fmla="*/ 1 h 131"/>
                <a:gd name="T32" fmla="*/ 2 w 234"/>
                <a:gd name="T33" fmla="*/ 1 h 131"/>
                <a:gd name="T34" fmla="*/ 2 w 234"/>
                <a:gd name="T35" fmla="*/ 1 h 131"/>
                <a:gd name="T36" fmla="*/ 1 w 234"/>
                <a:gd name="T37" fmla="*/ 1 h 131"/>
                <a:gd name="T38" fmla="*/ 1 w 234"/>
                <a:gd name="T39" fmla="*/ 1 h 131"/>
                <a:gd name="T40" fmla="*/ 1 w 234"/>
                <a:gd name="T41" fmla="*/ 1 h 131"/>
                <a:gd name="T42" fmla="*/ 1 w 234"/>
                <a:gd name="T43" fmla="*/ 1 h 131"/>
                <a:gd name="T44" fmla="*/ 2 w 234"/>
                <a:gd name="T45" fmla="*/ 2 h 131"/>
                <a:gd name="T46" fmla="*/ 2 w 234"/>
                <a:gd name="T47" fmla="*/ 2 h 131"/>
                <a:gd name="T48" fmla="*/ 2 w 234"/>
                <a:gd name="T49" fmla="*/ 2 h 131"/>
                <a:gd name="T50" fmla="*/ 1 w 234"/>
                <a:gd name="T51" fmla="*/ 2 h 131"/>
                <a:gd name="T52" fmla="*/ 1 w 234"/>
                <a:gd name="T53" fmla="*/ 2 h 131"/>
                <a:gd name="T54" fmla="*/ 1 w 234"/>
                <a:gd name="T55" fmla="*/ 2 h 131"/>
                <a:gd name="T56" fmla="*/ 1 w 234"/>
                <a:gd name="T57" fmla="*/ 2 h 131"/>
                <a:gd name="T58" fmla="*/ 1 w 234"/>
                <a:gd name="T59" fmla="*/ 2 h 131"/>
                <a:gd name="T60" fmla="*/ 1 w 234"/>
                <a:gd name="T61" fmla="*/ 2 h 131"/>
                <a:gd name="T62" fmla="*/ 1 w 234"/>
                <a:gd name="T63" fmla="*/ 2 h 131"/>
                <a:gd name="T64" fmla="*/ 1 w 234"/>
                <a:gd name="T65" fmla="*/ 2 h 131"/>
                <a:gd name="T66" fmla="*/ 2 w 234"/>
                <a:gd name="T67" fmla="*/ 2 h 131"/>
                <a:gd name="T68" fmla="*/ 2 w 234"/>
                <a:gd name="T69" fmla="*/ 2 h 131"/>
                <a:gd name="T70" fmla="*/ 2 w 234"/>
                <a:gd name="T71" fmla="*/ 2 h 131"/>
                <a:gd name="T72" fmla="*/ 2 w 234"/>
                <a:gd name="T73" fmla="*/ 3 h 131"/>
                <a:gd name="T74" fmla="*/ 2 w 234"/>
                <a:gd name="T75" fmla="*/ 3 h 131"/>
                <a:gd name="T76" fmla="*/ 2 w 234"/>
                <a:gd name="T77" fmla="*/ 2 h 131"/>
                <a:gd name="T78" fmla="*/ 2 w 234"/>
                <a:gd name="T79" fmla="*/ 2 h 131"/>
                <a:gd name="T80" fmla="*/ 2 w 234"/>
                <a:gd name="T81" fmla="*/ 2 h 131"/>
                <a:gd name="T82" fmla="*/ 2 w 234"/>
                <a:gd name="T83" fmla="*/ 2 h 131"/>
                <a:gd name="T84" fmla="*/ 3 w 234"/>
                <a:gd name="T85" fmla="*/ 1 h 131"/>
                <a:gd name="T86" fmla="*/ 3 w 234"/>
                <a:gd name="T87" fmla="*/ 1 h 131"/>
                <a:gd name="T88" fmla="*/ 3 w 234"/>
                <a:gd name="T89" fmla="*/ 1 h 131"/>
                <a:gd name="T90" fmla="*/ 3 w 234"/>
                <a:gd name="T91" fmla="*/ 2 h 131"/>
                <a:gd name="T92" fmla="*/ 3 w 234"/>
                <a:gd name="T93" fmla="*/ 2 h 131"/>
                <a:gd name="T94" fmla="*/ 3 w 234"/>
                <a:gd name="T95" fmla="*/ 2 h 131"/>
                <a:gd name="T96" fmla="*/ 3 w 234"/>
                <a:gd name="T97" fmla="*/ 2 h 131"/>
                <a:gd name="T98" fmla="*/ 3 w 234"/>
                <a:gd name="T99" fmla="*/ 1 h 131"/>
                <a:gd name="T100" fmla="*/ 3 w 234"/>
                <a:gd name="T101" fmla="*/ 1 h 131"/>
                <a:gd name="T102" fmla="*/ 3 w 234"/>
                <a:gd name="T103" fmla="*/ 1 h 131"/>
                <a:gd name="T104" fmla="*/ 4 w 234"/>
                <a:gd name="T105" fmla="*/ 1 h 131"/>
                <a:gd name="T106" fmla="*/ 4 w 234"/>
                <a:gd name="T107" fmla="*/ 1 h 131"/>
                <a:gd name="T108" fmla="*/ 4 w 234"/>
                <a:gd name="T109" fmla="*/ 0 h 131"/>
                <a:gd name="T110" fmla="*/ 4 w 234"/>
                <a:gd name="T111" fmla="*/ 1 h 1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4" h="131">
                  <a:moveTo>
                    <a:pt x="209" y="3"/>
                  </a:moveTo>
                  <a:lnTo>
                    <a:pt x="202" y="6"/>
                  </a:lnTo>
                  <a:lnTo>
                    <a:pt x="193" y="9"/>
                  </a:lnTo>
                  <a:lnTo>
                    <a:pt x="181" y="14"/>
                  </a:lnTo>
                  <a:lnTo>
                    <a:pt x="170" y="18"/>
                  </a:lnTo>
                  <a:lnTo>
                    <a:pt x="159" y="23"/>
                  </a:lnTo>
                  <a:lnTo>
                    <a:pt x="149" y="28"/>
                  </a:lnTo>
                  <a:lnTo>
                    <a:pt x="142" y="32"/>
                  </a:lnTo>
                  <a:lnTo>
                    <a:pt x="138" y="34"/>
                  </a:lnTo>
                  <a:lnTo>
                    <a:pt x="134" y="30"/>
                  </a:lnTo>
                  <a:lnTo>
                    <a:pt x="127" y="28"/>
                  </a:lnTo>
                  <a:lnTo>
                    <a:pt x="120" y="24"/>
                  </a:lnTo>
                  <a:lnTo>
                    <a:pt x="112" y="22"/>
                  </a:lnTo>
                  <a:lnTo>
                    <a:pt x="104" y="22"/>
                  </a:lnTo>
                  <a:lnTo>
                    <a:pt x="95" y="21"/>
                  </a:lnTo>
                  <a:lnTo>
                    <a:pt x="88" y="22"/>
                  </a:lnTo>
                  <a:lnTo>
                    <a:pt x="81" y="24"/>
                  </a:lnTo>
                  <a:lnTo>
                    <a:pt x="76" y="26"/>
                  </a:lnTo>
                  <a:lnTo>
                    <a:pt x="77" y="28"/>
                  </a:lnTo>
                  <a:lnTo>
                    <a:pt x="81" y="29"/>
                  </a:lnTo>
                  <a:lnTo>
                    <a:pt x="87" y="29"/>
                  </a:lnTo>
                  <a:lnTo>
                    <a:pt x="91" y="29"/>
                  </a:lnTo>
                  <a:lnTo>
                    <a:pt x="96" y="30"/>
                  </a:lnTo>
                  <a:lnTo>
                    <a:pt x="103" y="32"/>
                  </a:lnTo>
                  <a:lnTo>
                    <a:pt x="109" y="34"/>
                  </a:lnTo>
                  <a:lnTo>
                    <a:pt x="115" y="38"/>
                  </a:lnTo>
                  <a:lnTo>
                    <a:pt x="120" y="40"/>
                  </a:lnTo>
                  <a:lnTo>
                    <a:pt x="125" y="44"/>
                  </a:lnTo>
                  <a:lnTo>
                    <a:pt x="127" y="46"/>
                  </a:lnTo>
                  <a:lnTo>
                    <a:pt x="122" y="51"/>
                  </a:lnTo>
                  <a:lnTo>
                    <a:pt x="117" y="57"/>
                  </a:lnTo>
                  <a:lnTo>
                    <a:pt x="110" y="63"/>
                  </a:lnTo>
                  <a:lnTo>
                    <a:pt x="104" y="67"/>
                  </a:lnTo>
                  <a:lnTo>
                    <a:pt x="96" y="64"/>
                  </a:lnTo>
                  <a:lnTo>
                    <a:pt x="87" y="63"/>
                  </a:lnTo>
                  <a:lnTo>
                    <a:pt x="76" y="61"/>
                  </a:lnTo>
                  <a:lnTo>
                    <a:pt x="65" y="60"/>
                  </a:lnTo>
                  <a:lnTo>
                    <a:pt x="54" y="60"/>
                  </a:lnTo>
                  <a:lnTo>
                    <a:pt x="45" y="60"/>
                  </a:lnTo>
                  <a:lnTo>
                    <a:pt x="37" y="60"/>
                  </a:lnTo>
                  <a:lnTo>
                    <a:pt x="31" y="62"/>
                  </a:lnTo>
                  <a:lnTo>
                    <a:pt x="37" y="62"/>
                  </a:lnTo>
                  <a:lnTo>
                    <a:pt x="44" y="63"/>
                  </a:lnTo>
                  <a:lnTo>
                    <a:pt x="51" y="64"/>
                  </a:lnTo>
                  <a:lnTo>
                    <a:pt x="60" y="66"/>
                  </a:lnTo>
                  <a:lnTo>
                    <a:pt x="68" y="68"/>
                  </a:lnTo>
                  <a:lnTo>
                    <a:pt x="75" y="69"/>
                  </a:lnTo>
                  <a:lnTo>
                    <a:pt x="82" y="72"/>
                  </a:lnTo>
                  <a:lnTo>
                    <a:pt x="88" y="75"/>
                  </a:lnTo>
                  <a:lnTo>
                    <a:pt x="80" y="83"/>
                  </a:lnTo>
                  <a:lnTo>
                    <a:pt x="71" y="90"/>
                  </a:lnTo>
                  <a:lnTo>
                    <a:pt x="60" y="94"/>
                  </a:lnTo>
                  <a:lnTo>
                    <a:pt x="49" y="99"/>
                  </a:lnTo>
                  <a:lnTo>
                    <a:pt x="38" y="101"/>
                  </a:lnTo>
                  <a:lnTo>
                    <a:pt x="27" y="104"/>
                  </a:lnTo>
                  <a:lnTo>
                    <a:pt x="18" y="105"/>
                  </a:lnTo>
                  <a:lnTo>
                    <a:pt x="10" y="105"/>
                  </a:lnTo>
                  <a:lnTo>
                    <a:pt x="3" y="105"/>
                  </a:lnTo>
                  <a:lnTo>
                    <a:pt x="0" y="107"/>
                  </a:lnTo>
                  <a:lnTo>
                    <a:pt x="1" y="108"/>
                  </a:lnTo>
                  <a:lnTo>
                    <a:pt x="8" y="111"/>
                  </a:lnTo>
                  <a:lnTo>
                    <a:pt x="15" y="111"/>
                  </a:lnTo>
                  <a:lnTo>
                    <a:pt x="24" y="111"/>
                  </a:lnTo>
                  <a:lnTo>
                    <a:pt x="36" y="109"/>
                  </a:lnTo>
                  <a:lnTo>
                    <a:pt x="49" y="107"/>
                  </a:lnTo>
                  <a:lnTo>
                    <a:pt x="62" y="105"/>
                  </a:lnTo>
                  <a:lnTo>
                    <a:pt x="75" y="100"/>
                  </a:lnTo>
                  <a:lnTo>
                    <a:pt x="87" y="93"/>
                  </a:lnTo>
                  <a:lnTo>
                    <a:pt x="97" y="86"/>
                  </a:lnTo>
                  <a:lnTo>
                    <a:pt x="103" y="96"/>
                  </a:lnTo>
                  <a:lnTo>
                    <a:pt x="104" y="106"/>
                  </a:lnTo>
                  <a:lnTo>
                    <a:pt x="103" y="117"/>
                  </a:lnTo>
                  <a:lnTo>
                    <a:pt x="96" y="127"/>
                  </a:lnTo>
                  <a:lnTo>
                    <a:pt x="92" y="130"/>
                  </a:lnTo>
                  <a:lnTo>
                    <a:pt x="94" y="131"/>
                  </a:lnTo>
                  <a:lnTo>
                    <a:pt x="97" y="131"/>
                  </a:lnTo>
                  <a:lnTo>
                    <a:pt x="103" y="129"/>
                  </a:lnTo>
                  <a:lnTo>
                    <a:pt x="109" y="122"/>
                  </a:lnTo>
                  <a:lnTo>
                    <a:pt x="113" y="111"/>
                  </a:lnTo>
                  <a:lnTo>
                    <a:pt x="114" y="97"/>
                  </a:lnTo>
                  <a:lnTo>
                    <a:pt x="112" y="83"/>
                  </a:lnTo>
                  <a:lnTo>
                    <a:pt x="117" y="78"/>
                  </a:lnTo>
                  <a:lnTo>
                    <a:pt x="122" y="72"/>
                  </a:lnTo>
                  <a:lnTo>
                    <a:pt x="128" y="67"/>
                  </a:lnTo>
                  <a:lnTo>
                    <a:pt x="134" y="61"/>
                  </a:lnTo>
                  <a:lnTo>
                    <a:pt x="140" y="56"/>
                  </a:lnTo>
                  <a:lnTo>
                    <a:pt x="145" y="52"/>
                  </a:lnTo>
                  <a:lnTo>
                    <a:pt x="151" y="48"/>
                  </a:lnTo>
                  <a:lnTo>
                    <a:pt x="157" y="46"/>
                  </a:lnTo>
                  <a:lnTo>
                    <a:pt x="163" y="55"/>
                  </a:lnTo>
                  <a:lnTo>
                    <a:pt x="166" y="68"/>
                  </a:lnTo>
                  <a:lnTo>
                    <a:pt x="166" y="82"/>
                  </a:lnTo>
                  <a:lnTo>
                    <a:pt x="163" y="96"/>
                  </a:lnTo>
                  <a:lnTo>
                    <a:pt x="161" y="99"/>
                  </a:lnTo>
                  <a:lnTo>
                    <a:pt x="163" y="101"/>
                  </a:lnTo>
                  <a:lnTo>
                    <a:pt x="166" y="100"/>
                  </a:lnTo>
                  <a:lnTo>
                    <a:pt x="170" y="97"/>
                  </a:lnTo>
                  <a:lnTo>
                    <a:pt x="173" y="86"/>
                  </a:lnTo>
                  <a:lnTo>
                    <a:pt x="175" y="72"/>
                  </a:lnTo>
                  <a:lnTo>
                    <a:pt x="175" y="55"/>
                  </a:lnTo>
                  <a:lnTo>
                    <a:pt x="170" y="39"/>
                  </a:lnTo>
                  <a:lnTo>
                    <a:pt x="174" y="34"/>
                  </a:lnTo>
                  <a:lnTo>
                    <a:pt x="181" y="29"/>
                  </a:lnTo>
                  <a:lnTo>
                    <a:pt x="190" y="23"/>
                  </a:lnTo>
                  <a:lnTo>
                    <a:pt x="201" y="17"/>
                  </a:lnTo>
                  <a:lnTo>
                    <a:pt x="210" y="11"/>
                  </a:lnTo>
                  <a:lnTo>
                    <a:pt x="220" y="7"/>
                  </a:lnTo>
                  <a:lnTo>
                    <a:pt x="228" y="2"/>
                  </a:lnTo>
                  <a:lnTo>
                    <a:pt x="234" y="0"/>
                  </a:lnTo>
                  <a:lnTo>
                    <a:pt x="229" y="0"/>
                  </a:lnTo>
                  <a:lnTo>
                    <a:pt x="221" y="1"/>
                  </a:lnTo>
                  <a:lnTo>
                    <a:pt x="213" y="2"/>
                  </a:lnTo>
                  <a:lnTo>
                    <a:pt x="209" y="3"/>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4" name="Freeform 316">
              <a:extLst>
                <a:ext uri="{FF2B5EF4-FFF2-40B4-BE49-F238E27FC236}">
                  <a16:creationId xmlns:a16="http://schemas.microsoft.com/office/drawing/2014/main" id="{E9581F81-A82C-48FB-84AE-4779FE91987C}"/>
                </a:ext>
              </a:extLst>
            </p:cNvPr>
            <p:cNvSpPr>
              <a:spLocks/>
            </p:cNvSpPr>
            <p:nvPr/>
          </p:nvSpPr>
          <p:spPr bwMode="auto">
            <a:xfrm>
              <a:off x="2298" y="1127"/>
              <a:ext cx="11" cy="12"/>
            </a:xfrm>
            <a:custGeom>
              <a:avLst/>
              <a:gdLst>
                <a:gd name="T0" fmla="*/ 1 w 22"/>
                <a:gd name="T1" fmla="*/ 1 h 23"/>
                <a:gd name="T2" fmla="*/ 1 w 22"/>
                <a:gd name="T3" fmla="*/ 0 h 23"/>
                <a:gd name="T4" fmla="*/ 1 w 22"/>
                <a:gd name="T5" fmla="*/ 0 h 23"/>
                <a:gd name="T6" fmla="*/ 1 w 22"/>
                <a:gd name="T7" fmla="*/ 1 h 23"/>
                <a:gd name="T8" fmla="*/ 1 w 22"/>
                <a:gd name="T9" fmla="*/ 1 h 23"/>
                <a:gd name="T10" fmla="*/ 1 w 22"/>
                <a:gd name="T11" fmla="*/ 1 h 23"/>
                <a:gd name="T12" fmla="*/ 1 w 22"/>
                <a:gd name="T13" fmla="*/ 1 h 23"/>
                <a:gd name="T14" fmla="*/ 1 w 22"/>
                <a:gd name="T15" fmla="*/ 1 h 23"/>
                <a:gd name="T16" fmla="*/ 1 w 22"/>
                <a:gd name="T17" fmla="*/ 1 h 23"/>
                <a:gd name="T18" fmla="*/ 1 w 22"/>
                <a:gd name="T19" fmla="*/ 1 h 23"/>
                <a:gd name="T20" fmla="*/ 1 w 22"/>
                <a:gd name="T21" fmla="*/ 1 h 23"/>
                <a:gd name="T22" fmla="*/ 1 w 22"/>
                <a:gd name="T23" fmla="*/ 1 h 23"/>
                <a:gd name="T24" fmla="*/ 1 w 22"/>
                <a:gd name="T25" fmla="*/ 1 h 23"/>
                <a:gd name="T26" fmla="*/ 1 w 22"/>
                <a:gd name="T27" fmla="*/ 1 h 23"/>
                <a:gd name="T28" fmla="*/ 0 w 22"/>
                <a:gd name="T29" fmla="*/ 1 h 23"/>
                <a:gd name="T30" fmla="*/ 1 w 22"/>
                <a:gd name="T31" fmla="*/ 1 h 23"/>
                <a:gd name="T32" fmla="*/ 1 w 22"/>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3">
                  <a:moveTo>
                    <a:pt x="3" y="1"/>
                  </a:moveTo>
                  <a:lnTo>
                    <a:pt x="9" y="0"/>
                  </a:lnTo>
                  <a:lnTo>
                    <a:pt x="14" y="0"/>
                  </a:lnTo>
                  <a:lnTo>
                    <a:pt x="18" y="2"/>
                  </a:lnTo>
                  <a:lnTo>
                    <a:pt x="21" y="6"/>
                  </a:lnTo>
                  <a:lnTo>
                    <a:pt x="22" y="11"/>
                  </a:lnTo>
                  <a:lnTo>
                    <a:pt x="22" y="15"/>
                  </a:lnTo>
                  <a:lnTo>
                    <a:pt x="21" y="19"/>
                  </a:lnTo>
                  <a:lnTo>
                    <a:pt x="18" y="21"/>
                  </a:lnTo>
                  <a:lnTo>
                    <a:pt x="16" y="22"/>
                  </a:lnTo>
                  <a:lnTo>
                    <a:pt x="12" y="23"/>
                  </a:lnTo>
                  <a:lnTo>
                    <a:pt x="7" y="22"/>
                  </a:lnTo>
                  <a:lnTo>
                    <a:pt x="3" y="20"/>
                  </a:lnTo>
                  <a:lnTo>
                    <a:pt x="1" y="15"/>
                  </a:lnTo>
                  <a:lnTo>
                    <a:pt x="0" y="8"/>
                  </a:lnTo>
                  <a:lnTo>
                    <a:pt x="1" y="4"/>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5" name="Freeform 317">
              <a:extLst>
                <a:ext uri="{FF2B5EF4-FFF2-40B4-BE49-F238E27FC236}">
                  <a16:creationId xmlns:a16="http://schemas.microsoft.com/office/drawing/2014/main" id="{3193890A-81CB-4F7B-B471-09EC8C720599}"/>
                </a:ext>
              </a:extLst>
            </p:cNvPr>
            <p:cNvSpPr>
              <a:spLocks/>
            </p:cNvSpPr>
            <p:nvPr/>
          </p:nvSpPr>
          <p:spPr bwMode="auto">
            <a:xfrm>
              <a:off x="2296" y="1154"/>
              <a:ext cx="9" cy="8"/>
            </a:xfrm>
            <a:custGeom>
              <a:avLst/>
              <a:gdLst>
                <a:gd name="T0" fmla="*/ 0 w 19"/>
                <a:gd name="T1" fmla="*/ 1 h 15"/>
                <a:gd name="T2" fmla="*/ 0 w 19"/>
                <a:gd name="T3" fmla="*/ 0 h 15"/>
                <a:gd name="T4" fmla="*/ 0 w 19"/>
                <a:gd name="T5" fmla="*/ 0 h 15"/>
                <a:gd name="T6" fmla="*/ 0 w 19"/>
                <a:gd name="T7" fmla="*/ 0 h 15"/>
                <a:gd name="T8" fmla="*/ 0 w 19"/>
                <a:gd name="T9" fmla="*/ 1 h 15"/>
                <a:gd name="T10" fmla="*/ 0 w 19"/>
                <a:gd name="T11" fmla="*/ 1 h 15"/>
                <a:gd name="T12" fmla="*/ 0 w 19"/>
                <a:gd name="T13" fmla="*/ 1 h 15"/>
                <a:gd name="T14" fmla="*/ 0 w 19"/>
                <a:gd name="T15" fmla="*/ 1 h 15"/>
                <a:gd name="T16" fmla="*/ 0 w 19"/>
                <a:gd name="T17" fmla="*/ 1 h 15"/>
                <a:gd name="T18" fmla="*/ 0 w 19"/>
                <a:gd name="T19" fmla="*/ 1 h 15"/>
                <a:gd name="T20" fmla="*/ 0 w 19"/>
                <a:gd name="T21" fmla="*/ 1 h 15"/>
                <a:gd name="T22" fmla="*/ 0 w 19"/>
                <a:gd name="T23" fmla="*/ 1 h 15"/>
                <a:gd name="T24" fmla="*/ 0 w 19"/>
                <a:gd name="T25" fmla="*/ 1 h 15"/>
                <a:gd name="T26" fmla="*/ 0 w 19"/>
                <a:gd name="T27" fmla="*/ 1 h 15"/>
                <a:gd name="T28" fmla="*/ 0 w 19"/>
                <a:gd name="T29" fmla="*/ 1 h 15"/>
                <a:gd name="T30" fmla="*/ 0 w 19"/>
                <a:gd name="T31" fmla="*/ 1 h 15"/>
                <a:gd name="T32" fmla="*/ 0 w 19"/>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5">
                  <a:moveTo>
                    <a:pt x="3" y="1"/>
                  </a:moveTo>
                  <a:lnTo>
                    <a:pt x="6" y="0"/>
                  </a:lnTo>
                  <a:lnTo>
                    <a:pt x="11" y="0"/>
                  </a:lnTo>
                  <a:lnTo>
                    <a:pt x="14" y="0"/>
                  </a:lnTo>
                  <a:lnTo>
                    <a:pt x="17" y="3"/>
                  </a:lnTo>
                  <a:lnTo>
                    <a:pt x="19" y="5"/>
                  </a:lnTo>
                  <a:lnTo>
                    <a:pt x="19" y="7"/>
                  </a:lnTo>
                  <a:lnTo>
                    <a:pt x="18" y="10"/>
                  </a:lnTo>
                  <a:lnTo>
                    <a:pt x="17" y="13"/>
                  </a:lnTo>
                  <a:lnTo>
                    <a:pt x="13" y="15"/>
                  </a:lnTo>
                  <a:lnTo>
                    <a:pt x="8" y="14"/>
                  </a:lnTo>
                  <a:lnTo>
                    <a:pt x="4" y="13"/>
                  </a:lnTo>
                  <a:lnTo>
                    <a:pt x="3" y="12"/>
                  </a:lnTo>
                  <a:lnTo>
                    <a:pt x="2" y="11"/>
                  </a:lnTo>
                  <a:lnTo>
                    <a:pt x="0" y="8"/>
                  </a:lnTo>
                  <a:lnTo>
                    <a:pt x="0" y="5"/>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6" name="Freeform 318">
              <a:extLst>
                <a:ext uri="{FF2B5EF4-FFF2-40B4-BE49-F238E27FC236}">
                  <a16:creationId xmlns:a16="http://schemas.microsoft.com/office/drawing/2014/main" id="{075710A3-8684-4E15-9218-3DB1D7001E8C}"/>
                </a:ext>
              </a:extLst>
            </p:cNvPr>
            <p:cNvSpPr>
              <a:spLocks/>
            </p:cNvSpPr>
            <p:nvPr/>
          </p:nvSpPr>
          <p:spPr bwMode="auto">
            <a:xfrm>
              <a:off x="2316" y="1172"/>
              <a:ext cx="12" cy="12"/>
            </a:xfrm>
            <a:custGeom>
              <a:avLst/>
              <a:gdLst>
                <a:gd name="T0" fmla="*/ 1 w 24"/>
                <a:gd name="T1" fmla="*/ 1 h 23"/>
                <a:gd name="T2" fmla="*/ 1 w 24"/>
                <a:gd name="T3" fmla="*/ 1 h 23"/>
                <a:gd name="T4" fmla="*/ 1 w 24"/>
                <a:gd name="T5" fmla="*/ 0 h 23"/>
                <a:gd name="T6" fmla="*/ 1 w 24"/>
                <a:gd name="T7" fmla="*/ 0 h 23"/>
                <a:gd name="T8" fmla="*/ 1 w 24"/>
                <a:gd name="T9" fmla="*/ 1 h 23"/>
                <a:gd name="T10" fmla="*/ 1 w 24"/>
                <a:gd name="T11" fmla="*/ 1 h 23"/>
                <a:gd name="T12" fmla="*/ 1 w 24"/>
                <a:gd name="T13" fmla="*/ 1 h 23"/>
                <a:gd name="T14" fmla="*/ 1 w 24"/>
                <a:gd name="T15" fmla="*/ 1 h 23"/>
                <a:gd name="T16" fmla="*/ 1 w 24"/>
                <a:gd name="T17" fmla="*/ 1 h 23"/>
                <a:gd name="T18" fmla="*/ 1 w 24"/>
                <a:gd name="T19" fmla="*/ 1 h 23"/>
                <a:gd name="T20" fmla="*/ 1 w 24"/>
                <a:gd name="T21" fmla="*/ 1 h 23"/>
                <a:gd name="T22" fmla="*/ 1 w 24"/>
                <a:gd name="T23" fmla="*/ 1 h 23"/>
                <a:gd name="T24" fmla="*/ 1 w 24"/>
                <a:gd name="T25" fmla="*/ 1 h 23"/>
                <a:gd name="T26" fmla="*/ 1 w 24"/>
                <a:gd name="T27" fmla="*/ 1 h 23"/>
                <a:gd name="T28" fmla="*/ 0 w 24"/>
                <a:gd name="T29" fmla="*/ 1 h 23"/>
                <a:gd name="T30" fmla="*/ 0 w 24"/>
                <a:gd name="T31" fmla="*/ 1 h 23"/>
                <a:gd name="T32" fmla="*/ 1 w 24"/>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3">
                  <a:moveTo>
                    <a:pt x="2" y="6"/>
                  </a:moveTo>
                  <a:lnTo>
                    <a:pt x="7" y="2"/>
                  </a:lnTo>
                  <a:lnTo>
                    <a:pt x="11" y="0"/>
                  </a:lnTo>
                  <a:lnTo>
                    <a:pt x="15" y="0"/>
                  </a:lnTo>
                  <a:lnTo>
                    <a:pt x="19" y="3"/>
                  </a:lnTo>
                  <a:lnTo>
                    <a:pt x="23" y="7"/>
                  </a:lnTo>
                  <a:lnTo>
                    <a:pt x="24" y="10"/>
                  </a:lnTo>
                  <a:lnTo>
                    <a:pt x="24" y="15"/>
                  </a:lnTo>
                  <a:lnTo>
                    <a:pt x="22" y="18"/>
                  </a:lnTo>
                  <a:lnTo>
                    <a:pt x="18" y="22"/>
                  </a:lnTo>
                  <a:lnTo>
                    <a:pt x="12" y="23"/>
                  </a:lnTo>
                  <a:lnTo>
                    <a:pt x="7" y="23"/>
                  </a:lnTo>
                  <a:lnTo>
                    <a:pt x="3" y="21"/>
                  </a:lnTo>
                  <a:lnTo>
                    <a:pt x="1" y="17"/>
                  </a:lnTo>
                  <a:lnTo>
                    <a:pt x="0" y="13"/>
                  </a:lnTo>
                  <a:lnTo>
                    <a:pt x="0" y="9"/>
                  </a:lnTo>
                  <a:lnTo>
                    <a:pt x="2" y="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7" name="Freeform 319">
              <a:extLst>
                <a:ext uri="{FF2B5EF4-FFF2-40B4-BE49-F238E27FC236}">
                  <a16:creationId xmlns:a16="http://schemas.microsoft.com/office/drawing/2014/main" id="{E9B95A08-FB2D-4909-88DF-7FF58DE70CBD}"/>
                </a:ext>
              </a:extLst>
            </p:cNvPr>
            <p:cNvSpPr>
              <a:spLocks/>
            </p:cNvSpPr>
            <p:nvPr/>
          </p:nvSpPr>
          <p:spPr bwMode="auto">
            <a:xfrm>
              <a:off x="2271" y="1168"/>
              <a:ext cx="14" cy="13"/>
            </a:xfrm>
            <a:custGeom>
              <a:avLst/>
              <a:gdLst>
                <a:gd name="T0" fmla="*/ 1 w 26"/>
                <a:gd name="T1" fmla="*/ 0 h 25"/>
                <a:gd name="T2" fmla="*/ 1 w 26"/>
                <a:gd name="T3" fmla="*/ 1 h 25"/>
                <a:gd name="T4" fmla="*/ 1 w 26"/>
                <a:gd name="T5" fmla="*/ 1 h 25"/>
                <a:gd name="T6" fmla="*/ 1 w 26"/>
                <a:gd name="T7" fmla="*/ 1 h 25"/>
                <a:gd name="T8" fmla="*/ 1 w 26"/>
                <a:gd name="T9" fmla="*/ 1 h 25"/>
                <a:gd name="T10" fmla="*/ 1 w 26"/>
                <a:gd name="T11" fmla="*/ 1 h 25"/>
                <a:gd name="T12" fmla="*/ 1 w 26"/>
                <a:gd name="T13" fmla="*/ 1 h 25"/>
                <a:gd name="T14" fmla="*/ 1 w 26"/>
                <a:gd name="T15" fmla="*/ 1 h 25"/>
                <a:gd name="T16" fmla="*/ 1 w 26"/>
                <a:gd name="T17" fmla="*/ 1 h 25"/>
                <a:gd name="T18" fmla="*/ 1 w 26"/>
                <a:gd name="T19" fmla="*/ 1 h 25"/>
                <a:gd name="T20" fmla="*/ 1 w 26"/>
                <a:gd name="T21" fmla="*/ 1 h 25"/>
                <a:gd name="T22" fmla="*/ 1 w 26"/>
                <a:gd name="T23" fmla="*/ 1 h 25"/>
                <a:gd name="T24" fmla="*/ 0 w 26"/>
                <a:gd name="T25" fmla="*/ 1 h 25"/>
                <a:gd name="T26" fmla="*/ 1 w 26"/>
                <a:gd name="T27" fmla="*/ 1 h 25"/>
                <a:gd name="T28" fmla="*/ 1 w 26"/>
                <a:gd name="T29" fmla="*/ 1 h 25"/>
                <a:gd name="T30" fmla="*/ 1 w 26"/>
                <a:gd name="T31" fmla="*/ 1 h 25"/>
                <a:gd name="T32" fmla="*/ 1 w 26"/>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5">
                  <a:moveTo>
                    <a:pt x="14" y="0"/>
                  </a:moveTo>
                  <a:lnTo>
                    <a:pt x="19" y="1"/>
                  </a:lnTo>
                  <a:lnTo>
                    <a:pt x="24" y="2"/>
                  </a:lnTo>
                  <a:lnTo>
                    <a:pt x="25" y="6"/>
                  </a:lnTo>
                  <a:lnTo>
                    <a:pt x="26" y="11"/>
                  </a:lnTo>
                  <a:lnTo>
                    <a:pt x="25" y="17"/>
                  </a:lnTo>
                  <a:lnTo>
                    <a:pt x="23" y="22"/>
                  </a:lnTo>
                  <a:lnTo>
                    <a:pt x="19" y="24"/>
                  </a:lnTo>
                  <a:lnTo>
                    <a:pt x="15" y="25"/>
                  </a:lnTo>
                  <a:lnTo>
                    <a:pt x="9" y="24"/>
                  </a:lnTo>
                  <a:lnTo>
                    <a:pt x="4" y="21"/>
                  </a:lnTo>
                  <a:lnTo>
                    <a:pt x="1" y="18"/>
                  </a:lnTo>
                  <a:lnTo>
                    <a:pt x="0" y="14"/>
                  </a:lnTo>
                  <a:lnTo>
                    <a:pt x="1" y="9"/>
                  </a:lnTo>
                  <a:lnTo>
                    <a:pt x="3" y="5"/>
                  </a:lnTo>
                  <a:lnTo>
                    <a:pt x="8" y="1"/>
                  </a:lnTo>
                  <a:lnTo>
                    <a:pt x="14"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8" name="Freeform 320">
              <a:extLst>
                <a:ext uri="{FF2B5EF4-FFF2-40B4-BE49-F238E27FC236}">
                  <a16:creationId xmlns:a16="http://schemas.microsoft.com/office/drawing/2014/main" id="{965B011D-8E49-4391-8AC5-CA2A10B37F98}"/>
                </a:ext>
              </a:extLst>
            </p:cNvPr>
            <p:cNvSpPr>
              <a:spLocks/>
            </p:cNvSpPr>
            <p:nvPr/>
          </p:nvSpPr>
          <p:spPr bwMode="auto">
            <a:xfrm>
              <a:off x="2265" y="1139"/>
              <a:ext cx="13" cy="13"/>
            </a:xfrm>
            <a:custGeom>
              <a:avLst/>
              <a:gdLst>
                <a:gd name="T0" fmla="*/ 0 w 27"/>
                <a:gd name="T1" fmla="*/ 1 h 26"/>
                <a:gd name="T2" fmla="*/ 0 w 27"/>
                <a:gd name="T3" fmla="*/ 1 h 26"/>
                <a:gd name="T4" fmla="*/ 0 w 27"/>
                <a:gd name="T5" fmla="*/ 1 h 26"/>
                <a:gd name="T6" fmla="*/ 0 w 27"/>
                <a:gd name="T7" fmla="*/ 1 h 26"/>
                <a:gd name="T8" fmla="*/ 0 w 27"/>
                <a:gd name="T9" fmla="*/ 0 h 26"/>
                <a:gd name="T10" fmla="*/ 0 w 27"/>
                <a:gd name="T11" fmla="*/ 0 h 26"/>
                <a:gd name="T12" fmla="*/ 0 w 27"/>
                <a:gd name="T13" fmla="*/ 1 h 26"/>
                <a:gd name="T14" fmla="*/ 0 w 27"/>
                <a:gd name="T15" fmla="*/ 1 h 26"/>
                <a:gd name="T16" fmla="*/ 0 w 27"/>
                <a:gd name="T17" fmla="*/ 1 h 26"/>
                <a:gd name="T18" fmla="*/ 0 w 27"/>
                <a:gd name="T19" fmla="*/ 1 h 26"/>
                <a:gd name="T20" fmla="*/ 0 w 27"/>
                <a:gd name="T21" fmla="*/ 1 h 26"/>
                <a:gd name="T22" fmla="*/ 0 w 27"/>
                <a:gd name="T23" fmla="*/ 1 h 26"/>
                <a:gd name="T24" fmla="*/ 0 w 27"/>
                <a:gd name="T25" fmla="*/ 1 h 26"/>
                <a:gd name="T26" fmla="*/ 0 w 27"/>
                <a:gd name="T27" fmla="*/ 1 h 26"/>
                <a:gd name="T28" fmla="*/ 0 w 27"/>
                <a:gd name="T29" fmla="*/ 1 h 26"/>
                <a:gd name="T30" fmla="*/ 0 w 27"/>
                <a:gd name="T31" fmla="*/ 1 h 26"/>
                <a:gd name="T32" fmla="*/ 0 w 27"/>
                <a:gd name="T33" fmla="*/ 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6">
                  <a:moveTo>
                    <a:pt x="0" y="14"/>
                  </a:moveTo>
                  <a:lnTo>
                    <a:pt x="0" y="8"/>
                  </a:lnTo>
                  <a:lnTo>
                    <a:pt x="4" y="4"/>
                  </a:lnTo>
                  <a:lnTo>
                    <a:pt x="8" y="1"/>
                  </a:lnTo>
                  <a:lnTo>
                    <a:pt x="13" y="0"/>
                  </a:lnTo>
                  <a:lnTo>
                    <a:pt x="18" y="0"/>
                  </a:lnTo>
                  <a:lnTo>
                    <a:pt x="22" y="3"/>
                  </a:lnTo>
                  <a:lnTo>
                    <a:pt x="25" y="5"/>
                  </a:lnTo>
                  <a:lnTo>
                    <a:pt x="27" y="8"/>
                  </a:lnTo>
                  <a:lnTo>
                    <a:pt x="27" y="13"/>
                  </a:lnTo>
                  <a:lnTo>
                    <a:pt x="25" y="18"/>
                  </a:lnTo>
                  <a:lnTo>
                    <a:pt x="22" y="22"/>
                  </a:lnTo>
                  <a:lnTo>
                    <a:pt x="18" y="26"/>
                  </a:lnTo>
                  <a:lnTo>
                    <a:pt x="14" y="26"/>
                  </a:lnTo>
                  <a:lnTo>
                    <a:pt x="8" y="23"/>
                  </a:lnTo>
                  <a:lnTo>
                    <a:pt x="2" y="20"/>
                  </a:lnTo>
                  <a:lnTo>
                    <a:pt x="0" y="1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79" name="Freeform 321">
              <a:extLst>
                <a:ext uri="{FF2B5EF4-FFF2-40B4-BE49-F238E27FC236}">
                  <a16:creationId xmlns:a16="http://schemas.microsoft.com/office/drawing/2014/main" id="{E8F0B9B9-5F54-4F40-BDFC-376A411EE230}"/>
                </a:ext>
              </a:extLst>
            </p:cNvPr>
            <p:cNvSpPr>
              <a:spLocks/>
            </p:cNvSpPr>
            <p:nvPr/>
          </p:nvSpPr>
          <p:spPr bwMode="auto">
            <a:xfrm>
              <a:off x="2244" y="1139"/>
              <a:ext cx="11" cy="11"/>
            </a:xfrm>
            <a:custGeom>
              <a:avLst/>
              <a:gdLst>
                <a:gd name="T0" fmla="*/ 0 w 23"/>
                <a:gd name="T1" fmla="*/ 1 h 22"/>
                <a:gd name="T2" fmla="*/ 0 w 23"/>
                <a:gd name="T3" fmla="*/ 1 h 22"/>
                <a:gd name="T4" fmla="*/ 0 w 23"/>
                <a:gd name="T5" fmla="*/ 1 h 22"/>
                <a:gd name="T6" fmla="*/ 0 w 23"/>
                <a:gd name="T7" fmla="*/ 1 h 22"/>
                <a:gd name="T8" fmla="*/ 0 w 23"/>
                <a:gd name="T9" fmla="*/ 0 h 22"/>
                <a:gd name="T10" fmla="*/ 0 w 23"/>
                <a:gd name="T11" fmla="*/ 0 h 22"/>
                <a:gd name="T12" fmla="*/ 0 w 23"/>
                <a:gd name="T13" fmla="*/ 1 h 22"/>
                <a:gd name="T14" fmla="*/ 0 w 23"/>
                <a:gd name="T15" fmla="*/ 1 h 22"/>
                <a:gd name="T16" fmla="*/ 0 w 23"/>
                <a:gd name="T17" fmla="*/ 1 h 22"/>
                <a:gd name="T18" fmla="*/ 0 w 23"/>
                <a:gd name="T19" fmla="*/ 1 h 22"/>
                <a:gd name="T20" fmla="*/ 0 w 23"/>
                <a:gd name="T21" fmla="*/ 1 h 22"/>
                <a:gd name="T22" fmla="*/ 0 w 23"/>
                <a:gd name="T23" fmla="*/ 1 h 22"/>
                <a:gd name="T24" fmla="*/ 0 w 23"/>
                <a:gd name="T25" fmla="*/ 1 h 22"/>
                <a:gd name="T26" fmla="*/ 0 w 23"/>
                <a:gd name="T27" fmla="*/ 1 h 22"/>
                <a:gd name="T28" fmla="*/ 0 w 23"/>
                <a:gd name="T29" fmla="*/ 1 h 22"/>
                <a:gd name="T30" fmla="*/ 0 w 23"/>
                <a:gd name="T31" fmla="*/ 1 h 22"/>
                <a:gd name="T32" fmla="*/ 0 w 23"/>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2">
                  <a:moveTo>
                    <a:pt x="0" y="14"/>
                  </a:moveTo>
                  <a:lnTo>
                    <a:pt x="1" y="9"/>
                  </a:lnTo>
                  <a:lnTo>
                    <a:pt x="3" y="5"/>
                  </a:lnTo>
                  <a:lnTo>
                    <a:pt x="7" y="1"/>
                  </a:lnTo>
                  <a:lnTo>
                    <a:pt x="11" y="0"/>
                  </a:lnTo>
                  <a:lnTo>
                    <a:pt x="16" y="0"/>
                  </a:lnTo>
                  <a:lnTo>
                    <a:pt x="19" y="2"/>
                  </a:lnTo>
                  <a:lnTo>
                    <a:pt x="21" y="6"/>
                  </a:lnTo>
                  <a:lnTo>
                    <a:pt x="23" y="9"/>
                  </a:lnTo>
                  <a:lnTo>
                    <a:pt x="21" y="14"/>
                  </a:lnTo>
                  <a:lnTo>
                    <a:pt x="20" y="17"/>
                  </a:lnTo>
                  <a:lnTo>
                    <a:pt x="17" y="20"/>
                  </a:lnTo>
                  <a:lnTo>
                    <a:pt x="13" y="22"/>
                  </a:lnTo>
                  <a:lnTo>
                    <a:pt x="9" y="22"/>
                  </a:lnTo>
                  <a:lnTo>
                    <a:pt x="4" y="21"/>
                  </a:lnTo>
                  <a:lnTo>
                    <a:pt x="1" y="17"/>
                  </a:lnTo>
                  <a:lnTo>
                    <a:pt x="0" y="1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0" name="Freeform 322">
              <a:extLst>
                <a:ext uri="{FF2B5EF4-FFF2-40B4-BE49-F238E27FC236}">
                  <a16:creationId xmlns:a16="http://schemas.microsoft.com/office/drawing/2014/main" id="{C2732398-EEDA-4DCB-AD35-076AEDE52D65}"/>
                </a:ext>
              </a:extLst>
            </p:cNvPr>
            <p:cNvSpPr>
              <a:spLocks/>
            </p:cNvSpPr>
            <p:nvPr/>
          </p:nvSpPr>
          <p:spPr bwMode="auto">
            <a:xfrm>
              <a:off x="2261" y="1120"/>
              <a:ext cx="12" cy="11"/>
            </a:xfrm>
            <a:custGeom>
              <a:avLst/>
              <a:gdLst>
                <a:gd name="T0" fmla="*/ 0 w 24"/>
                <a:gd name="T1" fmla="*/ 0 h 23"/>
                <a:gd name="T2" fmla="*/ 1 w 24"/>
                <a:gd name="T3" fmla="*/ 0 h 23"/>
                <a:gd name="T4" fmla="*/ 1 w 24"/>
                <a:gd name="T5" fmla="*/ 0 h 23"/>
                <a:gd name="T6" fmla="*/ 1 w 24"/>
                <a:gd name="T7" fmla="*/ 0 h 23"/>
                <a:gd name="T8" fmla="*/ 1 w 24"/>
                <a:gd name="T9" fmla="*/ 0 h 23"/>
                <a:gd name="T10" fmla="*/ 1 w 24"/>
                <a:gd name="T11" fmla="*/ 0 h 23"/>
                <a:gd name="T12" fmla="*/ 1 w 24"/>
                <a:gd name="T13" fmla="*/ 0 h 23"/>
                <a:gd name="T14" fmla="*/ 1 w 24"/>
                <a:gd name="T15" fmla="*/ 0 h 23"/>
                <a:gd name="T16" fmla="*/ 1 w 24"/>
                <a:gd name="T17" fmla="*/ 0 h 23"/>
                <a:gd name="T18" fmla="*/ 1 w 24"/>
                <a:gd name="T19" fmla="*/ 0 h 23"/>
                <a:gd name="T20" fmla="*/ 1 w 24"/>
                <a:gd name="T21" fmla="*/ 0 h 23"/>
                <a:gd name="T22" fmla="*/ 1 w 24"/>
                <a:gd name="T23" fmla="*/ 0 h 23"/>
                <a:gd name="T24" fmla="*/ 1 w 24"/>
                <a:gd name="T25" fmla="*/ 0 h 23"/>
                <a:gd name="T26" fmla="*/ 1 w 24"/>
                <a:gd name="T27" fmla="*/ 0 h 23"/>
                <a:gd name="T28" fmla="*/ 1 w 24"/>
                <a:gd name="T29" fmla="*/ 0 h 23"/>
                <a:gd name="T30" fmla="*/ 1 w 24"/>
                <a:gd name="T31" fmla="*/ 0 h 23"/>
                <a:gd name="T32" fmla="*/ 0 w 24"/>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3">
                  <a:moveTo>
                    <a:pt x="0" y="13"/>
                  </a:moveTo>
                  <a:lnTo>
                    <a:pt x="1" y="8"/>
                  </a:lnTo>
                  <a:lnTo>
                    <a:pt x="4" y="5"/>
                  </a:lnTo>
                  <a:lnTo>
                    <a:pt x="6" y="2"/>
                  </a:lnTo>
                  <a:lnTo>
                    <a:pt x="11" y="0"/>
                  </a:lnTo>
                  <a:lnTo>
                    <a:pt x="15" y="0"/>
                  </a:lnTo>
                  <a:lnTo>
                    <a:pt x="20" y="2"/>
                  </a:lnTo>
                  <a:lnTo>
                    <a:pt x="22" y="5"/>
                  </a:lnTo>
                  <a:lnTo>
                    <a:pt x="24" y="8"/>
                  </a:lnTo>
                  <a:lnTo>
                    <a:pt x="23" y="13"/>
                  </a:lnTo>
                  <a:lnTo>
                    <a:pt x="22" y="17"/>
                  </a:lnTo>
                  <a:lnTo>
                    <a:pt x="19" y="21"/>
                  </a:lnTo>
                  <a:lnTo>
                    <a:pt x="15" y="23"/>
                  </a:lnTo>
                  <a:lnTo>
                    <a:pt x="9" y="23"/>
                  </a:lnTo>
                  <a:lnTo>
                    <a:pt x="5" y="21"/>
                  </a:lnTo>
                  <a:lnTo>
                    <a:pt x="1" y="17"/>
                  </a:lnTo>
                  <a:lnTo>
                    <a:pt x="0" y="1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1" name="Freeform 323">
              <a:extLst>
                <a:ext uri="{FF2B5EF4-FFF2-40B4-BE49-F238E27FC236}">
                  <a16:creationId xmlns:a16="http://schemas.microsoft.com/office/drawing/2014/main" id="{45836305-7C37-4EE1-8A4C-5BC50B23664A}"/>
                </a:ext>
              </a:extLst>
            </p:cNvPr>
            <p:cNvSpPr>
              <a:spLocks/>
            </p:cNvSpPr>
            <p:nvPr/>
          </p:nvSpPr>
          <p:spPr bwMode="auto">
            <a:xfrm>
              <a:off x="2670" y="1074"/>
              <a:ext cx="98" cy="95"/>
            </a:xfrm>
            <a:custGeom>
              <a:avLst/>
              <a:gdLst>
                <a:gd name="T0" fmla="*/ 3 w 195"/>
                <a:gd name="T1" fmla="*/ 3 h 190"/>
                <a:gd name="T2" fmla="*/ 3 w 195"/>
                <a:gd name="T3" fmla="*/ 3 h 190"/>
                <a:gd name="T4" fmla="*/ 3 w 195"/>
                <a:gd name="T5" fmla="*/ 2 h 190"/>
                <a:gd name="T6" fmla="*/ 3 w 195"/>
                <a:gd name="T7" fmla="*/ 2 h 190"/>
                <a:gd name="T8" fmla="*/ 3 w 195"/>
                <a:gd name="T9" fmla="*/ 2 h 190"/>
                <a:gd name="T10" fmla="*/ 2 w 195"/>
                <a:gd name="T11" fmla="*/ 2 h 190"/>
                <a:gd name="T12" fmla="*/ 3 w 195"/>
                <a:gd name="T13" fmla="*/ 2 h 190"/>
                <a:gd name="T14" fmla="*/ 3 w 195"/>
                <a:gd name="T15" fmla="*/ 2 h 190"/>
                <a:gd name="T16" fmla="*/ 3 w 195"/>
                <a:gd name="T17" fmla="*/ 2 h 190"/>
                <a:gd name="T18" fmla="*/ 3 w 195"/>
                <a:gd name="T19" fmla="*/ 2 h 190"/>
                <a:gd name="T20" fmla="*/ 4 w 195"/>
                <a:gd name="T21" fmla="*/ 2 h 190"/>
                <a:gd name="T22" fmla="*/ 3 w 195"/>
                <a:gd name="T23" fmla="*/ 1 h 190"/>
                <a:gd name="T24" fmla="*/ 3 w 195"/>
                <a:gd name="T25" fmla="*/ 1 h 190"/>
                <a:gd name="T26" fmla="*/ 3 w 195"/>
                <a:gd name="T27" fmla="*/ 1 h 190"/>
                <a:gd name="T28" fmla="*/ 3 w 195"/>
                <a:gd name="T29" fmla="*/ 1 h 190"/>
                <a:gd name="T30" fmla="*/ 3 w 195"/>
                <a:gd name="T31" fmla="*/ 1 h 190"/>
                <a:gd name="T32" fmla="*/ 3 w 195"/>
                <a:gd name="T33" fmla="*/ 1 h 190"/>
                <a:gd name="T34" fmla="*/ 3 w 195"/>
                <a:gd name="T35" fmla="*/ 1 h 190"/>
                <a:gd name="T36" fmla="*/ 3 w 195"/>
                <a:gd name="T37" fmla="*/ 0 h 190"/>
                <a:gd name="T38" fmla="*/ 2 w 195"/>
                <a:gd name="T39" fmla="*/ 1 h 190"/>
                <a:gd name="T40" fmla="*/ 2 w 195"/>
                <a:gd name="T41" fmla="*/ 1 h 190"/>
                <a:gd name="T42" fmla="*/ 2 w 195"/>
                <a:gd name="T43" fmla="*/ 1 h 190"/>
                <a:gd name="T44" fmla="*/ 2 w 195"/>
                <a:gd name="T45" fmla="*/ 1 h 190"/>
                <a:gd name="T46" fmla="*/ 2 w 195"/>
                <a:gd name="T47" fmla="*/ 1 h 190"/>
                <a:gd name="T48" fmla="*/ 2 w 195"/>
                <a:gd name="T49" fmla="*/ 1 h 190"/>
                <a:gd name="T50" fmla="*/ 2 w 195"/>
                <a:gd name="T51" fmla="*/ 1 h 190"/>
                <a:gd name="T52" fmla="*/ 1 w 195"/>
                <a:gd name="T53" fmla="*/ 1 h 190"/>
                <a:gd name="T54" fmla="*/ 1 w 195"/>
                <a:gd name="T55" fmla="*/ 1 h 190"/>
                <a:gd name="T56" fmla="*/ 1 w 195"/>
                <a:gd name="T57" fmla="*/ 1 h 190"/>
                <a:gd name="T58" fmla="*/ 1 w 195"/>
                <a:gd name="T59" fmla="*/ 1 h 190"/>
                <a:gd name="T60" fmla="*/ 1 w 195"/>
                <a:gd name="T61" fmla="*/ 1 h 190"/>
                <a:gd name="T62" fmla="*/ 1 w 195"/>
                <a:gd name="T63" fmla="*/ 2 h 190"/>
                <a:gd name="T64" fmla="*/ 1 w 195"/>
                <a:gd name="T65" fmla="*/ 2 h 190"/>
                <a:gd name="T66" fmla="*/ 1 w 195"/>
                <a:gd name="T67" fmla="*/ 2 h 190"/>
                <a:gd name="T68" fmla="*/ 1 w 195"/>
                <a:gd name="T69" fmla="*/ 2 h 190"/>
                <a:gd name="T70" fmla="*/ 1 w 195"/>
                <a:gd name="T71" fmla="*/ 2 h 190"/>
                <a:gd name="T72" fmla="*/ 0 w 195"/>
                <a:gd name="T73" fmla="*/ 2 h 190"/>
                <a:gd name="T74" fmla="*/ 1 w 195"/>
                <a:gd name="T75" fmla="*/ 3 h 190"/>
                <a:gd name="T76" fmla="*/ 1 w 195"/>
                <a:gd name="T77" fmla="*/ 3 h 190"/>
                <a:gd name="T78" fmla="*/ 1 w 195"/>
                <a:gd name="T79" fmla="*/ 3 h 190"/>
                <a:gd name="T80" fmla="*/ 1 w 195"/>
                <a:gd name="T81" fmla="*/ 2 h 190"/>
                <a:gd name="T82" fmla="*/ 1 w 195"/>
                <a:gd name="T83" fmla="*/ 2 h 190"/>
                <a:gd name="T84" fmla="*/ 2 w 195"/>
                <a:gd name="T85" fmla="*/ 2 h 190"/>
                <a:gd name="T86" fmla="*/ 2 w 195"/>
                <a:gd name="T87" fmla="*/ 2 h 190"/>
                <a:gd name="T88" fmla="*/ 2 w 195"/>
                <a:gd name="T89" fmla="*/ 2 h 190"/>
                <a:gd name="T90" fmla="*/ 1 w 195"/>
                <a:gd name="T91" fmla="*/ 3 h 190"/>
                <a:gd name="T92" fmla="*/ 1 w 195"/>
                <a:gd name="T93" fmla="*/ 3 h 190"/>
                <a:gd name="T94" fmla="*/ 2 w 195"/>
                <a:gd name="T95" fmla="*/ 3 h 190"/>
                <a:gd name="T96" fmla="*/ 2 w 195"/>
                <a:gd name="T97" fmla="*/ 3 h 190"/>
                <a:gd name="T98" fmla="*/ 2 w 195"/>
                <a:gd name="T99" fmla="*/ 3 h 190"/>
                <a:gd name="T100" fmla="*/ 2 w 195"/>
                <a:gd name="T101" fmla="*/ 3 h 190"/>
                <a:gd name="T102" fmla="*/ 2 w 195"/>
                <a:gd name="T103" fmla="*/ 3 h 190"/>
                <a:gd name="T104" fmla="*/ 2 w 195"/>
                <a:gd name="T105" fmla="*/ 2 h 190"/>
                <a:gd name="T106" fmla="*/ 2 w 195"/>
                <a:gd name="T107" fmla="*/ 2 h 190"/>
                <a:gd name="T108" fmla="*/ 2 w 195"/>
                <a:gd name="T109" fmla="*/ 2 h 190"/>
                <a:gd name="T110" fmla="*/ 2 w 195"/>
                <a:gd name="T111" fmla="*/ 3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5" h="190">
                  <a:moveTo>
                    <a:pt x="140" y="152"/>
                  </a:moveTo>
                  <a:lnTo>
                    <a:pt x="146" y="152"/>
                  </a:lnTo>
                  <a:lnTo>
                    <a:pt x="154" y="150"/>
                  </a:lnTo>
                  <a:lnTo>
                    <a:pt x="161" y="146"/>
                  </a:lnTo>
                  <a:lnTo>
                    <a:pt x="167" y="142"/>
                  </a:lnTo>
                  <a:lnTo>
                    <a:pt x="171" y="136"/>
                  </a:lnTo>
                  <a:lnTo>
                    <a:pt x="173" y="128"/>
                  </a:lnTo>
                  <a:lnTo>
                    <a:pt x="172" y="119"/>
                  </a:lnTo>
                  <a:lnTo>
                    <a:pt x="167" y="107"/>
                  </a:lnTo>
                  <a:lnTo>
                    <a:pt x="162" y="103"/>
                  </a:lnTo>
                  <a:lnTo>
                    <a:pt x="156" y="103"/>
                  </a:lnTo>
                  <a:lnTo>
                    <a:pt x="149" y="103"/>
                  </a:lnTo>
                  <a:lnTo>
                    <a:pt x="145" y="105"/>
                  </a:lnTo>
                  <a:lnTo>
                    <a:pt x="140" y="100"/>
                  </a:lnTo>
                  <a:lnTo>
                    <a:pt x="135" y="95"/>
                  </a:lnTo>
                  <a:lnTo>
                    <a:pt x="132" y="90"/>
                  </a:lnTo>
                  <a:lnTo>
                    <a:pt x="129" y="85"/>
                  </a:lnTo>
                  <a:lnTo>
                    <a:pt x="127" y="81"/>
                  </a:lnTo>
                  <a:lnTo>
                    <a:pt x="127" y="80"/>
                  </a:lnTo>
                  <a:lnTo>
                    <a:pt x="131" y="81"/>
                  </a:lnTo>
                  <a:lnTo>
                    <a:pt x="137" y="83"/>
                  </a:lnTo>
                  <a:lnTo>
                    <a:pt x="144" y="84"/>
                  </a:lnTo>
                  <a:lnTo>
                    <a:pt x="148" y="85"/>
                  </a:lnTo>
                  <a:lnTo>
                    <a:pt x="152" y="88"/>
                  </a:lnTo>
                  <a:lnTo>
                    <a:pt x="153" y="90"/>
                  </a:lnTo>
                  <a:lnTo>
                    <a:pt x="155" y="93"/>
                  </a:lnTo>
                  <a:lnTo>
                    <a:pt x="158" y="98"/>
                  </a:lnTo>
                  <a:lnTo>
                    <a:pt x="165" y="100"/>
                  </a:lnTo>
                  <a:lnTo>
                    <a:pt x="175" y="100"/>
                  </a:lnTo>
                  <a:lnTo>
                    <a:pt x="183" y="97"/>
                  </a:lnTo>
                  <a:lnTo>
                    <a:pt x="190" y="91"/>
                  </a:lnTo>
                  <a:lnTo>
                    <a:pt x="194" y="83"/>
                  </a:lnTo>
                  <a:lnTo>
                    <a:pt x="195" y="73"/>
                  </a:lnTo>
                  <a:lnTo>
                    <a:pt x="195" y="67"/>
                  </a:lnTo>
                  <a:lnTo>
                    <a:pt x="194" y="62"/>
                  </a:lnTo>
                  <a:lnTo>
                    <a:pt x="192" y="59"/>
                  </a:lnTo>
                  <a:lnTo>
                    <a:pt x="191" y="55"/>
                  </a:lnTo>
                  <a:lnTo>
                    <a:pt x="186" y="52"/>
                  </a:lnTo>
                  <a:lnTo>
                    <a:pt x="182" y="50"/>
                  </a:lnTo>
                  <a:lnTo>
                    <a:pt x="176" y="47"/>
                  </a:lnTo>
                  <a:lnTo>
                    <a:pt x="170" y="46"/>
                  </a:lnTo>
                  <a:lnTo>
                    <a:pt x="164" y="46"/>
                  </a:lnTo>
                  <a:lnTo>
                    <a:pt x="160" y="47"/>
                  </a:lnTo>
                  <a:lnTo>
                    <a:pt x="155" y="50"/>
                  </a:lnTo>
                  <a:lnTo>
                    <a:pt x="152" y="52"/>
                  </a:lnTo>
                  <a:lnTo>
                    <a:pt x="147" y="55"/>
                  </a:lnTo>
                  <a:lnTo>
                    <a:pt x="142" y="55"/>
                  </a:lnTo>
                  <a:lnTo>
                    <a:pt x="137" y="53"/>
                  </a:lnTo>
                  <a:lnTo>
                    <a:pt x="132" y="52"/>
                  </a:lnTo>
                  <a:lnTo>
                    <a:pt x="142" y="44"/>
                  </a:lnTo>
                  <a:lnTo>
                    <a:pt x="153" y="32"/>
                  </a:lnTo>
                  <a:lnTo>
                    <a:pt x="158" y="20"/>
                  </a:lnTo>
                  <a:lnTo>
                    <a:pt x="156" y="9"/>
                  </a:lnTo>
                  <a:lnTo>
                    <a:pt x="153" y="5"/>
                  </a:lnTo>
                  <a:lnTo>
                    <a:pt x="147" y="2"/>
                  </a:lnTo>
                  <a:lnTo>
                    <a:pt x="142" y="1"/>
                  </a:lnTo>
                  <a:lnTo>
                    <a:pt x="137" y="0"/>
                  </a:lnTo>
                  <a:lnTo>
                    <a:pt x="131" y="1"/>
                  </a:lnTo>
                  <a:lnTo>
                    <a:pt x="125" y="4"/>
                  </a:lnTo>
                  <a:lnTo>
                    <a:pt x="120" y="6"/>
                  </a:lnTo>
                  <a:lnTo>
                    <a:pt x="117" y="9"/>
                  </a:lnTo>
                  <a:lnTo>
                    <a:pt x="112" y="17"/>
                  </a:lnTo>
                  <a:lnTo>
                    <a:pt x="111" y="28"/>
                  </a:lnTo>
                  <a:lnTo>
                    <a:pt x="111" y="37"/>
                  </a:lnTo>
                  <a:lnTo>
                    <a:pt x="115" y="44"/>
                  </a:lnTo>
                  <a:lnTo>
                    <a:pt x="117" y="50"/>
                  </a:lnTo>
                  <a:lnTo>
                    <a:pt x="116" y="53"/>
                  </a:lnTo>
                  <a:lnTo>
                    <a:pt x="114" y="54"/>
                  </a:lnTo>
                  <a:lnTo>
                    <a:pt x="110" y="55"/>
                  </a:lnTo>
                  <a:lnTo>
                    <a:pt x="108" y="54"/>
                  </a:lnTo>
                  <a:lnTo>
                    <a:pt x="107" y="51"/>
                  </a:lnTo>
                  <a:lnTo>
                    <a:pt x="106" y="45"/>
                  </a:lnTo>
                  <a:lnTo>
                    <a:pt x="106" y="39"/>
                  </a:lnTo>
                  <a:lnTo>
                    <a:pt x="103" y="32"/>
                  </a:lnTo>
                  <a:lnTo>
                    <a:pt x="99" y="25"/>
                  </a:lnTo>
                  <a:lnTo>
                    <a:pt x="89" y="23"/>
                  </a:lnTo>
                  <a:lnTo>
                    <a:pt x="74" y="29"/>
                  </a:lnTo>
                  <a:lnTo>
                    <a:pt x="70" y="23"/>
                  </a:lnTo>
                  <a:lnTo>
                    <a:pt x="64" y="19"/>
                  </a:lnTo>
                  <a:lnTo>
                    <a:pt x="57" y="15"/>
                  </a:lnTo>
                  <a:lnTo>
                    <a:pt x="49" y="14"/>
                  </a:lnTo>
                  <a:lnTo>
                    <a:pt x="41" y="15"/>
                  </a:lnTo>
                  <a:lnTo>
                    <a:pt x="33" y="19"/>
                  </a:lnTo>
                  <a:lnTo>
                    <a:pt x="26" y="24"/>
                  </a:lnTo>
                  <a:lnTo>
                    <a:pt x="19" y="35"/>
                  </a:lnTo>
                  <a:lnTo>
                    <a:pt x="19" y="36"/>
                  </a:lnTo>
                  <a:lnTo>
                    <a:pt x="19" y="38"/>
                  </a:lnTo>
                  <a:lnTo>
                    <a:pt x="20" y="39"/>
                  </a:lnTo>
                  <a:lnTo>
                    <a:pt x="20" y="42"/>
                  </a:lnTo>
                  <a:lnTo>
                    <a:pt x="23" y="46"/>
                  </a:lnTo>
                  <a:lnTo>
                    <a:pt x="27" y="54"/>
                  </a:lnTo>
                  <a:lnTo>
                    <a:pt x="34" y="60"/>
                  </a:lnTo>
                  <a:lnTo>
                    <a:pt x="47" y="61"/>
                  </a:lnTo>
                  <a:lnTo>
                    <a:pt x="54" y="61"/>
                  </a:lnTo>
                  <a:lnTo>
                    <a:pt x="59" y="64"/>
                  </a:lnTo>
                  <a:lnTo>
                    <a:pt x="64" y="68"/>
                  </a:lnTo>
                  <a:lnTo>
                    <a:pt x="66" y="73"/>
                  </a:lnTo>
                  <a:lnTo>
                    <a:pt x="59" y="78"/>
                  </a:lnTo>
                  <a:lnTo>
                    <a:pt x="54" y="84"/>
                  </a:lnTo>
                  <a:lnTo>
                    <a:pt x="47" y="89"/>
                  </a:lnTo>
                  <a:lnTo>
                    <a:pt x="42" y="92"/>
                  </a:lnTo>
                  <a:lnTo>
                    <a:pt x="35" y="91"/>
                  </a:lnTo>
                  <a:lnTo>
                    <a:pt x="30" y="90"/>
                  </a:lnTo>
                  <a:lnTo>
                    <a:pt x="24" y="90"/>
                  </a:lnTo>
                  <a:lnTo>
                    <a:pt x="19" y="91"/>
                  </a:lnTo>
                  <a:lnTo>
                    <a:pt x="15" y="92"/>
                  </a:lnTo>
                  <a:lnTo>
                    <a:pt x="11" y="95"/>
                  </a:lnTo>
                  <a:lnTo>
                    <a:pt x="8" y="98"/>
                  </a:lnTo>
                  <a:lnTo>
                    <a:pt x="4" y="102"/>
                  </a:lnTo>
                  <a:lnTo>
                    <a:pt x="1" y="108"/>
                  </a:lnTo>
                  <a:lnTo>
                    <a:pt x="0" y="117"/>
                  </a:lnTo>
                  <a:lnTo>
                    <a:pt x="1" y="125"/>
                  </a:lnTo>
                  <a:lnTo>
                    <a:pt x="4" y="131"/>
                  </a:lnTo>
                  <a:lnTo>
                    <a:pt x="8" y="135"/>
                  </a:lnTo>
                  <a:lnTo>
                    <a:pt x="11" y="137"/>
                  </a:lnTo>
                  <a:lnTo>
                    <a:pt x="16" y="138"/>
                  </a:lnTo>
                  <a:lnTo>
                    <a:pt x="21" y="140"/>
                  </a:lnTo>
                  <a:lnTo>
                    <a:pt x="27" y="141"/>
                  </a:lnTo>
                  <a:lnTo>
                    <a:pt x="32" y="140"/>
                  </a:lnTo>
                  <a:lnTo>
                    <a:pt x="36" y="140"/>
                  </a:lnTo>
                  <a:lnTo>
                    <a:pt x="41" y="137"/>
                  </a:lnTo>
                  <a:lnTo>
                    <a:pt x="46" y="133"/>
                  </a:lnTo>
                  <a:lnTo>
                    <a:pt x="48" y="127"/>
                  </a:lnTo>
                  <a:lnTo>
                    <a:pt x="48" y="121"/>
                  </a:lnTo>
                  <a:lnTo>
                    <a:pt x="48" y="117"/>
                  </a:lnTo>
                  <a:lnTo>
                    <a:pt x="55" y="110"/>
                  </a:lnTo>
                  <a:lnTo>
                    <a:pt x="63" y="105"/>
                  </a:lnTo>
                  <a:lnTo>
                    <a:pt x="71" y="100"/>
                  </a:lnTo>
                  <a:lnTo>
                    <a:pt x="74" y="98"/>
                  </a:lnTo>
                  <a:lnTo>
                    <a:pt x="77" y="100"/>
                  </a:lnTo>
                  <a:lnTo>
                    <a:pt x="79" y="104"/>
                  </a:lnTo>
                  <a:lnTo>
                    <a:pt x="81" y="106"/>
                  </a:lnTo>
                  <a:lnTo>
                    <a:pt x="85" y="108"/>
                  </a:lnTo>
                  <a:lnTo>
                    <a:pt x="80" y="115"/>
                  </a:lnTo>
                  <a:lnTo>
                    <a:pt x="77" y="122"/>
                  </a:lnTo>
                  <a:lnTo>
                    <a:pt x="74" y="130"/>
                  </a:lnTo>
                  <a:lnTo>
                    <a:pt x="72" y="135"/>
                  </a:lnTo>
                  <a:lnTo>
                    <a:pt x="63" y="141"/>
                  </a:lnTo>
                  <a:lnTo>
                    <a:pt x="55" y="149"/>
                  </a:lnTo>
                  <a:lnTo>
                    <a:pt x="50" y="158"/>
                  </a:lnTo>
                  <a:lnTo>
                    <a:pt x="50" y="167"/>
                  </a:lnTo>
                  <a:lnTo>
                    <a:pt x="54" y="175"/>
                  </a:lnTo>
                  <a:lnTo>
                    <a:pt x="61" y="183"/>
                  </a:lnTo>
                  <a:lnTo>
                    <a:pt x="70" y="188"/>
                  </a:lnTo>
                  <a:lnTo>
                    <a:pt x="79" y="190"/>
                  </a:lnTo>
                  <a:lnTo>
                    <a:pt x="85" y="189"/>
                  </a:lnTo>
                  <a:lnTo>
                    <a:pt x="91" y="187"/>
                  </a:lnTo>
                  <a:lnTo>
                    <a:pt x="96" y="183"/>
                  </a:lnTo>
                  <a:lnTo>
                    <a:pt x="102" y="180"/>
                  </a:lnTo>
                  <a:lnTo>
                    <a:pt x="106" y="176"/>
                  </a:lnTo>
                  <a:lnTo>
                    <a:pt x="108" y="173"/>
                  </a:lnTo>
                  <a:lnTo>
                    <a:pt x="109" y="170"/>
                  </a:lnTo>
                  <a:lnTo>
                    <a:pt x="110" y="165"/>
                  </a:lnTo>
                  <a:lnTo>
                    <a:pt x="108" y="156"/>
                  </a:lnTo>
                  <a:lnTo>
                    <a:pt x="104" y="149"/>
                  </a:lnTo>
                  <a:lnTo>
                    <a:pt x="100" y="144"/>
                  </a:lnTo>
                  <a:lnTo>
                    <a:pt x="95" y="141"/>
                  </a:lnTo>
                  <a:lnTo>
                    <a:pt x="96" y="133"/>
                  </a:lnTo>
                  <a:lnTo>
                    <a:pt x="97" y="125"/>
                  </a:lnTo>
                  <a:lnTo>
                    <a:pt x="99" y="119"/>
                  </a:lnTo>
                  <a:lnTo>
                    <a:pt x="100" y="114"/>
                  </a:lnTo>
                  <a:lnTo>
                    <a:pt x="103" y="114"/>
                  </a:lnTo>
                  <a:lnTo>
                    <a:pt x="108" y="113"/>
                  </a:lnTo>
                  <a:lnTo>
                    <a:pt x="110" y="112"/>
                  </a:lnTo>
                  <a:lnTo>
                    <a:pt x="111" y="112"/>
                  </a:lnTo>
                  <a:lnTo>
                    <a:pt x="117" y="121"/>
                  </a:lnTo>
                  <a:lnTo>
                    <a:pt x="120" y="134"/>
                  </a:lnTo>
                  <a:lnTo>
                    <a:pt x="126" y="146"/>
                  </a:lnTo>
                  <a:lnTo>
                    <a:pt x="140" y="152"/>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2" name="Freeform 324">
              <a:extLst>
                <a:ext uri="{FF2B5EF4-FFF2-40B4-BE49-F238E27FC236}">
                  <a16:creationId xmlns:a16="http://schemas.microsoft.com/office/drawing/2014/main" id="{0B720D20-B4FD-4FDA-B744-4EA0D816DE9F}"/>
                </a:ext>
              </a:extLst>
            </p:cNvPr>
            <p:cNvSpPr>
              <a:spLocks/>
            </p:cNvSpPr>
            <p:nvPr/>
          </p:nvSpPr>
          <p:spPr bwMode="auto">
            <a:xfrm>
              <a:off x="2744" y="879"/>
              <a:ext cx="105" cy="165"/>
            </a:xfrm>
            <a:custGeom>
              <a:avLst/>
              <a:gdLst>
                <a:gd name="T0" fmla="*/ 0 w 211"/>
                <a:gd name="T1" fmla="*/ 6 h 328"/>
                <a:gd name="T2" fmla="*/ 0 w 211"/>
                <a:gd name="T3" fmla="*/ 5 h 328"/>
                <a:gd name="T4" fmla="*/ 0 w 211"/>
                <a:gd name="T5" fmla="*/ 5 h 328"/>
                <a:gd name="T6" fmla="*/ 0 w 211"/>
                <a:gd name="T7" fmla="*/ 5 h 328"/>
                <a:gd name="T8" fmla="*/ 1 w 211"/>
                <a:gd name="T9" fmla="*/ 5 h 328"/>
                <a:gd name="T10" fmla="*/ 1 w 211"/>
                <a:gd name="T11" fmla="*/ 5 h 328"/>
                <a:gd name="T12" fmla="*/ 1 w 211"/>
                <a:gd name="T13" fmla="*/ 5 h 328"/>
                <a:gd name="T14" fmla="*/ 2 w 211"/>
                <a:gd name="T15" fmla="*/ 5 h 328"/>
                <a:gd name="T16" fmla="*/ 2 w 211"/>
                <a:gd name="T17" fmla="*/ 5 h 328"/>
                <a:gd name="T18" fmla="*/ 2 w 211"/>
                <a:gd name="T19" fmla="*/ 4 h 328"/>
                <a:gd name="T20" fmla="*/ 2 w 211"/>
                <a:gd name="T21" fmla="*/ 4 h 328"/>
                <a:gd name="T22" fmla="*/ 2 w 211"/>
                <a:gd name="T23" fmla="*/ 4 h 328"/>
                <a:gd name="T24" fmla="*/ 2 w 211"/>
                <a:gd name="T25" fmla="*/ 4 h 328"/>
                <a:gd name="T26" fmla="*/ 2 w 211"/>
                <a:gd name="T27" fmla="*/ 4 h 328"/>
                <a:gd name="T28" fmla="*/ 2 w 211"/>
                <a:gd name="T29" fmla="*/ 4 h 328"/>
                <a:gd name="T30" fmla="*/ 3 w 211"/>
                <a:gd name="T31" fmla="*/ 4 h 328"/>
                <a:gd name="T32" fmla="*/ 3 w 211"/>
                <a:gd name="T33" fmla="*/ 4 h 328"/>
                <a:gd name="T34" fmla="*/ 3 w 211"/>
                <a:gd name="T35" fmla="*/ 3 h 328"/>
                <a:gd name="T36" fmla="*/ 3 w 211"/>
                <a:gd name="T37" fmla="*/ 3 h 328"/>
                <a:gd name="T38" fmla="*/ 3 w 211"/>
                <a:gd name="T39" fmla="*/ 2 h 328"/>
                <a:gd name="T40" fmla="*/ 3 w 211"/>
                <a:gd name="T41" fmla="*/ 2 h 328"/>
                <a:gd name="T42" fmla="*/ 3 w 211"/>
                <a:gd name="T43" fmla="*/ 2 h 328"/>
                <a:gd name="T44" fmla="*/ 2 w 211"/>
                <a:gd name="T45" fmla="*/ 2 h 328"/>
                <a:gd name="T46" fmla="*/ 2 w 211"/>
                <a:gd name="T47" fmla="*/ 2 h 328"/>
                <a:gd name="T48" fmla="*/ 2 w 211"/>
                <a:gd name="T49" fmla="*/ 2 h 328"/>
                <a:gd name="T50" fmla="*/ 2 w 211"/>
                <a:gd name="T51" fmla="*/ 1 h 328"/>
                <a:gd name="T52" fmla="*/ 2 w 211"/>
                <a:gd name="T53" fmla="*/ 1 h 328"/>
                <a:gd name="T54" fmla="*/ 2 w 211"/>
                <a:gd name="T55" fmla="*/ 1 h 328"/>
                <a:gd name="T56" fmla="*/ 2 w 211"/>
                <a:gd name="T57" fmla="*/ 0 h 328"/>
                <a:gd name="T58" fmla="*/ 2 w 211"/>
                <a:gd name="T59" fmla="*/ 1 h 328"/>
                <a:gd name="T60" fmla="*/ 1 w 211"/>
                <a:gd name="T61" fmla="*/ 1 h 328"/>
                <a:gd name="T62" fmla="*/ 1 w 211"/>
                <a:gd name="T63" fmla="*/ 1 h 328"/>
                <a:gd name="T64" fmla="*/ 1 w 211"/>
                <a:gd name="T65" fmla="*/ 1 h 328"/>
                <a:gd name="T66" fmla="*/ 1 w 211"/>
                <a:gd name="T67" fmla="*/ 1 h 328"/>
                <a:gd name="T68" fmla="*/ 1 w 211"/>
                <a:gd name="T69" fmla="*/ 1 h 328"/>
                <a:gd name="T70" fmla="*/ 0 w 211"/>
                <a:gd name="T71" fmla="*/ 2 h 328"/>
                <a:gd name="T72" fmla="*/ 0 w 211"/>
                <a:gd name="T73" fmla="*/ 2 h 328"/>
                <a:gd name="T74" fmla="*/ 0 w 211"/>
                <a:gd name="T75" fmla="*/ 2 h 328"/>
                <a:gd name="T76" fmla="*/ 0 w 211"/>
                <a:gd name="T77" fmla="*/ 2 h 328"/>
                <a:gd name="T78" fmla="*/ 0 w 211"/>
                <a:gd name="T79" fmla="*/ 2 h 328"/>
                <a:gd name="T80" fmla="*/ 0 w 211"/>
                <a:gd name="T81" fmla="*/ 3 h 328"/>
                <a:gd name="T82" fmla="*/ 0 w 211"/>
                <a:gd name="T83" fmla="*/ 3 h 328"/>
                <a:gd name="T84" fmla="*/ 0 w 211"/>
                <a:gd name="T85" fmla="*/ 4 h 328"/>
                <a:gd name="T86" fmla="*/ 0 w 211"/>
                <a:gd name="T87" fmla="*/ 4 h 328"/>
                <a:gd name="T88" fmla="*/ 0 w 211"/>
                <a:gd name="T89" fmla="*/ 5 h 328"/>
                <a:gd name="T90" fmla="*/ 0 w 211"/>
                <a:gd name="T91" fmla="*/ 5 h 328"/>
                <a:gd name="T92" fmla="*/ 0 w 211"/>
                <a:gd name="T93" fmla="*/ 5 h 328"/>
                <a:gd name="T94" fmla="*/ 0 w 211"/>
                <a:gd name="T95" fmla="*/ 5 h 328"/>
                <a:gd name="T96" fmla="*/ 0 w 211"/>
                <a:gd name="T97" fmla="*/ 5 h 328"/>
                <a:gd name="T98" fmla="*/ 0 w 211"/>
                <a:gd name="T99" fmla="*/ 6 h 328"/>
                <a:gd name="T100" fmla="*/ 0 w 211"/>
                <a:gd name="T101" fmla="*/ 6 h 328"/>
                <a:gd name="T102" fmla="*/ 0 w 211"/>
                <a:gd name="T103" fmla="*/ 6 h 328"/>
                <a:gd name="T104" fmla="*/ 0 w 211"/>
                <a:gd name="T105" fmla="*/ 6 h 328"/>
                <a:gd name="T106" fmla="*/ 0 w 211"/>
                <a:gd name="T107" fmla="*/ 6 h 3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328">
                  <a:moveTo>
                    <a:pt x="0" y="328"/>
                  </a:moveTo>
                  <a:lnTo>
                    <a:pt x="19" y="307"/>
                  </a:lnTo>
                  <a:lnTo>
                    <a:pt x="38" y="291"/>
                  </a:lnTo>
                  <a:lnTo>
                    <a:pt x="60" y="277"/>
                  </a:lnTo>
                  <a:lnTo>
                    <a:pt x="82" y="268"/>
                  </a:lnTo>
                  <a:lnTo>
                    <a:pt x="105" y="261"/>
                  </a:lnTo>
                  <a:lnTo>
                    <a:pt x="127" y="258"/>
                  </a:lnTo>
                  <a:lnTo>
                    <a:pt x="148" y="257"/>
                  </a:lnTo>
                  <a:lnTo>
                    <a:pt x="167" y="259"/>
                  </a:lnTo>
                  <a:lnTo>
                    <a:pt x="167" y="252"/>
                  </a:lnTo>
                  <a:lnTo>
                    <a:pt x="168" y="243"/>
                  </a:lnTo>
                  <a:lnTo>
                    <a:pt x="171" y="234"/>
                  </a:lnTo>
                  <a:lnTo>
                    <a:pt x="174" y="224"/>
                  </a:lnTo>
                  <a:lnTo>
                    <a:pt x="180" y="214"/>
                  </a:lnTo>
                  <a:lnTo>
                    <a:pt x="188" y="206"/>
                  </a:lnTo>
                  <a:lnTo>
                    <a:pt x="198" y="199"/>
                  </a:lnTo>
                  <a:lnTo>
                    <a:pt x="211" y="193"/>
                  </a:lnTo>
                  <a:lnTo>
                    <a:pt x="200" y="170"/>
                  </a:lnTo>
                  <a:lnTo>
                    <a:pt x="195" y="141"/>
                  </a:lnTo>
                  <a:lnTo>
                    <a:pt x="196" y="115"/>
                  </a:lnTo>
                  <a:lnTo>
                    <a:pt x="209" y="93"/>
                  </a:lnTo>
                  <a:lnTo>
                    <a:pt x="200" y="88"/>
                  </a:lnTo>
                  <a:lnTo>
                    <a:pt x="191" y="83"/>
                  </a:lnTo>
                  <a:lnTo>
                    <a:pt x="180" y="76"/>
                  </a:lnTo>
                  <a:lnTo>
                    <a:pt x="168" y="65"/>
                  </a:lnTo>
                  <a:lnTo>
                    <a:pt x="158" y="53"/>
                  </a:lnTo>
                  <a:lnTo>
                    <a:pt x="149" y="38"/>
                  </a:lnTo>
                  <a:lnTo>
                    <a:pt x="141" y="20"/>
                  </a:lnTo>
                  <a:lnTo>
                    <a:pt x="137" y="0"/>
                  </a:lnTo>
                  <a:lnTo>
                    <a:pt x="131" y="11"/>
                  </a:lnTo>
                  <a:lnTo>
                    <a:pt x="123" y="23"/>
                  </a:lnTo>
                  <a:lnTo>
                    <a:pt x="114" y="34"/>
                  </a:lnTo>
                  <a:lnTo>
                    <a:pt x="103" y="46"/>
                  </a:lnTo>
                  <a:lnTo>
                    <a:pt x="90" y="55"/>
                  </a:lnTo>
                  <a:lnTo>
                    <a:pt x="77" y="63"/>
                  </a:lnTo>
                  <a:lnTo>
                    <a:pt x="62" y="66"/>
                  </a:lnTo>
                  <a:lnTo>
                    <a:pt x="47" y="68"/>
                  </a:lnTo>
                  <a:lnTo>
                    <a:pt x="53" y="84"/>
                  </a:lnTo>
                  <a:lnTo>
                    <a:pt x="55" y="102"/>
                  </a:lnTo>
                  <a:lnTo>
                    <a:pt x="50" y="124"/>
                  </a:lnTo>
                  <a:lnTo>
                    <a:pt x="34" y="145"/>
                  </a:lnTo>
                  <a:lnTo>
                    <a:pt x="43" y="182"/>
                  </a:lnTo>
                  <a:lnTo>
                    <a:pt x="43" y="217"/>
                  </a:lnTo>
                  <a:lnTo>
                    <a:pt x="37" y="249"/>
                  </a:lnTo>
                  <a:lnTo>
                    <a:pt x="30" y="273"/>
                  </a:lnTo>
                  <a:lnTo>
                    <a:pt x="23" y="287"/>
                  </a:lnTo>
                  <a:lnTo>
                    <a:pt x="15" y="300"/>
                  </a:lnTo>
                  <a:lnTo>
                    <a:pt x="8" y="312"/>
                  </a:lnTo>
                  <a:lnTo>
                    <a:pt x="2" y="318"/>
                  </a:lnTo>
                  <a:lnTo>
                    <a:pt x="0" y="320"/>
                  </a:lnTo>
                  <a:lnTo>
                    <a:pt x="0" y="323"/>
                  </a:lnTo>
                  <a:lnTo>
                    <a:pt x="0" y="325"/>
                  </a:lnTo>
                  <a:lnTo>
                    <a:pt x="1" y="326"/>
                  </a:lnTo>
                  <a:lnTo>
                    <a:pt x="0" y="32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3" name="Freeform 325">
              <a:extLst>
                <a:ext uri="{FF2B5EF4-FFF2-40B4-BE49-F238E27FC236}">
                  <a16:creationId xmlns:a16="http://schemas.microsoft.com/office/drawing/2014/main" id="{2A557A91-295A-4F20-B2E0-43BD67C3B2C4}"/>
                </a:ext>
              </a:extLst>
            </p:cNvPr>
            <p:cNvSpPr>
              <a:spLocks/>
            </p:cNvSpPr>
            <p:nvPr/>
          </p:nvSpPr>
          <p:spPr bwMode="auto">
            <a:xfrm>
              <a:off x="2419" y="914"/>
              <a:ext cx="171" cy="146"/>
            </a:xfrm>
            <a:custGeom>
              <a:avLst/>
              <a:gdLst>
                <a:gd name="T0" fmla="*/ 3 w 341"/>
                <a:gd name="T1" fmla="*/ 5 h 291"/>
                <a:gd name="T2" fmla="*/ 3 w 341"/>
                <a:gd name="T3" fmla="*/ 5 h 291"/>
                <a:gd name="T4" fmla="*/ 4 w 341"/>
                <a:gd name="T5" fmla="*/ 5 h 291"/>
                <a:gd name="T6" fmla="*/ 4 w 341"/>
                <a:gd name="T7" fmla="*/ 5 h 291"/>
                <a:gd name="T8" fmla="*/ 4 w 341"/>
                <a:gd name="T9" fmla="*/ 5 h 291"/>
                <a:gd name="T10" fmla="*/ 5 w 341"/>
                <a:gd name="T11" fmla="*/ 5 h 291"/>
                <a:gd name="T12" fmla="*/ 5 w 341"/>
                <a:gd name="T13" fmla="*/ 5 h 291"/>
                <a:gd name="T14" fmla="*/ 5 w 341"/>
                <a:gd name="T15" fmla="*/ 5 h 291"/>
                <a:gd name="T16" fmla="*/ 5 w 341"/>
                <a:gd name="T17" fmla="*/ 5 h 291"/>
                <a:gd name="T18" fmla="*/ 6 w 341"/>
                <a:gd name="T19" fmla="*/ 5 h 291"/>
                <a:gd name="T20" fmla="*/ 6 w 341"/>
                <a:gd name="T21" fmla="*/ 5 h 291"/>
                <a:gd name="T22" fmla="*/ 6 w 341"/>
                <a:gd name="T23" fmla="*/ 5 h 291"/>
                <a:gd name="T24" fmla="*/ 6 w 341"/>
                <a:gd name="T25" fmla="*/ 5 h 291"/>
                <a:gd name="T26" fmla="*/ 6 w 341"/>
                <a:gd name="T27" fmla="*/ 5 h 291"/>
                <a:gd name="T28" fmla="*/ 5 w 341"/>
                <a:gd name="T29" fmla="*/ 4 h 291"/>
                <a:gd name="T30" fmla="*/ 5 w 341"/>
                <a:gd name="T31" fmla="*/ 4 h 291"/>
                <a:gd name="T32" fmla="*/ 5 w 341"/>
                <a:gd name="T33" fmla="*/ 4 h 291"/>
                <a:gd name="T34" fmla="*/ 5 w 341"/>
                <a:gd name="T35" fmla="*/ 3 h 291"/>
                <a:gd name="T36" fmla="*/ 5 w 341"/>
                <a:gd name="T37" fmla="*/ 3 h 291"/>
                <a:gd name="T38" fmla="*/ 5 w 341"/>
                <a:gd name="T39" fmla="*/ 2 h 291"/>
                <a:gd name="T40" fmla="*/ 5 w 341"/>
                <a:gd name="T41" fmla="*/ 2 h 291"/>
                <a:gd name="T42" fmla="*/ 4 w 341"/>
                <a:gd name="T43" fmla="*/ 2 h 291"/>
                <a:gd name="T44" fmla="*/ 4 w 341"/>
                <a:gd name="T45" fmla="*/ 2 h 291"/>
                <a:gd name="T46" fmla="*/ 4 w 341"/>
                <a:gd name="T47" fmla="*/ 2 h 291"/>
                <a:gd name="T48" fmla="*/ 4 w 341"/>
                <a:gd name="T49" fmla="*/ 2 h 291"/>
                <a:gd name="T50" fmla="*/ 4 w 341"/>
                <a:gd name="T51" fmla="*/ 1 h 291"/>
                <a:gd name="T52" fmla="*/ 3 w 341"/>
                <a:gd name="T53" fmla="*/ 1 h 291"/>
                <a:gd name="T54" fmla="*/ 3 w 341"/>
                <a:gd name="T55" fmla="*/ 1 h 291"/>
                <a:gd name="T56" fmla="*/ 3 w 341"/>
                <a:gd name="T57" fmla="*/ 1 h 291"/>
                <a:gd name="T58" fmla="*/ 3 w 341"/>
                <a:gd name="T59" fmla="*/ 1 h 291"/>
                <a:gd name="T60" fmla="*/ 3 w 341"/>
                <a:gd name="T61" fmla="*/ 1 h 291"/>
                <a:gd name="T62" fmla="*/ 2 w 341"/>
                <a:gd name="T63" fmla="*/ 1 h 291"/>
                <a:gd name="T64" fmla="*/ 2 w 341"/>
                <a:gd name="T65" fmla="*/ 1 h 291"/>
                <a:gd name="T66" fmla="*/ 2 w 341"/>
                <a:gd name="T67" fmla="*/ 1 h 291"/>
                <a:gd name="T68" fmla="*/ 1 w 341"/>
                <a:gd name="T69" fmla="*/ 1 h 291"/>
                <a:gd name="T70" fmla="*/ 1 w 341"/>
                <a:gd name="T71" fmla="*/ 1 h 291"/>
                <a:gd name="T72" fmla="*/ 1 w 341"/>
                <a:gd name="T73" fmla="*/ 0 h 291"/>
                <a:gd name="T74" fmla="*/ 1 w 341"/>
                <a:gd name="T75" fmla="*/ 1 h 291"/>
                <a:gd name="T76" fmla="*/ 1 w 341"/>
                <a:gd name="T77" fmla="*/ 1 h 291"/>
                <a:gd name="T78" fmla="*/ 1 w 341"/>
                <a:gd name="T79" fmla="*/ 1 h 291"/>
                <a:gd name="T80" fmla="*/ 1 w 341"/>
                <a:gd name="T81" fmla="*/ 1 h 291"/>
                <a:gd name="T82" fmla="*/ 1 w 341"/>
                <a:gd name="T83" fmla="*/ 2 h 291"/>
                <a:gd name="T84" fmla="*/ 1 w 341"/>
                <a:gd name="T85" fmla="*/ 2 h 291"/>
                <a:gd name="T86" fmla="*/ 1 w 341"/>
                <a:gd name="T87" fmla="*/ 2 h 291"/>
                <a:gd name="T88" fmla="*/ 0 w 341"/>
                <a:gd name="T89" fmla="*/ 3 h 291"/>
                <a:gd name="T90" fmla="*/ 1 w 341"/>
                <a:gd name="T91" fmla="*/ 3 h 291"/>
                <a:gd name="T92" fmla="*/ 1 w 341"/>
                <a:gd name="T93" fmla="*/ 3 h 291"/>
                <a:gd name="T94" fmla="*/ 1 w 341"/>
                <a:gd name="T95" fmla="*/ 3 h 291"/>
                <a:gd name="T96" fmla="*/ 1 w 341"/>
                <a:gd name="T97" fmla="*/ 3 h 291"/>
                <a:gd name="T98" fmla="*/ 2 w 341"/>
                <a:gd name="T99" fmla="*/ 4 h 291"/>
                <a:gd name="T100" fmla="*/ 2 w 341"/>
                <a:gd name="T101" fmla="*/ 4 h 291"/>
                <a:gd name="T102" fmla="*/ 2 w 341"/>
                <a:gd name="T103" fmla="*/ 4 h 291"/>
                <a:gd name="T104" fmla="*/ 2 w 341"/>
                <a:gd name="T105" fmla="*/ 5 h 291"/>
                <a:gd name="T106" fmla="*/ 2 w 341"/>
                <a:gd name="T107" fmla="*/ 5 h 291"/>
                <a:gd name="T108" fmla="*/ 2 w 341"/>
                <a:gd name="T109" fmla="*/ 5 h 291"/>
                <a:gd name="T110" fmla="*/ 2 w 341"/>
                <a:gd name="T111" fmla="*/ 5 h 291"/>
                <a:gd name="T112" fmla="*/ 2 w 341"/>
                <a:gd name="T113" fmla="*/ 5 h 291"/>
                <a:gd name="T114" fmla="*/ 3 w 341"/>
                <a:gd name="T115" fmla="*/ 5 h 291"/>
                <a:gd name="T116" fmla="*/ 3 w 341"/>
                <a:gd name="T117" fmla="*/ 5 h 291"/>
                <a:gd name="T118" fmla="*/ 3 w 341"/>
                <a:gd name="T119" fmla="*/ 5 h 291"/>
                <a:gd name="T120" fmla="*/ 3 w 341"/>
                <a:gd name="T121" fmla="*/ 5 h 2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41" h="291">
                  <a:moveTo>
                    <a:pt x="171" y="291"/>
                  </a:moveTo>
                  <a:lnTo>
                    <a:pt x="184" y="289"/>
                  </a:lnTo>
                  <a:lnTo>
                    <a:pt x="201" y="286"/>
                  </a:lnTo>
                  <a:lnTo>
                    <a:pt x="220" y="281"/>
                  </a:lnTo>
                  <a:lnTo>
                    <a:pt x="240" y="276"/>
                  </a:lnTo>
                  <a:lnTo>
                    <a:pt x="261" y="273"/>
                  </a:lnTo>
                  <a:lnTo>
                    <a:pt x="282" y="271"/>
                  </a:lnTo>
                  <a:lnTo>
                    <a:pt x="301" y="270"/>
                  </a:lnTo>
                  <a:lnTo>
                    <a:pt x="318" y="270"/>
                  </a:lnTo>
                  <a:lnTo>
                    <a:pt x="324" y="271"/>
                  </a:lnTo>
                  <a:lnTo>
                    <a:pt x="331" y="272"/>
                  </a:lnTo>
                  <a:lnTo>
                    <a:pt x="337" y="274"/>
                  </a:lnTo>
                  <a:lnTo>
                    <a:pt x="341" y="274"/>
                  </a:lnTo>
                  <a:lnTo>
                    <a:pt x="322" y="260"/>
                  </a:lnTo>
                  <a:lnTo>
                    <a:pt x="306" y="242"/>
                  </a:lnTo>
                  <a:lnTo>
                    <a:pt x="292" y="221"/>
                  </a:lnTo>
                  <a:lnTo>
                    <a:pt x="281" y="197"/>
                  </a:lnTo>
                  <a:lnTo>
                    <a:pt x="271" y="172"/>
                  </a:lnTo>
                  <a:lnTo>
                    <a:pt x="265" y="144"/>
                  </a:lnTo>
                  <a:lnTo>
                    <a:pt x="260" y="116"/>
                  </a:lnTo>
                  <a:lnTo>
                    <a:pt x="258" y="89"/>
                  </a:lnTo>
                  <a:lnTo>
                    <a:pt x="248" y="88"/>
                  </a:lnTo>
                  <a:lnTo>
                    <a:pt x="237" y="84"/>
                  </a:lnTo>
                  <a:lnTo>
                    <a:pt x="224" y="76"/>
                  </a:lnTo>
                  <a:lnTo>
                    <a:pt x="210" y="67"/>
                  </a:lnTo>
                  <a:lnTo>
                    <a:pt x="198" y="54"/>
                  </a:lnTo>
                  <a:lnTo>
                    <a:pt x="186" y="40"/>
                  </a:lnTo>
                  <a:lnTo>
                    <a:pt x="177" y="25"/>
                  </a:lnTo>
                  <a:lnTo>
                    <a:pt x="170" y="8"/>
                  </a:lnTo>
                  <a:lnTo>
                    <a:pt x="159" y="15"/>
                  </a:lnTo>
                  <a:lnTo>
                    <a:pt x="144" y="22"/>
                  </a:lnTo>
                  <a:lnTo>
                    <a:pt x="125" y="26"/>
                  </a:lnTo>
                  <a:lnTo>
                    <a:pt x="105" y="30"/>
                  </a:lnTo>
                  <a:lnTo>
                    <a:pt x="82" y="29"/>
                  </a:lnTo>
                  <a:lnTo>
                    <a:pt x="56" y="24"/>
                  </a:lnTo>
                  <a:lnTo>
                    <a:pt x="30" y="15"/>
                  </a:lnTo>
                  <a:lnTo>
                    <a:pt x="2" y="0"/>
                  </a:lnTo>
                  <a:lnTo>
                    <a:pt x="9" y="11"/>
                  </a:lnTo>
                  <a:lnTo>
                    <a:pt x="16" y="25"/>
                  </a:lnTo>
                  <a:lnTo>
                    <a:pt x="22" y="40"/>
                  </a:lnTo>
                  <a:lnTo>
                    <a:pt x="25" y="59"/>
                  </a:lnTo>
                  <a:lnTo>
                    <a:pt x="26" y="78"/>
                  </a:lnTo>
                  <a:lnTo>
                    <a:pt x="23" y="100"/>
                  </a:lnTo>
                  <a:lnTo>
                    <a:pt x="15" y="124"/>
                  </a:lnTo>
                  <a:lnTo>
                    <a:pt x="0" y="151"/>
                  </a:lnTo>
                  <a:lnTo>
                    <a:pt x="17" y="157"/>
                  </a:lnTo>
                  <a:lnTo>
                    <a:pt x="33" y="164"/>
                  </a:lnTo>
                  <a:lnTo>
                    <a:pt x="49" y="173"/>
                  </a:lnTo>
                  <a:lnTo>
                    <a:pt x="63" y="185"/>
                  </a:lnTo>
                  <a:lnTo>
                    <a:pt x="75" y="199"/>
                  </a:lnTo>
                  <a:lnTo>
                    <a:pt x="83" y="218"/>
                  </a:lnTo>
                  <a:lnTo>
                    <a:pt x="87" y="240"/>
                  </a:lnTo>
                  <a:lnTo>
                    <a:pt x="85" y="265"/>
                  </a:lnTo>
                  <a:lnTo>
                    <a:pt x="94" y="264"/>
                  </a:lnTo>
                  <a:lnTo>
                    <a:pt x="105" y="263"/>
                  </a:lnTo>
                  <a:lnTo>
                    <a:pt x="115" y="263"/>
                  </a:lnTo>
                  <a:lnTo>
                    <a:pt x="125" y="265"/>
                  </a:lnTo>
                  <a:lnTo>
                    <a:pt x="136" y="268"/>
                  </a:lnTo>
                  <a:lnTo>
                    <a:pt x="147" y="273"/>
                  </a:lnTo>
                  <a:lnTo>
                    <a:pt x="159" y="281"/>
                  </a:lnTo>
                  <a:lnTo>
                    <a:pt x="171" y="291"/>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4" name="Freeform 326">
              <a:extLst>
                <a:ext uri="{FF2B5EF4-FFF2-40B4-BE49-F238E27FC236}">
                  <a16:creationId xmlns:a16="http://schemas.microsoft.com/office/drawing/2014/main" id="{2F64DC65-E305-48D9-B644-A98AD8624638}"/>
                </a:ext>
              </a:extLst>
            </p:cNvPr>
            <p:cNvSpPr>
              <a:spLocks/>
            </p:cNvSpPr>
            <p:nvPr/>
          </p:nvSpPr>
          <p:spPr bwMode="auto">
            <a:xfrm>
              <a:off x="2506" y="1091"/>
              <a:ext cx="174" cy="184"/>
            </a:xfrm>
            <a:custGeom>
              <a:avLst/>
              <a:gdLst>
                <a:gd name="T0" fmla="*/ 0 w 349"/>
                <a:gd name="T1" fmla="*/ 3 h 367"/>
                <a:gd name="T2" fmla="*/ 1 w 349"/>
                <a:gd name="T3" fmla="*/ 3 h 367"/>
                <a:gd name="T4" fmla="*/ 1 w 349"/>
                <a:gd name="T5" fmla="*/ 3 h 367"/>
                <a:gd name="T6" fmla="*/ 1 w 349"/>
                <a:gd name="T7" fmla="*/ 3 h 367"/>
                <a:gd name="T8" fmla="*/ 2 w 349"/>
                <a:gd name="T9" fmla="*/ 3 h 367"/>
                <a:gd name="T10" fmla="*/ 2 w 349"/>
                <a:gd name="T11" fmla="*/ 3 h 367"/>
                <a:gd name="T12" fmla="*/ 3 w 349"/>
                <a:gd name="T13" fmla="*/ 3 h 367"/>
                <a:gd name="T14" fmla="*/ 3 w 349"/>
                <a:gd name="T15" fmla="*/ 2 h 367"/>
                <a:gd name="T16" fmla="*/ 3 w 349"/>
                <a:gd name="T17" fmla="*/ 2 h 367"/>
                <a:gd name="T18" fmla="*/ 4 w 349"/>
                <a:gd name="T19" fmla="*/ 1 h 367"/>
                <a:gd name="T20" fmla="*/ 4 w 349"/>
                <a:gd name="T21" fmla="*/ 1 h 367"/>
                <a:gd name="T22" fmla="*/ 4 w 349"/>
                <a:gd name="T23" fmla="*/ 1 h 367"/>
                <a:gd name="T24" fmla="*/ 4 w 349"/>
                <a:gd name="T25" fmla="*/ 1 h 367"/>
                <a:gd name="T26" fmla="*/ 4 w 349"/>
                <a:gd name="T27" fmla="*/ 1 h 367"/>
                <a:gd name="T28" fmla="*/ 5 w 349"/>
                <a:gd name="T29" fmla="*/ 1 h 367"/>
                <a:gd name="T30" fmla="*/ 5 w 349"/>
                <a:gd name="T31" fmla="*/ 1 h 367"/>
                <a:gd name="T32" fmla="*/ 5 w 349"/>
                <a:gd name="T33" fmla="*/ 1 h 367"/>
                <a:gd name="T34" fmla="*/ 5 w 349"/>
                <a:gd name="T35" fmla="*/ 1 h 367"/>
                <a:gd name="T36" fmla="*/ 5 w 349"/>
                <a:gd name="T37" fmla="*/ 1 h 367"/>
                <a:gd name="T38" fmla="*/ 4 w 349"/>
                <a:gd name="T39" fmla="*/ 1 h 367"/>
                <a:gd name="T40" fmla="*/ 4 w 349"/>
                <a:gd name="T41" fmla="*/ 2 h 367"/>
                <a:gd name="T42" fmla="*/ 3 w 349"/>
                <a:gd name="T43" fmla="*/ 3 h 367"/>
                <a:gd name="T44" fmla="*/ 3 w 349"/>
                <a:gd name="T45" fmla="*/ 3 h 367"/>
                <a:gd name="T46" fmla="*/ 3 w 349"/>
                <a:gd name="T47" fmla="*/ 4 h 367"/>
                <a:gd name="T48" fmla="*/ 3 w 349"/>
                <a:gd name="T49" fmla="*/ 4 h 367"/>
                <a:gd name="T50" fmla="*/ 3 w 349"/>
                <a:gd name="T51" fmla="*/ 4 h 367"/>
                <a:gd name="T52" fmla="*/ 3 w 349"/>
                <a:gd name="T53" fmla="*/ 5 h 367"/>
                <a:gd name="T54" fmla="*/ 2 w 349"/>
                <a:gd name="T55" fmla="*/ 5 h 367"/>
                <a:gd name="T56" fmla="*/ 2 w 349"/>
                <a:gd name="T57" fmla="*/ 5 h 367"/>
                <a:gd name="T58" fmla="*/ 2 w 349"/>
                <a:gd name="T59" fmla="*/ 5 h 367"/>
                <a:gd name="T60" fmla="*/ 1 w 349"/>
                <a:gd name="T61" fmla="*/ 6 h 367"/>
                <a:gd name="T62" fmla="*/ 0 w 349"/>
                <a:gd name="T63" fmla="*/ 6 h 367"/>
                <a:gd name="T64" fmla="*/ 0 w 349"/>
                <a:gd name="T65" fmla="*/ 6 h 367"/>
                <a:gd name="T66" fmla="*/ 0 w 349"/>
                <a:gd name="T67" fmla="*/ 5 h 367"/>
                <a:gd name="T68" fmla="*/ 0 w 349"/>
                <a:gd name="T69" fmla="*/ 5 h 367"/>
                <a:gd name="T70" fmla="*/ 0 w 349"/>
                <a:gd name="T71" fmla="*/ 4 h 367"/>
                <a:gd name="T72" fmla="*/ 0 w 349"/>
                <a:gd name="T73" fmla="*/ 4 h 367"/>
                <a:gd name="T74" fmla="*/ 0 w 349"/>
                <a:gd name="T75" fmla="*/ 4 h 367"/>
                <a:gd name="T76" fmla="*/ 0 w 349"/>
                <a:gd name="T77" fmla="*/ 4 h 367"/>
                <a:gd name="T78" fmla="*/ 0 w 349"/>
                <a:gd name="T79" fmla="*/ 3 h 3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9" h="367">
                  <a:moveTo>
                    <a:pt x="47" y="174"/>
                  </a:moveTo>
                  <a:lnTo>
                    <a:pt x="51" y="174"/>
                  </a:lnTo>
                  <a:lnTo>
                    <a:pt x="57" y="175"/>
                  </a:lnTo>
                  <a:lnTo>
                    <a:pt x="65" y="176"/>
                  </a:lnTo>
                  <a:lnTo>
                    <a:pt x="75" y="176"/>
                  </a:lnTo>
                  <a:lnTo>
                    <a:pt x="87" y="177"/>
                  </a:lnTo>
                  <a:lnTo>
                    <a:pt x="98" y="176"/>
                  </a:lnTo>
                  <a:lnTo>
                    <a:pt x="112" y="175"/>
                  </a:lnTo>
                  <a:lnTo>
                    <a:pt x="126" y="173"/>
                  </a:lnTo>
                  <a:lnTo>
                    <a:pt x="141" y="169"/>
                  </a:lnTo>
                  <a:lnTo>
                    <a:pt x="155" y="164"/>
                  </a:lnTo>
                  <a:lnTo>
                    <a:pt x="170" y="158"/>
                  </a:lnTo>
                  <a:lnTo>
                    <a:pt x="185" y="148"/>
                  </a:lnTo>
                  <a:lnTo>
                    <a:pt x="199" y="138"/>
                  </a:lnTo>
                  <a:lnTo>
                    <a:pt x="211" y="124"/>
                  </a:lnTo>
                  <a:lnTo>
                    <a:pt x="224" y="108"/>
                  </a:lnTo>
                  <a:lnTo>
                    <a:pt x="234" y="88"/>
                  </a:lnTo>
                  <a:lnTo>
                    <a:pt x="242" y="71"/>
                  </a:lnTo>
                  <a:lnTo>
                    <a:pt x="250" y="56"/>
                  </a:lnTo>
                  <a:lnTo>
                    <a:pt x="256" y="42"/>
                  </a:lnTo>
                  <a:lnTo>
                    <a:pt x="263" y="31"/>
                  </a:lnTo>
                  <a:lnTo>
                    <a:pt x="269" y="22"/>
                  </a:lnTo>
                  <a:lnTo>
                    <a:pt x="274" y="15"/>
                  </a:lnTo>
                  <a:lnTo>
                    <a:pt x="281" y="11"/>
                  </a:lnTo>
                  <a:lnTo>
                    <a:pt x="289" y="9"/>
                  </a:lnTo>
                  <a:lnTo>
                    <a:pt x="298" y="9"/>
                  </a:lnTo>
                  <a:lnTo>
                    <a:pt x="307" y="8"/>
                  </a:lnTo>
                  <a:lnTo>
                    <a:pt x="315" y="7"/>
                  </a:lnTo>
                  <a:lnTo>
                    <a:pt x="323" y="5"/>
                  </a:lnTo>
                  <a:lnTo>
                    <a:pt x="330" y="4"/>
                  </a:lnTo>
                  <a:lnTo>
                    <a:pt x="337" y="3"/>
                  </a:lnTo>
                  <a:lnTo>
                    <a:pt x="344" y="1"/>
                  </a:lnTo>
                  <a:lnTo>
                    <a:pt x="348" y="0"/>
                  </a:lnTo>
                  <a:lnTo>
                    <a:pt x="348" y="1"/>
                  </a:lnTo>
                  <a:lnTo>
                    <a:pt x="348" y="3"/>
                  </a:lnTo>
                  <a:lnTo>
                    <a:pt x="349" y="4"/>
                  </a:lnTo>
                  <a:lnTo>
                    <a:pt x="349" y="7"/>
                  </a:lnTo>
                  <a:lnTo>
                    <a:pt x="321" y="16"/>
                  </a:lnTo>
                  <a:lnTo>
                    <a:pt x="299" y="32"/>
                  </a:lnTo>
                  <a:lnTo>
                    <a:pt x="283" y="52"/>
                  </a:lnTo>
                  <a:lnTo>
                    <a:pt x="270" y="75"/>
                  </a:lnTo>
                  <a:lnTo>
                    <a:pt x="262" y="98"/>
                  </a:lnTo>
                  <a:lnTo>
                    <a:pt x="257" y="120"/>
                  </a:lnTo>
                  <a:lnTo>
                    <a:pt x="254" y="139"/>
                  </a:lnTo>
                  <a:lnTo>
                    <a:pt x="253" y="154"/>
                  </a:lnTo>
                  <a:lnTo>
                    <a:pt x="251" y="167"/>
                  </a:lnTo>
                  <a:lnTo>
                    <a:pt x="253" y="182"/>
                  </a:lnTo>
                  <a:lnTo>
                    <a:pt x="255" y="200"/>
                  </a:lnTo>
                  <a:lnTo>
                    <a:pt x="258" y="219"/>
                  </a:lnTo>
                  <a:lnTo>
                    <a:pt x="248" y="220"/>
                  </a:lnTo>
                  <a:lnTo>
                    <a:pt x="235" y="226"/>
                  </a:lnTo>
                  <a:lnTo>
                    <a:pt x="222" y="234"/>
                  </a:lnTo>
                  <a:lnTo>
                    <a:pt x="208" y="246"/>
                  </a:lnTo>
                  <a:lnTo>
                    <a:pt x="196" y="260"/>
                  </a:lnTo>
                  <a:lnTo>
                    <a:pt x="188" y="276"/>
                  </a:lnTo>
                  <a:lnTo>
                    <a:pt x="184" y="294"/>
                  </a:lnTo>
                  <a:lnTo>
                    <a:pt x="186" y="312"/>
                  </a:lnTo>
                  <a:lnTo>
                    <a:pt x="172" y="312"/>
                  </a:lnTo>
                  <a:lnTo>
                    <a:pt x="154" y="314"/>
                  </a:lnTo>
                  <a:lnTo>
                    <a:pt x="134" y="319"/>
                  </a:lnTo>
                  <a:lnTo>
                    <a:pt x="113" y="326"/>
                  </a:lnTo>
                  <a:lnTo>
                    <a:pt x="93" y="335"/>
                  </a:lnTo>
                  <a:lnTo>
                    <a:pt x="73" y="345"/>
                  </a:lnTo>
                  <a:lnTo>
                    <a:pt x="58" y="356"/>
                  </a:lnTo>
                  <a:lnTo>
                    <a:pt x="47" y="367"/>
                  </a:lnTo>
                  <a:lnTo>
                    <a:pt x="49" y="351"/>
                  </a:lnTo>
                  <a:lnTo>
                    <a:pt x="49" y="334"/>
                  </a:lnTo>
                  <a:lnTo>
                    <a:pt x="47" y="314"/>
                  </a:lnTo>
                  <a:lnTo>
                    <a:pt x="42" y="294"/>
                  </a:lnTo>
                  <a:lnTo>
                    <a:pt x="35" y="275"/>
                  </a:lnTo>
                  <a:lnTo>
                    <a:pt x="26" y="257"/>
                  </a:lnTo>
                  <a:lnTo>
                    <a:pt x="14" y="242"/>
                  </a:lnTo>
                  <a:lnTo>
                    <a:pt x="0" y="230"/>
                  </a:lnTo>
                  <a:lnTo>
                    <a:pt x="11" y="230"/>
                  </a:lnTo>
                  <a:lnTo>
                    <a:pt x="21" y="228"/>
                  </a:lnTo>
                  <a:lnTo>
                    <a:pt x="32" y="223"/>
                  </a:lnTo>
                  <a:lnTo>
                    <a:pt x="41" y="217"/>
                  </a:lnTo>
                  <a:lnTo>
                    <a:pt x="48" y="211"/>
                  </a:lnTo>
                  <a:lnTo>
                    <a:pt x="51" y="200"/>
                  </a:lnTo>
                  <a:lnTo>
                    <a:pt x="51" y="188"/>
                  </a:lnTo>
                  <a:lnTo>
                    <a:pt x="47" y="174"/>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5" name="Freeform 327">
              <a:extLst>
                <a:ext uri="{FF2B5EF4-FFF2-40B4-BE49-F238E27FC236}">
                  <a16:creationId xmlns:a16="http://schemas.microsoft.com/office/drawing/2014/main" id="{6F59AF05-A25C-47DF-9452-A83C33C33AC1}"/>
                </a:ext>
              </a:extLst>
            </p:cNvPr>
            <p:cNvSpPr>
              <a:spLocks/>
            </p:cNvSpPr>
            <p:nvPr/>
          </p:nvSpPr>
          <p:spPr bwMode="auto">
            <a:xfrm>
              <a:off x="2617" y="1095"/>
              <a:ext cx="107" cy="186"/>
            </a:xfrm>
            <a:custGeom>
              <a:avLst/>
              <a:gdLst>
                <a:gd name="T0" fmla="*/ 2 w 213"/>
                <a:gd name="T1" fmla="*/ 0 h 373"/>
                <a:gd name="T2" fmla="*/ 3 w 213"/>
                <a:gd name="T3" fmla="*/ 0 h 373"/>
                <a:gd name="T4" fmla="*/ 3 w 213"/>
                <a:gd name="T5" fmla="*/ 0 h 373"/>
                <a:gd name="T6" fmla="*/ 3 w 213"/>
                <a:gd name="T7" fmla="*/ 0 h 373"/>
                <a:gd name="T8" fmla="*/ 3 w 213"/>
                <a:gd name="T9" fmla="*/ 0 h 373"/>
                <a:gd name="T10" fmla="*/ 3 w 213"/>
                <a:gd name="T11" fmla="*/ 0 h 373"/>
                <a:gd name="T12" fmla="*/ 3 w 213"/>
                <a:gd name="T13" fmla="*/ 0 h 373"/>
                <a:gd name="T14" fmla="*/ 3 w 213"/>
                <a:gd name="T15" fmla="*/ 0 h 373"/>
                <a:gd name="T16" fmla="*/ 2 w 213"/>
                <a:gd name="T17" fmla="*/ 0 h 373"/>
                <a:gd name="T18" fmla="*/ 2 w 213"/>
                <a:gd name="T19" fmla="*/ 0 h 373"/>
                <a:gd name="T20" fmla="*/ 2 w 213"/>
                <a:gd name="T21" fmla="*/ 0 h 373"/>
                <a:gd name="T22" fmla="*/ 2 w 213"/>
                <a:gd name="T23" fmla="*/ 1 h 373"/>
                <a:gd name="T24" fmla="*/ 2 w 213"/>
                <a:gd name="T25" fmla="*/ 1 h 373"/>
                <a:gd name="T26" fmla="*/ 2 w 213"/>
                <a:gd name="T27" fmla="*/ 1 h 373"/>
                <a:gd name="T28" fmla="*/ 2 w 213"/>
                <a:gd name="T29" fmla="*/ 1 h 373"/>
                <a:gd name="T30" fmla="*/ 2 w 213"/>
                <a:gd name="T31" fmla="*/ 1 h 373"/>
                <a:gd name="T32" fmla="*/ 3 w 213"/>
                <a:gd name="T33" fmla="*/ 1 h 373"/>
                <a:gd name="T34" fmla="*/ 3 w 213"/>
                <a:gd name="T35" fmla="*/ 1 h 373"/>
                <a:gd name="T36" fmla="*/ 3 w 213"/>
                <a:gd name="T37" fmla="*/ 1 h 373"/>
                <a:gd name="T38" fmla="*/ 3 w 213"/>
                <a:gd name="T39" fmla="*/ 1 h 373"/>
                <a:gd name="T40" fmla="*/ 3 w 213"/>
                <a:gd name="T41" fmla="*/ 1 h 373"/>
                <a:gd name="T42" fmla="*/ 3 w 213"/>
                <a:gd name="T43" fmla="*/ 0 h 373"/>
                <a:gd name="T44" fmla="*/ 3 w 213"/>
                <a:gd name="T45" fmla="*/ 0 h 373"/>
                <a:gd name="T46" fmla="*/ 3 w 213"/>
                <a:gd name="T47" fmla="*/ 1 h 373"/>
                <a:gd name="T48" fmla="*/ 3 w 213"/>
                <a:gd name="T49" fmla="*/ 1 h 373"/>
                <a:gd name="T50" fmla="*/ 3 w 213"/>
                <a:gd name="T51" fmla="*/ 1 h 373"/>
                <a:gd name="T52" fmla="*/ 3 w 213"/>
                <a:gd name="T53" fmla="*/ 1 h 373"/>
                <a:gd name="T54" fmla="*/ 3 w 213"/>
                <a:gd name="T55" fmla="*/ 1 h 373"/>
                <a:gd name="T56" fmla="*/ 3 w 213"/>
                <a:gd name="T57" fmla="*/ 1 h 373"/>
                <a:gd name="T58" fmla="*/ 3 w 213"/>
                <a:gd name="T59" fmla="*/ 1 h 373"/>
                <a:gd name="T60" fmla="*/ 3 w 213"/>
                <a:gd name="T61" fmla="*/ 2 h 373"/>
                <a:gd name="T62" fmla="*/ 3 w 213"/>
                <a:gd name="T63" fmla="*/ 2 h 373"/>
                <a:gd name="T64" fmla="*/ 3 w 213"/>
                <a:gd name="T65" fmla="*/ 2 h 373"/>
                <a:gd name="T66" fmla="*/ 3 w 213"/>
                <a:gd name="T67" fmla="*/ 2 h 373"/>
                <a:gd name="T68" fmla="*/ 4 w 213"/>
                <a:gd name="T69" fmla="*/ 2 h 373"/>
                <a:gd name="T70" fmla="*/ 4 w 213"/>
                <a:gd name="T71" fmla="*/ 2 h 373"/>
                <a:gd name="T72" fmla="*/ 4 w 213"/>
                <a:gd name="T73" fmla="*/ 2 h 373"/>
                <a:gd name="T74" fmla="*/ 4 w 213"/>
                <a:gd name="T75" fmla="*/ 3 h 373"/>
                <a:gd name="T76" fmla="*/ 4 w 213"/>
                <a:gd name="T77" fmla="*/ 3 h 373"/>
                <a:gd name="T78" fmla="*/ 3 w 213"/>
                <a:gd name="T79" fmla="*/ 4 h 373"/>
                <a:gd name="T80" fmla="*/ 3 w 213"/>
                <a:gd name="T81" fmla="*/ 4 h 373"/>
                <a:gd name="T82" fmla="*/ 2 w 213"/>
                <a:gd name="T83" fmla="*/ 5 h 373"/>
                <a:gd name="T84" fmla="*/ 2 w 213"/>
                <a:gd name="T85" fmla="*/ 5 h 373"/>
                <a:gd name="T86" fmla="*/ 1 w 213"/>
                <a:gd name="T87" fmla="*/ 5 h 373"/>
                <a:gd name="T88" fmla="*/ 1 w 213"/>
                <a:gd name="T89" fmla="*/ 5 h 373"/>
                <a:gd name="T90" fmla="*/ 1 w 213"/>
                <a:gd name="T91" fmla="*/ 5 h 373"/>
                <a:gd name="T92" fmla="*/ 1 w 213"/>
                <a:gd name="T93" fmla="*/ 5 h 373"/>
                <a:gd name="T94" fmla="*/ 0 w 213"/>
                <a:gd name="T95" fmla="*/ 5 h 373"/>
                <a:gd name="T96" fmla="*/ 1 w 213"/>
                <a:gd name="T97" fmla="*/ 5 h 373"/>
                <a:gd name="T98" fmla="*/ 1 w 213"/>
                <a:gd name="T99" fmla="*/ 5 h 373"/>
                <a:gd name="T100" fmla="*/ 1 w 213"/>
                <a:gd name="T101" fmla="*/ 5 h 373"/>
                <a:gd name="T102" fmla="*/ 1 w 213"/>
                <a:gd name="T103" fmla="*/ 4 h 373"/>
                <a:gd name="T104" fmla="*/ 1 w 213"/>
                <a:gd name="T105" fmla="*/ 4 h 373"/>
                <a:gd name="T106" fmla="*/ 1 w 213"/>
                <a:gd name="T107" fmla="*/ 3 h 373"/>
                <a:gd name="T108" fmla="*/ 1 w 213"/>
                <a:gd name="T109" fmla="*/ 3 h 373"/>
                <a:gd name="T110" fmla="*/ 1 w 213"/>
                <a:gd name="T111" fmla="*/ 2 h 373"/>
                <a:gd name="T112" fmla="*/ 1 w 213"/>
                <a:gd name="T113" fmla="*/ 2 h 373"/>
                <a:gd name="T114" fmla="*/ 1 w 213"/>
                <a:gd name="T115" fmla="*/ 1 h 373"/>
                <a:gd name="T116" fmla="*/ 1 w 213"/>
                <a:gd name="T117" fmla="*/ 0 h 373"/>
                <a:gd name="T118" fmla="*/ 2 w 213"/>
                <a:gd name="T119" fmla="*/ 0 h 3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3" h="373">
                  <a:moveTo>
                    <a:pt x="125" y="0"/>
                  </a:moveTo>
                  <a:lnTo>
                    <a:pt x="128" y="4"/>
                  </a:lnTo>
                  <a:lnTo>
                    <a:pt x="132" y="12"/>
                  </a:lnTo>
                  <a:lnTo>
                    <a:pt x="139" y="18"/>
                  </a:lnTo>
                  <a:lnTo>
                    <a:pt x="152" y="19"/>
                  </a:lnTo>
                  <a:lnTo>
                    <a:pt x="159" y="19"/>
                  </a:lnTo>
                  <a:lnTo>
                    <a:pt x="164" y="22"/>
                  </a:lnTo>
                  <a:lnTo>
                    <a:pt x="169" y="26"/>
                  </a:lnTo>
                  <a:lnTo>
                    <a:pt x="171" y="31"/>
                  </a:lnTo>
                  <a:lnTo>
                    <a:pt x="164" y="36"/>
                  </a:lnTo>
                  <a:lnTo>
                    <a:pt x="159" y="42"/>
                  </a:lnTo>
                  <a:lnTo>
                    <a:pt x="152" y="47"/>
                  </a:lnTo>
                  <a:lnTo>
                    <a:pt x="147" y="50"/>
                  </a:lnTo>
                  <a:lnTo>
                    <a:pt x="140" y="49"/>
                  </a:lnTo>
                  <a:lnTo>
                    <a:pt x="135" y="48"/>
                  </a:lnTo>
                  <a:lnTo>
                    <a:pt x="129" y="48"/>
                  </a:lnTo>
                  <a:lnTo>
                    <a:pt x="124" y="49"/>
                  </a:lnTo>
                  <a:lnTo>
                    <a:pt x="120" y="50"/>
                  </a:lnTo>
                  <a:lnTo>
                    <a:pt x="116" y="53"/>
                  </a:lnTo>
                  <a:lnTo>
                    <a:pt x="113" y="56"/>
                  </a:lnTo>
                  <a:lnTo>
                    <a:pt x="109" y="60"/>
                  </a:lnTo>
                  <a:lnTo>
                    <a:pt x="107" y="63"/>
                  </a:lnTo>
                  <a:lnTo>
                    <a:pt x="106" y="66"/>
                  </a:lnTo>
                  <a:lnTo>
                    <a:pt x="105" y="71"/>
                  </a:lnTo>
                  <a:lnTo>
                    <a:pt x="105" y="75"/>
                  </a:lnTo>
                  <a:lnTo>
                    <a:pt x="105" y="78"/>
                  </a:lnTo>
                  <a:lnTo>
                    <a:pt x="106" y="81"/>
                  </a:lnTo>
                  <a:lnTo>
                    <a:pt x="108" y="86"/>
                  </a:lnTo>
                  <a:lnTo>
                    <a:pt x="109" y="89"/>
                  </a:lnTo>
                  <a:lnTo>
                    <a:pt x="113" y="93"/>
                  </a:lnTo>
                  <a:lnTo>
                    <a:pt x="116" y="95"/>
                  </a:lnTo>
                  <a:lnTo>
                    <a:pt x="121" y="96"/>
                  </a:lnTo>
                  <a:lnTo>
                    <a:pt x="126" y="98"/>
                  </a:lnTo>
                  <a:lnTo>
                    <a:pt x="132" y="99"/>
                  </a:lnTo>
                  <a:lnTo>
                    <a:pt x="137" y="98"/>
                  </a:lnTo>
                  <a:lnTo>
                    <a:pt x="141" y="98"/>
                  </a:lnTo>
                  <a:lnTo>
                    <a:pt x="146" y="95"/>
                  </a:lnTo>
                  <a:lnTo>
                    <a:pt x="151" y="91"/>
                  </a:lnTo>
                  <a:lnTo>
                    <a:pt x="153" y="85"/>
                  </a:lnTo>
                  <a:lnTo>
                    <a:pt x="153" y="79"/>
                  </a:lnTo>
                  <a:lnTo>
                    <a:pt x="153" y="75"/>
                  </a:lnTo>
                  <a:lnTo>
                    <a:pt x="160" y="68"/>
                  </a:lnTo>
                  <a:lnTo>
                    <a:pt x="168" y="63"/>
                  </a:lnTo>
                  <a:lnTo>
                    <a:pt x="176" y="58"/>
                  </a:lnTo>
                  <a:lnTo>
                    <a:pt x="179" y="56"/>
                  </a:lnTo>
                  <a:lnTo>
                    <a:pt x="182" y="58"/>
                  </a:lnTo>
                  <a:lnTo>
                    <a:pt x="184" y="62"/>
                  </a:lnTo>
                  <a:lnTo>
                    <a:pt x="186" y="64"/>
                  </a:lnTo>
                  <a:lnTo>
                    <a:pt x="190" y="66"/>
                  </a:lnTo>
                  <a:lnTo>
                    <a:pt x="185" y="73"/>
                  </a:lnTo>
                  <a:lnTo>
                    <a:pt x="182" y="80"/>
                  </a:lnTo>
                  <a:lnTo>
                    <a:pt x="179" y="88"/>
                  </a:lnTo>
                  <a:lnTo>
                    <a:pt x="177" y="93"/>
                  </a:lnTo>
                  <a:lnTo>
                    <a:pt x="170" y="98"/>
                  </a:lnTo>
                  <a:lnTo>
                    <a:pt x="163" y="102"/>
                  </a:lnTo>
                  <a:lnTo>
                    <a:pt x="159" y="109"/>
                  </a:lnTo>
                  <a:lnTo>
                    <a:pt x="156" y="116"/>
                  </a:lnTo>
                  <a:lnTo>
                    <a:pt x="155" y="118"/>
                  </a:lnTo>
                  <a:lnTo>
                    <a:pt x="155" y="121"/>
                  </a:lnTo>
                  <a:lnTo>
                    <a:pt x="155" y="123"/>
                  </a:lnTo>
                  <a:lnTo>
                    <a:pt x="155" y="125"/>
                  </a:lnTo>
                  <a:lnTo>
                    <a:pt x="158" y="131"/>
                  </a:lnTo>
                  <a:lnTo>
                    <a:pt x="162" y="137"/>
                  </a:lnTo>
                  <a:lnTo>
                    <a:pt x="168" y="141"/>
                  </a:lnTo>
                  <a:lnTo>
                    <a:pt x="176" y="146"/>
                  </a:lnTo>
                  <a:lnTo>
                    <a:pt x="181" y="147"/>
                  </a:lnTo>
                  <a:lnTo>
                    <a:pt x="185" y="147"/>
                  </a:lnTo>
                  <a:lnTo>
                    <a:pt x="190" y="147"/>
                  </a:lnTo>
                  <a:lnTo>
                    <a:pt x="193" y="146"/>
                  </a:lnTo>
                  <a:lnTo>
                    <a:pt x="198" y="144"/>
                  </a:lnTo>
                  <a:lnTo>
                    <a:pt x="201" y="141"/>
                  </a:lnTo>
                  <a:lnTo>
                    <a:pt x="205" y="140"/>
                  </a:lnTo>
                  <a:lnTo>
                    <a:pt x="207" y="138"/>
                  </a:lnTo>
                  <a:lnTo>
                    <a:pt x="212" y="156"/>
                  </a:lnTo>
                  <a:lnTo>
                    <a:pt x="213" y="175"/>
                  </a:lnTo>
                  <a:lnTo>
                    <a:pt x="212" y="193"/>
                  </a:lnTo>
                  <a:lnTo>
                    <a:pt x="206" y="212"/>
                  </a:lnTo>
                  <a:lnTo>
                    <a:pt x="198" y="229"/>
                  </a:lnTo>
                  <a:lnTo>
                    <a:pt x="188" y="247"/>
                  </a:lnTo>
                  <a:lnTo>
                    <a:pt x="175" y="263"/>
                  </a:lnTo>
                  <a:lnTo>
                    <a:pt x="160" y="280"/>
                  </a:lnTo>
                  <a:lnTo>
                    <a:pt x="145" y="296"/>
                  </a:lnTo>
                  <a:lnTo>
                    <a:pt x="128" y="310"/>
                  </a:lnTo>
                  <a:lnTo>
                    <a:pt x="110" y="322"/>
                  </a:lnTo>
                  <a:lnTo>
                    <a:pt x="93" y="334"/>
                  </a:lnTo>
                  <a:lnTo>
                    <a:pt x="76" y="344"/>
                  </a:lnTo>
                  <a:lnTo>
                    <a:pt x="60" y="352"/>
                  </a:lnTo>
                  <a:lnTo>
                    <a:pt x="44" y="359"/>
                  </a:lnTo>
                  <a:lnTo>
                    <a:pt x="29" y="364"/>
                  </a:lnTo>
                  <a:lnTo>
                    <a:pt x="25" y="365"/>
                  </a:lnTo>
                  <a:lnTo>
                    <a:pt x="19" y="367"/>
                  </a:lnTo>
                  <a:lnTo>
                    <a:pt x="14" y="369"/>
                  </a:lnTo>
                  <a:lnTo>
                    <a:pt x="7" y="372"/>
                  </a:lnTo>
                  <a:lnTo>
                    <a:pt x="2" y="373"/>
                  </a:lnTo>
                  <a:lnTo>
                    <a:pt x="0" y="373"/>
                  </a:lnTo>
                  <a:lnTo>
                    <a:pt x="0" y="371"/>
                  </a:lnTo>
                  <a:lnTo>
                    <a:pt x="4" y="366"/>
                  </a:lnTo>
                  <a:lnTo>
                    <a:pt x="11" y="359"/>
                  </a:lnTo>
                  <a:lnTo>
                    <a:pt x="18" y="350"/>
                  </a:lnTo>
                  <a:lnTo>
                    <a:pt x="25" y="341"/>
                  </a:lnTo>
                  <a:lnTo>
                    <a:pt x="31" y="330"/>
                  </a:lnTo>
                  <a:lnTo>
                    <a:pt x="37" y="320"/>
                  </a:lnTo>
                  <a:lnTo>
                    <a:pt x="40" y="308"/>
                  </a:lnTo>
                  <a:lnTo>
                    <a:pt x="44" y="298"/>
                  </a:lnTo>
                  <a:lnTo>
                    <a:pt x="45" y="287"/>
                  </a:lnTo>
                  <a:lnTo>
                    <a:pt x="45" y="272"/>
                  </a:lnTo>
                  <a:lnTo>
                    <a:pt x="42" y="254"/>
                  </a:lnTo>
                  <a:lnTo>
                    <a:pt x="39" y="234"/>
                  </a:lnTo>
                  <a:lnTo>
                    <a:pt x="34" y="212"/>
                  </a:lnTo>
                  <a:lnTo>
                    <a:pt x="31" y="193"/>
                  </a:lnTo>
                  <a:lnTo>
                    <a:pt x="29" y="175"/>
                  </a:lnTo>
                  <a:lnTo>
                    <a:pt x="27" y="160"/>
                  </a:lnTo>
                  <a:lnTo>
                    <a:pt x="29" y="147"/>
                  </a:lnTo>
                  <a:lnTo>
                    <a:pt x="30" y="132"/>
                  </a:lnTo>
                  <a:lnTo>
                    <a:pt x="33" y="113"/>
                  </a:lnTo>
                  <a:lnTo>
                    <a:pt x="38" y="91"/>
                  </a:lnTo>
                  <a:lnTo>
                    <a:pt x="46" y="68"/>
                  </a:lnTo>
                  <a:lnTo>
                    <a:pt x="59" y="45"/>
                  </a:lnTo>
                  <a:lnTo>
                    <a:pt x="75" y="25"/>
                  </a:lnTo>
                  <a:lnTo>
                    <a:pt x="97" y="9"/>
                  </a:lnTo>
                  <a:lnTo>
                    <a:pt x="125" y="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6" name="Freeform 328">
              <a:extLst>
                <a:ext uri="{FF2B5EF4-FFF2-40B4-BE49-F238E27FC236}">
                  <a16:creationId xmlns:a16="http://schemas.microsoft.com/office/drawing/2014/main" id="{3BF96FC8-F529-4B40-A15B-8C629B4C5CDC}"/>
                </a:ext>
              </a:extLst>
            </p:cNvPr>
            <p:cNvSpPr>
              <a:spLocks/>
            </p:cNvSpPr>
            <p:nvPr/>
          </p:nvSpPr>
          <p:spPr bwMode="auto">
            <a:xfrm>
              <a:off x="2411" y="870"/>
              <a:ext cx="478" cy="310"/>
            </a:xfrm>
            <a:custGeom>
              <a:avLst/>
              <a:gdLst>
                <a:gd name="T0" fmla="*/ 8 w 957"/>
                <a:gd name="T1" fmla="*/ 3 h 620"/>
                <a:gd name="T2" fmla="*/ 8 w 957"/>
                <a:gd name="T3" fmla="*/ 2 h 620"/>
                <a:gd name="T4" fmla="*/ 9 w 957"/>
                <a:gd name="T5" fmla="*/ 1 h 620"/>
                <a:gd name="T6" fmla="*/ 9 w 957"/>
                <a:gd name="T7" fmla="*/ 1 h 620"/>
                <a:gd name="T8" fmla="*/ 10 w 957"/>
                <a:gd name="T9" fmla="*/ 2 h 620"/>
                <a:gd name="T10" fmla="*/ 11 w 957"/>
                <a:gd name="T11" fmla="*/ 4 h 620"/>
                <a:gd name="T12" fmla="*/ 10 w 957"/>
                <a:gd name="T13" fmla="*/ 5 h 620"/>
                <a:gd name="T14" fmla="*/ 9 w 957"/>
                <a:gd name="T15" fmla="*/ 6 h 620"/>
                <a:gd name="T16" fmla="*/ 9 w 957"/>
                <a:gd name="T17" fmla="*/ 7 h 620"/>
                <a:gd name="T18" fmla="*/ 10 w 957"/>
                <a:gd name="T19" fmla="*/ 6 h 620"/>
                <a:gd name="T20" fmla="*/ 11 w 957"/>
                <a:gd name="T21" fmla="*/ 5 h 620"/>
                <a:gd name="T22" fmla="*/ 12 w 957"/>
                <a:gd name="T23" fmla="*/ 5 h 620"/>
                <a:gd name="T24" fmla="*/ 13 w 957"/>
                <a:gd name="T25" fmla="*/ 5 h 620"/>
                <a:gd name="T26" fmla="*/ 14 w 957"/>
                <a:gd name="T27" fmla="*/ 5 h 620"/>
                <a:gd name="T28" fmla="*/ 14 w 957"/>
                <a:gd name="T29" fmla="*/ 6 h 620"/>
                <a:gd name="T30" fmla="*/ 13 w 957"/>
                <a:gd name="T31" fmla="*/ 6 h 620"/>
                <a:gd name="T32" fmla="*/ 12 w 957"/>
                <a:gd name="T33" fmla="*/ 7 h 620"/>
                <a:gd name="T34" fmla="*/ 11 w 957"/>
                <a:gd name="T35" fmla="*/ 8 h 620"/>
                <a:gd name="T36" fmla="*/ 10 w 957"/>
                <a:gd name="T37" fmla="*/ 8 h 620"/>
                <a:gd name="T38" fmla="*/ 10 w 957"/>
                <a:gd name="T39" fmla="*/ 8 h 620"/>
                <a:gd name="T40" fmla="*/ 10 w 957"/>
                <a:gd name="T41" fmla="*/ 7 h 620"/>
                <a:gd name="T42" fmla="*/ 10 w 957"/>
                <a:gd name="T43" fmla="*/ 7 h 620"/>
                <a:gd name="T44" fmla="*/ 10 w 957"/>
                <a:gd name="T45" fmla="*/ 7 h 620"/>
                <a:gd name="T46" fmla="*/ 9 w 957"/>
                <a:gd name="T47" fmla="*/ 7 h 620"/>
                <a:gd name="T48" fmla="*/ 9 w 957"/>
                <a:gd name="T49" fmla="*/ 8 h 620"/>
                <a:gd name="T50" fmla="*/ 9 w 957"/>
                <a:gd name="T51" fmla="*/ 7 h 620"/>
                <a:gd name="T52" fmla="*/ 9 w 957"/>
                <a:gd name="T53" fmla="*/ 7 h 620"/>
                <a:gd name="T54" fmla="*/ 8 w 957"/>
                <a:gd name="T55" fmla="*/ 7 h 620"/>
                <a:gd name="T56" fmla="*/ 8 w 957"/>
                <a:gd name="T57" fmla="*/ 7 h 620"/>
                <a:gd name="T58" fmla="*/ 7 w 957"/>
                <a:gd name="T59" fmla="*/ 8 h 620"/>
                <a:gd name="T60" fmla="*/ 6 w 957"/>
                <a:gd name="T61" fmla="*/ 8 h 620"/>
                <a:gd name="T62" fmla="*/ 6 w 957"/>
                <a:gd name="T63" fmla="*/ 10 h 620"/>
                <a:gd name="T64" fmla="*/ 4 w 957"/>
                <a:gd name="T65" fmla="*/ 10 h 620"/>
                <a:gd name="T66" fmla="*/ 3 w 957"/>
                <a:gd name="T67" fmla="*/ 10 h 620"/>
                <a:gd name="T68" fmla="*/ 3 w 957"/>
                <a:gd name="T69" fmla="*/ 10 h 620"/>
                <a:gd name="T70" fmla="*/ 2 w 957"/>
                <a:gd name="T71" fmla="*/ 10 h 620"/>
                <a:gd name="T72" fmla="*/ 1 w 957"/>
                <a:gd name="T73" fmla="*/ 9 h 620"/>
                <a:gd name="T74" fmla="*/ 0 w 957"/>
                <a:gd name="T75" fmla="*/ 9 h 620"/>
                <a:gd name="T76" fmla="*/ 0 w 957"/>
                <a:gd name="T77" fmla="*/ 8 h 620"/>
                <a:gd name="T78" fmla="*/ 2 w 957"/>
                <a:gd name="T79" fmla="*/ 7 h 620"/>
                <a:gd name="T80" fmla="*/ 4 w 957"/>
                <a:gd name="T81" fmla="*/ 6 h 620"/>
                <a:gd name="T82" fmla="*/ 5 w 957"/>
                <a:gd name="T83" fmla="*/ 6 h 620"/>
                <a:gd name="T84" fmla="*/ 6 w 957"/>
                <a:gd name="T85" fmla="*/ 7 h 620"/>
                <a:gd name="T86" fmla="*/ 7 w 957"/>
                <a:gd name="T87" fmla="*/ 7 h 620"/>
                <a:gd name="T88" fmla="*/ 7 w 957"/>
                <a:gd name="T89" fmla="*/ 7 h 620"/>
                <a:gd name="T90" fmla="*/ 8 w 957"/>
                <a:gd name="T91" fmla="*/ 7 h 620"/>
                <a:gd name="T92" fmla="*/ 8 w 957"/>
                <a:gd name="T93" fmla="*/ 7 h 620"/>
                <a:gd name="T94" fmla="*/ 7 w 957"/>
                <a:gd name="T95" fmla="*/ 7 h 620"/>
                <a:gd name="T96" fmla="*/ 6 w 957"/>
                <a:gd name="T97" fmla="*/ 7 h 620"/>
                <a:gd name="T98" fmla="*/ 5 w 957"/>
                <a:gd name="T99" fmla="*/ 6 h 620"/>
                <a:gd name="T100" fmla="*/ 4 w 957"/>
                <a:gd name="T101" fmla="*/ 4 h 620"/>
                <a:gd name="T102" fmla="*/ 4 w 957"/>
                <a:gd name="T103" fmla="*/ 2 h 620"/>
                <a:gd name="T104" fmla="*/ 5 w 957"/>
                <a:gd name="T105" fmla="*/ 3 h 620"/>
                <a:gd name="T106" fmla="*/ 6 w 957"/>
                <a:gd name="T107" fmla="*/ 4 h 620"/>
                <a:gd name="T108" fmla="*/ 7 w 957"/>
                <a:gd name="T109" fmla="*/ 4 h 620"/>
                <a:gd name="T110" fmla="*/ 8 w 957"/>
                <a:gd name="T111" fmla="*/ 6 h 620"/>
                <a:gd name="T112" fmla="*/ 8 w 957"/>
                <a:gd name="T113" fmla="*/ 7 h 620"/>
                <a:gd name="T114" fmla="*/ 9 w 957"/>
                <a:gd name="T115" fmla="*/ 7 h 620"/>
                <a:gd name="T116" fmla="*/ 9 w 957"/>
                <a:gd name="T117" fmla="*/ 7 h 620"/>
                <a:gd name="T118" fmla="*/ 9 w 957"/>
                <a:gd name="T119" fmla="*/ 6 h 620"/>
                <a:gd name="T120" fmla="*/ 8 w 957"/>
                <a:gd name="T121" fmla="*/ 5 h 6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7" h="620">
                  <a:moveTo>
                    <a:pt x="521" y="259"/>
                  </a:moveTo>
                  <a:lnTo>
                    <a:pt x="519" y="236"/>
                  </a:lnTo>
                  <a:lnTo>
                    <a:pt x="517" y="212"/>
                  </a:lnTo>
                  <a:lnTo>
                    <a:pt x="520" y="189"/>
                  </a:lnTo>
                  <a:lnTo>
                    <a:pt x="523" y="165"/>
                  </a:lnTo>
                  <a:lnTo>
                    <a:pt x="528" y="143"/>
                  </a:lnTo>
                  <a:lnTo>
                    <a:pt x="535" y="124"/>
                  </a:lnTo>
                  <a:lnTo>
                    <a:pt x="544" y="105"/>
                  </a:lnTo>
                  <a:lnTo>
                    <a:pt x="553" y="91"/>
                  </a:lnTo>
                  <a:lnTo>
                    <a:pt x="564" y="79"/>
                  </a:lnTo>
                  <a:lnTo>
                    <a:pt x="573" y="67"/>
                  </a:lnTo>
                  <a:lnTo>
                    <a:pt x="581" y="57"/>
                  </a:lnTo>
                  <a:lnTo>
                    <a:pt x="588" y="46"/>
                  </a:lnTo>
                  <a:lnTo>
                    <a:pt x="595" y="36"/>
                  </a:lnTo>
                  <a:lnTo>
                    <a:pt x="602" y="26"/>
                  </a:lnTo>
                  <a:lnTo>
                    <a:pt x="607" y="13"/>
                  </a:lnTo>
                  <a:lnTo>
                    <a:pt x="612" y="0"/>
                  </a:lnTo>
                  <a:lnTo>
                    <a:pt x="613" y="9"/>
                  </a:lnTo>
                  <a:lnTo>
                    <a:pt x="616" y="22"/>
                  </a:lnTo>
                  <a:lnTo>
                    <a:pt x="622" y="38"/>
                  </a:lnTo>
                  <a:lnTo>
                    <a:pt x="629" y="54"/>
                  </a:lnTo>
                  <a:lnTo>
                    <a:pt x="637" y="72"/>
                  </a:lnTo>
                  <a:lnTo>
                    <a:pt x="646" y="89"/>
                  </a:lnTo>
                  <a:lnTo>
                    <a:pt x="657" y="104"/>
                  </a:lnTo>
                  <a:lnTo>
                    <a:pt x="667" y="115"/>
                  </a:lnTo>
                  <a:lnTo>
                    <a:pt x="679" y="127"/>
                  </a:lnTo>
                  <a:lnTo>
                    <a:pt x="688" y="138"/>
                  </a:lnTo>
                  <a:lnTo>
                    <a:pt x="695" y="151"/>
                  </a:lnTo>
                  <a:lnTo>
                    <a:pt x="701" y="164"/>
                  </a:lnTo>
                  <a:lnTo>
                    <a:pt x="710" y="201"/>
                  </a:lnTo>
                  <a:lnTo>
                    <a:pt x="710" y="236"/>
                  </a:lnTo>
                  <a:lnTo>
                    <a:pt x="704" y="268"/>
                  </a:lnTo>
                  <a:lnTo>
                    <a:pt x="697" y="292"/>
                  </a:lnTo>
                  <a:lnTo>
                    <a:pt x="691" y="303"/>
                  </a:lnTo>
                  <a:lnTo>
                    <a:pt x="684" y="315"/>
                  </a:lnTo>
                  <a:lnTo>
                    <a:pt x="675" y="327"/>
                  </a:lnTo>
                  <a:lnTo>
                    <a:pt x="665" y="339"/>
                  </a:lnTo>
                  <a:lnTo>
                    <a:pt x="653" y="352"/>
                  </a:lnTo>
                  <a:lnTo>
                    <a:pt x="642" y="364"/>
                  </a:lnTo>
                  <a:lnTo>
                    <a:pt x="631" y="378"/>
                  </a:lnTo>
                  <a:lnTo>
                    <a:pt x="621" y="393"/>
                  </a:lnTo>
                  <a:lnTo>
                    <a:pt x="616" y="404"/>
                  </a:lnTo>
                  <a:lnTo>
                    <a:pt x="615" y="414"/>
                  </a:lnTo>
                  <a:lnTo>
                    <a:pt x="615" y="422"/>
                  </a:lnTo>
                  <a:lnTo>
                    <a:pt x="619" y="424"/>
                  </a:lnTo>
                  <a:lnTo>
                    <a:pt x="627" y="420"/>
                  </a:lnTo>
                  <a:lnTo>
                    <a:pt x="633" y="413"/>
                  </a:lnTo>
                  <a:lnTo>
                    <a:pt x="637" y="404"/>
                  </a:lnTo>
                  <a:lnTo>
                    <a:pt x="641" y="395"/>
                  </a:lnTo>
                  <a:lnTo>
                    <a:pt x="646" y="382"/>
                  </a:lnTo>
                  <a:lnTo>
                    <a:pt x="652" y="369"/>
                  </a:lnTo>
                  <a:lnTo>
                    <a:pt x="659" y="357"/>
                  </a:lnTo>
                  <a:lnTo>
                    <a:pt x="667" y="347"/>
                  </a:lnTo>
                  <a:lnTo>
                    <a:pt x="686" y="326"/>
                  </a:lnTo>
                  <a:lnTo>
                    <a:pt x="705" y="310"/>
                  </a:lnTo>
                  <a:lnTo>
                    <a:pt x="727" y="296"/>
                  </a:lnTo>
                  <a:lnTo>
                    <a:pt x="749" y="287"/>
                  </a:lnTo>
                  <a:lnTo>
                    <a:pt x="772" y="280"/>
                  </a:lnTo>
                  <a:lnTo>
                    <a:pt x="794" y="277"/>
                  </a:lnTo>
                  <a:lnTo>
                    <a:pt x="815" y="276"/>
                  </a:lnTo>
                  <a:lnTo>
                    <a:pt x="834" y="278"/>
                  </a:lnTo>
                  <a:lnTo>
                    <a:pt x="841" y="280"/>
                  </a:lnTo>
                  <a:lnTo>
                    <a:pt x="847" y="281"/>
                  </a:lnTo>
                  <a:lnTo>
                    <a:pt x="852" y="284"/>
                  </a:lnTo>
                  <a:lnTo>
                    <a:pt x="858" y="286"/>
                  </a:lnTo>
                  <a:lnTo>
                    <a:pt x="870" y="292"/>
                  </a:lnTo>
                  <a:lnTo>
                    <a:pt x="880" y="298"/>
                  </a:lnTo>
                  <a:lnTo>
                    <a:pt x="892" y="304"/>
                  </a:lnTo>
                  <a:lnTo>
                    <a:pt x="902" y="311"/>
                  </a:lnTo>
                  <a:lnTo>
                    <a:pt x="914" y="319"/>
                  </a:lnTo>
                  <a:lnTo>
                    <a:pt x="926" y="327"/>
                  </a:lnTo>
                  <a:lnTo>
                    <a:pt x="941" y="336"/>
                  </a:lnTo>
                  <a:lnTo>
                    <a:pt x="957" y="345"/>
                  </a:lnTo>
                  <a:lnTo>
                    <a:pt x="948" y="346"/>
                  </a:lnTo>
                  <a:lnTo>
                    <a:pt x="937" y="348"/>
                  </a:lnTo>
                  <a:lnTo>
                    <a:pt x="924" y="351"/>
                  </a:lnTo>
                  <a:lnTo>
                    <a:pt x="910" y="354"/>
                  </a:lnTo>
                  <a:lnTo>
                    <a:pt x="897" y="359"/>
                  </a:lnTo>
                  <a:lnTo>
                    <a:pt x="885" y="364"/>
                  </a:lnTo>
                  <a:lnTo>
                    <a:pt x="874" y="372"/>
                  </a:lnTo>
                  <a:lnTo>
                    <a:pt x="866" y="383"/>
                  </a:lnTo>
                  <a:lnTo>
                    <a:pt x="855" y="399"/>
                  </a:lnTo>
                  <a:lnTo>
                    <a:pt x="840" y="416"/>
                  </a:lnTo>
                  <a:lnTo>
                    <a:pt x="823" y="432"/>
                  </a:lnTo>
                  <a:lnTo>
                    <a:pt x="802" y="447"/>
                  </a:lnTo>
                  <a:lnTo>
                    <a:pt x="780" y="460"/>
                  </a:lnTo>
                  <a:lnTo>
                    <a:pt x="757" y="467"/>
                  </a:lnTo>
                  <a:lnTo>
                    <a:pt x="733" y="469"/>
                  </a:lnTo>
                  <a:lnTo>
                    <a:pt x="710" y="463"/>
                  </a:lnTo>
                  <a:lnTo>
                    <a:pt x="705" y="460"/>
                  </a:lnTo>
                  <a:lnTo>
                    <a:pt x="701" y="458"/>
                  </a:lnTo>
                  <a:lnTo>
                    <a:pt x="695" y="455"/>
                  </a:lnTo>
                  <a:lnTo>
                    <a:pt x="689" y="454"/>
                  </a:lnTo>
                  <a:lnTo>
                    <a:pt x="683" y="454"/>
                  </a:lnTo>
                  <a:lnTo>
                    <a:pt x="679" y="455"/>
                  </a:lnTo>
                  <a:lnTo>
                    <a:pt x="674" y="458"/>
                  </a:lnTo>
                  <a:lnTo>
                    <a:pt x="671" y="460"/>
                  </a:lnTo>
                  <a:lnTo>
                    <a:pt x="666" y="463"/>
                  </a:lnTo>
                  <a:lnTo>
                    <a:pt x="661" y="463"/>
                  </a:lnTo>
                  <a:lnTo>
                    <a:pt x="656" y="461"/>
                  </a:lnTo>
                  <a:lnTo>
                    <a:pt x="651" y="460"/>
                  </a:lnTo>
                  <a:lnTo>
                    <a:pt x="660" y="454"/>
                  </a:lnTo>
                  <a:lnTo>
                    <a:pt x="668" y="445"/>
                  </a:lnTo>
                  <a:lnTo>
                    <a:pt x="675" y="436"/>
                  </a:lnTo>
                  <a:lnTo>
                    <a:pt x="677" y="425"/>
                  </a:lnTo>
                  <a:lnTo>
                    <a:pt x="677" y="423"/>
                  </a:lnTo>
                  <a:lnTo>
                    <a:pt x="677" y="421"/>
                  </a:lnTo>
                  <a:lnTo>
                    <a:pt x="676" y="420"/>
                  </a:lnTo>
                  <a:lnTo>
                    <a:pt x="675" y="417"/>
                  </a:lnTo>
                  <a:lnTo>
                    <a:pt x="674" y="415"/>
                  </a:lnTo>
                  <a:lnTo>
                    <a:pt x="672" y="414"/>
                  </a:lnTo>
                  <a:lnTo>
                    <a:pt x="671" y="413"/>
                  </a:lnTo>
                  <a:lnTo>
                    <a:pt x="668" y="412"/>
                  </a:lnTo>
                  <a:lnTo>
                    <a:pt x="660" y="409"/>
                  </a:lnTo>
                  <a:lnTo>
                    <a:pt x="651" y="409"/>
                  </a:lnTo>
                  <a:lnTo>
                    <a:pt x="643" y="413"/>
                  </a:lnTo>
                  <a:lnTo>
                    <a:pt x="636" y="417"/>
                  </a:lnTo>
                  <a:lnTo>
                    <a:pt x="631" y="425"/>
                  </a:lnTo>
                  <a:lnTo>
                    <a:pt x="630" y="436"/>
                  </a:lnTo>
                  <a:lnTo>
                    <a:pt x="630" y="445"/>
                  </a:lnTo>
                  <a:lnTo>
                    <a:pt x="634" y="452"/>
                  </a:lnTo>
                  <a:lnTo>
                    <a:pt x="636" y="458"/>
                  </a:lnTo>
                  <a:lnTo>
                    <a:pt x="635" y="461"/>
                  </a:lnTo>
                  <a:lnTo>
                    <a:pt x="633" y="462"/>
                  </a:lnTo>
                  <a:lnTo>
                    <a:pt x="629" y="463"/>
                  </a:lnTo>
                  <a:lnTo>
                    <a:pt x="627" y="462"/>
                  </a:lnTo>
                  <a:lnTo>
                    <a:pt x="626" y="459"/>
                  </a:lnTo>
                  <a:lnTo>
                    <a:pt x="625" y="453"/>
                  </a:lnTo>
                  <a:lnTo>
                    <a:pt x="625" y="447"/>
                  </a:lnTo>
                  <a:lnTo>
                    <a:pt x="622" y="440"/>
                  </a:lnTo>
                  <a:lnTo>
                    <a:pt x="618" y="433"/>
                  </a:lnTo>
                  <a:lnTo>
                    <a:pt x="608" y="431"/>
                  </a:lnTo>
                  <a:lnTo>
                    <a:pt x="593" y="437"/>
                  </a:lnTo>
                  <a:lnTo>
                    <a:pt x="589" y="431"/>
                  </a:lnTo>
                  <a:lnTo>
                    <a:pt x="583" y="427"/>
                  </a:lnTo>
                  <a:lnTo>
                    <a:pt x="576" y="423"/>
                  </a:lnTo>
                  <a:lnTo>
                    <a:pt x="568" y="422"/>
                  </a:lnTo>
                  <a:lnTo>
                    <a:pt x="560" y="423"/>
                  </a:lnTo>
                  <a:lnTo>
                    <a:pt x="552" y="427"/>
                  </a:lnTo>
                  <a:lnTo>
                    <a:pt x="545" y="432"/>
                  </a:lnTo>
                  <a:lnTo>
                    <a:pt x="538" y="443"/>
                  </a:lnTo>
                  <a:lnTo>
                    <a:pt x="534" y="444"/>
                  </a:lnTo>
                  <a:lnTo>
                    <a:pt x="527" y="446"/>
                  </a:lnTo>
                  <a:lnTo>
                    <a:pt x="520" y="447"/>
                  </a:lnTo>
                  <a:lnTo>
                    <a:pt x="513" y="448"/>
                  </a:lnTo>
                  <a:lnTo>
                    <a:pt x="505" y="450"/>
                  </a:lnTo>
                  <a:lnTo>
                    <a:pt x="497" y="451"/>
                  </a:lnTo>
                  <a:lnTo>
                    <a:pt x="488" y="452"/>
                  </a:lnTo>
                  <a:lnTo>
                    <a:pt x="479" y="452"/>
                  </a:lnTo>
                  <a:lnTo>
                    <a:pt x="471" y="454"/>
                  </a:lnTo>
                  <a:lnTo>
                    <a:pt x="464" y="458"/>
                  </a:lnTo>
                  <a:lnTo>
                    <a:pt x="459" y="465"/>
                  </a:lnTo>
                  <a:lnTo>
                    <a:pt x="453" y="474"/>
                  </a:lnTo>
                  <a:lnTo>
                    <a:pt x="446" y="485"/>
                  </a:lnTo>
                  <a:lnTo>
                    <a:pt x="440" y="499"/>
                  </a:lnTo>
                  <a:lnTo>
                    <a:pt x="432" y="514"/>
                  </a:lnTo>
                  <a:lnTo>
                    <a:pt x="424" y="531"/>
                  </a:lnTo>
                  <a:lnTo>
                    <a:pt x="414" y="551"/>
                  </a:lnTo>
                  <a:lnTo>
                    <a:pt x="401" y="567"/>
                  </a:lnTo>
                  <a:lnTo>
                    <a:pt x="389" y="581"/>
                  </a:lnTo>
                  <a:lnTo>
                    <a:pt x="375" y="591"/>
                  </a:lnTo>
                  <a:lnTo>
                    <a:pt x="360" y="601"/>
                  </a:lnTo>
                  <a:lnTo>
                    <a:pt x="345" y="607"/>
                  </a:lnTo>
                  <a:lnTo>
                    <a:pt x="331" y="612"/>
                  </a:lnTo>
                  <a:lnTo>
                    <a:pt x="316" y="616"/>
                  </a:lnTo>
                  <a:lnTo>
                    <a:pt x="302" y="618"/>
                  </a:lnTo>
                  <a:lnTo>
                    <a:pt x="288" y="619"/>
                  </a:lnTo>
                  <a:lnTo>
                    <a:pt x="277" y="620"/>
                  </a:lnTo>
                  <a:lnTo>
                    <a:pt x="265" y="619"/>
                  </a:lnTo>
                  <a:lnTo>
                    <a:pt x="255" y="619"/>
                  </a:lnTo>
                  <a:lnTo>
                    <a:pt x="247" y="618"/>
                  </a:lnTo>
                  <a:lnTo>
                    <a:pt x="241" y="617"/>
                  </a:lnTo>
                  <a:lnTo>
                    <a:pt x="237" y="617"/>
                  </a:lnTo>
                  <a:lnTo>
                    <a:pt x="228" y="616"/>
                  </a:lnTo>
                  <a:lnTo>
                    <a:pt x="218" y="613"/>
                  </a:lnTo>
                  <a:lnTo>
                    <a:pt x="205" y="610"/>
                  </a:lnTo>
                  <a:lnTo>
                    <a:pt x="190" y="605"/>
                  </a:lnTo>
                  <a:lnTo>
                    <a:pt x="176" y="599"/>
                  </a:lnTo>
                  <a:lnTo>
                    <a:pt x="159" y="594"/>
                  </a:lnTo>
                  <a:lnTo>
                    <a:pt x="146" y="586"/>
                  </a:lnTo>
                  <a:lnTo>
                    <a:pt x="132" y="578"/>
                  </a:lnTo>
                  <a:lnTo>
                    <a:pt x="118" y="569"/>
                  </a:lnTo>
                  <a:lnTo>
                    <a:pt x="104" y="563"/>
                  </a:lnTo>
                  <a:lnTo>
                    <a:pt x="89" y="558"/>
                  </a:lnTo>
                  <a:lnTo>
                    <a:pt x="73" y="553"/>
                  </a:lnTo>
                  <a:lnTo>
                    <a:pt x="58" y="551"/>
                  </a:lnTo>
                  <a:lnTo>
                    <a:pt x="43" y="549"/>
                  </a:lnTo>
                  <a:lnTo>
                    <a:pt x="28" y="548"/>
                  </a:lnTo>
                  <a:lnTo>
                    <a:pt x="15" y="548"/>
                  </a:lnTo>
                  <a:lnTo>
                    <a:pt x="0" y="545"/>
                  </a:lnTo>
                  <a:lnTo>
                    <a:pt x="2" y="539"/>
                  </a:lnTo>
                  <a:lnTo>
                    <a:pt x="9" y="534"/>
                  </a:lnTo>
                  <a:lnTo>
                    <a:pt x="15" y="528"/>
                  </a:lnTo>
                  <a:lnTo>
                    <a:pt x="32" y="511"/>
                  </a:lnTo>
                  <a:lnTo>
                    <a:pt x="51" y="490"/>
                  </a:lnTo>
                  <a:lnTo>
                    <a:pt x="73" y="466"/>
                  </a:lnTo>
                  <a:lnTo>
                    <a:pt x="96" y="443"/>
                  </a:lnTo>
                  <a:lnTo>
                    <a:pt x="120" y="421"/>
                  </a:lnTo>
                  <a:lnTo>
                    <a:pt x="146" y="401"/>
                  </a:lnTo>
                  <a:lnTo>
                    <a:pt x="169" y="387"/>
                  </a:lnTo>
                  <a:lnTo>
                    <a:pt x="189" y="380"/>
                  </a:lnTo>
                  <a:lnTo>
                    <a:pt x="202" y="378"/>
                  </a:lnTo>
                  <a:lnTo>
                    <a:pt x="219" y="375"/>
                  </a:lnTo>
                  <a:lnTo>
                    <a:pt x="238" y="370"/>
                  </a:lnTo>
                  <a:lnTo>
                    <a:pt x="258" y="365"/>
                  </a:lnTo>
                  <a:lnTo>
                    <a:pt x="279" y="362"/>
                  </a:lnTo>
                  <a:lnTo>
                    <a:pt x="300" y="360"/>
                  </a:lnTo>
                  <a:lnTo>
                    <a:pt x="319" y="359"/>
                  </a:lnTo>
                  <a:lnTo>
                    <a:pt x="336" y="359"/>
                  </a:lnTo>
                  <a:lnTo>
                    <a:pt x="352" y="361"/>
                  </a:lnTo>
                  <a:lnTo>
                    <a:pt x="369" y="367"/>
                  </a:lnTo>
                  <a:lnTo>
                    <a:pt x="387" y="374"/>
                  </a:lnTo>
                  <a:lnTo>
                    <a:pt x="406" y="382"/>
                  </a:lnTo>
                  <a:lnTo>
                    <a:pt x="422" y="390"/>
                  </a:lnTo>
                  <a:lnTo>
                    <a:pt x="436" y="398"/>
                  </a:lnTo>
                  <a:lnTo>
                    <a:pt x="447" y="404"/>
                  </a:lnTo>
                  <a:lnTo>
                    <a:pt x="453" y="408"/>
                  </a:lnTo>
                  <a:lnTo>
                    <a:pt x="460" y="414"/>
                  </a:lnTo>
                  <a:lnTo>
                    <a:pt x="466" y="420"/>
                  </a:lnTo>
                  <a:lnTo>
                    <a:pt x="473" y="425"/>
                  </a:lnTo>
                  <a:lnTo>
                    <a:pt x="479" y="430"/>
                  </a:lnTo>
                  <a:lnTo>
                    <a:pt x="484" y="432"/>
                  </a:lnTo>
                  <a:lnTo>
                    <a:pt x="491" y="433"/>
                  </a:lnTo>
                  <a:lnTo>
                    <a:pt x="499" y="433"/>
                  </a:lnTo>
                  <a:lnTo>
                    <a:pt x="507" y="433"/>
                  </a:lnTo>
                  <a:lnTo>
                    <a:pt x="515" y="432"/>
                  </a:lnTo>
                  <a:lnTo>
                    <a:pt x="523" y="431"/>
                  </a:lnTo>
                  <a:lnTo>
                    <a:pt x="529" y="430"/>
                  </a:lnTo>
                  <a:lnTo>
                    <a:pt x="535" y="428"/>
                  </a:lnTo>
                  <a:lnTo>
                    <a:pt x="542" y="423"/>
                  </a:lnTo>
                  <a:lnTo>
                    <a:pt x="544" y="420"/>
                  </a:lnTo>
                  <a:lnTo>
                    <a:pt x="543" y="416"/>
                  </a:lnTo>
                  <a:lnTo>
                    <a:pt x="538" y="412"/>
                  </a:lnTo>
                  <a:lnTo>
                    <a:pt x="534" y="409"/>
                  </a:lnTo>
                  <a:lnTo>
                    <a:pt x="528" y="408"/>
                  </a:lnTo>
                  <a:lnTo>
                    <a:pt x="520" y="408"/>
                  </a:lnTo>
                  <a:lnTo>
                    <a:pt x="512" y="408"/>
                  </a:lnTo>
                  <a:lnTo>
                    <a:pt x="502" y="408"/>
                  </a:lnTo>
                  <a:lnTo>
                    <a:pt x="492" y="408"/>
                  </a:lnTo>
                  <a:lnTo>
                    <a:pt x="483" y="409"/>
                  </a:lnTo>
                  <a:lnTo>
                    <a:pt x="474" y="409"/>
                  </a:lnTo>
                  <a:lnTo>
                    <a:pt x="464" y="409"/>
                  </a:lnTo>
                  <a:lnTo>
                    <a:pt x="455" y="409"/>
                  </a:lnTo>
                  <a:lnTo>
                    <a:pt x="445" y="407"/>
                  </a:lnTo>
                  <a:lnTo>
                    <a:pt x="433" y="404"/>
                  </a:lnTo>
                  <a:lnTo>
                    <a:pt x="418" y="398"/>
                  </a:lnTo>
                  <a:lnTo>
                    <a:pt x="402" y="389"/>
                  </a:lnTo>
                  <a:lnTo>
                    <a:pt x="383" y="378"/>
                  </a:lnTo>
                  <a:lnTo>
                    <a:pt x="359" y="363"/>
                  </a:lnTo>
                  <a:lnTo>
                    <a:pt x="340" y="349"/>
                  </a:lnTo>
                  <a:lnTo>
                    <a:pt x="324" y="331"/>
                  </a:lnTo>
                  <a:lnTo>
                    <a:pt x="310" y="310"/>
                  </a:lnTo>
                  <a:lnTo>
                    <a:pt x="299" y="286"/>
                  </a:lnTo>
                  <a:lnTo>
                    <a:pt x="289" y="261"/>
                  </a:lnTo>
                  <a:lnTo>
                    <a:pt x="283" y="233"/>
                  </a:lnTo>
                  <a:lnTo>
                    <a:pt x="278" y="205"/>
                  </a:lnTo>
                  <a:lnTo>
                    <a:pt x="276" y="178"/>
                  </a:lnTo>
                  <a:lnTo>
                    <a:pt x="276" y="159"/>
                  </a:lnTo>
                  <a:lnTo>
                    <a:pt x="278" y="142"/>
                  </a:lnTo>
                  <a:lnTo>
                    <a:pt x="280" y="125"/>
                  </a:lnTo>
                  <a:lnTo>
                    <a:pt x="284" y="109"/>
                  </a:lnTo>
                  <a:lnTo>
                    <a:pt x="293" y="122"/>
                  </a:lnTo>
                  <a:lnTo>
                    <a:pt x="308" y="135"/>
                  </a:lnTo>
                  <a:lnTo>
                    <a:pt x="326" y="148"/>
                  </a:lnTo>
                  <a:lnTo>
                    <a:pt x="347" y="159"/>
                  </a:lnTo>
                  <a:lnTo>
                    <a:pt x="369" y="170"/>
                  </a:lnTo>
                  <a:lnTo>
                    <a:pt x="392" y="178"/>
                  </a:lnTo>
                  <a:lnTo>
                    <a:pt x="413" y="185"/>
                  </a:lnTo>
                  <a:lnTo>
                    <a:pt x="431" y="190"/>
                  </a:lnTo>
                  <a:lnTo>
                    <a:pt x="443" y="194"/>
                  </a:lnTo>
                  <a:lnTo>
                    <a:pt x="455" y="197"/>
                  </a:lnTo>
                  <a:lnTo>
                    <a:pt x="469" y="203"/>
                  </a:lnTo>
                  <a:lnTo>
                    <a:pt x="483" y="210"/>
                  </a:lnTo>
                  <a:lnTo>
                    <a:pt x="497" y="219"/>
                  </a:lnTo>
                  <a:lnTo>
                    <a:pt x="508" y="231"/>
                  </a:lnTo>
                  <a:lnTo>
                    <a:pt x="517" y="245"/>
                  </a:lnTo>
                  <a:lnTo>
                    <a:pt x="523" y="263"/>
                  </a:lnTo>
                  <a:lnTo>
                    <a:pt x="531" y="288"/>
                  </a:lnTo>
                  <a:lnTo>
                    <a:pt x="539" y="308"/>
                  </a:lnTo>
                  <a:lnTo>
                    <a:pt x="544" y="330"/>
                  </a:lnTo>
                  <a:lnTo>
                    <a:pt x="540" y="360"/>
                  </a:lnTo>
                  <a:lnTo>
                    <a:pt x="540" y="369"/>
                  </a:lnTo>
                  <a:lnTo>
                    <a:pt x="543" y="378"/>
                  </a:lnTo>
                  <a:lnTo>
                    <a:pt x="549" y="386"/>
                  </a:lnTo>
                  <a:lnTo>
                    <a:pt x="555" y="394"/>
                  </a:lnTo>
                  <a:lnTo>
                    <a:pt x="562" y="401"/>
                  </a:lnTo>
                  <a:lnTo>
                    <a:pt x="570" y="408"/>
                  </a:lnTo>
                  <a:lnTo>
                    <a:pt x="577" y="413"/>
                  </a:lnTo>
                  <a:lnTo>
                    <a:pt x="583" y="416"/>
                  </a:lnTo>
                  <a:lnTo>
                    <a:pt x="591" y="421"/>
                  </a:lnTo>
                  <a:lnTo>
                    <a:pt x="599" y="424"/>
                  </a:lnTo>
                  <a:lnTo>
                    <a:pt x="604" y="423"/>
                  </a:lnTo>
                  <a:lnTo>
                    <a:pt x="605" y="420"/>
                  </a:lnTo>
                  <a:lnTo>
                    <a:pt x="605" y="413"/>
                  </a:lnTo>
                  <a:lnTo>
                    <a:pt x="605" y="406"/>
                  </a:lnTo>
                  <a:lnTo>
                    <a:pt x="604" y="398"/>
                  </a:lnTo>
                  <a:lnTo>
                    <a:pt x="600" y="390"/>
                  </a:lnTo>
                  <a:lnTo>
                    <a:pt x="596" y="384"/>
                  </a:lnTo>
                  <a:lnTo>
                    <a:pt x="588" y="375"/>
                  </a:lnTo>
                  <a:lnTo>
                    <a:pt x="577" y="362"/>
                  </a:lnTo>
                  <a:lnTo>
                    <a:pt x="565" y="347"/>
                  </a:lnTo>
                  <a:lnTo>
                    <a:pt x="551" y="329"/>
                  </a:lnTo>
                  <a:lnTo>
                    <a:pt x="538" y="308"/>
                  </a:lnTo>
                  <a:lnTo>
                    <a:pt x="528" y="285"/>
                  </a:lnTo>
                  <a:lnTo>
                    <a:pt x="521" y="259"/>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7" name="Freeform 329">
              <a:extLst>
                <a:ext uri="{FF2B5EF4-FFF2-40B4-BE49-F238E27FC236}">
                  <a16:creationId xmlns:a16="http://schemas.microsoft.com/office/drawing/2014/main" id="{A5CDF607-5E2B-4F20-A807-C9F04A5F5E72}"/>
                </a:ext>
              </a:extLst>
            </p:cNvPr>
            <p:cNvSpPr>
              <a:spLocks/>
            </p:cNvSpPr>
            <p:nvPr/>
          </p:nvSpPr>
          <p:spPr bwMode="auto">
            <a:xfrm>
              <a:off x="2734" y="1110"/>
              <a:ext cx="123" cy="153"/>
            </a:xfrm>
            <a:custGeom>
              <a:avLst/>
              <a:gdLst>
                <a:gd name="T0" fmla="*/ 1 w 248"/>
                <a:gd name="T1" fmla="*/ 1 h 305"/>
                <a:gd name="T2" fmla="*/ 0 w 248"/>
                <a:gd name="T3" fmla="*/ 1 h 305"/>
                <a:gd name="T4" fmla="*/ 0 w 248"/>
                <a:gd name="T5" fmla="*/ 1 h 305"/>
                <a:gd name="T6" fmla="*/ 0 w 248"/>
                <a:gd name="T7" fmla="*/ 1 h 305"/>
                <a:gd name="T8" fmla="*/ 0 w 248"/>
                <a:gd name="T9" fmla="*/ 1 h 305"/>
                <a:gd name="T10" fmla="*/ 0 w 248"/>
                <a:gd name="T11" fmla="*/ 1 h 305"/>
                <a:gd name="T12" fmla="*/ 0 w 248"/>
                <a:gd name="T13" fmla="*/ 1 h 305"/>
                <a:gd name="T14" fmla="*/ 0 w 248"/>
                <a:gd name="T15" fmla="*/ 1 h 305"/>
                <a:gd name="T16" fmla="*/ 0 w 248"/>
                <a:gd name="T17" fmla="*/ 1 h 305"/>
                <a:gd name="T18" fmla="*/ 0 w 248"/>
                <a:gd name="T19" fmla="*/ 1 h 305"/>
                <a:gd name="T20" fmla="*/ 0 w 248"/>
                <a:gd name="T21" fmla="*/ 1 h 305"/>
                <a:gd name="T22" fmla="*/ 0 w 248"/>
                <a:gd name="T23" fmla="*/ 1 h 305"/>
                <a:gd name="T24" fmla="*/ 0 w 248"/>
                <a:gd name="T25" fmla="*/ 1 h 305"/>
                <a:gd name="T26" fmla="*/ 0 w 248"/>
                <a:gd name="T27" fmla="*/ 1 h 305"/>
                <a:gd name="T28" fmla="*/ 0 w 248"/>
                <a:gd name="T29" fmla="*/ 1 h 305"/>
                <a:gd name="T30" fmla="*/ 0 w 248"/>
                <a:gd name="T31" fmla="*/ 2 h 305"/>
                <a:gd name="T32" fmla="*/ 0 w 248"/>
                <a:gd name="T33" fmla="*/ 2 h 305"/>
                <a:gd name="T34" fmla="*/ 0 w 248"/>
                <a:gd name="T35" fmla="*/ 2 h 305"/>
                <a:gd name="T36" fmla="*/ 0 w 248"/>
                <a:gd name="T37" fmla="*/ 2 h 305"/>
                <a:gd name="T38" fmla="*/ 0 w 248"/>
                <a:gd name="T39" fmla="*/ 3 h 305"/>
                <a:gd name="T40" fmla="*/ 0 w 248"/>
                <a:gd name="T41" fmla="*/ 4 h 305"/>
                <a:gd name="T42" fmla="*/ 1 w 248"/>
                <a:gd name="T43" fmla="*/ 4 h 305"/>
                <a:gd name="T44" fmla="*/ 2 w 248"/>
                <a:gd name="T45" fmla="*/ 5 h 305"/>
                <a:gd name="T46" fmla="*/ 2 w 248"/>
                <a:gd name="T47" fmla="*/ 5 h 305"/>
                <a:gd name="T48" fmla="*/ 3 w 248"/>
                <a:gd name="T49" fmla="*/ 5 h 305"/>
                <a:gd name="T50" fmla="*/ 3 w 248"/>
                <a:gd name="T51" fmla="*/ 5 h 305"/>
                <a:gd name="T52" fmla="*/ 3 w 248"/>
                <a:gd name="T53" fmla="*/ 5 h 305"/>
                <a:gd name="T54" fmla="*/ 3 w 248"/>
                <a:gd name="T55" fmla="*/ 4 h 305"/>
                <a:gd name="T56" fmla="*/ 3 w 248"/>
                <a:gd name="T57" fmla="*/ 4 h 305"/>
                <a:gd name="T58" fmla="*/ 3 w 248"/>
                <a:gd name="T59" fmla="*/ 3 h 305"/>
                <a:gd name="T60" fmla="*/ 3 w 248"/>
                <a:gd name="T61" fmla="*/ 3 h 305"/>
                <a:gd name="T62" fmla="*/ 3 w 248"/>
                <a:gd name="T63" fmla="*/ 2 h 305"/>
                <a:gd name="T64" fmla="*/ 2 w 248"/>
                <a:gd name="T65" fmla="*/ 1 h 305"/>
                <a:gd name="T66" fmla="*/ 1 w 248"/>
                <a:gd name="T67" fmla="*/ 1 h 3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48" h="305">
                  <a:moveTo>
                    <a:pt x="68" y="0"/>
                  </a:moveTo>
                  <a:lnTo>
                    <a:pt x="67" y="10"/>
                  </a:lnTo>
                  <a:lnTo>
                    <a:pt x="63" y="18"/>
                  </a:lnTo>
                  <a:lnTo>
                    <a:pt x="56" y="24"/>
                  </a:lnTo>
                  <a:lnTo>
                    <a:pt x="48" y="27"/>
                  </a:lnTo>
                  <a:lnTo>
                    <a:pt x="38" y="27"/>
                  </a:lnTo>
                  <a:lnTo>
                    <a:pt x="31" y="25"/>
                  </a:lnTo>
                  <a:lnTo>
                    <a:pt x="28" y="20"/>
                  </a:lnTo>
                  <a:lnTo>
                    <a:pt x="26" y="17"/>
                  </a:lnTo>
                  <a:lnTo>
                    <a:pt x="25" y="15"/>
                  </a:lnTo>
                  <a:lnTo>
                    <a:pt x="21" y="12"/>
                  </a:lnTo>
                  <a:lnTo>
                    <a:pt x="17" y="11"/>
                  </a:lnTo>
                  <a:lnTo>
                    <a:pt x="10" y="10"/>
                  </a:lnTo>
                  <a:lnTo>
                    <a:pt x="4" y="8"/>
                  </a:lnTo>
                  <a:lnTo>
                    <a:pt x="0" y="7"/>
                  </a:lnTo>
                  <a:lnTo>
                    <a:pt x="0" y="8"/>
                  </a:lnTo>
                  <a:lnTo>
                    <a:pt x="2" y="12"/>
                  </a:lnTo>
                  <a:lnTo>
                    <a:pt x="5" y="17"/>
                  </a:lnTo>
                  <a:lnTo>
                    <a:pt x="8" y="22"/>
                  </a:lnTo>
                  <a:lnTo>
                    <a:pt x="13" y="27"/>
                  </a:lnTo>
                  <a:lnTo>
                    <a:pt x="18" y="32"/>
                  </a:lnTo>
                  <a:lnTo>
                    <a:pt x="22" y="30"/>
                  </a:lnTo>
                  <a:lnTo>
                    <a:pt x="29" y="30"/>
                  </a:lnTo>
                  <a:lnTo>
                    <a:pt x="35" y="30"/>
                  </a:lnTo>
                  <a:lnTo>
                    <a:pt x="40" y="34"/>
                  </a:lnTo>
                  <a:lnTo>
                    <a:pt x="44" y="42"/>
                  </a:lnTo>
                  <a:lnTo>
                    <a:pt x="46" y="49"/>
                  </a:lnTo>
                  <a:lnTo>
                    <a:pt x="46" y="55"/>
                  </a:lnTo>
                  <a:lnTo>
                    <a:pt x="45" y="61"/>
                  </a:lnTo>
                  <a:lnTo>
                    <a:pt x="43" y="64"/>
                  </a:lnTo>
                  <a:lnTo>
                    <a:pt x="42" y="67"/>
                  </a:lnTo>
                  <a:lnTo>
                    <a:pt x="40" y="70"/>
                  </a:lnTo>
                  <a:lnTo>
                    <a:pt x="37" y="72"/>
                  </a:lnTo>
                  <a:lnTo>
                    <a:pt x="31" y="76"/>
                  </a:lnTo>
                  <a:lnTo>
                    <a:pt x="25" y="78"/>
                  </a:lnTo>
                  <a:lnTo>
                    <a:pt x="19" y="79"/>
                  </a:lnTo>
                  <a:lnTo>
                    <a:pt x="13" y="79"/>
                  </a:lnTo>
                  <a:lnTo>
                    <a:pt x="4" y="107"/>
                  </a:lnTo>
                  <a:lnTo>
                    <a:pt x="2" y="135"/>
                  </a:lnTo>
                  <a:lnTo>
                    <a:pt x="6" y="161"/>
                  </a:lnTo>
                  <a:lnTo>
                    <a:pt x="19" y="186"/>
                  </a:lnTo>
                  <a:lnTo>
                    <a:pt x="37" y="209"/>
                  </a:lnTo>
                  <a:lnTo>
                    <a:pt x="64" y="231"/>
                  </a:lnTo>
                  <a:lnTo>
                    <a:pt x="97" y="249"/>
                  </a:lnTo>
                  <a:lnTo>
                    <a:pt x="139" y="262"/>
                  </a:lnTo>
                  <a:lnTo>
                    <a:pt x="155" y="267"/>
                  </a:lnTo>
                  <a:lnTo>
                    <a:pt x="171" y="273"/>
                  </a:lnTo>
                  <a:lnTo>
                    <a:pt x="188" y="279"/>
                  </a:lnTo>
                  <a:lnTo>
                    <a:pt x="203" y="284"/>
                  </a:lnTo>
                  <a:lnTo>
                    <a:pt x="218" y="291"/>
                  </a:lnTo>
                  <a:lnTo>
                    <a:pt x="230" y="297"/>
                  </a:lnTo>
                  <a:lnTo>
                    <a:pt x="240" y="302"/>
                  </a:lnTo>
                  <a:lnTo>
                    <a:pt x="248" y="305"/>
                  </a:lnTo>
                  <a:lnTo>
                    <a:pt x="240" y="290"/>
                  </a:lnTo>
                  <a:lnTo>
                    <a:pt x="233" y="273"/>
                  </a:lnTo>
                  <a:lnTo>
                    <a:pt x="226" y="254"/>
                  </a:lnTo>
                  <a:lnTo>
                    <a:pt x="221" y="235"/>
                  </a:lnTo>
                  <a:lnTo>
                    <a:pt x="218" y="215"/>
                  </a:lnTo>
                  <a:lnTo>
                    <a:pt x="215" y="196"/>
                  </a:lnTo>
                  <a:lnTo>
                    <a:pt x="212" y="176"/>
                  </a:lnTo>
                  <a:lnTo>
                    <a:pt x="210" y="160"/>
                  </a:lnTo>
                  <a:lnTo>
                    <a:pt x="208" y="141"/>
                  </a:lnTo>
                  <a:lnTo>
                    <a:pt x="202" y="120"/>
                  </a:lnTo>
                  <a:lnTo>
                    <a:pt x="194" y="94"/>
                  </a:lnTo>
                  <a:lnTo>
                    <a:pt x="181" y="69"/>
                  </a:lnTo>
                  <a:lnTo>
                    <a:pt x="163" y="46"/>
                  </a:lnTo>
                  <a:lnTo>
                    <a:pt x="139" y="25"/>
                  </a:lnTo>
                  <a:lnTo>
                    <a:pt x="107" y="9"/>
                  </a:lnTo>
                  <a:lnTo>
                    <a:pt x="68" y="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8" name="Freeform 330">
              <a:extLst>
                <a:ext uri="{FF2B5EF4-FFF2-40B4-BE49-F238E27FC236}">
                  <a16:creationId xmlns:a16="http://schemas.microsoft.com/office/drawing/2014/main" id="{F4D2B683-1C38-4577-875C-8B3E58F9C1EE}"/>
                </a:ext>
              </a:extLst>
            </p:cNvPr>
            <p:cNvSpPr>
              <a:spLocks/>
            </p:cNvSpPr>
            <p:nvPr/>
          </p:nvSpPr>
          <p:spPr bwMode="auto">
            <a:xfrm>
              <a:off x="2703" y="1147"/>
              <a:ext cx="15" cy="15"/>
            </a:xfrm>
            <a:custGeom>
              <a:avLst/>
              <a:gdLst>
                <a:gd name="T0" fmla="*/ 1 w 29"/>
                <a:gd name="T1" fmla="*/ 0 h 31"/>
                <a:gd name="T2" fmla="*/ 1 w 29"/>
                <a:gd name="T3" fmla="*/ 0 h 31"/>
                <a:gd name="T4" fmla="*/ 1 w 29"/>
                <a:gd name="T5" fmla="*/ 0 h 31"/>
                <a:gd name="T6" fmla="*/ 1 w 29"/>
                <a:gd name="T7" fmla="*/ 0 h 31"/>
                <a:gd name="T8" fmla="*/ 1 w 29"/>
                <a:gd name="T9" fmla="*/ 0 h 31"/>
                <a:gd name="T10" fmla="*/ 1 w 29"/>
                <a:gd name="T11" fmla="*/ 0 h 31"/>
                <a:gd name="T12" fmla="*/ 1 w 29"/>
                <a:gd name="T13" fmla="*/ 0 h 31"/>
                <a:gd name="T14" fmla="*/ 1 w 29"/>
                <a:gd name="T15" fmla="*/ 0 h 31"/>
                <a:gd name="T16" fmla="*/ 0 w 29"/>
                <a:gd name="T17" fmla="*/ 0 h 31"/>
                <a:gd name="T18" fmla="*/ 1 w 29"/>
                <a:gd name="T19" fmla="*/ 0 h 31"/>
                <a:gd name="T20" fmla="*/ 1 w 29"/>
                <a:gd name="T21" fmla="*/ 0 h 31"/>
                <a:gd name="T22" fmla="*/ 1 w 29"/>
                <a:gd name="T23" fmla="*/ 0 h 31"/>
                <a:gd name="T24" fmla="*/ 1 w 29"/>
                <a:gd name="T25" fmla="*/ 0 h 31"/>
                <a:gd name="T26" fmla="*/ 1 w 29"/>
                <a:gd name="T27" fmla="*/ 0 h 31"/>
                <a:gd name="T28" fmla="*/ 1 w 29"/>
                <a:gd name="T29" fmla="*/ 0 h 31"/>
                <a:gd name="T30" fmla="*/ 1 w 29"/>
                <a:gd name="T31" fmla="*/ 0 h 31"/>
                <a:gd name="T32" fmla="*/ 1 w 29"/>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31">
                  <a:moveTo>
                    <a:pt x="29" y="20"/>
                  </a:moveTo>
                  <a:lnTo>
                    <a:pt x="27" y="26"/>
                  </a:lnTo>
                  <a:lnTo>
                    <a:pt x="23" y="30"/>
                  </a:lnTo>
                  <a:lnTo>
                    <a:pt x="19" y="31"/>
                  </a:lnTo>
                  <a:lnTo>
                    <a:pt x="13" y="30"/>
                  </a:lnTo>
                  <a:lnTo>
                    <a:pt x="7" y="28"/>
                  </a:lnTo>
                  <a:lnTo>
                    <a:pt x="4" y="25"/>
                  </a:lnTo>
                  <a:lnTo>
                    <a:pt x="2" y="20"/>
                  </a:lnTo>
                  <a:lnTo>
                    <a:pt x="0" y="14"/>
                  </a:lnTo>
                  <a:lnTo>
                    <a:pt x="3" y="8"/>
                  </a:lnTo>
                  <a:lnTo>
                    <a:pt x="6" y="4"/>
                  </a:lnTo>
                  <a:lnTo>
                    <a:pt x="11" y="1"/>
                  </a:lnTo>
                  <a:lnTo>
                    <a:pt x="15" y="0"/>
                  </a:lnTo>
                  <a:lnTo>
                    <a:pt x="20" y="3"/>
                  </a:lnTo>
                  <a:lnTo>
                    <a:pt x="26" y="7"/>
                  </a:lnTo>
                  <a:lnTo>
                    <a:pt x="29" y="14"/>
                  </a:lnTo>
                  <a:lnTo>
                    <a:pt x="29" y="2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89" name="Freeform 331">
              <a:extLst>
                <a:ext uri="{FF2B5EF4-FFF2-40B4-BE49-F238E27FC236}">
                  <a16:creationId xmlns:a16="http://schemas.microsoft.com/office/drawing/2014/main" id="{C886F970-F428-454B-9AF5-03FCD7873629}"/>
                </a:ext>
              </a:extLst>
            </p:cNvPr>
            <p:cNvSpPr>
              <a:spLocks/>
            </p:cNvSpPr>
            <p:nvPr/>
          </p:nvSpPr>
          <p:spPr bwMode="auto">
            <a:xfrm>
              <a:off x="2675" y="1122"/>
              <a:ext cx="16" cy="16"/>
            </a:xfrm>
            <a:custGeom>
              <a:avLst/>
              <a:gdLst>
                <a:gd name="T0" fmla="*/ 1 w 31"/>
                <a:gd name="T1" fmla="*/ 1 h 31"/>
                <a:gd name="T2" fmla="*/ 1 w 31"/>
                <a:gd name="T3" fmla="*/ 1 h 31"/>
                <a:gd name="T4" fmla="*/ 1 w 31"/>
                <a:gd name="T5" fmla="*/ 1 h 31"/>
                <a:gd name="T6" fmla="*/ 1 w 31"/>
                <a:gd name="T7" fmla="*/ 1 h 31"/>
                <a:gd name="T8" fmla="*/ 1 w 31"/>
                <a:gd name="T9" fmla="*/ 1 h 31"/>
                <a:gd name="T10" fmla="*/ 0 w 31"/>
                <a:gd name="T11" fmla="*/ 1 h 31"/>
                <a:gd name="T12" fmla="*/ 0 w 31"/>
                <a:gd name="T13" fmla="*/ 1 h 31"/>
                <a:gd name="T14" fmla="*/ 1 w 31"/>
                <a:gd name="T15" fmla="*/ 1 h 31"/>
                <a:gd name="T16" fmla="*/ 1 w 31"/>
                <a:gd name="T17" fmla="*/ 1 h 31"/>
                <a:gd name="T18" fmla="*/ 1 w 31"/>
                <a:gd name="T19" fmla="*/ 0 h 31"/>
                <a:gd name="T20" fmla="*/ 1 w 31"/>
                <a:gd name="T21" fmla="*/ 0 h 31"/>
                <a:gd name="T22" fmla="*/ 1 w 31"/>
                <a:gd name="T23" fmla="*/ 1 h 31"/>
                <a:gd name="T24" fmla="*/ 1 w 31"/>
                <a:gd name="T25" fmla="*/ 1 h 31"/>
                <a:gd name="T26" fmla="*/ 1 w 31"/>
                <a:gd name="T27" fmla="*/ 1 h 31"/>
                <a:gd name="T28" fmla="*/ 1 w 31"/>
                <a:gd name="T29" fmla="*/ 1 h 31"/>
                <a:gd name="T30" fmla="*/ 1 w 31"/>
                <a:gd name="T31" fmla="*/ 1 h 31"/>
                <a:gd name="T32" fmla="*/ 1 w 31"/>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1">
                  <a:moveTo>
                    <a:pt x="28" y="29"/>
                  </a:moveTo>
                  <a:lnTo>
                    <a:pt x="22" y="31"/>
                  </a:lnTo>
                  <a:lnTo>
                    <a:pt x="15" y="31"/>
                  </a:lnTo>
                  <a:lnTo>
                    <a:pt x="7" y="29"/>
                  </a:lnTo>
                  <a:lnTo>
                    <a:pt x="2" y="25"/>
                  </a:lnTo>
                  <a:lnTo>
                    <a:pt x="0" y="20"/>
                  </a:lnTo>
                  <a:lnTo>
                    <a:pt x="0" y="14"/>
                  </a:lnTo>
                  <a:lnTo>
                    <a:pt x="2" y="7"/>
                  </a:lnTo>
                  <a:lnTo>
                    <a:pt x="5" y="2"/>
                  </a:lnTo>
                  <a:lnTo>
                    <a:pt x="10" y="0"/>
                  </a:lnTo>
                  <a:lnTo>
                    <a:pt x="17" y="0"/>
                  </a:lnTo>
                  <a:lnTo>
                    <a:pt x="24" y="3"/>
                  </a:lnTo>
                  <a:lnTo>
                    <a:pt x="28" y="8"/>
                  </a:lnTo>
                  <a:lnTo>
                    <a:pt x="30" y="14"/>
                  </a:lnTo>
                  <a:lnTo>
                    <a:pt x="31" y="20"/>
                  </a:lnTo>
                  <a:lnTo>
                    <a:pt x="31" y="24"/>
                  </a:lnTo>
                  <a:lnTo>
                    <a:pt x="28" y="2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0" name="Freeform 332">
              <a:extLst>
                <a:ext uri="{FF2B5EF4-FFF2-40B4-BE49-F238E27FC236}">
                  <a16:creationId xmlns:a16="http://schemas.microsoft.com/office/drawing/2014/main" id="{248C2055-19CB-4C91-99C7-093E26D9797C}"/>
                </a:ext>
              </a:extLst>
            </p:cNvPr>
            <p:cNvSpPr>
              <a:spLocks/>
            </p:cNvSpPr>
            <p:nvPr/>
          </p:nvSpPr>
          <p:spPr bwMode="auto">
            <a:xfrm>
              <a:off x="2712" y="1107"/>
              <a:ext cx="16" cy="17"/>
            </a:xfrm>
            <a:custGeom>
              <a:avLst/>
              <a:gdLst>
                <a:gd name="T0" fmla="*/ 1 w 31"/>
                <a:gd name="T1" fmla="*/ 1 h 32"/>
                <a:gd name="T2" fmla="*/ 1 w 31"/>
                <a:gd name="T3" fmla="*/ 1 h 32"/>
                <a:gd name="T4" fmla="*/ 1 w 31"/>
                <a:gd name="T5" fmla="*/ 1 h 32"/>
                <a:gd name="T6" fmla="*/ 1 w 31"/>
                <a:gd name="T7" fmla="*/ 1 h 32"/>
                <a:gd name="T8" fmla="*/ 1 w 31"/>
                <a:gd name="T9" fmla="*/ 1 h 32"/>
                <a:gd name="T10" fmla="*/ 0 w 31"/>
                <a:gd name="T11" fmla="*/ 1 h 32"/>
                <a:gd name="T12" fmla="*/ 1 w 31"/>
                <a:gd name="T13" fmla="*/ 1 h 32"/>
                <a:gd name="T14" fmla="*/ 1 w 31"/>
                <a:gd name="T15" fmla="*/ 1 h 32"/>
                <a:gd name="T16" fmla="*/ 1 w 31"/>
                <a:gd name="T17" fmla="*/ 1 h 32"/>
                <a:gd name="T18" fmla="*/ 1 w 31"/>
                <a:gd name="T19" fmla="*/ 1 h 32"/>
                <a:gd name="T20" fmla="*/ 1 w 31"/>
                <a:gd name="T21" fmla="*/ 0 h 32"/>
                <a:gd name="T22" fmla="*/ 1 w 31"/>
                <a:gd name="T23" fmla="*/ 1 h 32"/>
                <a:gd name="T24" fmla="*/ 1 w 31"/>
                <a:gd name="T25" fmla="*/ 1 h 32"/>
                <a:gd name="T26" fmla="*/ 1 w 31"/>
                <a:gd name="T27" fmla="*/ 1 h 32"/>
                <a:gd name="T28" fmla="*/ 1 w 31"/>
                <a:gd name="T29" fmla="*/ 1 h 32"/>
                <a:gd name="T30" fmla="*/ 1 w 31"/>
                <a:gd name="T31" fmla="*/ 1 h 32"/>
                <a:gd name="T32" fmla="*/ 1 w 31"/>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2">
                  <a:moveTo>
                    <a:pt x="27" y="28"/>
                  </a:moveTo>
                  <a:lnTo>
                    <a:pt x="23" y="31"/>
                  </a:lnTo>
                  <a:lnTo>
                    <a:pt x="16" y="32"/>
                  </a:lnTo>
                  <a:lnTo>
                    <a:pt x="9" y="32"/>
                  </a:lnTo>
                  <a:lnTo>
                    <a:pt x="3" y="28"/>
                  </a:lnTo>
                  <a:lnTo>
                    <a:pt x="0" y="21"/>
                  </a:lnTo>
                  <a:lnTo>
                    <a:pt x="1" y="14"/>
                  </a:lnTo>
                  <a:lnTo>
                    <a:pt x="3" y="8"/>
                  </a:lnTo>
                  <a:lnTo>
                    <a:pt x="8" y="3"/>
                  </a:lnTo>
                  <a:lnTo>
                    <a:pt x="12" y="1"/>
                  </a:lnTo>
                  <a:lnTo>
                    <a:pt x="18" y="0"/>
                  </a:lnTo>
                  <a:lnTo>
                    <a:pt x="24" y="1"/>
                  </a:lnTo>
                  <a:lnTo>
                    <a:pt x="29" y="5"/>
                  </a:lnTo>
                  <a:lnTo>
                    <a:pt x="31" y="10"/>
                  </a:lnTo>
                  <a:lnTo>
                    <a:pt x="31" y="17"/>
                  </a:lnTo>
                  <a:lnTo>
                    <a:pt x="30" y="23"/>
                  </a:lnTo>
                  <a:lnTo>
                    <a:pt x="27" y="2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1" name="Freeform 333">
              <a:extLst>
                <a:ext uri="{FF2B5EF4-FFF2-40B4-BE49-F238E27FC236}">
                  <a16:creationId xmlns:a16="http://schemas.microsoft.com/office/drawing/2014/main" id="{C3E7564C-A2C0-4A00-9D69-2AA9F3076B2C}"/>
                </a:ext>
              </a:extLst>
            </p:cNvPr>
            <p:cNvSpPr>
              <a:spLocks/>
            </p:cNvSpPr>
            <p:nvPr/>
          </p:nvSpPr>
          <p:spPr bwMode="auto">
            <a:xfrm>
              <a:off x="2735" y="1130"/>
              <a:ext cx="16" cy="16"/>
            </a:xfrm>
            <a:custGeom>
              <a:avLst/>
              <a:gdLst>
                <a:gd name="T0" fmla="*/ 1 w 31"/>
                <a:gd name="T1" fmla="*/ 1 h 31"/>
                <a:gd name="T2" fmla="*/ 1 w 31"/>
                <a:gd name="T3" fmla="*/ 1 h 31"/>
                <a:gd name="T4" fmla="*/ 1 w 31"/>
                <a:gd name="T5" fmla="*/ 1 h 31"/>
                <a:gd name="T6" fmla="*/ 1 w 31"/>
                <a:gd name="T7" fmla="*/ 1 h 31"/>
                <a:gd name="T8" fmla="*/ 1 w 31"/>
                <a:gd name="T9" fmla="*/ 1 h 31"/>
                <a:gd name="T10" fmla="*/ 1 w 31"/>
                <a:gd name="T11" fmla="*/ 1 h 31"/>
                <a:gd name="T12" fmla="*/ 1 w 31"/>
                <a:gd name="T13" fmla="*/ 1 h 31"/>
                <a:gd name="T14" fmla="*/ 1 w 31"/>
                <a:gd name="T15" fmla="*/ 0 h 31"/>
                <a:gd name="T16" fmla="*/ 1 w 31"/>
                <a:gd name="T17" fmla="*/ 1 h 31"/>
                <a:gd name="T18" fmla="*/ 1 w 31"/>
                <a:gd name="T19" fmla="*/ 1 h 31"/>
                <a:gd name="T20" fmla="*/ 0 w 31"/>
                <a:gd name="T21" fmla="*/ 1 h 31"/>
                <a:gd name="T22" fmla="*/ 0 w 31"/>
                <a:gd name="T23" fmla="*/ 1 h 31"/>
                <a:gd name="T24" fmla="*/ 0 w 31"/>
                <a:gd name="T25" fmla="*/ 1 h 31"/>
                <a:gd name="T26" fmla="*/ 1 w 31"/>
                <a:gd name="T27" fmla="*/ 1 h 31"/>
                <a:gd name="T28" fmla="*/ 1 w 31"/>
                <a:gd name="T29" fmla="*/ 1 h 31"/>
                <a:gd name="T30" fmla="*/ 1 w 31"/>
                <a:gd name="T31" fmla="*/ 1 h 31"/>
                <a:gd name="T32" fmla="*/ 1 w 31"/>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1">
                  <a:moveTo>
                    <a:pt x="24" y="31"/>
                  </a:moveTo>
                  <a:lnTo>
                    <a:pt x="29" y="26"/>
                  </a:lnTo>
                  <a:lnTo>
                    <a:pt x="31" y="19"/>
                  </a:lnTo>
                  <a:lnTo>
                    <a:pt x="31" y="13"/>
                  </a:lnTo>
                  <a:lnTo>
                    <a:pt x="30" y="7"/>
                  </a:lnTo>
                  <a:lnTo>
                    <a:pt x="25" y="3"/>
                  </a:lnTo>
                  <a:lnTo>
                    <a:pt x="18" y="1"/>
                  </a:lnTo>
                  <a:lnTo>
                    <a:pt x="10" y="0"/>
                  </a:lnTo>
                  <a:lnTo>
                    <a:pt x="4" y="2"/>
                  </a:lnTo>
                  <a:lnTo>
                    <a:pt x="1" y="6"/>
                  </a:lnTo>
                  <a:lnTo>
                    <a:pt x="0" y="10"/>
                  </a:lnTo>
                  <a:lnTo>
                    <a:pt x="0" y="16"/>
                  </a:lnTo>
                  <a:lnTo>
                    <a:pt x="0" y="21"/>
                  </a:lnTo>
                  <a:lnTo>
                    <a:pt x="3" y="25"/>
                  </a:lnTo>
                  <a:lnTo>
                    <a:pt x="10" y="29"/>
                  </a:lnTo>
                  <a:lnTo>
                    <a:pt x="18" y="31"/>
                  </a:lnTo>
                  <a:lnTo>
                    <a:pt x="24" y="3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2" name="Freeform 334">
              <a:extLst>
                <a:ext uri="{FF2B5EF4-FFF2-40B4-BE49-F238E27FC236}">
                  <a16:creationId xmlns:a16="http://schemas.microsoft.com/office/drawing/2014/main" id="{05158091-EA0F-4024-B6C0-874752DCD325}"/>
                </a:ext>
              </a:extLst>
            </p:cNvPr>
            <p:cNvSpPr>
              <a:spLocks/>
            </p:cNvSpPr>
            <p:nvPr/>
          </p:nvSpPr>
          <p:spPr bwMode="auto">
            <a:xfrm>
              <a:off x="2750" y="1103"/>
              <a:ext cx="14" cy="14"/>
            </a:xfrm>
            <a:custGeom>
              <a:avLst/>
              <a:gdLst>
                <a:gd name="T0" fmla="*/ 1 w 27"/>
                <a:gd name="T1" fmla="*/ 1 h 28"/>
                <a:gd name="T2" fmla="*/ 1 w 27"/>
                <a:gd name="T3" fmla="*/ 1 h 28"/>
                <a:gd name="T4" fmla="*/ 1 w 27"/>
                <a:gd name="T5" fmla="*/ 1 h 28"/>
                <a:gd name="T6" fmla="*/ 1 w 27"/>
                <a:gd name="T7" fmla="*/ 1 h 28"/>
                <a:gd name="T8" fmla="*/ 1 w 27"/>
                <a:gd name="T9" fmla="*/ 1 h 28"/>
                <a:gd name="T10" fmla="*/ 1 w 27"/>
                <a:gd name="T11" fmla="*/ 1 h 28"/>
                <a:gd name="T12" fmla="*/ 1 w 27"/>
                <a:gd name="T13" fmla="*/ 1 h 28"/>
                <a:gd name="T14" fmla="*/ 1 w 27"/>
                <a:gd name="T15" fmla="*/ 1 h 28"/>
                <a:gd name="T16" fmla="*/ 0 w 27"/>
                <a:gd name="T17" fmla="*/ 1 h 28"/>
                <a:gd name="T18" fmla="*/ 1 w 27"/>
                <a:gd name="T19" fmla="*/ 1 h 28"/>
                <a:gd name="T20" fmla="*/ 1 w 27"/>
                <a:gd name="T21" fmla="*/ 1 h 28"/>
                <a:gd name="T22" fmla="*/ 1 w 27"/>
                <a:gd name="T23" fmla="*/ 1 h 28"/>
                <a:gd name="T24" fmla="*/ 1 w 27"/>
                <a:gd name="T25" fmla="*/ 0 h 28"/>
                <a:gd name="T26" fmla="*/ 1 w 27"/>
                <a:gd name="T27" fmla="*/ 0 h 28"/>
                <a:gd name="T28" fmla="*/ 1 w 27"/>
                <a:gd name="T29" fmla="*/ 1 h 28"/>
                <a:gd name="T30" fmla="*/ 1 w 27"/>
                <a:gd name="T31" fmla="*/ 1 h 28"/>
                <a:gd name="T32" fmla="*/ 1 w 27"/>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8">
                  <a:moveTo>
                    <a:pt x="27" y="11"/>
                  </a:moveTo>
                  <a:lnTo>
                    <a:pt x="27" y="16"/>
                  </a:lnTo>
                  <a:lnTo>
                    <a:pt x="26" y="21"/>
                  </a:lnTo>
                  <a:lnTo>
                    <a:pt x="23" y="25"/>
                  </a:lnTo>
                  <a:lnTo>
                    <a:pt x="16" y="28"/>
                  </a:lnTo>
                  <a:lnTo>
                    <a:pt x="9" y="28"/>
                  </a:lnTo>
                  <a:lnTo>
                    <a:pt x="4" y="25"/>
                  </a:lnTo>
                  <a:lnTo>
                    <a:pt x="1" y="22"/>
                  </a:lnTo>
                  <a:lnTo>
                    <a:pt x="0" y="17"/>
                  </a:lnTo>
                  <a:lnTo>
                    <a:pt x="1" y="13"/>
                  </a:lnTo>
                  <a:lnTo>
                    <a:pt x="3" y="7"/>
                  </a:lnTo>
                  <a:lnTo>
                    <a:pt x="8" y="2"/>
                  </a:lnTo>
                  <a:lnTo>
                    <a:pt x="11" y="0"/>
                  </a:lnTo>
                  <a:lnTo>
                    <a:pt x="16" y="0"/>
                  </a:lnTo>
                  <a:lnTo>
                    <a:pt x="22" y="3"/>
                  </a:lnTo>
                  <a:lnTo>
                    <a:pt x="26" y="7"/>
                  </a:lnTo>
                  <a:lnTo>
                    <a:pt x="27"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3" name="Freeform 335">
              <a:extLst>
                <a:ext uri="{FF2B5EF4-FFF2-40B4-BE49-F238E27FC236}">
                  <a16:creationId xmlns:a16="http://schemas.microsoft.com/office/drawing/2014/main" id="{984655AE-1E0A-48F0-8B1E-51F8066DF320}"/>
                </a:ext>
              </a:extLst>
            </p:cNvPr>
            <p:cNvSpPr>
              <a:spLocks/>
            </p:cNvSpPr>
            <p:nvPr/>
          </p:nvSpPr>
          <p:spPr bwMode="auto">
            <a:xfrm>
              <a:off x="2730" y="1078"/>
              <a:ext cx="12" cy="15"/>
            </a:xfrm>
            <a:custGeom>
              <a:avLst/>
              <a:gdLst>
                <a:gd name="T0" fmla="*/ 0 w 25"/>
                <a:gd name="T1" fmla="*/ 0 h 31"/>
                <a:gd name="T2" fmla="*/ 0 w 25"/>
                <a:gd name="T3" fmla="*/ 0 h 31"/>
                <a:gd name="T4" fmla="*/ 0 w 25"/>
                <a:gd name="T5" fmla="*/ 0 h 31"/>
                <a:gd name="T6" fmla="*/ 0 w 25"/>
                <a:gd name="T7" fmla="*/ 0 h 31"/>
                <a:gd name="T8" fmla="*/ 0 w 25"/>
                <a:gd name="T9" fmla="*/ 0 h 31"/>
                <a:gd name="T10" fmla="*/ 0 w 25"/>
                <a:gd name="T11" fmla="*/ 0 h 31"/>
                <a:gd name="T12" fmla="*/ 0 w 25"/>
                <a:gd name="T13" fmla="*/ 0 h 31"/>
                <a:gd name="T14" fmla="*/ 0 w 25"/>
                <a:gd name="T15" fmla="*/ 0 h 31"/>
                <a:gd name="T16" fmla="*/ 0 w 25"/>
                <a:gd name="T17" fmla="*/ 0 h 31"/>
                <a:gd name="T18" fmla="*/ 0 w 25"/>
                <a:gd name="T19" fmla="*/ 0 h 31"/>
                <a:gd name="T20" fmla="*/ 0 w 25"/>
                <a:gd name="T21" fmla="*/ 0 h 31"/>
                <a:gd name="T22" fmla="*/ 0 w 25"/>
                <a:gd name="T23" fmla="*/ 0 h 31"/>
                <a:gd name="T24" fmla="*/ 0 w 25"/>
                <a:gd name="T25" fmla="*/ 0 h 31"/>
                <a:gd name="T26" fmla="*/ 0 w 25"/>
                <a:gd name="T27" fmla="*/ 0 h 31"/>
                <a:gd name="T28" fmla="*/ 0 w 25"/>
                <a:gd name="T29" fmla="*/ 0 h 31"/>
                <a:gd name="T30" fmla="*/ 0 w 25"/>
                <a:gd name="T31" fmla="*/ 0 h 31"/>
                <a:gd name="T32" fmla="*/ 0 w 25"/>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31">
                  <a:moveTo>
                    <a:pt x="18" y="0"/>
                  </a:moveTo>
                  <a:lnTo>
                    <a:pt x="22" y="2"/>
                  </a:lnTo>
                  <a:lnTo>
                    <a:pt x="25" y="6"/>
                  </a:lnTo>
                  <a:lnTo>
                    <a:pt x="25" y="12"/>
                  </a:lnTo>
                  <a:lnTo>
                    <a:pt x="25" y="18"/>
                  </a:lnTo>
                  <a:lnTo>
                    <a:pt x="21" y="24"/>
                  </a:lnTo>
                  <a:lnTo>
                    <a:pt x="16" y="28"/>
                  </a:lnTo>
                  <a:lnTo>
                    <a:pt x="12" y="30"/>
                  </a:lnTo>
                  <a:lnTo>
                    <a:pt x="7" y="31"/>
                  </a:lnTo>
                  <a:lnTo>
                    <a:pt x="4" y="30"/>
                  </a:lnTo>
                  <a:lnTo>
                    <a:pt x="1" y="25"/>
                  </a:lnTo>
                  <a:lnTo>
                    <a:pt x="0" y="20"/>
                  </a:lnTo>
                  <a:lnTo>
                    <a:pt x="0" y="14"/>
                  </a:lnTo>
                  <a:lnTo>
                    <a:pt x="3" y="9"/>
                  </a:lnTo>
                  <a:lnTo>
                    <a:pt x="6" y="5"/>
                  </a:lnTo>
                  <a:lnTo>
                    <a:pt x="12" y="1"/>
                  </a:lnTo>
                  <a:lnTo>
                    <a:pt x="18"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4" name="Freeform 336">
              <a:extLst>
                <a:ext uri="{FF2B5EF4-FFF2-40B4-BE49-F238E27FC236}">
                  <a16:creationId xmlns:a16="http://schemas.microsoft.com/office/drawing/2014/main" id="{1CCB240A-97D5-42EA-A004-C8DCDC25DC7A}"/>
                </a:ext>
              </a:extLst>
            </p:cNvPr>
            <p:cNvSpPr>
              <a:spLocks/>
            </p:cNvSpPr>
            <p:nvPr/>
          </p:nvSpPr>
          <p:spPr bwMode="auto">
            <a:xfrm>
              <a:off x="2704" y="1088"/>
              <a:ext cx="15" cy="17"/>
            </a:xfrm>
            <a:custGeom>
              <a:avLst/>
              <a:gdLst>
                <a:gd name="T0" fmla="*/ 1 w 30"/>
                <a:gd name="T1" fmla="*/ 1 h 33"/>
                <a:gd name="T2" fmla="*/ 1 w 30"/>
                <a:gd name="T3" fmla="*/ 1 h 33"/>
                <a:gd name="T4" fmla="*/ 1 w 30"/>
                <a:gd name="T5" fmla="*/ 1 h 33"/>
                <a:gd name="T6" fmla="*/ 1 w 30"/>
                <a:gd name="T7" fmla="*/ 1 h 33"/>
                <a:gd name="T8" fmla="*/ 1 w 30"/>
                <a:gd name="T9" fmla="*/ 1 h 33"/>
                <a:gd name="T10" fmla="*/ 1 w 30"/>
                <a:gd name="T11" fmla="*/ 1 h 33"/>
                <a:gd name="T12" fmla="*/ 0 w 30"/>
                <a:gd name="T13" fmla="*/ 1 h 33"/>
                <a:gd name="T14" fmla="*/ 0 w 30"/>
                <a:gd name="T15" fmla="*/ 1 h 33"/>
                <a:gd name="T16" fmla="*/ 1 w 30"/>
                <a:gd name="T17" fmla="*/ 1 h 33"/>
                <a:gd name="T18" fmla="*/ 1 w 30"/>
                <a:gd name="T19" fmla="*/ 1 h 33"/>
                <a:gd name="T20" fmla="*/ 1 w 30"/>
                <a:gd name="T21" fmla="*/ 1 h 33"/>
                <a:gd name="T22" fmla="*/ 1 w 30"/>
                <a:gd name="T23" fmla="*/ 1 h 33"/>
                <a:gd name="T24" fmla="*/ 1 w 30"/>
                <a:gd name="T25" fmla="*/ 0 h 33"/>
                <a:gd name="T26" fmla="*/ 1 w 30"/>
                <a:gd name="T27" fmla="*/ 1 h 33"/>
                <a:gd name="T28" fmla="*/ 1 w 30"/>
                <a:gd name="T29" fmla="*/ 1 h 33"/>
                <a:gd name="T30" fmla="*/ 1 w 30"/>
                <a:gd name="T31" fmla="*/ 1 h 33"/>
                <a:gd name="T32" fmla="*/ 1 w 30"/>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33">
                  <a:moveTo>
                    <a:pt x="27" y="17"/>
                  </a:moveTo>
                  <a:lnTo>
                    <a:pt x="24" y="23"/>
                  </a:lnTo>
                  <a:lnTo>
                    <a:pt x="20" y="29"/>
                  </a:lnTo>
                  <a:lnTo>
                    <a:pt x="16" y="32"/>
                  </a:lnTo>
                  <a:lnTo>
                    <a:pt x="9" y="33"/>
                  </a:lnTo>
                  <a:lnTo>
                    <a:pt x="3" y="31"/>
                  </a:lnTo>
                  <a:lnTo>
                    <a:pt x="0" y="28"/>
                  </a:lnTo>
                  <a:lnTo>
                    <a:pt x="0" y="22"/>
                  </a:lnTo>
                  <a:lnTo>
                    <a:pt x="1" y="15"/>
                  </a:lnTo>
                  <a:lnTo>
                    <a:pt x="4" y="9"/>
                  </a:lnTo>
                  <a:lnTo>
                    <a:pt x="10" y="3"/>
                  </a:lnTo>
                  <a:lnTo>
                    <a:pt x="16" y="1"/>
                  </a:lnTo>
                  <a:lnTo>
                    <a:pt x="22" y="0"/>
                  </a:lnTo>
                  <a:lnTo>
                    <a:pt x="25" y="1"/>
                  </a:lnTo>
                  <a:lnTo>
                    <a:pt x="28" y="6"/>
                  </a:lnTo>
                  <a:lnTo>
                    <a:pt x="30" y="11"/>
                  </a:lnTo>
                  <a:lnTo>
                    <a:pt x="27" y="1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5" name="Freeform 337">
              <a:extLst>
                <a:ext uri="{FF2B5EF4-FFF2-40B4-BE49-F238E27FC236}">
                  <a16:creationId xmlns:a16="http://schemas.microsoft.com/office/drawing/2014/main" id="{2916F232-E3DA-48CC-B940-9D67503F630B}"/>
                </a:ext>
              </a:extLst>
            </p:cNvPr>
            <p:cNvSpPr>
              <a:spLocks/>
            </p:cNvSpPr>
            <p:nvPr/>
          </p:nvSpPr>
          <p:spPr bwMode="auto">
            <a:xfrm>
              <a:off x="2686" y="1086"/>
              <a:ext cx="15" cy="14"/>
            </a:xfrm>
            <a:custGeom>
              <a:avLst/>
              <a:gdLst>
                <a:gd name="T0" fmla="*/ 1 w 29"/>
                <a:gd name="T1" fmla="*/ 0 h 29"/>
                <a:gd name="T2" fmla="*/ 1 w 29"/>
                <a:gd name="T3" fmla="*/ 0 h 29"/>
                <a:gd name="T4" fmla="*/ 0 w 29"/>
                <a:gd name="T5" fmla="*/ 0 h 29"/>
                <a:gd name="T6" fmla="*/ 0 w 29"/>
                <a:gd name="T7" fmla="*/ 0 h 29"/>
                <a:gd name="T8" fmla="*/ 1 w 29"/>
                <a:gd name="T9" fmla="*/ 0 h 29"/>
                <a:gd name="T10" fmla="*/ 1 w 29"/>
                <a:gd name="T11" fmla="*/ 0 h 29"/>
                <a:gd name="T12" fmla="*/ 1 w 29"/>
                <a:gd name="T13" fmla="*/ 0 h 29"/>
                <a:gd name="T14" fmla="*/ 1 w 29"/>
                <a:gd name="T15" fmla="*/ 0 h 29"/>
                <a:gd name="T16" fmla="*/ 1 w 29"/>
                <a:gd name="T17" fmla="*/ 0 h 29"/>
                <a:gd name="T18" fmla="*/ 1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29">
                  <a:moveTo>
                    <a:pt x="5" y="26"/>
                  </a:moveTo>
                  <a:lnTo>
                    <a:pt x="1" y="22"/>
                  </a:lnTo>
                  <a:lnTo>
                    <a:pt x="0" y="17"/>
                  </a:lnTo>
                  <a:lnTo>
                    <a:pt x="0" y="13"/>
                  </a:lnTo>
                  <a:lnTo>
                    <a:pt x="2" y="8"/>
                  </a:lnTo>
                  <a:lnTo>
                    <a:pt x="7" y="5"/>
                  </a:lnTo>
                  <a:lnTo>
                    <a:pt x="12" y="1"/>
                  </a:lnTo>
                  <a:lnTo>
                    <a:pt x="16" y="0"/>
                  </a:lnTo>
                  <a:lnTo>
                    <a:pt x="21" y="1"/>
                  </a:lnTo>
                  <a:lnTo>
                    <a:pt x="25" y="4"/>
                  </a:lnTo>
                  <a:lnTo>
                    <a:pt x="28" y="8"/>
                  </a:lnTo>
                  <a:lnTo>
                    <a:pt x="29" y="14"/>
                  </a:lnTo>
                  <a:lnTo>
                    <a:pt x="28" y="19"/>
                  </a:lnTo>
                  <a:lnTo>
                    <a:pt x="23" y="23"/>
                  </a:lnTo>
                  <a:lnTo>
                    <a:pt x="18" y="28"/>
                  </a:lnTo>
                  <a:lnTo>
                    <a:pt x="12" y="29"/>
                  </a:lnTo>
                  <a:lnTo>
                    <a:pt x="5" y="2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6" name="Freeform 338">
              <a:extLst>
                <a:ext uri="{FF2B5EF4-FFF2-40B4-BE49-F238E27FC236}">
                  <a16:creationId xmlns:a16="http://schemas.microsoft.com/office/drawing/2014/main" id="{2B7A827E-319F-48B8-9B77-24B176906973}"/>
                </a:ext>
              </a:extLst>
            </p:cNvPr>
            <p:cNvSpPr>
              <a:spLocks/>
            </p:cNvSpPr>
            <p:nvPr/>
          </p:nvSpPr>
          <p:spPr bwMode="auto">
            <a:xfrm>
              <a:off x="2745" y="1012"/>
              <a:ext cx="123" cy="79"/>
            </a:xfrm>
            <a:custGeom>
              <a:avLst/>
              <a:gdLst>
                <a:gd name="T0" fmla="*/ 0 w 247"/>
                <a:gd name="T1" fmla="*/ 2 h 159"/>
                <a:gd name="T2" fmla="*/ 0 w 247"/>
                <a:gd name="T3" fmla="*/ 2 h 159"/>
                <a:gd name="T4" fmla="*/ 0 w 247"/>
                <a:gd name="T5" fmla="*/ 2 h 159"/>
                <a:gd name="T6" fmla="*/ 0 w 247"/>
                <a:gd name="T7" fmla="*/ 2 h 159"/>
                <a:gd name="T8" fmla="*/ 0 w 247"/>
                <a:gd name="T9" fmla="*/ 2 h 159"/>
                <a:gd name="T10" fmla="*/ 1 w 247"/>
                <a:gd name="T11" fmla="*/ 2 h 159"/>
                <a:gd name="T12" fmla="*/ 2 w 247"/>
                <a:gd name="T13" fmla="*/ 2 h 159"/>
                <a:gd name="T14" fmla="*/ 2 w 247"/>
                <a:gd name="T15" fmla="*/ 2 h 159"/>
                <a:gd name="T16" fmla="*/ 1 w 247"/>
                <a:gd name="T17" fmla="*/ 2 h 159"/>
                <a:gd name="T18" fmla="*/ 1 w 247"/>
                <a:gd name="T19" fmla="*/ 2 h 159"/>
                <a:gd name="T20" fmla="*/ 0 w 247"/>
                <a:gd name="T21" fmla="*/ 1 h 159"/>
                <a:gd name="T22" fmla="*/ 0 w 247"/>
                <a:gd name="T23" fmla="*/ 1 h 159"/>
                <a:gd name="T24" fmla="*/ 0 w 247"/>
                <a:gd name="T25" fmla="*/ 1 h 159"/>
                <a:gd name="T26" fmla="*/ 1 w 247"/>
                <a:gd name="T27" fmla="*/ 1 h 159"/>
                <a:gd name="T28" fmla="*/ 1 w 247"/>
                <a:gd name="T29" fmla="*/ 1 h 159"/>
                <a:gd name="T30" fmla="*/ 2 w 247"/>
                <a:gd name="T31" fmla="*/ 1 h 159"/>
                <a:gd name="T32" fmla="*/ 2 w 247"/>
                <a:gd name="T33" fmla="*/ 1 h 159"/>
                <a:gd name="T34" fmla="*/ 2 w 247"/>
                <a:gd name="T35" fmla="*/ 1 h 159"/>
                <a:gd name="T36" fmla="*/ 2 w 247"/>
                <a:gd name="T37" fmla="*/ 1 h 159"/>
                <a:gd name="T38" fmla="*/ 1 w 247"/>
                <a:gd name="T39" fmla="*/ 1 h 159"/>
                <a:gd name="T40" fmla="*/ 1 w 247"/>
                <a:gd name="T41" fmla="*/ 1 h 159"/>
                <a:gd name="T42" fmla="*/ 1 w 247"/>
                <a:gd name="T43" fmla="*/ 1 h 159"/>
                <a:gd name="T44" fmla="*/ 1 w 247"/>
                <a:gd name="T45" fmla="*/ 1 h 159"/>
                <a:gd name="T46" fmla="*/ 1 w 247"/>
                <a:gd name="T47" fmla="*/ 1 h 159"/>
                <a:gd name="T48" fmla="*/ 2 w 247"/>
                <a:gd name="T49" fmla="*/ 1 h 159"/>
                <a:gd name="T50" fmla="*/ 2 w 247"/>
                <a:gd name="T51" fmla="*/ 1 h 159"/>
                <a:gd name="T52" fmla="*/ 2 w 247"/>
                <a:gd name="T53" fmla="*/ 1 h 159"/>
                <a:gd name="T54" fmla="*/ 3 w 247"/>
                <a:gd name="T55" fmla="*/ 1 h 159"/>
                <a:gd name="T56" fmla="*/ 2 w 247"/>
                <a:gd name="T57" fmla="*/ 1 h 159"/>
                <a:gd name="T58" fmla="*/ 2 w 247"/>
                <a:gd name="T59" fmla="*/ 1 h 159"/>
                <a:gd name="T60" fmla="*/ 2 w 247"/>
                <a:gd name="T61" fmla="*/ 1 h 159"/>
                <a:gd name="T62" fmla="*/ 2 w 247"/>
                <a:gd name="T63" fmla="*/ 1 h 159"/>
                <a:gd name="T64" fmla="*/ 3 w 247"/>
                <a:gd name="T65" fmla="*/ 0 h 159"/>
                <a:gd name="T66" fmla="*/ 3 w 247"/>
                <a:gd name="T67" fmla="*/ 0 h 159"/>
                <a:gd name="T68" fmla="*/ 3 w 247"/>
                <a:gd name="T69" fmla="*/ 0 h 159"/>
                <a:gd name="T70" fmla="*/ 3 w 247"/>
                <a:gd name="T71" fmla="*/ 0 h 159"/>
                <a:gd name="T72" fmla="*/ 2 w 247"/>
                <a:gd name="T73" fmla="*/ 0 h 159"/>
                <a:gd name="T74" fmla="*/ 2 w 247"/>
                <a:gd name="T75" fmla="*/ 0 h 159"/>
                <a:gd name="T76" fmla="*/ 2 w 247"/>
                <a:gd name="T77" fmla="*/ 0 h 159"/>
                <a:gd name="T78" fmla="*/ 2 w 247"/>
                <a:gd name="T79" fmla="*/ 0 h 159"/>
                <a:gd name="T80" fmla="*/ 2 w 247"/>
                <a:gd name="T81" fmla="*/ 0 h 159"/>
                <a:gd name="T82" fmla="*/ 2 w 247"/>
                <a:gd name="T83" fmla="*/ 0 h 159"/>
                <a:gd name="T84" fmla="*/ 2 w 247"/>
                <a:gd name="T85" fmla="*/ 1 h 159"/>
                <a:gd name="T86" fmla="*/ 1 w 247"/>
                <a:gd name="T87" fmla="*/ 1 h 159"/>
                <a:gd name="T88" fmla="*/ 1 w 247"/>
                <a:gd name="T89" fmla="*/ 1 h 159"/>
                <a:gd name="T90" fmla="*/ 1 w 247"/>
                <a:gd name="T91" fmla="*/ 1 h 159"/>
                <a:gd name="T92" fmla="*/ 1 w 247"/>
                <a:gd name="T93" fmla="*/ 0 h 159"/>
                <a:gd name="T94" fmla="*/ 1 w 247"/>
                <a:gd name="T95" fmla="*/ 0 h 159"/>
                <a:gd name="T96" fmla="*/ 1 w 247"/>
                <a:gd name="T97" fmla="*/ 0 h 159"/>
                <a:gd name="T98" fmla="*/ 0 w 247"/>
                <a:gd name="T99" fmla="*/ 1 h 159"/>
                <a:gd name="T100" fmla="*/ 0 w 247"/>
                <a:gd name="T101" fmla="*/ 1 h 159"/>
                <a:gd name="T102" fmla="*/ 0 w 247"/>
                <a:gd name="T103" fmla="*/ 1 h 159"/>
                <a:gd name="T104" fmla="*/ 0 w 247"/>
                <a:gd name="T105" fmla="*/ 1 h 159"/>
                <a:gd name="T106" fmla="*/ 0 w 247"/>
                <a:gd name="T107" fmla="*/ 0 h 159"/>
                <a:gd name="T108" fmla="*/ 0 w 247"/>
                <a:gd name="T109" fmla="*/ 2 h 1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7" h="159">
                  <a:moveTo>
                    <a:pt x="0" y="128"/>
                  </a:moveTo>
                  <a:lnTo>
                    <a:pt x="3" y="129"/>
                  </a:lnTo>
                  <a:lnTo>
                    <a:pt x="4" y="130"/>
                  </a:lnTo>
                  <a:lnTo>
                    <a:pt x="6" y="131"/>
                  </a:lnTo>
                  <a:lnTo>
                    <a:pt x="7" y="133"/>
                  </a:lnTo>
                  <a:lnTo>
                    <a:pt x="8" y="136"/>
                  </a:lnTo>
                  <a:lnTo>
                    <a:pt x="9" y="137"/>
                  </a:lnTo>
                  <a:lnTo>
                    <a:pt x="9" y="139"/>
                  </a:lnTo>
                  <a:lnTo>
                    <a:pt x="9" y="141"/>
                  </a:lnTo>
                  <a:lnTo>
                    <a:pt x="14" y="137"/>
                  </a:lnTo>
                  <a:lnTo>
                    <a:pt x="19" y="133"/>
                  </a:lnTo>
                  <a:lnTo>
                    <a:pt x="22" y="131"/>
                  </a:lnTo>
                  <a:lnTo>
                    <a:pt x="24" y="129"/>
                  </a:lnTo>
                  <a:lnTo>
                    <a:pt x="34" y="133"/>
                  </a:lnTo>
                  <a:lnTo>
                    <a:pt x="46" y="139"/>
                  </a:lnTo>
                  <a:lnTo>
                    <a:pt x="61" y="145"/>
                  </a:lnTo>
                  <a:lnTo>
                    <a:pt x="77" y="149"/>
                  </a:lnTo>
                  <a:lnTo>
                    <a:pt x="95" y="154"/>
                  </a:lnTo>
                  <a:lnTo>
                    <a:pt x="110" y="158"/>
                  </a:lnTo>
                  <a:lnTo>
                    <a:pt x="123" y="159"/>
                  </a:lnTo>
                  <a:lnTo>
                    <a:pt x="133" y="159"/>
                  </a:lnTo>
                  <a:lnTo>
                    <a:pt x="142" y="156"/>
                  </a:lnTo>
                  <a:lnTo>
                    <a:pt x="144" y="155"/>
                  </a:lnTo>
                  <a:lnTo>
                    <a:pt x="140" y="154"/>
                  </a:lnTo>
                  <a:lnTo>
                    <a:pt x="133" y="154"/>
                  </a:lnTo>
                  <a:lnTo>
                    <a:pt x="120" y="154"/>
                  </a:lnTo>
                  <a:lnTo>
                    <a:pt x="106" y="152"/>
                  </a:lnTo>
                  <a:lnTo>
                    <a:pt x="92" y="147"/>
                  </a:lnTo>
                  <a:lnTo>
                    <a:pt x="79" y="143"/>
                  </a:lnTo>
                  <a:lnTo>
                    <a:pt x="66" y="138"/>
                  </a:lnTo>
                  <a:lnTo>
                    <a:pt x="54" y="132"/>
                  </a:lnTo>
                  <a:lnTo>
                    <a:pt x="45" y="126"/>
                  </a:lnTo>
                  <a:lnTo>
                    <a:pt x="38" y="121"/>
                  </a:lnTo>
                  <a:lnTo>
                    <a:pt x="36" y="117"/>
                  </a:lnTo>
                  <a:lnTo>
                    <a:pt x="38" y="115"/>
                  </a:lnTo>
                  <a:lnTo>
                    <a:pt x="43" y="115"/>
                  </a:lnTo>
                  <a:lnTo>
                    <a:pt x="49" y="113"/>
                  </a:lnTo>
                  <a:lnTo>
                    <a:pt x="56" y="109"/>
                  </a:lnTo>
                  <a:lnTo>
                    <a:pt x="62" y="107"/>
                  </a:lnTo>
                  <a:lnTo>
                    <a:pt x="69" y="103"/>
                  </a:lnTo>
                  <a:lnTo>
                    <a:pt x="74" y="101"/>
                  </a:lnTo>
                  <a:lnTo>
                    <a:pt x="81" y="105"/>
                  </a:lnTo>
                  <a:lnTo>
                    <a:pt x="92" y="109"/>
                  </a:lnTo>
                  <a:lnTo>
                    <a:pt x="105" y="114"/>
                  </a:lnTo>
                  <a:lnTo>
                    <a:pt x="119" y="118"/>
                  </a:lnTo>
                  <a:lnTo>
                    <a:pt x="133" y="123"/>
                  </a:lnTo>
                  <a:lnTo>
                    <a:pt x="147" y="125"/>
                  </a:lnTo>
                  <a:lnTo>
                    <a:pt x="159" y="126"/>
                  </a:lnTo>
                  <a:lnTo>
                    <a:pt x="168" y="125"/>
                  </a:lnTo>
                  <a:lnTo>
                    <a:pt x="175" y="123"/>
                  </a:lnTo>
                  <a:lnTo>
                    <a:pt x="179" y="121"/>
                  </a:lnTo>
                  <a:lnTo>
                    <a:pt x="178" y="120"/>
                  </a:lnTo>
                  <a:lnTo>
                    <a:pt x="171" y="120"/>
                  </a:lnTo>
                  <a:lnTo>
                    <a:pt x="165" y="120"/>
                  </a:lnTo>
                  <a:lnTo>
                    <a:pt x="158" y="120"/>
                  </a:lnTo>
                  <a:lnTo>
                    <a:pt x="151" y="118"/>
                  </a:lnTo>
                  <a:lnTo>
                    <a:pt x="144" y="117"/>
                  </a:lnTo>
                  <a:lnTo>
                    <a:pt x="137" y="116"/>
                  </a:lnTo>
                  <a:lnTo>
                    <a:pt x="130" y="114"/>
                  </a:lnTo>
                  <a:lnTo>
                    <a:pt x="123" y="110"/>
                  </a:lnTo>
                  <a:lnTo>
                    <a:pt x="117" y="108"/>
                  </a:lnTo>
                  <a:lnTo>
                    <a:pt x="105" y="103"/>
                  </a:lnTo>
                  <a:lnTo>
                    <a:pt x="96" y="100"/>
                  </a:lnTo>
                  <a:lnTo>
                    <a:pt x="89" y="98"/>
                  </a:lnTo>
                  <a:lnTo>
                    <a:pt x="84" y="94"/>
                  </a:lnTo>
                  <a:lnTo>
                    <a:pt x="89" y="92"/>
                  </a:lnTo>
                  <a:lnTo>
                    <a:pt x="94" y="90"/>
                  </a:lnTo>
                  <a:lnTo>
                    <a:pt x="100" y="87"/>
                  </a:lnTo>
                  <a:lnTo>
                    <a:pt x="107" y="86"/>
                  </a:lnTo>
                  <a:lnTo>
                    <a:pt x="113" y="85"/>
                  </a:lnTo>
                  <a:lnTo>
                    <a:pt x="120" y="84"/>
                  </a:lnTo>
                  <a:lnTo>
                    <a:pt x="125" y="83"/>
                  </a:lnTo>
                  <a:lnTo>
                    <a:pt x="129" y="81"/>
                  </a:lnTo>
                  <a:lnTo>
                    <a:pt x="133" y="80"/>
                  </a:lnTo>
                  <a:lnTo>
                    <a:pt x="138" y="81"/>
                  </a:lnTo>
                  <a:lnTo>
                    <a:pt x="143" y="83"/>
                  </a:lnTo>
                  <a:lnTo>
                    <a:pt x="149" y="85"/>
                  </a:lnTo>
                  <a:lnTo>
                    <a:pt x="156" y="87"/>
                  </a:lnTo>
                  <a:lnTo>
                    <a:pt x="161" y="91"/>
                  </a:lnTo>
                  <a:lnTo>
                    <a:pt x="167" y="93"/>
                  </a:lnTo>
                  <a:lnTo>
                    <a:pt x="172" y="95"/>
                  </a:lnTo>
                  <a:lnTo>
                    <a:pt x="181" y="99"/>
                  </a:lnTo>
                  <a:lnTo>
                    <a:pt x="190" y="100"/>
                  </a:lnTo>
                  <a:lnTo>
                    <a:pt x="194" y="99"/>
                  </a:lnTo>
                  <a:lnTo>
                    <a:pt x="190" y="95"/>
                  </a:lnTo>
                  <a:lnTo>
                    <a:pt x="186" y="93"/>
                  </a:lnTo>
                  <a:lnTo>
                    <a:pt x="181" y="91"/>
                  </a:lnTo>
                  <a:lnTo>
                    <a:pt x="175" y="87"/>
                  </a:lnTo>
                  <a:lnTo>
                    <a:pt x="170" y="85"/>
                  </a:lnTo>
                  <a:lnTo>
                    <a:pt x="165" y="83"/>
                  </a:lnTo>
                  <a:lnTo>
                    <a:pt x="160" y="80"/>
                  </a:lnTo>
                  <a:lnTo>
                    <a:pt x="157" y="78"/>
                  </a:lnTo>
                  <a:lnTo>
                    <a:pt x="155" y="76"/>
                  </a:lnTo>
                  <a:lnTo>
                    <a:pt x="163" y="75"/>
                  </a:lnTo>
                  <a:lnTo>
                    <a:pt x="173" y="72"/>
                  </a:lnTo>
                  <a:lnTo>
                    <a:pt x="186" y="70"/>
                  </a:lnTo>
                  <a:lnTo>
                    <a:pt x="199" y="68"/>
                  </a:lnTo>
                  <a:lnTo>
                    <a:pt x="213" y="65"/>
                  </a:lnTo>
                  <a:lnTo>
                    <a:pt x="226" y="63"/>
                  </a:lnTo>
                  <a:lnTo>
                    <a:pt x="235" y="61"/>
                  </a:lnTo>
                  <a:lnTo>
                    <a:pt x="241" y="60"/>
                  </a:lnTo>
                  <a:lnTo>
                    <a:pt x="247" y="58"/>
                  </a:lnTo>
                  <a:lnTo>
                    <a:pt x="247" y="56"/>
                  </a:lnTo>
                  <a:lnTo>
                    <a:pt x="243" y="55"/>
                  </a:lnTo>
                  <a:lnTo>
                    <a:pt x="235" y="54"/>
                  </a:lnTo>
                  <a:lnTo>
                    <a:pt x="227" y="54"/>
                  </a:lnTo>
                  <a:lnTo>
                    <a:pt x="216" y="54"/>
                  </a:lnTo>
                  <a:lnTo>
                    <a:pt x="202" y="55"/>
                  </a:lnTo>
                  <a:lnTo>
                    <a:pt x="188" y="56"/>
                  </a:lnTo>
                  <a:lnTo>
                    <a:pt x="174" y="58"/>
                  </a:lnTo>
                  <a:lnTo>
                    <a:pt x="163" y="61"/>
                  </a:lnTo>
                  <a:lnTo>
                    <a:pt x="152" y="63"/>
                  </a:lnTo>
                  <a:lnTo>
                    <a:pt x="145" y="65"/>
                  </a:lnTo>
                  <a:lnTo>
                    <a:pt x="149" y="52"/>
                  </a:lnTo>
                  <a:lnTo>
                    <a:pt x="155" y="34"/>
                  </a:lnTo>
                  <a:lnTo>
                    <a:pt x="161" y="17"/>
                  </a:lnTo>
                  <a:lnTo>
                    <a:pt x="170" y="7"/>
                  </a:lnTo>
                  <a:lnTo>
                    <a:pt x="173" y="2"/>
                  </a:lnTo>
                  <a:lnTo>
                    <a:pt x="173" y="0"/>
                  </a:lnTo>
                  <a:lnTo>
                    <a:pt x="168" y="1"/>
                  </a:lnTo>
                  <a:lnTo>
                    <a:pt x="164" y="4"/>
                  </a:lnTo>
                  <a:lnTo>
                    <a:pt x="160" y="9"/>
                  </a:lnTo>
                  <a:lnTo>
                    <a:pt x="156" y="15"/>
                  </a:lnTo>
                  <a:lnTo>
                    <a:pt x="150" y="24"/>
                  </a:lnTo>
                  <a:lnTo>
                    <a:pt x="144" y="33"/>
                  </a:lnTo>
                  <a:lnTo>
                    <a:pt x="138" y="42"/>
                  </a:lnTo>
                  <a:lnTo>
                    <a:pt x="133" y="52"/>
                  </a:lnTo>
                  <a:lnTo>
                    <a:pt x="129" y="58"/>
                  </a:lnTo>
                  <a:lnTo>
                    <a:pt x="128" y="64"/>
                  </a:lnTo>
                  <a:lnTo>
                    <a:pt x="122" y="65"/>
                  </a:lnTo>
                  <a:lnTo>
                    <a:pt x="115" y="68"/>
                  </a:lnTo>
                  <a:lnTo>
                    <a:pt x="107" y="70"/>
                  </a:lnTo>
                  <a:lnTo>
                    <a:pt x="99" y="72"/>
                  </a:lnTo>
                  <a:lnTo>
                    <a:pt x="91" y="75"/>
                  </a:lnTo>
                  <a:lnTo>
                    <a:pt x="83" y="77"/>
                  </a:lnTo>
                  <a:lnTo>
                    <a:pt x="77" y="79"/>
                  </a:lnTo>
                  <a:lnTo>
                    <a:pt x="73" y="80"/>
                  </a:lnTo>
                  <a:lnTo>
                    <a:pt x="74" y="67"/>
                  </a:lnTo>
                  <a:lnTo>
                    <a:pt x="79" y="47"/>
                  </a:lnTo>
                  <a:lnTo>
                    <a:pt x="84" y="27"/>
                  </a:lnTo>
                  <a:lnTo>
                    <a:pt x="90" y="14"/>
                  </a:lnTo>
                  <a:lnTo>
                    <a:pt x="94" y="7"/>
                  </a:lnTo>
                  <a:lnTo>
                    <a:pt x="94" y="4"/>
                  </a:lnTo>
                  <a:lnTo>
                    <a:pt x="90" y="5"/>
                  </a:lnTo>
                  <a:lnTo>
                    <a:pt x="85" y="12"/>
                  </a:lnTo>
                  <a:lnTo>
                    <a:pt x="77" y="26"/>
                  </a:lnTo>
                  <a:lnTo>
                    <a:pt x="67" y="45"/>
                  </a:lnTo>
                  <a:lnTo>
                    <a:pt x="60" y="65"/>
                  </a:lnTo>
                  <a:lnTo>
                    <a:pt x="58" y="84"/>
                  </a:lnTo>
                  <a:lnTo>
                    <a:pt x="47" y="91"/>
                  </a:lnTo>
                  <a:lnTo>
                    <a:pt x="39" y="98"/>
                  </a:lnTo>
                  <a:lnTo>
                    <a:pt x="33" y="105"/>
                  </a:lnTo>
                  <a:lnTo>
                    <a:pt x="27" y="109"/>
                  </a:lnTo>
                  <a:lnTo>
                    <a:pt x="23" y="111"/>
                  </a:lnTo>
                  <a:lnTo>
                    <a:pt x="20" y="111"/>
                  </a:lnTo>
                  <a:lnTo>
                    <a:pt x="19" y="109"/>
                  </a:lnTo>
                  <a:lnTo>
                    <a:pt x="20" y="103"/>
                  </a:lnTo>
                  <a:lnTo>
                    <a:pt x="22" y="90"/>
                  </a:lnTo>
                  <a:lnTo>
                    <a:pt x="26" y="69"/>
                  </a:lnTo>
                  <a:lnTo>
                    <a:pt x="30" y="48"/>
                  </a:lnTo>
                  <a:lnTo>
                    <a:pt x="34" y="34"/>
                  </a:lnTo>
                  <a:lnTo>
                    <a:pt x="23" y="50"/>
                  </a:lnTo>
                  <a:lnTo>
                    <a:pt x="13" y="77"/>
                  </a:lnTo>
                  <a:lnTo>
                    <a:pt x="5" y="105"/>
                  </a:lnTo>
                  <a:lnTo>
                    <a:pt x="0" y="128"/>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7" name="Freeform 339">
              <a:extLst>
                <a:ext uri="{FF2B5EF4-FFF2-40B4-BE49-F238E27FC236}">
                  <a16:creationId xmlns:a16="http://schemas.microsoft.com/office/drawing/2014/main" id="{0F76269D-4088-4D2F-BD38-E590E8246629}"/>
                </a:ext>
              </a:extLst>
            </p:cNvPr>
            <p:cNvSpPr>
              <a:spLocks/>
            </p:cNvSpPr>
            <p:nvPr/>
          </p:nvSpPr>
          <p:spPr bwMode="auto">
            <a:xfrm>
              <a:off x="2752" y="1141"/>
              <a:ext cx="85" cy="100"/>
            </a:xfrm>
            <a:custGeom>
              <a:avLst/>
              <a:gdLst>
                <a:gd name="T0" fmla="*/ 0 w 171"/>
                <a:gd name="T1" fmla="*/ 1 h 200"/>
                <a:gd name="T2" fmla="*/ 0 w 171"/>
                <a:gd name="T3" fmla="*/ 1 h 200"/>
                <a:gd name="T4" fmla="*/ 0 w 171"/>
                <a:gd name="T5" fmla="*/ 1 h 200"/>
                <a:gd name="T6" fmla="*/ 0 w 171"/>
                <a:gd name="T7" fmla="*/ 1 h 200"/>
                <a:gd name="T8" fmla="*/ 0 w 171"/>
                <a:gd name="T9" fmla="*/ 1 h 200"/>
                <a:gd name="T10" fmla="*/ 0 w 171"/>
                <a:gd name="T11" fmla="*/ 2 h 200"/>
                <a:gd name="T12" fmla="*/ 0 w 171"/>
                <a:gd name="T13" fmla="*/ 2 h 200"/>
                <a:gd name="T14" fmla="*/ 0 w 171"/>
                <a:gd name="T15" fmla="*/ 2 h 200"/>
                <a:gd name="T16" fmla="*/ 0 w 171"/>
                <a:gd name="T17" fmla="*/ 2 h 200"/>
                <a:gd name="T18" fmla="*/ 0 w 171"/>
                <a:gd name="T19" fmla="*/ 2 h 200"/>
                <a:gd name="T20" fmla="*/ 0 w 171"/>
                <a:gd name="T21" fmla="*/ 1 h 200"/>
                <a:gd name="T22" fmla="*/ 0 w 171"/>
                <a:gd name="T23" fmla="*/ 1 h 200"/>
                <a:gd name="T24" fmla="*/ 0 w 171"/>
                <a:gd name="T25" fmla="*/ 2 h 200"/>
                <a:gd name="T26" fmla="*/ 1 w 171"/>
                <a:gd name="T27" fmla="*/ 2 h 200"/>
                <a:gd name="T28" fmla="*/ 1 w 171"/>
                <a:gd name="T29" fmla="*/ 2 h 200"/>
                <a:gd name="T30" fmla="*/ 1 w 171"/>
                <a:gd name="T31" fmla="*/ 3 h 200"/>
                <a:gd name="T32" fmla="*/ 1 w 171"/>
                <a:gd name="T33" fmla="*/ 3 h 200"/>
                <a:gd name="T34" fmla="*/ 1 w 171"/>
                <a:gd name="T35" fmla="*/ 3 h 200"/>
                <a:gd name="T36" fmla="*/ 1 w 171"/>
                <a:gd name="T37" fmla="*/ 3 h 200"/>
                <a:gd name="T38" fmla="*/ 1 w 171"/>
                <a:gd name="T39" fmla="*/ 3 h 200"/>
                <a:gd name="T40" fmla="*/ 1 w 171"/>
                <a:gd name="T41" fmla="*/ 3 h 200"/>
                <a:gd name="T42" fmla="*/ 1 w 171"/>
                <a:gd name="T43" fmla="*/ 3 h 200"/>
                <a:gd name="T44" fmla="*/ 1 w 171"/>
                <a:gd name="T45" fmla="*/ 3 h 200"/>
                <a:gd name="T46" fmla="*/ 1 w 171"/>
                <a:gd name="T47" fmla="*/ 2 h 200"/>
                <a:gd name="T48" fmla="*/ 1 w 171"/>
                <a:gd name="T49" fmla="*/ 2 h 200"/>
                <a:gd name="T50" fmla="*/ 1 w 171"/>
                <a:gd name="T51" fmla="*/ 3 h 200"/>
                <a:gd name="T52" fmla="*/ 2 w 171"/>
                <a:gd name="T53" fmla="*/ 3 h 200"/>
                <a:gd name="T54" fmla="*/ 2 w 171"/>
                <a:gd name="T55" fmla="*/ 4 h 200"/>
                <a:gd name="T56" fmla="*/ 2 w 171"/>
                <a:gd name="T57" fmla="*/ 3 h 200"/>
                <a:gd name="T58" fmla="*/ 2 w 171"/>
                <a:gd name="T59" fmla="*/ 3 h 200"/>
                <a:gd name="T60" fmla="*/ 2 w 171"/>
                <a:gd name="T61" fmla="*/ 3 h 200"/>
                <a:gd name="T62" fmla="*/ 2 w 171"/>
                <a:gd name="T63" fmla="*/ 3 h 200"/>
                <a:gd name="T64" fmla="*/ 2 w 171"/>
                <a:gd name="T65" fmla="*/ 2 h 200"/>
                <a:gd name="T66" fmla="*/ 1 w 171"/>
                <a:gd name="T67" fmla="*/ 2 h 200"/>
                <a:gd name="T68" fmla="*/ 1 w 171"/>
                <a:gd name="T69" fmla="*/ 2 h 200"/>
                <a:gd name="T70" fmla="*/ 1 w 171"/>
                <a:gd name="T71" fmla="*/ 2 h 200"/>
                <a:gd name="T72" fmla="*/ 1 w 171"/>
                <a:gd name="T73" fmla="*/ 2 h 200"/>
                <a:gd name="T74" fmla="*/ 1 w 171"/>
                <a:gd name="T75" fmla="*/ 2 h 200"/>
                <a:gd name="T76" fmla="*/ 1 w 171"/>
                <a:gd name="T77" fmla="*/ 2 h 200"/>
                <a:gd name="T78" fmla="*/ 2 w 171"/>
                <a:gd name="T79" fmla="*/ 2 h 200"/>
                <a:gd name="T80" fmla="*/ 2 w 171"/>
                <a:gd name="T81" fmla="*/ 2 h 200"/>
                <a:gd name="T82" fmla="*/ 2 w 171"/>
                <a:gd name="T83" fmla="*/ 2 h 200"/>
                <a:gd name="T84" fmla="*/ 2 w 171"/>
                <a:gd name="T85" fmla="*/ 2 h 200"/>
                <a:gd name="T86" fmla="*/ 1 w 171"/>
                <a:gd name="T87" fmla="*/ 2 h 200"/>
                <a:gd name="T88" fmla="*/ 1 w 171"/>
                <a:gd name="T89" fmla="*/ 2 h 200"/>
                <a:gd name="T90" fmla="*/ 1 w 171"/>
                <a:gd name="T91" fmla="*/ 2 h 200"/>
                <a:gd name="T92" fmla="*/ 1 w 171"/>
                <a:gd name="T93" fmla="*/ 1 h 200"/>
                <a:gd name="T94" fmla="*/ 0 w 171"/>
                <a:gd name="T95" fmla="*/ 1 h 200"/>
                <a:gd name="T96" fmla="*/ 0 w 171"/>
                <a:gd name="T97" fmla="*/ 1 h 200"/>
                <a:gd name="T98" fmla="*/ 0 w 171"/>
                <a:gd name="T99" fmla="*/ 1 h 200"/>
                <a:gd name="T100" fmla="*/ 0 w 171"/>
                <a:gd name="T101" fmla="*/ 1 h 200"/>
                <a:gd name="T102" fmla="*/ 0 w 171"/>
                <a:gd name="T103" fmla="*/ 1 h 200"/>
                <a:gd name="T104" fmla="*/ 1 w 171"/>
                <a:gd name="T105" fmla="*/ 1 h 200"/>
                <a:gd name="T106" fmla="*/ 1 w 171"/>
                <a:gd name="T107" fmla="*/ 1 h 200"/>
                <a:gd name="T108" fmla="*/ 1 w 171"/>
                <a:gd name="T109" fmla="*/ 1 h 200"/>
                <a:gd name="T110" fmla="*/ 1 w 171"/>
                <a:gd name="T111" fmla="*/ 1 h 200"/>
                <a:gd name="T112" fmla="*/ 1 w 171"/>
                <a:gd name="T113" fmla="*/ 1 h 200"/>
                <a:gd name="T114" fmla="*/ 1 w 171"/>
                <a:gd name="T115" fmla="*/ 1 h 200"/>
                <a:gd name="T116" fmla="*/ 0 w 171"/>
                <a:gd name="T117" fmla="*/ 1 h 200"/>
                <a:gd name="T118" fmla="*/ 0 w 171"/>
                <a:gd name="T119" fmla="*/ 1 h 200"/>
                <a:gd name="T120" fmla="*/ 0 w 171"/>
                <a:gd name="T121" fmla="*/ 1 h 200"/>
                <a:gd name="T122" fmla="*/ 0 w 171"/>
                <a:gd name="T123" fmla="*/ 1 h 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1" h="200">
                  <a:moveTo>
                    <a:pt x="8" y="0"/>
                  </a:moveTo>
                  <a:lnTo>
                    <a:pt x="6" y="3"/>
                  </a:lnTo>
                  <a:lnTo>
                    <a:pt x="5" y="6"/>
                  </a:lnTo>
                  <a:lnTo>
                    <a:pt x="3" y="9"/>
                  </a:lnTo>
                  <a:lnTo>
                    <a:pt x="0" y="11"/>
                  </a:lnTo>
                  <a:lnTo>
                    <a:pt x="7" y="18"/>
                  </a:lnTo>
                  <a:lnTo>
                    <a:pt x="14" y="26"/>
                  </a:lnTo>
                  <a:lnTo>
                    <a:pt x="18" y="34"/>
                  </a:lnTo>
                  <a:lnTo>
                    <a:pt x="18" y="41"/>
                  </a:lnTo>
                  <a:lnTo>
                    <a:pt x="16" y="54"/>
                  </a:lnTo>
                  <a:lnTo>
                    <a:pt x="18" y="76"/>
                  </a:lnTo>
                  <a:lnTo>
                    <a:pt x="19" y="99"/>
                  </a:lnTo>
                  <a:lnTo>
                    <a:pt x="21" y="114"/>
                  </a:lnTo>
                  <a:lnTo>
                    <a:pt x="24" y="121"/>
                  </a:lnTo>
                  <a:lnTo>
                    <a:pt x="27" y="124"/>
                  </a:lnTo>
                  <a:lnTo>
                    <a:pt x="29" y="123"/>
                  </a:lnTo>
                  <a:lnTo>
                    <a:pt x="29" y="116"/>
                  </a:lnTo>
                  <a:lnTo>
                    <a:pt x="28" y="102"/>
                  </a:lnTo>
                  <a:lnTo>
                    <a:pt x="29" y="84"/>
                  </a:lnTo>
                  <a:lnTo>
                    <a:pt x="30" y="67"/>
                  </a:lnTo>
                  <a:lnTo>
                    <a:pt x="32" y="54"/>
                  </a:lnTo>
                  <a:lnTo>
                    <a:pt x="37" y="57"/>
                  </a:lnTo>
                  <a:lnTo>
                    <a:pt x="42" y="61"/>
                  </a:lnTo>
                  <a:lnTo>
                    <a:pt x="47" y="64"/>
                  </a:lnTo>
                  <a:lnTo>
                    <a:pt x="52" y="69"/>
                  </a:lnTo>
                  <a:lnTo>
                    <a:pt x="57" y="74"/>
                  </a:lnTo>
                  <a:lnTo>
                    <a:pt x="61" y="78"/>
                  </a:lnTo>
                  <a:lnTo>
                    <a:pt x="65" y="83"/>
                  </a:lnTo>
                  <a:lnTo>
                    <a:pt x="67" y="86"/>
                  </a:lnTo>
                  <a:lnTo>
                    <a:pt x="70" y="98"/>
                  </a:lnTo>
                  <a:lnTo>
                    <a:pt x="73" y="114"/>
                  </a:lnTo>
                  <a:lnTo>
                    <a:pt x="75" y="132"/>
                  </a:lnTo>
                  <a:lnTo>
                    <a:pt x="75" y="146"/>
                  </a:lnTo>
                  <a:lnTo>
                    <a:pt x="74" y="157"/>
                  </a:lnTo>
                  <a:lnTo>
                    <a:pt x="73" y="166"/>
                  </a:lnTo>
                  <a:lnTo>
                    <a:pt x="74" y="176"/>
                  </a:lnTo>
                  <a:lnTo>
                    <a:pt x="76" y="183"/>
                  </a:lnTo>
                  <a:lnTo>
                    <a:pt x="79" y="186"/>
                  </a:lnTo>
                  <a:lnTo>
                    <a:pt x="80" y="184"/>
                  </a:lnTo>
                  <a:lnTo>
                    <a:pt x="81" y="180"/>
                  </a:lnTo>
                  <a:lnTo>
                    <a:pt x="80" y="173"/>
                  </a:lnTo>
                  <a:lnTo>
                    <a:pt x="80" y="163"/>
                  </a:lnTo>
                  <a:lnTo>
                    <a:pt x="82" y="155"/>
                  </a:lnTo>
                  <a:lnTo>
                    <a:pt x="84" y="148"/>
                  </a:lnTo>
                  <a:lnTo>
                    <a:pt x="85" y="143"/>
                  </a:lnTo>
                  <a:lnTo>
                    <a:pt x="87" y="135"/>
                  </a:lnTo>
                  <a:lnTo>
                    <a:pt x="87" y="121"/>
                  </a:lnTo>
                  <a:lnTo>
                    <a:pt x="87" y="108"/>
                  </a:lnTo>
                  <a:lnTo>
                    <a:pt x="85" y="99"/>
                  </a:lnTo>
                  <a:lnTo>
                    <a:pt x="97" y="112"/>
                  </a:lnTo>
                  <a:lnTo>
                    <a:pt x="108" y="127"/>
                  </a:lnTo>
                  <a:lnTo>
                    <a:pt x="121" y="143"/>
                  </a:lnTo>
                  <a:lnTo>
                    <a:pt x="134" y="159"/>
                  </a:lnTo>
                  <a:lnTo>
                    <a:pt x="145" y="174"/>
                  </a:lnTo>
                  <a:lnTo>
                    <a:pt x="156" y="186"/>
                  </a:lnTo>
                  <a:lnTo>
                    <a:pt x="164" y="196"/>
                  </a:lnTo>
                  <a:lnTo>
                    <a:pt x="171" y="200"/>
                  </a:lnTo>
                  <a:lnTo>
                    <a:pt x="166" y="192"/>
                  </a:lnTo>
                  <a:lnTo>
                    <a:pt x="161" y="182"/>
                  </a:lnTo>
                  <a:lnTo>
                    <a:pt x="156" y="173"/>
                  </a:lnTo>
                  <a:lnTo>
                    <a:pt x="150" y="162"/>
                  </a:lnTo>
                  <a:lnTo>
                    <a:pt x="144" y="153"/>
                  </a:lnTo>
                  <a:lnTo>
                    <a:pt x="140" y="144"/>
                  </a:lnTo>
                  <a:lnTo>
                    <a:pt x="135" y="137"/>
                  </a:lnTo>
                  <a:lnTo>
                    <a:pt x="133" y="132"/>
                  </a:lnTo>
                  <a:lnTo>
                    <a:pt x="130" y="128"/>
                  </a:lnTo>
                  <a:lnTo>
                    <a:pt x="127" y="122"/>
                  </a:lnTo>
                  <a:lnTo>
                    <a:pt x="121" y="116"/>
                  </a:lnTo>
                  <a:lnTo>
                    <a:pt x="115" y="109"/>
                  </a:lnTo>
                  <a:lnTo>
                    <a:pt x="110" y="103"/>
                  </a:lnTo>
                  <a:lnTo>
                    <a:pt x="104" y="98"/>
                  </a:lnTo>
                  <a:lnTo>
                    <a:pt x="98" y="93"/>
                  </a:lnTo>
                  <a:lnTo>
                    <a:pt x="95" y="90"/>
                  </a:lnTo>
                  <a:lnTo>
                    <a:pt x="99" y="90"/>
                  </a:lnTo>
                  <a:lnTo>
                    <a:pt x="105" y="91"/>
                  </a:lnTo>
                  <a:lnTo>
                    <a:pt x="111" y="92"/>
                  </a:lnTo>
                  <a:lnTo>
                    <a:pt x="118" y="93"/>
                  </a:lnTo>
                  <a:lnTo>
                    <a:pt x="123" y="95"/>
                  </a:lnTo>
                  <a:lnTo>
                    <a:pt x="129" y="98"/>
                  </a:lnTo>
                  <a:lnTo>
                    <a:pt x="134" y="101"/>
                  </a:lnTo>
                  <a:lnTo>
                    <a:pt x="137" y="103"/>
                  </a:lnTo>
                  <a:lnTo>
                    <a:pt x="142" y="107"/>
                  </a:lnTo>
                  <a:lnTo>
                    <a:pt x="146" y="108"/>
                  </a:lnTo>
                  <a:lnTo>
                    <a:pt x="149" y="107"/>
                  </a:lnTo>
                  <a:lnTo>
                    <a:pt x="145" y="101"/>
                  </a:lnTo>
                  <a:lnTo>
                    <a:pt x="141" y="97"/>
                  </a:lnTo>
                  <a:lnTo>
                    <a:pt x="134" y="92"/>
                  </a:lnTo>
                  <a:lnTo>
                    <a:pt x="126" y="86"/>
                  </a:lnTo>
                  <a:lnTo>
                    <a:pt x="115" y="80"/>
                  </a:lnTo>
                  <a:lnTo>
                    <a:pt x="105" y="76"/>
                  </a:lnTo>
                  <a:lnTo>
                    <a:pt x="95" y="71"/>
                  </a:lnTo>
                  <a:lnTo>
                    <a:pt x="85" y="68"/>
                  </a:lnTo>
                  <a:lnTo>
                    <a:pt x="76" y="67"/>
                  </a:lnTo>
                  <a:lnTo>
                    <a:pt x="72" y="64"/>
                  </a:lnTo>
                  <a:lnTo>
                    <a:pt x="66" y="62"/>
                  </a:lnTo>
                  <a:lnTo>
                    <a:pt x="61" y="57"/>
                  </a:lnTo>
                  <a:lnTo>
                    <a:pt x="56" y="54"/>
                  </a:lnTo>
                  <a:lnTo>
                    <a:pt x="51" y="49"/>
                  </a:lnTo>
                  <a:lnTo>
                    <a:pt x="46" y="45"/>
                  </a:lnTo>
                  <a:lnTo>
                    <a:pt x="43" y="41"/>
                  </a:lnTo>
                  <a:lnTo>
                    <a:pt x="39" y="37"/>
                  </a:lnTo>
                  <a:lnTo>
                    <a:pt x="45" y="34"/>
                  </a:lnTo>
                  <a:lnTo>
                    <a:pt x="52" y="33"/>
                  </a:lnTo>
                  <a:lnTo>
                    <a:pt x="60" y="32"/>
                  </a:lnTo>
                  <a:lnTo>
                    <a:pt x="69" y="32"/>
                  </a:lnTo>
                  <a:lnTo>
                    <a:pt x="79" y="32"/>
                  </a:lnTo>
                  <a:lnTo>
                    <a:pt x="87" y="32"/>
                  </a:lnTo>
                  <a:lnTo>
                    <a:pt x="94" y="33"/>
                  </a:lnTo>
                  <a:lnTo>
                    <a:pt x="99" y="34"/>
                  </a:lnTo>
                  <a:lnTo>
                    <a:pt x="107" y="37"/>
                  </a:lnTo>
                  <a:lnTo>
                    <a:pt x="112" y="36"/>
                  </a:lnTo>
                  <a:lnTo>
                    <a:pt x="110" y="32"/>
                  </a:lnTo>
                  <a:lnTo>
                    <a:pt x="99" y="27"/>
                  </a:lnTo>
                  <a:lnTo>
                    <a:pt x="90" y="25"/>
                  </a:lnTo>
                  <a:lnTo>
                    <a:pt x="80" y="24"/>
                  </a:lnTo>
                  <a:lnTo>
                    <a:pt x="69" y="22"/>
                  </a:lnTo>
                  <a:lnTo>
                    <a:pt x="59" y="22"/>
                  </a:lnTo>
                  <a:lnTo>
                    <a:pt x="49" y="21"/>
                  </a:lnTo>
                  <a:lnTo>
                    <a:pt x="39" y="21"/>
                  </a:lnTo>
                  <a:lnTo>
                    <a:pt x="32" y="19"/>
                  </a:lnTo>
                  <a:lnTo>
                    <a:pt x="27" y="19"/>
                  </a:lnTo>
                  <a:lnTo>
                    <a:pt x="20" y="17"/>
                  </a:lnTo>
                  <a:lnTo>
                    <a:pt x="15" y="12"/>
                  </a:lnTo>
                  <a:lnTo>
                    <a:pt x="12" y="6"/>
                  </a:lnTo>
                  <a:lnTo>
                    <a:pt x="8" y="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8" name="Freeform 340">
              <a:extLst>
                <a:ext uri="{FF2B5EF4-FFF2-40B4-BE49-F238E27FC236}">
                  <a16:creationId xmlns:a16="http://schemas.microsoft.com/office/drawing/2014/main" id="{01CAD8C7-8E84-47DA-90FF-010D524FE689}"/>
                </a:ext>
              </a:extLst>
            </p:cNvPr>
            <p:cNvSpPr>
              <a:spLocks/>
            </p:cNvSpPr>
            <p:nvPr/>
          </p:nvSpPr>
          <p:spPr bwMode="auto">
            <a:xfrm>
              <a:off x="2644" y="1123"/>
              <a:ext cx="63" cy="131"/>
            </a:xfrm>
            <a:custGeom>
              <a:avLst/>
              <a:gdLst>
                <a:gd name="T0" fmla="*/ 2 w 125"/>
                <a:gd name="T1" fmla="*/ 0 h 263"/>
                <a:gd name="T2" fmla="*/ 2 w 125"/>
                <a:gd name="T3" fmla="*/ 0 h 263"/>
                <a:gd name="T4" fmla="*/ 2 w 125"/>
                <a:gd name="T5" fmla="*/ 0 h 263"/>
                <a:gd name="T6" fmla="*/ 2 w 125"/>
                <a:gd name="T7" fmla="*/ 1 h 263"/>
                <a:gd name="T8" fmla="*/ 2 w 125"/>
                <a:gd name="T9" fmla="*/ 1 h 263"/>
                <a:gd name="T10" fmla="*/ 2 w 125"/>
                <a:gd name="T11" fmla="*/ 2 h 263"/>
                <a:gd name="T12" fmla="*/ 2 w 125"/>
                <a:gd name="T13" fmla="*/ 2 h 263"/>
                <a:gd name="T14" fmla="*/ 2 w 125"/>
                <a:gd name="T15" fmla="*/ 1 h 263"/>
                <a:gd name="T16" fmla="*/ 2 w 125"/>
                <a:gd name="T17" fmla="*/ 2 h 263"/>
                <a:gd name="T18" fmla="*/ 1 w 125"/>
                <a:gd name="T19" fmla="*/ 3 h 263"/>
                <a:gd name="T20" fmla="*/ 1 w 125"/>
                <a:gd name="T21" fmla="*/ 3 h 263"/>
                <a:gd name="T22" fmla="*/ 1 w 125"/>
                <a:gd name="T23" fmla="*/ 3 h 263"/>
                <a:gd name="T24" fmla="*/ 1 w 125"/>
                <a:gd name="T25" fmla="*/ 3 h 263"/>
                <a:gd name="T26" fmla="*/ 1 w 125"/>
                <a:gd name="T27" fmla="*/ 3 h 263"/>
                <a:gd name="T28" fmla="*/ 1 w 125"/>
                <a:gd name="T29" fmla="*/ 3 h 263"/>
                <a:gd name="T30" fmla="*/ 1 w 125"/>
                <a:gd name="T31" fmla="*/ 4 h 263"/>
                <a:gd name="T32" fmla="*/ 1 w 125"/>
                <a:gd name="T33" fmla="*/ 4 h 263"/>
                <a:gd name="T34" fmla="*/ 1 w 125"/>
                <a:gd name="T35" fmla="*/ 3 h 263"/>
                <a:gd name="T36" fmla="*/ 1 w 125"/>
                <a:gd name="T37" fmla="*/ 2 h 263"/>
                <a:gd name="T38" fmla="*/ 1 w 125"/>
                <a:gd name="T39" fmla="*/ 2 h 263"/>
                <a:gd name="T40" fmla="*/ 1 w 125"/>
                <a:gd name="T41" fmla="*/ 3 h 263"/>
                <a:gd name="T42" fmla="*/ 1 w 125"/>
                <a:gd name="T43" fmla="*/ 3 h 263"/>
                <a:gd name="T44" fmla="*/ 1 w 125"/>
                <a:gd name="T45" fmla="*/ 3 h 263"/>
                <a:gd name="T46" fmla="*/ 1 w 125"/>
                <a:gd name="T47" fmla="*/ 2 h 263"/>
                <a:gd name="T48" fmla="*/ 1 w 125"/>
                <a:gd name="T49" fmla="*/ 2 h 263"/>
                <a:gd name="T50" fmla="*/ 1 w 125"/>
                <a:gd name="T51" fmla="*/ 2 h 263"/>
                <a:gd name="T52" fmla="*/ 2 w 125"/>
                <a:gd name="T53" fmla="*/ 1 h 263"/>
                <a:gd name="T54" fmla="*/ 1 w 125"/>
                <a:gd name="T55" fmla="*/ 1 h 263"/>
                <a:gd name="T56" fmla="*/ 1 w 125"/>
                <a:gd name="T57" fmla="*/ 1 h 263"/>
                <a:gd name="T58" fmla="*/ 1 w 125"/>
                <a:gd name="T59" fmla="*/ 1 h 263"/>
                <a:gd name="T60" fmla="*/ 1 w 125"/>
                <a:gd name="T61" fmla="*/ 1 h 263"/>
                <a:gd name="T62" fmla="*/ 1 w 125"/>
                <a:gd name="T63" fmla="*/ 1 h 263"/>
                <a:gd name="T64" fmla="*/ 1 w 125"/>
                <a:gd name="T65" fmla="*/ 1 h 263"/>
                <a:gd name="T66" fmla="*/ 2 w 125"/>
                <a:gd name="T67" fmla="*/ 1 h 263"/>
                <a:gd name="T68" fmla="*/ 2 w 125"/>
                <a:gd name="T69" fmla="*/ 0 h 263"/>
                <a:gd name="T70" fmla="*/ 2 w 125"/>
                <a:gd name="T71" fmla="*/ 0 h 263"/>
                <a:gd name="T72" fmla="*/ 1 w 125"/>
                <a:gd name="T73" fmla="*/ 0 h 263"/>
                <a:gd name="T74" fmla="*/ 1 w 125"/>
                <a:gd name="T75" fmla="*/ 0 h 263"/>
                <a:gd name="T76" fmla="*/ 1 w 125"/>
                <a:gd name="T77" fmla="*/ 0 h 263"/>
                <a:gd name="T78" fmla="*/ 1 w 125"/>
                <a:gd name="T79" fmla="*/ 1 h 263"/>
                <a:gd name="T80" fmla="*/ 1 w 125"/>
                <a:gd name="T81" fmla="*/ 0 h 263"/>
                <a:gd name="T82" fmla="*/ 1 w 125"/>
                <a:gd name="T83" fmla="*/ 0 h 263"/>
                <a:gd name="T84" fmla="*/ 1 w 125"/>
                <a:gd name="T85" fmla="*/ 0 h 263"/>
                <a:gd name="T86" fmla="*/ 1 w 125"/>
                <a:gd name="T87" fmla="*/ 0 h 263"/>
                <a:gd name="T88" fmla="*/ 1 w 125"/>
                <a:gd name="T89" fmla="*/ 0 h 263"/>
                <a:gd name="T90" fmla="*/ 2 w 125"/>
                <a:gd name="T91" fmla="*/ 0 h 263"/>
                <a:gd name="T92" fmla="*/ 2 w 125"/>
                <a:gd name="T93" fmla="*/ 0 h 263"/>
                <a:gd name="T94" fmla="*/ 2 w 125"/>
                <a:gd name="T95" fmla="*/ 0 h 263"/>
                <a:gd name="T96" fmla="*/ 2 w 125"/>
                <a:gd name="T97" fmla="*/ 0 h 263"/>
                <a:gd name="T98" fmla="*/ 2 w 125"/>
                <a:gd name="T99" fmla="*/ 0 h 263"/>
                <a:gd name="T100" fmla="*/ 2 w 125"/>
                <a:gd name="T101" fmla="*/ 0 h 263"/>
                <a:gd name="T102" fmla="*/ 2 w 125"/>
                <a:gd name="T103" fmla="*/ 0 h 2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5" h="263">
                  <a:moveTo>
                    <a:pt x="123" y="37"/>
                  </a:moveTo>
                  <a:lnTo>
                    <a:pt x="116" y="42"/>
                  </a:lnTo>
                  <a:lnTo>
                    <a:pt x="109" y="46"/>
                  </a:lnTo>
                  <a:lnTo>
                    <a:pt x="105" y="53"/>
                  </a:lnTo>
                  <a:lnTo>
                    <a:pt x="102" y="60"/>
                  </a:lnTo>
                  <a:lnTo>
                    <a:pt x="100" y="57"/>
                  </a:lnTo>
                  <a:lnTo>
                    <a:pt x="98" y="54"/>
                  </a:lnTo>
                  <a:lnTo>
                    <a:pt x="97" y="53"/>
                  </a:lnTo>
                  <a:lnTo>
                    <a:pt x="94" y="53"/>
                  </a:lnTo>
                  <a:lnTo>
                    <a:pt x="92" y="57"/>
                  </a:lnTo>
                  <a:lnTo>
                    <a:pt x="90" y="66"/>
                  </a:lnTo>
                  <a:lnTo>
                    <a:pt x="87" y="76"/>
                  </a:lnTo>
                  <a:lnTo>
                    <a:pt x="89" y="83"/>
                  </a:lnTo>
                  <a:lnTo>
                    <a:pt x="94" y="96"/>
                  </a:lnTo>
                  <a:lnTo>
                    <a:pt x="102" y="118"/>
                  </a:lnTo>
                  <a:lnTo>
                    <a:pt x="108" y="139"/>
                  </a:lnTo>
                  <a:lnTo>
                    <a:pt x="110" y="154"/>
                  </a:lnTo>
                  <a:lnTo>
                    <a:pt x="109" y="163"/>
                  </a:lnTo>
                  <a:lnTo>
                    <a:pt x="107" y="166"/>
                  </a:lnTo>
                  <a:lnTo>
                    <a:pt x="105" y="165"/>
                  </a:lnTo>
                  <a:lnTo>
                    <a:pt x="105" y="159"/>
                  </a:lnTo>
                  <a:lnTo>
                    <a:pt x="102" y="146"/>
                  </a:lnTo>
                  <a:lnTo>
                    <a:pt x="97" y="129"/>
                  </a:lnTo>
                  <a:lnTo>
                    <a:pt x="89" y="113"/>
                  </a:lnTo>
                  <a:lnTo>
                    <a:pt x="81" y="104"/>
                  </a:lnTo>
                  <a:lnTo>
                    <a:pt x="74" y="119"/>
                  </a:lnTo>
                  <a:lnTo>
                    <a:pt x="67" y="141"/>
                  </a:lnTo>
                  <a:lnTo>
                    <a:pt x="61" y="161"/>
                  </a:lnTo>
                  <a:lnTo>
                    <a:pt x="60" y="178"/>
                  </a:lnTo>
                  <a:lnTo>
                    <a:pt x="61" y="193"/>
                  </a:lnTo>
                  <a:lnTo>
                    <a:pt x="62" y="210"/>
                  </a:lnTo>
                  <a:lnTo>
                    <a:pt x="62" y="227"/>
                  </a:lnTo>
                  <a:lnTo>
                    <a:pt x="59" y="237"/>
                  </a:lnTo>
                  <a:lnTo>
                    <a:pt x="55" y="241"/>
                  </a:lnTo>
                  <a:lnTo>
                    <a:pt x="54" y="240"/>
                  </a:lnTo>
                  <a:lnTo>
                    <a:pt x="54" y="236"/>
                  </a:lnTo>
                  <a:lnTo>
                    <a:pt x="55" y="229"/>
                  </a:lnTo>
                  <a:lnTo>
                    <a:pt x="56" y="220"/>
                  </a:lnTo>
                  <a:lnTo>
                    <a:pt x="55" y="209"/>
                  </a:lnTo>
                  <a:lnTo>
                    <a:pt x="54" y="198"/>
                  </a:lnTo>
                  <a:lnTo>
                    <a:pt x="52" y="190"/>
                  </a:lnTo>
                  <a:lnTo>
                    <a:pt x="48" y="198"/>
                  </a:lnTo>
                  <a:lnTo>
                    <a:pt x="44" y="207"/>
                  </a:lnTo>
                  <a:lnTo>
                    <a:pt x="39" y="218"/>
                  </a:lnTo>
                  <a:lnTo>
                    <a:pt x="34" y="229"/>
                  </a:lnTo>
                  <a:lnTo>
                    <a:pt x="29" y="240"/>
                  </a:lnTo>
                  <a:lnTo>
                    <a:pt x="23" y="249"/>
                  </a:lnTo>
                  <a:lnTo>
                    <a:pt x="17" y="256"/>
                  </a:lnTo>
                  <a:lnTo>
                    <a:pt x="10" y="260"/>
                  </a:lnTo>
                  <a:lnTo>
                    <a:pt x="5" y="263"/>
                  </a:lnTo>
                  <a:lnTo>
                    <a:pt x="2" y="263"/>
                  </a:lnTo>
                  <a:lnTo>
                    <a:pt x="3" y="259"/>
                  </a:lnTo>
                  <a:lnTo>
                    <a:pt x="8" y="256"/>
                  </a:lnTo>
                  <a:lnTo>
                    <a:pt x="16" y="244"/>
                  </a:lnTo>
                  <a:lnTo>
                    <a:pt x="26" y="225"/>
                  </a:lnTo>
                  <a:lnTo>
                    <a:pt x="36" y="204"/>
                  </a:lnTo>
                  <a:lnTo>
                    <a:pt x="40" y="190"/>
                  </a:lnTo>
                  <a:lnTo>
                    <a:pt x="37" y="190"/>
                  </a:lnTo>
                  <a:lnTo>
                    <a:pt x="32" y="191"/>
                  </a:lnTo>
                  <a:lnTo>
                    <a:pt x="28" y="191"/>
                  </a:lnTo>
                  <a:lnTo>
                    <a:pt x="22" y="193"/>
                  </a:lnTo>
                  <a:lnTo>
                    <a:pt x="17" y="194"/>
                  </a:lnTo>
                  <a:lnTo>
                    <a:pt x="13" y="195"/>
                  </a:lnTo>
                  <a:lnTo>
                    <a:pt x="9" y="197"/>
                  </a:lnTo>
                  <a:lnTo>
                    <a:pt x="6" y="198"/>
                  </a:lnTo>
                  <a:lnTo>
                    <a:pt x="2" y="201"/>
                  </a:lnTo>
                  <a:lnTo>
                    <a:pt x="0" y="201"/>
                  </a:lnTo>
                  <a:lnTo>
                    <a:pt x="1" y="198"/>
                  </a:lnTo>
                  <a:lnTo>
                    <a:pt x="5" y="195"/>
                  </a:lnTo>
                  <a:lnTo>
                    <a:pt x="8" y="193"/>
                  </a:lnTo>
                  <a:lnTo>
                    <a:pt x="13" y="189"/>
                  </a:lnTo>
                  <a:lnTo>
                    <a:pt x="18" y="187"/>
                  </a:lnTo>
                  <a:lnTo>
                    <a:pt x="25" y="183"/>
                  </a:lnTo>
                  <a:lnTo>
                    <a:pt x="31" y="180"/>
                  </a:lnTo>
                  <a:lnTo>
                    <a:pt x="37" y="178"/>
                  </a:lnTo>
                  <a:lnTo>
                    <a:pt x="41" y="174"/>
                  </a:lnTo>
                  <a:lnTo>
                    <a:pt x="45" y="173"/>
                  </a:lnTo>
                  <a:lnTo>
                    <a:pt x="49" y="153"/>
                  </a:lnTo>
                  <a:lnTo>
                    <a:pt x="56" y="131"/>
                  </a:lnTo>
                  <a:lnTo>
                    <a:pt x="63" y="112"/>
                  </a:lnTo>
                  <a:lnTo>
                    <a:pt x="68" y="101"/>
                  </a:lnTo>
                  <a:lnTo>
                    <a:pt x="60" y="100"/>
                  </a:lnTo>
                  <a:lnTo>
                    <a:pt x="51" y="100"/>
                  </a:lnTo>
                  <a:lnTo>
                    <a:pt x="41" y="100"/>
                  </a:lnTo>
                  <a:lnTo>
                    <a:pt x="33" y="100"/>
                  </a:lnTo>
                  <a:lnTo>
                    <a:pt x="24" y="101"/>
                  </a:lnTo>
                  <a:lnTo>
                    <a:pt x="17" y="103"/>
                  </a:lnTo>
                  <a:lnTo>
                    <a:pt x="11" y="105"/>
                  </a:lnTo>
                  <a:lnTo>
                    <a:pt x="8" y="106"/>
                  </a:lnTo>
                  <a:lnTo>
                    <a:pt x="3" y="108"/>
                  </a:lnTo>
                  <a:lnTo>
                    <a:pt x="2" y="108"/>
                  </a:lnTo>
                  <a:lnTo>
                    <a:pt x="2" y="106"/>
                  </a:lnTo>
                  <a:lnTo>
                    <a:pt x="6" y="103"/>
                  </a:lnTo>
                  <a:lnTo>
                    <a:pt x="10" y="100"/>
                  </a:lnTo>
                  <a:lnTo>
                    <a:pt x="17" y="97"/>
                  </a:lnTo>
                  <a:lnTo>
                    <a:pt x="26" y="93"/>
                  </a:lnTo>
                  <a:lnTo>
                    <a:pt x="37" y="90"/>
                  </a:lnTo>
                  <a:lnTo>
                    <a:pt x="46" y="88"/>
                  </a:lnTo>
                  <a:lnTo>
                    <a:pt x="55" y="84"/>
                  </a:lnTo>
                  <a:lnTo>
                    <a:pt x="63" y="83"/>
                  </a:lnTo>
                  <a:lnTo>
                    <a:pt x="68" y="82"/>
                  </a:lnTo>
                  <a:lnTo>
                    <a:pt x="74" y="77"/>
                  </a:lnTo>
                  <a:lnTo>
                    <a:pt x="78" y="67"/>
                  </a:lnTo>
                  <a:lnTo>
                    <a:pt x="81" y="57"/>
                  </a:lnTo>
                  <a:lnTo>
                    <a:pt x="82" y="50"/>
                  </a:lnTo>
                  <a:lnTo>
                    <a:pt x="79" y="46"/>
                  </a:lnTo>
                  <a:lnTo>
                    <a:pt x="74" y="44"/>
                  </a:lnTo>
                  <a:lnTo>
                    <a:pt x="66" y="43"/>
                  </a:lnTo>
                  <a:lnTo>
                    <a:pt x="60" y="44"/>
                  </a:lnTo>
                  <a:lnTo>
                    <a:pt x="53" y="46"/>
                  </a:lnTo>
                  <a:lnTo>
                    <a:pt x="45" y="48"/>
                  </a:lnTo>
                  <a:lnTo>
                    <a:pt x="38" y="52"/>
                  </a:lnTo>
                  <a:lnTo>
                    <a:pt x="30" y="54"/>
                  </a:lnTo>
                  <a:lnTo>
                    <a:pt x="24" y="57"/>
                  </a:lnTo>
                  <a:lnTo>
                    <a:pt x="18" y="59"/>
                  </a:lnTo>
                  <a:lnTo>
                    <a:pt x="14" y="61"/>
                  </a:lnTo>
                  <a:lnTo>
                    <a:pt x="10" y="63"/>
                  </a:lnTo>
                  <a:lnTo>
                    <a:pt x="6" y="67"/>
                  </a:lnTo>
                  <a:lnTo>
                    <a:pt x="2" y="68"/>
                  </a:lnTo>
                  <a:lnTo>
                    <a:pt x="2" y="66"/>
                  </a:lnTo>
                  <a:lnTo>
                    <a:pt x="7" y="60"/>
                  </a:lnTo>
                  <a:lnTo>
                    <a:pt x="11" y="55"/>
                  </a:lnTo>
                  <a:lnTo>
                    <a:pt x="16" y="50"/>
                  </a:lnTo>
                  <a:lnTo>
                    <a:pt x="22" y="43"/>
                  </a:lnTo>
                  <a:lnTo>
                    <a:pt x="28" y="36"/>
                  </a:lnTo>
                  <a:lnTo>
                    <a:pt x="34" y="30"/>
                  </a:lnTo>
                  <a:lnTo>
                    <a:pt x="40" y="24"/>
                  </a:lnTo>
                  <a:lnTo>
                    <a:pt x="46" y="21"/>
                  </a:lnTo>
                  <a:lnTo>
                    <a:pt x="51" y="19"/>
                  </a:lnTo>
                  <a:lnTo>
                    <a:pt x="51" y="22"/>
                  </a:lnTo>
                  <a:lnTo>
                    <a:pt x="52" y="25"/>
                  </a:lnTo>
                  <a:lnTo>
                    <a:pt x="54" y="30"/>
                  </a:lnTo>
                  <a:lnTo>
                    <a:pt x="55" y="33"/>
                  </a:lnTo>
                  <a:lnTo>
                    <a:pt x="59" y="37"/>
                  </a:lnTo>
                  <a:lnTo>
                    <a:pt x="62" y="39"/>
                  </a:lnTo>
                  <a:lnTo>
                    <a:pt x="67" y="40"/>
                  </a:lnTo>
                  <a:lnTo>
                    <a:pt x="72" y="42"/>
                  </a:lnTo>
                  <a:lnTo>
                    <a:pt x="78" y="43"/>
                  </a:lnTo>
                  <a:lnTo>
                    <a:pt x="83" y="42"/>
                  </a:lnTo>
                  <a:lnTo>
                    <a:pt x="87" y="42"/>
                  </a:lnTo>
                  <a:lnTo>
                    <a:pt x="92" y="39"/>
                  </a:lnTo>
                  <a:lnTo>
                    <a:pt x="97" y="35"/>
                  </a:lnTo>
                  <a:lnTo>
                    <a:pt x="99" y="29"/>
                  </a:lnTo>
                  <a:lnTo>
                    <a:pt x="99" y="23"/>
                  </a:lnTo>
                  <a:lnTo>
                    <a:pt x="99" y="19"/>
                  </a:lnTo>
                  <a:lnTo>
                    <a:pt x="106" y="12"/>
                  </a:lnTo>
                  <a:lnTo>
                    <a:pt x="114" y="7"/>
                  </a:lnTo>
                  <a:lnTo>
                    <a:pt x="122" y="2"/>
                  </a:lnTo>
                  <a:lnTo>
                    <a:pt x="125" y="0"/>
                  </a:lnTo>
                  <a:lnTo>
                    <a:pt x="119" y="8"/>
                  </a:lnTo>
                  <a:lnTo>
                    <a:pt x="110" y="16"/>
                  </a:lnTo>
                  <a:lnTo>
                    <a:pt x="106" y="23"/>
                  </a:lnTo>
                  <a:lnTo>
                    <a:pt x="106" y="29"/>
                  </a:lnTo>
                  <a:lnTo>
                    <a:pt x="109" y="33"/>
                  </a:lnTo>
                  <a:lnTo>
                    <a:pt x="113" y="38"/>
                  </a:lnTo>
                  <a:lnTo>
                    <a:pt x="117" y="39"/>
                  </a:lnTo>
                  <a:lnTo>
                    <a:pt x="123" y="37"/>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199" name="Freeform 341">
              <a:extLst>
                <a:ext uri="{FF2B5EF4-FFF2-40B4-BE49-F238E27FC236}">
                  <a16:creationId xmlns:a16="http://schemas.microsoft.com/office/drawing/2014/main" id="{70284E59-595B-4D62-9176-E5731C98F5E4}"/>
                </a:ext>
              </a:extLst>
            </p:cNvPr>
            <p:cNvSpPr>
              <a:spLocks/>
            </p:cNvSpPr>
            <p:nvPr/>
          </p:nvSpPr>
          <p:spPr bwMode="auto">
            <a:xfrm>
              <a:off x="2705" y="1168"/>
              <a:ext cx="10" cy="17"/>
            </a:xfrm>
            <a:custGeom>
              <a:avLst/>
              <a:gdLst>
                <a:gd name="T0" fmla="*/ 0 w 20"/>
                <a:gd name="T1" fmla="*/ 0 h 33"/>
                <a:gd name="T2" fmla="*/ 1 w 20"/>
                <a:gd name="T3" fmla="*/ 1 h 33"/>
                <a:gd name="T4" fmla="*/ 1 w 20"/>
                <a:gd name="T5" fmla="*/ 1 h 33"/>
                <a:gd name="T6" fmla="*/ 1 w 20"/>
                <a:gd name="T7" fmla="*/ 1 h 33"/>
                <a:gd name="T8" fmla="*/ 1 w 20"/>
                <a:gd name="T9" fmla="*/ 0 h 33"/>
                <a:gd name="T10" fmla="*/ 1 w 20"/>
                <a:gd name="T11" fmla="*/ 1 h 33"/>
                <a:gd name="T12" fmla="*/ 1 w 20"/>
                <a:gd name="T13" fmla="*/ 1 h 33"/>
                <a:gd name="T14" fmla="*/ 1 w 20"/>
                <a:gd name="T15" fmla="*/ 1 h 33"/>
                <a:gd name="T16" fmla="*/ 1 w 20"/>
                <a:gd name="T17" fmla="*/ 1 h 33"/>
                <a:gd name="T18" fmla="*/ 1 w 20"/>
                <a:gd name="T19" fmla="*/ 1 h 33"/>
                <a:gd name="T20" fmla="*/ 1 w 20"/>
                <a:gd name="T21" fmla="*/ 1 h 33"/>
                <a:gd name="T22" fmla="*/ 1 w 20"/>
                <a:gd name="T23" fmla="*/ 1 h 33"/>
                <a:gd name="T24" fmla="*/ 1 w 20"/>
                <a:gd name="T25" fmla="*/ 1 h 33"/>
                <a:gd name="T26" fmla="*/ 1 w 20"/>
                <a:gd name="T27" fmla="*/ 1 h 33"/>
                <a:gd name="T28" fmla="*/ 1 w 20"/>
                <a:gd name="T29" fmla="*/ 1 h 33"/>
                <a:gd name="T30" fmla="*/ 1 w 20"/>
                <a:gd name="T31" fmla="*/ 1 h 33"/>
                <a:gd name="T32" fmla="*/ 0 w 20"/>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33">
                  <a:moveTo>
                    <a:pt x="0" y="0"/>
                  </a:moveTo>
                  <a:lnTo>
                    <a:pt x="5" y="1"/>
                  </a:lnTo>
                  <a:lnTo>
                    <a:pt x="9" y="1"/>
                  </a:lnTo>
                  <a:lnTo>
                    <a:pt x="14" y="1"/>
                  </a:lnTo>
                  <a:lnTo>
                    <a:pt x="17" y="0"/>
                  </a:lnTo>
                  <a:lnTo>
                    <a:pt x="18" y="8"/>
                  </a:lnTo>
                  <a:lnTo>
                    <a:pt x="20" y="16"/>
                  </a:lnTo>
                  <a:lnTo>
                    <a:pt x="18" y="23"/>
                  </a:lnTo>
                  <a:lnTo>
                    <a:pt x="17" y="31"/>
                  </a:lnTo>
                  <a:lnTo>
                    <a:pt x="16" y="33"/>
                  </a:lnTo>
                  <a:lnTo>
                    <a:pt x="15" y="33"/>
                  </a:lnTo>
                  <a:lnTo>
                    <a:pt x="14" y="32"/>
                  </a:lnTo>
                  <a:lnTo>
                    <a:pt x="14" y="29"/>
                  </a:lnTo>
                  <a:lnTo>
                    <a:pt x="13" y="23"/>
                  </a:lnTo>
                  <a:lnTo>
                    <a:pt x="9" y="15"/>
                  </a:lnTo>
                  <a:lnTo>
                    <a:pt x="5" y="7"/>
                  </a:lnTo>
                  <a:lnTo>
                    <a:pt x="0" y="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0" name="Freeform 342">
              <a:extLst>
                <a:ext uri="{FF2B5EF4-FFF2-40B4-BE49-F238E27FC236}">
                  <a16:creationId xmlns:a16="http://schemas.microsoft.com/office/drawing/2014/main" id="{0525C021-EFA0-4D0E-B0A3-6504937F1694}"/>
                </a:ext>
              </a:extLst>
            </p:cNvPr>
            <p:cNvSpPr>
              <a:spLocks/>
            </p:cNvSpPr>
            <p:nvPr/>
          </p:nvSpPr>
          <p:spPr bwMode="auto">
            <a:xfrm>
              <a:off x="2452" y="1056"/>
              <a:ext cx="192" cy="116"/>
            </a:xfrm>
            <a:custGeom>
              <a:avLst/>
              <a:gdLst>
                <a:gd name="T0" fmla="*/ 5 w 386"/>
                <a:gd name="T1" fmla="*/ 2 h 232"/>
                <a:gd name="T2" fmla="*/ 4 w 386"/>
                <a:gd name="T3" fmla="*/ 2 h 232"/>
                <a:gd name="T4" fmla="*/ 4 w 386"/>
                <a:gd name="T5" fmla="*/ 3 h 232"/>
                <a:gd name="T6" fmla="*/ 3 w 386"/>
                <a:gd name="T7" fmla="*/ 4 h 232"/>
                <a:gd name="T8" fmla="*/ 3 w 386"/>
                <a:gd name="T9" fmla="*/ 4 h 232"/>
                <a:gd name="T10" fmla="*/ 3 w 386"/>
                <a:gd name="T11" fmla="*/ 4 h 232"/>
                <a:gd name="T12" fmla="*/ 3 w 386"/>
                <a:gd name="T13" fmla="*/ 4 h 232"/>
                <a:gd name="T14" fmla="*/ 4 w 386"/>
                <a:gd name="T15" fmla="*/ 3 h 232"/>
                <a:gd name="T16" fmla="*/ 4 w 386"/>
                <a:gd name="T17" fmla="*/ 2 h 232"/>
                <a:gd name="T18" fmla="*/ 4 w 386"/>
                <a:gd name="T19" fmla="*/ 2 h 232"/>
                <a:gd name="T20" fmla="*/ 3 w 386"/>
                <a:gd name="T21" fmla="*/ 3 h 232"/>
                <a:gd name="T22" fmla="*/ 3 w 386"/>
                <a:gd name="T23" fmla="*/ 3 h 232"/>
                <a:gd name="T24" fmla="*/ 2 w 386"/>
                <a:gd name="T25" fmla="*/ 3 h 232"/>
                <a:gd name="T26" fmla="*/ 1 w 386"/>
                <a:gd name="T27" fmla="*/ 4 h 232"/>
                <a:gd name="T28" fmla="*/ 1 w 386"/>
                <a:gd name="T29" fmla="*/ 4 h 232"/>
                <a:gd name="T30" fmla="*/ 2 w 386"/>
                <a:gd name="T31" fmla="*/ 3 h 232"/>
                <a:gd name="T32" fmla="*/ 3 w 386"/>
                <a:gd name="T33" fmla="*/ 3 h 232"/>
                <a:gd name="T34" fmla="*/ 3 w 386"/>
                <a:gd name="T35" fmla="*/ 3 h 232"/>
                <a:gd name="T36" fmla="*/ 2 w 386"/>
                <a:gd name="T37" fmla="*/ 3 h 232"/>
                <a:gd name="T38" fmla="*/ 2 w 386"/>
                <a:gd name="T39" fmla="*/ 3 h 232"/>
                <a:gd name="T40" fmla="*/ 1 w 386"/>
                <a:gd name="T41" fmla="*/ 3 h 232"/>
                <a:gd name="T42" fmla="*/ 0 w 386"/>
                <a:gd name="T43" fmla="*/ 3 h 232"/>
                <a:gd name="T44" fmla="*/ 0 w 386"/>
                <a:gd name="T45" fmla="*/ 3 h 232"/>
                <a:gd name="T46" fmla="*/ 1 w 386"/>
                <a:gd name="T47" fmla="*/ 3 h 232"/>
                <a:gd name="T48" fmla="*/ 1 w 386"/>
                <a:gd name="T49" fmla="*/ 3 h 232"/>
                <a:gd name="T50" fmla="*/ 1 w 386"/>
                <a:gd name="T51" fmla="*/ 3 h 232"/>
                <a:gd name="T52" fmla="*/ 0 w 386"/>
                <a:gd name="T53" fmla="*/ 3 h 232"/>
                <a:gd name="T54" fmla="*/ 0 w 386"/>
                <a:gd name="T55" fmla="*/ 3 h 232"/>
                <a:gd name="T56" fmla="*/ 0 w 386"/>
                <a:gd name="T57" fmla="*/ 2 h 232"/>
                <a:gd name="T58" fmla="*/ 1 w 386"/>
                <a:gd name="T59" fmla="*/ 2 h 232"/>
                <a:gd name="T60" fmla="*/ 1 w 386"/>
                <a:gd name="T61" fmla="*/ 2 h 232"/>
                <a:gd name="T62" fmla="*/ 0 w 386"/>
                <a:gd name="T63" fmla="*/ 2 h 232"/>
                <a:gd name="T64" fmla="*/ 0 w 386"/>
                <a:gd name="T65" fmla="*/ 1 h 232"/>
                <a:gd name="T66" fmla="*/ 1 w 386"/>
                <a:gd name="T67" fmla="*/ 2 h 232"/>
                <a:gd name="T68" fmla="*/ 2 w 386"/>
                <a:gd name="T69" fmla="*/ 2 h 232"/>
                <a:gd name="T70" fmla="*/ 2 w 386"/>
                <a:gd name="T71" fmla="*/ 2 h 232"/>
                <a:gd name="T72" fmla="*/ 2 w 386"/>
                <a:gd name="T73" fmla="*/ 2 h 232"/>
                <a:gd name="T74" fmla="*/ 2 w 386"/>
                <a:gd name="T75" fmla="*/ 2 h 232"/>
                <a:gd name="T76" fmla="*/ 2 w 386"/>
                <a:gd name="T77" fmla="*/ 2 h 232"/>
                <a:gd name="T78" fmla="*/ 2 w 386"/>
                <a:gd name="T79" fmla="*/ 1 h 232"/>
                <a:gd name="T80" fmla="*/ 1 w 386"/>
                <a:gd name="T81" fmla="*/ 1 h 232"/>
                <a:gd name="T82" fmla="*/ 1 w 386"/>
                <a:gd name="T83" fmla="*/ 1 h 232"/>
                <a:gd name="T84" fmla="*/ 2 w 386"/>
                <a:gd name="T85" fmla="*/ 1 h 232"/>
                <a:gd name="T86" fmla="*/ 3 w 386"/>
                <a:gd name="T87" fmla="*/ 2 h 232"/>
                <a:gd name="T88" fmla="*/ 3 w 386"/>
                <a:gd name="T89" fmla="*/ 2 h 232"/>
                <a:gd name="T90" fmla="*/ 3 w 386"/>
                <a:gd name="T91" fmla="*/ 2 h 232"/>
                <a:gd name="T92" fmla="*/ 4 w 386"/>
                <a:gd name="T93" fmla="*/ 2 h 232"/>
                <a:gd name="T94" fmla="*/ 4 w 386"/>
                <a:gd name="T95" fmla="*/ 2 h 232"/>
                <a:gd name="T96" fmla="*/ 3 w 386"/>
                <a:gd name="T97" fmla="*/ 1 h 232"/>
                <a:gd name="T98" fmla="*/ 3 w 386"/>
                <a:gd name="T99" fmla="*/ 1 h 232"/>
                <a:gd name="T100" fmla="*/ 3 w 386"/>
                <a:gd name="T101" fmla="*/ 1 h 232"/>
                <a:gd name="T102" fmla="*/ 3 w 386"/>
                <a:gd name="T103" fmla="*/ 1 h 232"/>
                <a:gd name="T104" fmla="*/ 4 w 386"/>
                <a:gd name="T105" fmla="*/ 2 h 232"/>
                <a:gd name="T106" fmla="*/ 5 w 386"/>
                <a:gd name="T107" fmla="*/ 2 h 232"/>
                <a:gd name="T108" fmla="*/ 5 w 386"/>
                <a:gd name="T109" fmla="*/ 1 h 232"/>
                <a:gd name="T110" fmla="*/ 5 w 386"/>
                <a:gd name="T111" fmla="*/ 2 h 2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86" h="232">
                  <a:moveTo>
                    <a:pt x="370" y="74"/>
                  </a:moveTo>
                  <a:lnTo>
                    <a:pt x="364" y="78"/>
                  </a:lnTo>
                  <a:lnTo>
                    <a:pt x="356" y="82"/>
                  </a:lnTo>
                  <a:lnTo>
                    <a:pt x="347" y="87"/>
                  </a:lnTo>
                  <a:lnTo>
                    <a:pt x="335" y="91"/>
                  </a:lnTo>
                  <a:lnTo>
                    <a:pt x="325" y="96"/>
                  </a:lnTo>
                  <a:lnTo>
                    <a:pt x="316" y="101"/>
                  </a:lnTo>
                  <a:lnTo>
                    <a:pt x="310" y="104"/>
                  </a:lnTo>
                  <a:lnTo>
                    <a:pt x="307" y="108"/>
                  </a:lnTo>
                  <a:lnTo>
                    <a:pt x="302" y="118"/>
                  </a:lnTo>
                  <a:lnTo>
                    <a:pt x="293" y="136"/>
                  </a:lnTo>
                  <a:lnTo>
                    <a:pt x="282" y="156"/>
                  </a:lnTo>
                  <a:lnTo>
                    <a:pt x="273" y="171"/>
                  </a:lnTo>
                  <a:lnTo>
                    <a:pt x="267" y="178"/>
                  </a:lnTo>
                  <a:lnTo>
                    <a:pt x="259" y="186"/>
                  </a:lnTo>
                  <a:lnTo>
                    <a:pt x="250" y="195"/>
                  </a:lnTo>
                  <a:lnTo>
                    <a:pt x="239" y="204"/>
                  </a:lnTo>
                  <a:lnTo>
                    <a:pt x="228" y="214"/>
                  </a:lnTo>
                  <a:lnTo>
                    <a:pt x="219" y="222"/>
                  </a:lnTo>
                  <a:lnTo>
                    <a:pt x="210" y="227"/>
                  </a:lnTo>
                  <a:lnTo>
                    <a:pt x="204" y="231"/>
                  </a:lnTo>
                  <a:lnTo>
                    <a:pt x="198" y="232"/>
                  </a:lnTo>
                  <a:lnTo>
                    <a:pt x="196" y="231"/>
                  </a:lnTo>
                  <a:lnTo>
                    <a:pt x="198" y="229"/>
                  </a:lnTo>
                  <a:lnTo>
                    <a:pt x="202" y="225"/>
                  </a:lnTo>
                  <a:lnTo>
                    <a:pt x="206" y="222"/>
                  </a:lnTo>
                  <a:lnTo>
                    <a:pt x="213" y="215"/>
                  </a:lnTo>
                  <a:lnTo>
                    <a:pt x="224" y="206"/>
                  </a:lnTo>
                  <a:lnTo>
                    <a:pt x="234" y="196"/>
                  </a:lnTo>
                  <a:lnTo>
                    <a:pt x="244" y="186"/>
                  </a:lnTo>
                  <a:lnTo>
                    <a:pt x="255" y="177"/>
                  </a:lnTo>
                  <a:lnTo>
                    <a:pt x="263" y="167"/>
                  </a:lnTo>
                  <a:lnTo>
                    <a:pt x="267" y="162"/>
                  </a:lnTo>
                  <a:lnTo>
                    <a:pt x="273" y="151"/>
                  </a:lnTo>
                  <a:lnTo>
                    <a:pt x="278" y="139"/>
                  </a:lnTo>
                  <a:lnTo>
                    <a:pt x="281" y="128"/>
                  </a:lnTo>
                  <a:lnTo>
                    <a:pt x="283" y="120"/>
                  </a:lnTo>
                  <a:lnTo>
                    <a:pt x="283" y="117"/>
                  </a:lnTo>
                  <a:lnTo>
                    <a:pt x="282" y="116"/>
                  </a:lnTo>
                  <a:lnTo>
                    <a:pt x="279" y="117"/>
                  </a:lnTo>
                  <a:lnTo>
                    <a:pt x="273" y="119"/>
                  </a:lnTo>
                  <a:lnTo>
                    <a:pt x="269" y="121"/>
                  </a:lnTo>
                  <a:lnTo>
                    <a:pt x="262" y="126"/>
                  </a:lnTo>
                  <a:lnTo>
                    <a:pt x="255" y="129"/>
                  </a:lnTo>
                  <a:lnTo>
                    <a:pt x="247" y="134"/>
                  </a:lnTo>
                  <a:lnTo>
                    <a:pt x="239" y="139"/>
                  </a:lnTo>
                  <a:lnTo>
                    <a:pt x="231" y="142"/>
                  </a:lnTo>
                  <a:lnTo>
                    <a:pt x="225" y="144"/>
                  </a:lnTo>
                  <a:lnTo>
                    <a:pt x="220" y="146"/>
                  </a:lnTo>
                  <a:lnTo>
                    <a:pt x="211" y="159"/>
                  </a:lnTo>
                  <a:lnTo>
                    <a:pt x="198" y="172"/>
                  </a:lnTo>
                  <a:lnTo>
                    <a:pt x="183" y="184"/>
                  </a:lnTo>
                  <a:lnTo>
                    <a:pt x="167" y="195"/>
                  </a:lnTo>
                  <a:lnTo>
                    <a:pt x="151" y="204"/>
                  </a:lnTo>
                  <a:lnTo>
                    <a:pt x="137" y="211"/>
                  </a:lnTo>
                  <a:lnTo>
                    <a:pt x="126" y="216"/>
                  </a:lnTo>
                  <a:lnTo>
                    <a:pt x="118" y="218"/>
                  </a:lnTo>
                  <a:lnTo>
                    <a:pt x="108" y="219"/>
                  </a:lnTo>
                  <a:lnTo>
                    <a:pt x="104" y="219"/>
                  </a:lnTo>
                  <a:lnTo>
                    <a:pt x="105" y="217"/>
                  </a:lnTo>
                  <a:lnTo>
                    <a:pt x="112" y="215"/>
                  </a:lnTo>
                  <a:lnTo>
                    <a:pt x="123" y="209"/>
                  </a:lnTo>
                  <a:lnTo>
                    <a:pt x="137" y="201"/>
                  </a:lnTo>
                  <a:lnTo>
                    <a:pt x="152" y="192"/>
                  </a:lnTo>
                  <a:lnTo>
                    <a:pt x="166" y="180"/>
                  </a:lnTo>
                  <a:lnTo>
                    <a:pt x="180" y="169"/>
                  </a:lnTo>
                  <a:lnTo>
                    <a:pt x="191" y="158"/>
                  </a:lnTo>
                  <a:lnTo>
                    <a:pt x="199" y="149"/>
                  </a:lnTo>
                  <a:lnTo>
                    <a:pt x="203" y="142"/>
                  </a:lnTo>
                  <a:lnTo>
                    <a:pt x="203" y="140"/>
                  </a:lnTo>
                  <a:lnTo>
                    <a:pt x="201" y="139"/>
                  </a:lnTo>
                  <a:lnTo>
                    <a:pt x="196" y="139"/>
                  </a:lnTo>
                  <a:lnTo>
                    <a:pt x="188" y="139"/>
                  </a:lnTo>
                  <a:lnTo>
                    <a:pt x="182" y="139"/>
                  </a:lnTo>
                  <a:lnTo>
                    <a:pt x="176" y="140"/>
                  </a:lnTo>
                  <a:lnTo>
                    <a:pt x="169" y="141"/>
                  </a:lnTo>
                  <a:lnTo>
                    <a:pt x="164" y="141"/>
                  </a:lnTo>
                  <a:lnTo>
                    <a:pt x="157" y="142"/>
                  </a:lnTo>
                  <a:lnTo>
                    <a:pt x="151" y="143"/>
                  </a:lnTo>
                  <a:lnTo>
                    <a:pt x="146" y="143"/>
                  </a:lnTo>
                  <a:lnTo>
                    <a:pt x="143" y="143"/>
                  </a:lnTo>
                  <a:lnTo>
                    <a:pt x="133" y="150"/>
                  </a:lnTo>
                  <a:lnTo>
                    <a:pt x="119" y="157"/>
                  </a:lnTo>
                  <a:lnTo>
                    <a:pt x="104" y="164"/>
                  </a:lnTo>
                  <a:lnTo>
                    <a:pt x="88" y="170"/>
                  </a:lnTo>
                  <a:lnTo>
                    <a:pt x="72" y="176"/>
                  </a:lnTo>
                  <a:lnTo>
                    <a:pt x="58" y="180"/>
                  </a:lnTo>
                  <a:lnTo>
                    <a:pt x="47" y="184"/>
                  </a:lnTo>
                  <a:lnTo>
                    <a:pt x="41" y="186"/>
                  </a:lnTo>
                  <a:lnTo>
                    <a:pt x="34" y="187"/>
                  </a:lnTo>
                  <a:lnTo>
                    <a:pt x="30" y="185"/>
                  </a:lnTo>
                  <a:lnTo>
                    <a:pt x="32" y="181"/>
                  </a:lnTo>
                  <a:lnTo>
                    <a:pt x="42" y="178"/>
                  </a:lnTo>
                  <a:lnTo>
                    <a:pt x="52" y="176"/>
                  </a:lnTo>
                  <a:lnTo>
                    <a:pt x="64" y="172"/>
                  </a:lnTo>
                  <a:lnTo>
                    <a:pt x="76" y="167"/>
                  </a:lnTo>
                  <a:lnTo>
                    <a:pt x="88" y="162"/>
                  </a:lnTo>
                  <a:lnTo>
                    <a:pt x="99" y="156"/>
                  </a:lnTo>
                  <a:lnTo>
                    <a:pt x="108" y="149"/>
                  </a:lnTo>
                  <a:lnTo>
                    <a:pt x="115" y="143"/>
                  </a:lnTo>
                  <a:lnTo>
                    <a:pt x="120" y="138"/>
                  </a:lnTo>
                  <a:lnTo>
                    <a:pt x="107" y="135"/>
                  </a:lnTo>
                  <a:lnTo>
                    <a:pt x="94" y="134"/>
                  </a:lnTo>
                  <a:lnTo>
                    <a:pt x="77" y="134"/>
                  </a:lnTo>
                  <a:lnTo>
                    <a:pt x="62" y="135"/>
                  </a:lnTo>
                  <a:lnTo>
                    <a:pt x="47" y="138"/>
                  </a:lnTo>
                  <a:lnTo>
                    <a:pt x="34" y="140"/>
                  </a:lnTo>
                  <a:lnTo>
                    <a:pt x="23" y="141"/>
                  </a:lnTo>
                  <a:lnTo>
                    <a:pt x="15" y="143"/>
                  </a:lnTo>
                  <a:lnTo>
                    <a:pt x="6" y="146"/>
                  </a:lnTo>
                  <a:lnTo>
                    <a:pt x="0" y="147"/>
                  </a:lnTo>
                  <a:lnTo>
                    <a:pt x="0" y="146"/>
                  </a:lnTo>
                  <a:lnTo>
                    <a:pt x="6" y="141"/>
                  </a:lnTo>
                  <a:lnTo>
                    <a:pt x="13" y="138"/>
                  </a:lnTo>
                  <a:lnTo>
                    <a:pt x="22" y="133"/>
                  </a:lnTo>
                  <a:lnTo>
                    <a:pt x="35" y="128"/>
                  </a:lnTo>
                  <a:lnTo>
                    <a:pt x="50" y="125"/>
                  </a:lnTo>
                  <a:lnTo>
                    <a:pt x="66" y="121"/>
                  </a:lnTo>
                  <a:lnTo>
                    <a:pt x="83" y="119"/>
                  </a:lnTo>
                  <a:lnTo>
                    <a:pt x="100" y="119"/>
                  </a:lnTo>
                  <a:lnTo>
                    <a:pt x="117" y="121"/>
                  </a:lnTo>
                  <a:lnTo>
                    <a:pt x="112" y="116"/>
                  </a:lnTo>
                  <a:lnTo>
                    <a:pt x="104" y="108"/>
                  </a:lnTo>
                  <a:lnTo>
                    <a:pt x="95" y="101"/>
                  </a:lnTo>
                  <a:lnTo>
                    <a:pt x="84" y="93"/>
                  </a:lnTo>
                  <a:lnTo>
                    <a:pt x="74" y="86"/>
                  </a:lnTo>
                  <a:lnTo>
                    <a:pt x="65" y="80"/>
                  </a:lnTo>
                  <a:lnTo>
                    <a:pt x="57" y="74"/>
                  </a:lnTo>
                  <a:lnTo>
                    <a:pt x="51" y="71"/>
                  </a:lnTo>
                  <a:lnTo>
                    <a:pt x="43" y="66"/>
                  </a:lnTo>
                  <a:lnTo>
                    <a:pt x="41" y="63"/>
                  </a:lnTo>
                  <a:lnTo>
                    <a:pt x="43" y="60"/>
                  </a:lnTo>
                  <a:lnTo>
                    <a:pt x="51" y="63"/>
                  </a:lnTo>
                  <a:lnTo>
                    <a:pt x="59" y="66"/>
                  </a:lnTo>
                  <a:lnTo>
                    <a:pt x="70" y="72"/>
                  </a:lnTo>
                  <a:lnTo>
                    <a:pt x="83" y="79"/>
                  </a:lnTo>
                  <a:lnTo>
                    <a:pt x="98" y="87"/>
                  </a:lnTo>
                  <a:lnTo>
                    <a:pt x="112" y="95"/>
                  </a:lnTo>
                  <a:lnTo>
                    <a:pt x="125" y="103"/>
                  </a:lnTo>
                  <a:lnTo>
                    <a:pt x="135" y="110"/>
                  </a:lnTo>
                  <a:lnTo>
                    <a:pt x="141" y="116"/>
                  </a:lnTo>
                  <a:lnTo>
                    <a:pt x="146" y="116"/>
                  </a:lnTo>
                  <a:lnTo>
                    <a:pt x="153" y="117"/>
                  </a:lnTo>
                  <a:lnTo>
                    <a:pt x="161" y="117"/>
                  </a:lnTo>
                  <a:lnTo>
                    <a:pt x="169" y="117"/>
                  </a:lnTo>
                  <a:lnTo>
                    <a:pt x="178" y="117"/>
                  </a:lnTo>
                  <a:lnTo>
                    <a:pt x="186" y="117"/>
                  </a:lnTo>
                  <a:lnTo>
                    <a:pt x="191" y="117"/>
                  </a:lnTo>
                  <a:lnTo>
                    <a:pt x="196" y="117"/>
                  </a:lnTo>
                  <a:lnTo>
                    <a:pt x="194" y="110"/>
                  </a:lnTo>
                  <a:lnTo>
                    <a:pt x="188" y="103"/>
                  </a:lnTo>
                  <a:lnTo>
                    <a:pt x="182" y="95"/>
                  </a:lnTo>
                  <a:lnTo>
                    <a:pt x="175" y="87"/>
                  </a:lnTo>
                  <a:lnTo>
                    <a:pt x="168" y="80"/>
                  </a:lnTo>
                  <a:lnTo>
                    <a:pt x="161" y="73"/>
                  </a:lnTo>
                  <a:lnTo>
                    <a:pt x="156" y="67"/>
                  </a:lnTo>
                  <a:lnTo>
                    <a:pt x="151" y="63"/>
                  </a:lnTo>
                  <a:lnTo>
                    <a:pt x="146" y="59"/>
                  </a:lnTo>
                  <a:lnTo>
                    <a:pt x="142" y="56"/>
                  </a:lnTo>
                  <a:lnTo>
                    <a:pt x="136" y="52"/>
                  </a:lnTo>
                  <a:lnTo>
                    <a:pt x="131" y="49"/>
                  </a:lnTo>
                  <a:lnTo>
                    <a:pt x="127" y="46"/>
                  </a:lnTo>
                  <a:lnTo>
                    <a:pt x="122" y="43"/>
                  </a:lnTo>
                  <a:lnTo>
                    <a:pt x="119" y="41"/>
                  </a:lnTo>
                  <a:lnTo>
                    <a:pt x="115" y="38"/>
                  </a:lnTo>
                  <a:lnTo>
                    <a:pt x="111" y="33"/>
                  </a:lnTo>
                  <a:lnTo>
                    <a:pt x="110" y="27"/>
                  </a:lnTo>
                  <a:lnTo>
                    <a:pt x="112" y="26"/>
                  </a:lnTo>
                  <a:lnTo>
                    <a:pt x="123" y="34"/>
                  </a:lnTo>
                  <a:lnTo>
                    <a:pt x="133" y="41"/>
                  </a:lnTo>
                  <a:lnTo>
                    <a:pt x="144" y="50"/>
                  </a:lnTo>
                  <a:lnTo>
                    <a:pt x="158" y="60"/>
                  </a:lnTo>
                  <a:lnTo>
                    <a:pt x="171" y="71"/>
                  </a:lnTo>
                  <a:lnTo>
                    <a:pt x="183" y="81"/>
                  </a:lnTo>
                  <a:lnTo>
                    <a:pt x="195" y="90"/>
                  </a:lnTo>
                  <a:lnTo>
                    <a:pt x="204" y="97"/>
                  </a:lnTo>
                  <a:lnTo>
                    <a:pt x="210" y="103"/>
                  </a:lnTo>
                  <a:lnTo>
                    <a:pt x="216" y="109"/>
                  </a:lnTo>
                  <a:lnTo>
                    <a:pt x="221" y="110"/>
                  </a:lnTo>
                  <a:lnTo>
                    <a:pt x="227" y="109"/>
                  </a:lnTo>
                  <a:lnTo>
                    <a:pt x="234" y="108"/>
                  </a:lnTo>
                  <a:lnTo>
                    <a:pt x="239" y="106"/>
                  </a:lnTo>
                  <a:lnTo>
                    <a:pt x="245" y="105"/>
                  </a:lnTo>
                  <a:lnTo>
                    <a:pt x="252" y="104"/>
                  </a:lnTo>
                  <a:lnTo>
                    <a:pt x="259" y="102"/>
                  </a:lnTo>
                  <a:lnTo>
                    <a:pt x="267" y="101"/>
                  </a:lnTo>
                  <a:lnTo>
                    <a:pt x="273" y="100"/>
                  </a:lnTo>
                  <a:lnTo>
                    <a:pt x="278" y="97"/>
                  </a:lnTo>
                  <a:lnTo>
                    <a:pt x="281" y="96"/>
                  </a:lnTo>
                  <a:lnTo>
                    <a:pt x="285" y="93"/>
                  </a:lnTo>
                  <a:lnTo>
                    <a:pt x="285" y="89"/>
                  </a:lnTo>
                  <a:lnTo>
                    <a:pt x="282" y="86"/>
                  </a:lnTo>
                  <a:lnTo>
                    <a:pt x="277" y="79"/>
                  </a:lnTo>
                  <a:lnTo>
                    <a:pt x="271" y="73"/>
                  </a:lnTo>
                  <a:lnTo>
                    <a:pt x="262" y="65"/>
                  </a:lnTo>
                  <a:lnTo>
                    <a:pt x="251" y="55"/>
                  </a:lnTo>
                  <a:lnTo>
                    <a:pt x="239" y="43"/>
                  </a:lnTo>
                  <a:lnTo>
                    <a:pt x="226" y="33"/>
                  </a:lnTo>
                  <a:lnTo>
                    <a:pt x="214" y="22"/>
                  </a:lnTo>
                  <a:lnTo>
                    <a:pt x="204" y="14"/>
                  </a:lnTo>
                  <a:lnTo>
                    <a:pt x="197" y="10"/>
                  </a:lnTo>
                  <a:lnTo>
                    <a:pt x="190" y="4"/>
                  </a:lnTo>
                  <a:lnTo>
                    <a:pt x="193" y="0"/>
                  </a:lnTo>
                  <a:lnTo>
                    <a:pt x="199" y="3"/>
                  </a:lnTo>
                  <a:lnTo>
                    <a:pt x="212" y="10"/>
                  </a:lnTo>
                  <a:lnTo>
                    <a:pt x="220" y="17"/>
                  </a:lnTo>
                  <a:lnTo>
                    <a:pt x="232" y="27"/>
                  </a:lnTo>
                  <a:lnTo>
                    <a:pt x="245" y="37"/>
                  </a:lnTo>
                  <a:lnTo>
                    <a:pt x="259" y="48"/>
                  </a:lnTo>
                  <a:lnTo>
                    <a:pt x="273" y="58"/>
                  </a:lnTo>
                  <a:lnTo>
                    <a:pt x="285" y="67"/>
                  </a:lnTo>
                  <a:lnTo>
                    <a:pt x="294" y="74"/>
                  </a:lnTo>
                  <a:lnTo>
                    <a:pt x="298" y="76"/>
                  </a:lnTo>
                  <a:lnTo>
                    <a:pt x="304" y="76"/>
                  </a:lnTo>
                  <a:lnTo>
                    <a:pt x="313" y="75"/>
                  </a:lnTo>
                  <a:lnTo>
                    <a:pt x="326" y="73"/>
                  </a:lnTo>
                  <a:lnTo>
                    <a:pt x="340" y="71"/>
                  </a:lnTo>
                  <a:lnTo>
                    <a:pt x="354" y="67"/>
                  </a:lnTo>
                  <a:lnTo>
                    <a:pt x="366" y="65"/>
                  </a:lnTo>
                  <a:lnTo>
                    <a:pt x="377" y="63"/>
                  </a:lnTo>
                  <a:lnTo>
                    <a:pt x="382" y="63"/>
                  </a:lnTo>
                  <a:lnTo>
                    <a:pt x="386" y="64"/>
                  </a:lnTo>
                  <a:lnTo>
                    <a:pt x="384" y="65"/>
                  </a:lnTo>
                  <a:lnTo>
                    <a:pt x="377" y="68"/>
                  </a:lnTo>
                  <a:lnTo>
                    <a:pt x="370" y="74"/>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1" name="Freeform 343">
              <a:extLst>
                <a:ext uri="{FF2B5EF4-FFF2-40B4-BE49-F238E27FC236}">
                  <a16:creationId xmlns:a16="http://schemas.microsoft.com/office/drawing/2014/main" id="{13A0C570-0BB4-4D87-A133-11A56EDC5F39}"/>
                </a:ext>
              </a:extLst>
            </p:cNvPr>
            <p:cNvSpPr>
              <a:spLocks/>
            </p:cNvSpPr>
            <p:nvPr/>
          </p:nvSpPr>
          <p:spPr bwMode="auto">
            <a:xfrm>
              <a:off x="2558" y="944"/>
              <a:ext cx="127" cy="127"/>
            </a:xfrm>
            <a:custGeom>
              <a:avLst/>
              <a:gdLst>
                <a:gd name="T0" fmla="*/ 4 w 254"/>
                <a:gd name="T1" fmla="*/ 4 h 254"/>
                <a:gd name="T2" fmla="*/ 4 w 254"/>
                <a:gd name="T3" fmla="*/ 4 h 254"/>
                <a:gd name="T4" fmla="*/ 4 w 254"/>
                <a:gd name="T5" fmla="*/ 4 h 254"/>
                <a:gd name="T6" fmla="*/ 3 w 254"/>
                <a:gd name="T7" fmla="*/ 4 h 254"/>
                <a:gd name="T8" fmla="*/ 2 w 254"/>
                <a:gd name="T9" fmla="*/ 4 h 254"/>
                <a:gd name="T10" fmla="*/ 2 w 254"/>
                <a:gd name="T11" fmla="*/ 4 h 254"/>
                <a:gd name="T12" fmla="*/ 2 w 254"/>
                <a:gd name="T13" fmla="*/ 4 h 254"/>
                <a:gd name="T14" fmla="*/ 2 w 254"/>
                <a:gd name="T15" fmla="*/ 4 h 254"/>
                <a:gd name="T16" fmla="*/ 3 w 254"/>
                <a:gd name="T17" fmla="*/ 4 h 254"/>
                <a:gd name="T18" fmla="*/ 3 w 254"/>
                <a:gd name="T19" fmla="*/ 4 h 254"/>
                <a:gd name="T20" fmla="*/ 3 w 254"/>
                <a:gd name="T21" fmla="*/ 3 h 254"/>
                <a:gd name="T22" fmla="*/ 3 w 254"/>
                <a:gd name="T23" fmla="*/ 3 h 254"/>
                <a:gd name="T24" fmla="*/ 2 w 254"/>
                <a:gd name="T25" fmla="*/ 3 h 254"/>
                <a:gd name="T26" fmla="*/ 1 w 254"/>
                <a:gd name="T27" fmla="*/ 3 h 254"/>
                <a:gd name="T28" fmla="*/ 1 w 254"/>
                <a:gd name="T29" fmla="*/ 3 h 254"/>
                <a:gd name="T30" fmla="*/ 1 w 254"/>
                <a:gd name="T31" fmla="*/ 3 h 254"/>
                <a:gd name="T32" fmla="*/ 1 w 254"/>
                <a:gd name="T33" fmla="*/ 3 h 254"/>
                <a:gd name="T34" fmla="*/ 2 w 254"/>
                <a:gd name="T35" fmla="*/ 3 h 254"/>
                <a:gd name="T36" fmla="*/ 2 w 254"/>
                <a:gd name="T37" fmla="*/ 3 h 254"/>
                <a:gd name="T38" fmla="*/ 2 w 254"/>
                <a:gd name="T39" fmla="*/ 3 h 254"/>
                <a:gd name="T40" fmla="*/ 2 w 254"/>
                <a:gd name="T41" fmla="*/ 3 h 254"/>
                <a:gd name="T42" fmla="*/ 1 w 254"/>
                <a:gd name="T43" fmla="*/ 2 h 254"/>
                <a:gd name="T44" fmla="*/ 0 w 254"/>
                <a:gd name="T45" fmla="*/ 2 h 254"/>
                <a:gd name="T46" fmla="*/ 1 w 254"/>
                <a:gd name="T47" fmla="*/ 2 h 254"/>
                <a:gd name="T48" fmla="*/ 1 w 254"/>
                <a:gd name="T49" fmla="*/ 2 h 254"/>
                <a:gd name="T50" fmla="*/ 2 w 254"/>
                <a:gd name="T51" fmla="*/ 2 h 254"/>
                <a:gd name="T52" fmla="*/ 1 w 254"/>
                <a:gd name="T53" fmla="*/ 1 h 254"/>
                <a:gd name="T54" fmla="*/ 1 w 254"/>
                <a:gd name="T55" fmla="*/ 1 h 254"/>
                <a:gd name="T56" fmla="*/ 1 w 254"/>
                <a:gd name="T57" fmla="*/ 1 h 254"/>
                <a:gd name="T58" fmla="*/ 1 w 254"/>
                <a:gd name="T59" fmla="*/ 1 h 254"/>
                <a:gd name="T60" fmla="*/ 1 w 254"/>
                <a:gd name="T61" fmla="*/ 1 h 254"/>
                <a:gd name="T62" fmla="*/ 2 w 254"/>
                <a:gd name="T63" fmla="*/ 2 h 254"/>
                <a:gd name="T64" fmla="*/ 2 w 254"/>
                <a:gd name="T65" fmla="*/ 2 h 254"/>
                <a:gd name="T66" fmla="*/ 2 w 254"/>
                <a:gd name="T67" fmla="*/ 2 h 254"/>
                <a:gd name="T68" fmla="*/ 2 w 254"/>
                <a:gd name="T69" fmla="*/ 1 h 254"/>
                <a:gd name="T70" fmla="*/ 2 w 254"/>
                <a:gd name="T71" fmla="*/ 1 h 254"/>
                <a:gd name="T72" fmla="*/ 2 w 254"/>
                <a:gd name="T73" fmla="*/ 2 h 254"/>
                <a:gd name="T74" fmla="*/ 2 w 254"/>
                <a:gd name="T75" fmla="*/ 3 h 254"/>
                <a:gd name="T76" fmla="*/ 3 w 254"/>
                <a:gd name="T77" fmla="*/ 3 h 254"/>
                <a:gd name="T78" fmla="*/ 3 w 254"/>
                <a:gd name="T79" fmla="*/ 3 h 254"/>
                <a:gd name="T80" fmla="*/ 3 w 254"/>
                <a:gd name="T81" fmla="*/ 3 h 254"/>
                <a:gd name="T82" fmla="*/ 3 w 254"/>
                <a:gd name="T83" fmla="*/ 3 h 254"/>
                <a:gd name="T84" fmla="*/ 3 w 254"/>
                <a:gd name="T85" fmla="*/ 2 h 254"/>
                <a:gd name="T86" fmla="*/ 3 w 254"/>
                <a:gd name="T87" fmla="*/ 1 h 254"/>
                <a:gd name="T88" fmla="*/ 3 w 254"/>
                <a:gd name="T89" fmla="*/ 2 h 254"/>
                <a:gd name="T90" fmla="*/ 3 w 254"/>
                <a:gd name="T91" fmla="*/ 2 h 254"/>
                <a:gd name="T92" fmla="*/ 3 w 254"/>
                <a:gd name="T93" fmla="*/ 3 h 254"/>
                <a:gd name="T94" fmla="*/ 3 w 254"/>
                <a:gd name="T95" fmla="*/ 3 h 254"/>
                <a:gd name="T96" fmla="*/ 4 w 254"/>
                <a:gd name="T97" fmla="*/ 4 h 254"/>
                <a:gd name="T98" fmla="*/ 4 w 254"/>
                <a:gd name="T99" fmla="*/ 3 h 254"/>
                <a:gd name="T100" fmla="*/ 4 w 254"/>
                <a:gd name="T101" fmla="*/ 3 h 254"/>
                <a:gd name="T102" fmla="*/ 4 w 254"/>
                <a:gd name="T103" fmla="*/ 2 h 254"/>
                <a:gd name="T104" fmla="*/ 4 w 254"/>
                <a:gd name="T105" fmla="*/ 2 h 254"/>
                <a:gd name="T106" fmla="*/ 4 w 254"/>
                <a:gd name="T107" fmla="*/ 2 h 254"/>
                <a:gd name="T108" fmla="*/ 4 w 254"/>
                <a:gd name="T109" fmla="*/ 4 h 254"/>
                <a:gd name="T110" fmla="*/ 4 w 254"/>
                <a:gd name="T111" fmla="*/ 4 h 254"/>
                <a:gd name="T112" fmla="*/ 4 w 254"/>
                <a:gd name="T113" fmla="*/ 4 h 254"/>
                <a:gd name="T114" fmla="*/ 4 w 254"/>
                <a:gd name="T115" fmla="*/ 4 h 254"/>
                <a:gd name="T116" fmla="*/ 4 w 254"/>
                <a:gd name="T117" fmla="*/ 4 h 2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4" h="254">
                  <a:moveTo>
                    <a:pt x="244" y="250"/>
                  </a:moveTo>
                  <a:lnTo>
                    <a:pt x="240" y="246"/>
                  </a:lnTo>
                  <a:lnTo>
                    <a:pt x="235" y="242"/>
                  </a:lnTo>
                  <a:lnTo>
                    <a:pt x="229" y="237"/>
                  </a:lnTo>
                  <a:lnTo>
                    <a:pt x="225" y="232"/>
                  </a:lnTo>
                  <a:lnTo>
                    <a:pt x="219" y="228"/>
                  </a:lnTo>
                  <a:lnTo>
                    <a:pt x="213" y="224"/>
                  </a:lnTo>
                  <a:lnTo>
                    <a:pt x="209" y="222"/>
                  </a:lnTo>
                  <a:lnTo>
                    <a:pt x="203" y="222"/>
                  </a:lnTo>
                  <a:lnTo>
                    <a:pt x="189" y="224"/>
                  </a:lnTo>
                  <a:lnTo>
                    <a:pt x="173" y="226"/>
                  </a:lnTo>
                  <a:lnTo>
                    <a:pt x="153" y="226"/>
                  </a:lnTo>
                  <a:lnTo>
                    <a:pt x="134" y="226"/>
                  </a:lnTo>
                  <a:lnTo>
                    <a:pt x="114" y="226"/>
                  </a:lnTo>
                  <a:lnTo>
                    <a:pt x="98" y="223"/>
                  </a:lnTo>
                  <a:lnTo>
                    <a:pt x="84" y="221"/>
                  </a:lnTo>
                  <a:lnTo>
                    <a:pt x="75" y="217"/>
                  </a:lnTo>
                  <a:lnTo>
                    <a:pt x="68" y="212"/>
                  </a:lnTo>
                  <a:lnTo>
                    <a:pt x="68" y="209"/>
                  </a:lnTo>
                  <a:lnTo>
                    <a:pt x="75" y="211"/>
                  </a:lnTo>
                  <a:lnTo>
                    <a:pt x="87" y="213"/>
                  </a:lnTo>
                  <a:lnTo>
                    <a:pt x="96" y="214"/>
                  </a:lnTo>
                  <a:lnTo>
                    <a:pt x="108" y="215"/>
                  </a:lnTo>
                  <a:lnTo>
                    <a:pt x="125" y="215"/>
                  </a:lnTo>
                  <a:lnTo>
                    <a:pt x="141" y="215"/>
                  </a:lnTo>
                  <a:lnTo>
                    <a:pt x="157" y="215"/>
                  </a:lnTo>
                  <a:lnTo>
                    <a:pt x="172" y="214"/>
                  </a:lnTo>
                  <a:lnTo>
                    <a:pt x="183" y="212"/>
                  </a:lnTo>
                  <a:lnTo>
                    <a:pt x="190" y="209"/>
                  </a:lnTo>
                  <a:lnTo>
                    <a:pt x="186" y="205"/>
                  </a:lnTo>
                  <a:lnTo>
                    <a:pt x="179" y="201"/>
                  </a:lnTo>
                  <a:lnTo>
                    <a:pt x="172" y="197"/>
                  </a:lnTo>
                  <a:lnTo>
                    <a:pt x="164" y="192"/>
                  </a:lnTo>
                  <a:lnTo>
                    <a:pt x="157" y="189"/>
                  </a:lnTo>
                  <a:lnTo>
                    <a:pt x="150" y="185"/>
                  </a:lnTo>
                  <a:lnTo>
                    <a:pt x="144" y="182"/>
                  </a:lnTo>
                  <a:lnTo>
                    <a:pt x="141" y="179"/>
                  </a:lnTo>
                  <a:lnTo>
                    <a:pt x="127" y="181"/>
                  </a:lnTo>
                  <a:lnTo>
                    <a:pt x="110" y="178"/>
                  </a:lnTo>
                  <a:lnTo>
                    <a:pt x="90" y="176"/>
                  </a:lnTo>
                  <a:lnTo>
                    <a:pt x="72" y="171"/>
                  </a:lnTo>
                  <a:lnTo>
                    <a:pt x="53" y="167"/>
                  </a:lnTo>
                  <a:lnTo>
                    <a:pt x="37" y="161"/>
                  </a:lnTo>
                  <a:lnTo>
                    <a:pt x="24" y="154"/>
                  </a:lnTo>
                  <a:lnTo>
                    <a:pt x="16" y="148"/>
                  </a:lnTo>
                  <a:lnTo>
                    <a:pt x="11" y="140"/>
                  </a:lnTo>
                  <a:lnTo>
                    <a:pt x="11" y="137"/>
                  </a:lnTo>
                  <a:lnTo>
                    <a:pt x="15" y="139"/>
                  </a:lnTo>
                  <a:lnTo>
                    <a:pt x="24" y="144"/>
                  </a:lnTo>
                  <a:lnTo>
                    <a:pt x="32" y="147"/>
                  </a:lnTo>
                  <a:lnTo>
                    <a:pt x="44" y="152"/>
                  </a:lnTo>
                  <a:lnTo>
                    <a:pt x="58" y="156"/>
                  </a:lnTo>
                  <a:lnTo>
                    <a:pt x="73" y="160"/>
                  </a:lnTo>
                  <a:lnTo>
                    <a:pt x="89" y="163"/>
                  </a:lnTo>
                  <a:lnTo>
                    <a:pt x="103" y="166"/>
                  </a:lnTo>
                  <a:lnTo>
                    <a:pt x="115" y="167"/>
                  </a:lnTo>
                  <a:lnTo>
                    <a:pt x="125" y="166"/>
                  </a:lnTo>
                  <a:lnTo>
                    <a:pt x="113" y="154"/>
                  </a:lnTo>
                  <a:lnTo>
                    <a:pt x="103" y="146"/>
                  </a:lnTo>
                  <a:lnTo>
                    <a:pt x="96" y="140"/>
                  </a:lnTo>
                  <a:lnTo>
                    <a:pt x="92" y="135"/>
                  </a:lnTo>
                  <a:lnTo>
                    <a:pt x="83" y="132"/>
                  </a:lnTo>
                  <a:lnTo>
                    <a:pt x="70" y="130"/>
                  </a:lnTo>
                  <a:lnTo>
                    <a:pt x="57" y="126"/>
                  </a:lnTo>
                  <a:lnTo>
                    <a:pt x="43" y="121"/>
                  </a:lnTo>
                  <a:lnTo>
                    <a:pt x="28" y="114"/>
                  </a:lnTo>
                  <a:lnTo>
                    <a:pt x="15" y="103"/>
                  </a:lnTo>
                  <a:lnTo>
                    <a:pt x="6" y="91"/>
                  </a:lnTo>
                  <a:lnTo>
                    <a:pt x="0" y="75"/>
                  </a:lnTo>
                  <a:lnTo>
                    <a:pt x="7" y="82"/>
                  </a:lnTo>
                  <a:lnTo>
                    <a:pt x="16" y="90"/>
                  </a:lnTo>
                  <a:lnTo>
                    <a:pt x="26" y="97"/>
                  </a:lnTo>
                  <a:lnTo>
                    <a:pt x="35" y="103"/>
                  </a:lnTo>
                  <a:lnTo>
                    <a:pt x="45" y="109"/>
                  </a:lnTo>
                  <a:lnTo>
                    <a:pt x="57" y="113"/>
                  </a:lnTo>
                  <a:lnTo>
                    <a:pt x="66" y="115"/>
                  </a:lnTo>
                  <a:lnTo>
                    <a:pt x="76" y="116"/>
                  </a:lnTo>
                  <a:lnTo>
                    <a:pt x="66" y="102"/>
                  </a:lnTo>
                  <a:lnTo>
                    <a:pt x="56" y="88"/>
                  </a:lnTo>
                  <a:lnTo>
                    <a:pt x="45" y="76"/>
                  </a:lnTo>
                  <a:lnTo>
                    <a:pt x="36" y="63"/>
                  </a:lnTo>
                  <a:lnTo>
                    <a:pt x="27" y="53"/>
                  </a:lnTo>
                  <a:lnTo>
                    <a:pt x="21" y="44"/>
                  </a:lnTo>
                  <a:lnTo>
                    <a:pt x="16" y="37"/>
                  </a:lnTo>
                  <a:lnTo>
                    <a:pt x="14" y="33"/>
                  </a:lnTo>
                  <a:lnTo>
                    <a:pt x="13" y="26"/>
                  </a:lnTo>
                  <a:lnTo>
                    <a:pt x="12" y="18"/>
                  </a:lnTo>
                  <a:lnTo>
                    <a:pt x="11" y="8"/>
                  </a:lnTo>
                  <a:lnTo>
                    <a:pt x="8" y="0"/>
                  </a:lnTo>
                  <a:lnTo>
                    <a:pt x="14" y="11"/>
                  </a:lnTo>
                  <a:lnTo>
                    <a:pt x="23" y="26"/>
                  </a:lnTo>
                  <a:lnTo>
                    <a:pt x="35" y="44"/>
                  </a:lnTo>
                  <a:lnTo>
                    <a:pt x="47" y="62"/>
                  </a:lnTo>
                  <a:lnTo>
                    <a:pt x="59" y="79"/>
                  </a:lnTo>
                  <a:lnTo>
                    <a:pt x="70" y="95"/>
                  </a:lnTo>
                  <a:lnTo>
                    <a:pt x="80" y="106"/>
                  </a:lnTo>
                  <a:lnTo>
                    <a:pt x="85" y="111"/>
                  </a:lnTo>
                  <a:lnTo>
                    <a:pt x="91" y="113"/>
                  </a:lnTo>
                  <a:lnTo>
                    <a:pt x="94" y="109"/>
                  </a:lnTo>
                  <a:lnTo>
                    <a:pt x="94" y="105"/>
                  </a:lnTo>
                  <a:lnTo>
                    <a:pt x="94" y="98"/>
                  </a:lnTo>
                  <a:lnTo>
                    <a:pt x="91" y="85"/>
                  </a:lnTo>
                  <a:lnTo>
                    <a:pt x="85" y="65"/>
                  </a:lnTo>
                  <a:lnTo>
                    <a:pt x="80" y="46"/>
                  </a:lnTo>
                  <a:lnTo>
                    <a:pt x="76" y="33"/>
                  </a:lnTo>
                  <a:lnTo>
                    <a:pt x="76" y="29"/>
                  </a:lnTo>
                  <a:lnTo>
                    <a:pt x="79" y="27"/>
                  </a:lnTo>
                  <a:lnTo>
                    <a:pt x="82" y="31"/>
                  </a:lnTo>
                  <a:lnTo>
                    <a:pt x="85" y="38"/>
                  </a:lnTo>
                  <a:lnTo>
                    <a:pt x="91" y="53"/>
                  </a:lnTo>
                  <a:lnTo>
                    <a:pt x="100" y="78"/>
                  </a:lnTo>
                  <a:lnTo>
                    <a:pt x="105" y="105"/>
                  </a:lnTo>
                  <a:lnTo>
                    <a:pt x="104" y="124"/>
                  </a:lnTo>
                  <a:lnTo>
                    <a:pt x="111" y="131"/>
                  </a:lnTo>
                  <a:lnTo>
                    <a:pt x="118" y="138"/>
                  </a:lnTo>
                  <a:lnTo>
                    <a:pt x="125" y="143"/>
                  </a:lnTo>
                  <a:lnTo>
                    <a:pt x="130" y="148"/>
                  </a:lnTo>
                  <a:lnTo>
                    <a:pt x="136" y="152"/>
                  </a:lnTo>
                  <a:lnTo>
                    <a:pt x="141" y="155"/>
                  </a:lnTo>
                  <a:lnTo>
                    <a:pt x="144" y="159"/>
                  </a:lnTo>
                  <a:lnTo>
                    <a:pt x="146" y="160"/>
                  </a:lnTo>
                  <a:lnTo>
                    <a:pt x="149" y="162"/>
                  </a:lnTo>
                  <a:lnTo>
                    <a:pt x="151" y="163"/>
                  </a:lnTo>
                  <a:lnTo>
                    <a:pt x="153" y="161"/>
                  </a:lnTo>
                  <a:lnTo>
                    <a:pt x="156" y="155"/>
                  </a:lnTo>
                  <a:lnTo>
                    <a:pt x="157" y="140"/>
                  </a:lnTo>
                  <a:lnTo>
                    <a:pt x="155" y="116"/>
                  </a:lnTo>
                  <a:lnTo>
                    <a:pt x="149" y="88"/>
                  </a:lnTo>
                  <a:lnTo>
                    <a:pt x="137" y="67"/>
                  </a:lnTo>
                  <a:lnTo>
                    <a:pt x="133" y="57"/>
                  </a:lnTo>
                  <a:lnTo>
                    <a:pt x="133" y="54"/>
                  </a:lnTo>
                  <a:lnTo>
                    <a:pt x="137" y="55"/>
                  </a:lnTo>
                  <a:lnTo>
                    <a:pt x="143" y="61"/>
                  </a:lnTo>
                  <a:lnTo>
                    <a:pt x="146" y="67"/>
                  </a:lnTo>
                  <a:lnTo>
                    <a:pt x="151" y="77"/>
                  </a:lnTo>
                  <a:lnTo>
                    <a:pt x="157" y="90"/>
                  </a:lnTo>
                  <a:lnTo>
                    <a:pt x="161" y="103"/>
                  </a:lnTo>
                  <a:lnTo>
                    <a:pt x="166" y="120"/>
                  </a:lnTo>
                  <a:lnTo>
                    <a:pt x="168" y="137"/>
                  </a:lnTo>
                  <a:lnTo>
                    <a:pt x="167" y="155"/>
                  </a:lnTo>
                  <a:lnTo>
                    <a:pt x="164" y="173"/>
                  </a:lnTo>
                  <a:lnTo>
                    <a:pt x="168" y="177"/>
                  </a:lnTo>
                  <a:lnTo>
                    <a:pt x="173" y="182"/>
                  </a:lnTo>
                  <a:lnTo>
                    <a:pt x="179" y="186"/>
                  </a:lnTo>
                  <a:lnTo>
                    <a:pt x="184" y="190"/>
                  </a:lnTo>
                  <a:lnTo>
                    <a:pt x="189" y="193"/>
                  </a:lnTo>
                  <a:lnTo>
                    <a:pt x="195" y="196"/>
                  </a:lnTo>
                  <a:lnTo>
                    <a:pt x="198" y="198"/>
                  </a:lnTo>
                  <a:lnTo>
                    <a:pt x="202" y="200"/>
                  </a:lnTo>
                  <a:lnTo>
                    <a:pt x="206" y="191"/>
                  </a:lnTo>
                  <a:lnTo>
                    <a:pt x="207" y="175"/>
                  </a:lnTo>
                  <a:lnTo>
                    <a:pt x="206" y="159"/>
                  </a:lnTo>
                  <a:lnTo>
                    <a:pt x="205" y="145"/>
                  </a:lnTo>
                  <a:lnTo>
                    <a:pt x="204" y="130"/>
                  </a:lnTo>
                  <a:lnTo>
                    <a:pt x="203" y="111"/>
                  </a:lnTo>
                  <a:lnTo>
                    <a:pt x="201" y="94"/>
                  </a:lnTo>
                  <a:lnTo>
                    <a:pt x="198" y="83"/>
                  </a:lnTo>
                  <a:lnTo>
                    <a:pt x="198" y="79"/>
                  </a:lnTo>
                  <a:lnTo>
                    <a:pt x="202" y="82"/>
                  </a:lnTo>
                  <a:lnTo>
                    <a:pt x="207" y="88"/>
                  </a:lnTo>
                  <a:lnTo>
                    <a:pt x="211" y="101"/>
                  </a:lnTo>
                  <a:lnTo>
                    <a:pt x="212" y="123"/>
                  </a:lnTo>
                  <a:lnTo>
                    <a:pt x="214" y="155"/>
                  </a:lnTo>
                  <a:lnTo>
                    <a:pt x="217" y="186"/>
                  </a:lnTo>
                  <a:lnTo>
                    <a:pt x="218" y="206"/>
                  </a:lnTo>
                  <a:lnTo>
                    <a:pt x="225" y="214"/>
                  </a:lnTo>
                  <a:lnTo>
                    <a:pt x="232" y="222"/>
                  </a:lnTo>
                  <a:lnTo>
                    <a:pt x="236" y="229"/>
                  </a:lnTo>
                  <a:lnTo>
                    <a:pt x="242" y="235"/>
                  </a:lnTo>
                  <a:lnTo>
                    <a:pt x="245" y="241"/>
                  </a:lnTo>
                  <a:lnTo>
                    <a:pt x="249" y="245"/>
                  </a:lnTo>
                  <a:lnTo>
                    <a:pt x="252" y="249"/>
                  </a:lnTo>
                  <a:lnTo>
                    <a:pt x="254" y="251"/>
                  </a:lnTo>
                  <a:lnTo>
                    <a:pt x="254" y="253"/>
                  </a:lnTo>
                  <a:lnTo>
                    <a:pt x="252" y="254"/>
                  </a:lnTo>
                  <a:lnTo>
                    <a:pt x="249" y="253"/>
                  </a:lnTo>
                  <a:lnTo>
                    <a:pt x="244" y="25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2" name="Freeform 344">
              <a:extLst>
                <a:ext uri="{FF2B5EF4-FFF2-40B4-BE49-F238E27FC236}">
                  <a16:creationId xmlns:a16="http://schemas.microsoft.com/office/drawing/2014/main" id="{D0A9AFF2-B11C-4CAA-94E6-7B322EEE22C1}"/>
                </a:ext>
              </a:extLst>
            </p:cNvPr>
            <p:cNvSpPr>
              <a:spLocks/>
            </p:cNvSpPr>
            <p:nvPr/>
          </p:nvSpPr>
          <p:spPr bwMode="auto">
            <a:xfrm>
              <a:off x="2672" y="905"/>
              <a:ext cx="93" cy="156"/>
            </a:xfrm>
            <a:custGeom>
              <a:avLst/>
              <a:gdLst>
                <a:gd name="T0" fmla="*/ 2 w 186"/>
                <a:gd name="T1" fmla="*/ 4 h 313"/>
                <a:gd name="T2" fmla="*/ 2 w 186"/>
                <a:gd name="T3" fmla="*/ 4 h 313"/>
                <a:gd name="T4" fmla="*/ 2 w 186"/>
                <a:gd name="T5" fmla="*/ 4 h 313"/>
                <a:gd name="T6" fmla="*/ 2 w 186"/>
                <a:gd name="T7" fmla="*/ 3 h 313"/>
                <a:gd name="T8" fmla="*/ 1 w 186"/>
                <a:gd name="T9" fmla="*/ 3 h 313"/>
                <a:gd name="T10" fmla="*/ 1 w 186"/>
                <a:gd name="T11" fmla="*/ 3 h 313"/>
                <a:gd name="T12" fmla="*/ 1 w 186"/>
                <a:gd name="T13" fmla="*/ 2 h 313"/>
                <a:gd name="T14" fmla="*/ 1 w 186"/>
                <a:gd name="T15" fmla="*/ 2 h 313"/>
                <a:gd name="T16" fmla="*/ 1 w 186"/>
                <a:gd name="T17" fmla="*/ 1 h 313"/>
                <a:gd name="T18" fmla="*/ 1 w 186"/>
                <a:gd name="T19" fmla="*/ 1 h 313"/>
                <a:gd name="T20" fmla="*/ 1 w 186"/>
                <a:gd name="T21" fmla="*/ 2 h 313"/>
                <a:gd name="T22" fmla="*/ 1 w 186"/>
                <a:gd name="T23" fmla="*/ 2 h 313"/>
                <a:gd name="T24" fmla="*/ 1 w 186"/>
                <a:gd name="T25" fmla="*/ 2 h 313"/>
                <a:gd name="T26" fmla="*/ 1 w 186"/>
                <a:gd name="T27" fmla="*/ 3 h 313"/>
                <a:gd name="T28" fmla="*/ 1 w 186"/>
                <a:gd name="T29" fmla="*/ 3 h 313"/>
                <a:gd name="T30" fmla="*/ 2 w 186"/>
                <a:gd name="T31" fmla="*/ 3 h 313"/>
                <a:gd name="T32" fmla="*/ 2 w 186"/>
                <a:gd name="T33" fmla="*/ 3 h 313"/>
                <a:gd name="T34" fmla="*/ 2 w 186"/>
                <a:gd name="T35" fmla="*/ 2 h 313"/>
                <a:gd name="T36" fmla="*/ 2 w 186"/>
                <a:gd name="T37" fmla="*/ 2 h 313"/>
                <a:gd name="T38" fmla="*/ 1 w 186"/>
                <a:gd name="T39" fmla="*/ 2 h 313"/>
                <a:gd name="T40" fmla="*/ 1 w 186"/>
                <a:gd name="T41" fmla="*/ 1 h 313"/>
                <a:gd name="T42" fmla="*/ 1 w 186"/>
                <a:gd name="T43" fmla="*/ 1 h 313"/>
                <a:gd name="T44" fmla="*/ 1 w 186"/>
                <a:gd name="T45" fmla="*/ 0 h 313"/>
                <a:gd name="T46" fmla="*/ 1 w 186"/>
                <a:gd name="T47" fmla="*/ 0 h 313"/>
                <a:gd name="T48" fmla="*/ 1 w 186"/>
                <a:gd name="T49" fmla="*/ 1 h 313"/>
                <a:gd name="T50" fmla="*/ 1 w 186"/>
                <a:gd name="T51" fmla="*/ 1 h 313"/>
                <a:gd name="T52" fmla="*/ 1 w 186"/>
                <a:gd name="T53" fmla="*/ 2 h 313"/>
                <a:gd name="T54" fmla="*/ 2 w 186"/>
                <a:gd name="T55" fmla="*/ 2 h 313"/>
                <a:gd name="T56" fmla="*/ 2 w 186"/>
                <a:gd name="T57" fmla="*/ 1 h 313"/>
                <a:gd name="T58" fmla="*/ 2 w 186"/>
                <a:gd name="T59" fmla="*/ 0 h 313"/>
                <a:gd name="T60" fmla="*/ 2 w 186"/>
                <a:gd name="T61" fmla="*/ 0 h 313"/>
                <a:gd name="T62" fmla="*/ 2 w 186"/>
                <a:gd name="T63" fmla="*/ 0 h 313"/>
                <a:gd name="T64" fmla="*/ 2 w 186"/>
                <a:gd name="T65" fmla="*/ 0 h 313"/>
                <a:gd name="T66" fmla="*/ 2 w 186"/>
                <a:gd name="T67" fmla="*/ 1 h 313"/>
                <a:gd name="T68" fmla="*/ 2 w 186"/>
                <a:gd name="T69" fmla="*/ 2 h 313"/>
                <a:gd name="T70" fmla="*/ 2 w 186"/>
                <a:gd name="T71" fmla="*/ 1 h 313"/>
                <a:gd name="T72" fmla="*/ 3 w 186"/>
                <a:gd name="T73" fmla="*/ 1 h 313"/>
                <a:gd name="T74" fmla="*/ 3 w 186"/>
                <a:gd name="T75" fmla="*/ 1 h 313"/>
                <a:gd name="T76" fmla="*/ 3 w 186"/>
                <a:gd name="T77" fmla="*/ 1 h 313"/>
                <a:gd name="T78" fmla="*/ 3 w 186"/>
                <a:gd name="T79" fmla="*/ 1 h 313"/>
                <a:gd name="T80" fmla="*/ 3 w 186"/>
                <a:gd name="T81" fmla="*/ 1 h 313"/>
                <a:gd name="T82" fmla="*/ 3 w 186"/>
                <a:gd name="T83" fmla="*/ 1 h 313"/>
                <a:gd name="T84" fmla="*/ 2 w 186"/>
                <a:gd name="T85" fmla="*/ 2 h 313"/>
                <a:gd name="T86" fmla="*/ 2 w 186"/>
                <a:gd name="T87" fmla="*/ 2 h 313"/>
                <a:gd name="T88" fmla="*/ 2 w 186"/>
                <a:gd name="T89" fmla="*/ 2 h 313"/>
                <a:gd name="T90" fmla="*/ 2 w 186"/>
                <a:gd name="T91" fmla="*/ 3 h 313"/>
                <a:gd name="T92" fmla="*/ 2 w 186"/>
                <a:gd name="T93" fmla="*/ 3 h 313"/>
                <a:gd name="T94" fmla="*/ 2 w 186"/>
                <a:gd name="T95" fmla="*/ 3 h 313"/>
                <a:gd name="T96" fmla="*/ 3 w 186"/>
                <a:gd name="T97" fmla="*/ 2 h 313"/>
                <a:gd name="T98" fmla="*/ 3 w 186"/>
                <a:gd name="T99" fmla="*/ 2 h 313"/>
                <a:gd name="T100" fmla="*/ 3 w 186"/>
                <a:gd name="T101" fmla="*/ 2 h 313"/>
                <a:gd name="T102" fmla="*/ 3 w 186"/>
                <a:gd name="T103" fmla="*/ 2 h 313"/>
                <a:gd name="T104" fmla="*/ 3 w 186"/>
                <a:gd name="T105" fmla="*/ 2 h 313"/>
                <a:gd name="T106" fmla="*/ 3 w 186"/>
                <a:gd name="T107" fmla="*/ 2 h 313"/>
                <a:gd name="T108" fmla="*/ 3 w 186"/>
                <a:gd name="T109" fmla="*/ 3 h 313"/>
                <a:gd name="T110" fmla="*/ 2 w 186"/>
                <a:gd name="T111" fmla="*/ 3 h 313"/>
                <a:gd name="T112" fmla="*/ 2 w 186"/>
                <a:gd name="T113" fmla="*/ 4 h 313"/>
                <a:gd name="T114" fmla="*/ 2 w 186"/>
                <a:gd name="T115" fmla="*/ 4 h 313"/>
                <a:gd name="T116" fmla="*/ 2 w 186"/>
                <a:gd name="T117" fmla="*/ 4 h 313"/>
                <a:gd name="T118" fmla="*/ 2 w 186"/>
                <a:gd name="T119" fmla="*/ 4 h 3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6" h="313">
                  <a:moveTo>
                    <a:pt x="88" y="313"/>
                  </a:moveTo>
                  <a:lnTo>
                    <a:pt x="84" y="310"/>
                  </a:lnTo>
                  <a:lnTo>
                    <a:pt x="83" y="294"/>
                  </a:lnTo>
                  <a:lnTo>
                    <a:pt x="83" y="277"/>
                  </a:lnTo>
                  <a:lnTo>
                    <a:pt x="82" y="267"/>
                  </a:lnTo>
                  <a:lnTo>
                    <a:pt x="80" y="263"/>
                  </a:lnTo>
                  <a:lnTo>
                    <a:pt x="75" y="258"/>
                  </a:lnTo>
                  <a:lnTo>
                    <a:pt x="68" y="252"/>
                  </a:lnTo>
                  <a:lnTo>
                    <a:pt x="60" y="242"/>
                  </a:lnTo>
                  <a:lnTo>
                    <a:pt x="51" y="232"/>
                  </a:lnTo>
                  <a:lnTo>
                    <a:pt x="43" y="220"/>
                  </a:lnTo>
                  <a:lnTo>
                    <a:pt x="35" y="207"/>
                  </a:lnTo>
                  <a:lnTo>
                    <a:pt x="28" y="192"/>
                  </a:lnTo>
                  <a:lnTo>
                    <a:pt x="17" y="166"/>
                  </a:lnTo>
                  <a:lnTo>
                    <a:pt x="8" y="148"/>
                  </a:lnTo>
                  <a:lnTo>
                    <a:pt x="3" y="136"/>
                  </a:lnTo>
                  <a:lnTo>
                    <a:pt x="0" y="127"/>
                  </a:lnTo>
                  <a:lnTo>
                    <a:pt x="1" y="123"/>
                  </a:lnTo>
                  <a:lnTo>
                    <a:pt x="4" y="120"/>
                  </a:lnTo>
                  <a:lnTo>
                    <a:pt x="6" y="124"/>
                  </a:lnTo>
                  <a:lnTo>
                    <a:pt x="9" y="132"/>
                  </a:lnTo>
                  <a:lnTo>
                    <a:pt x="12" y="139"/>
                  </a:lnTo>
                  <a:lnTo>
                    <a:pt x="16" y="149"/>
                  </a:lnTo>
                  <a:lnTo>
                    <a:pt x="22" y="162"/>
                  </a:lnTo>
                  <a:lnTo>
                    <a:pt x="29" y="176"/>
                  </a:lnTo>
                  <a:lnTo>
                    <a:pt x="35" y="189"/>
                  </a:lnTo>
                  <a:lnTo>
                    <a:pt x="42" y="201"/>
                  </a:lnTo>
                  <a:lnTo>
                    <a:pt x="47" y="211"/>
                  </a:lnTo>
                  <a:lnTo>
                    <a:pt x="52" y="217"/>
                  </a:lnTo>
                  <a:lnTo>
                    <a:pt x="59" y="225"/>
                  </a:lnTo>
                  <a:lnTo>
                    <a:pt x="66" y="230"/>
                  </a:lnTo>
                  <a:lnTo>
                    <a:pt x="72" y="234"/>
                  </a:lnTo>
                  <a:lnTo>
                    <a:pt x="76" y="237"/>
                  </a:lnTo>
                  <a:lnTo>
                    <a:pt x="79" y="220"/>
                  </a:lnTo>
                  <a:lnTo>
                    <a:pt x="81" y="202"/>
                  </a:lnTo>
                  <a:lnTo>
                    <a:pt x="82" y="185"/>
                  </a:lnTo>
                  <a:lnTo>
                    <a:pt x="82" y="173"/>
                  </a:lnTo>
                  <a:lnTo>
                    <a:pt x="75" y="165"/>
                  </a:lnTo>
                  <a:lnTo>
                    <a:pt x="65" y="156"/>
                  </a:lnTo>
                  <a:lnTo>
                    <a:pt x="54" y="143"/>
                  </a:lnTo>
                  <a:lnTo>
                    <a:pt x="44" y="129"/>
                  </a:lnTo>
                  <a:lnTo>
                    <a:pt x="34" y="113"/>
                  </a:lnTo>
                  <a:lnTo>
                    <a:pt x="26" y="95"/>
                  </a:lnTo>
                  <a:lnTo>
                    <a:pt x="21" y="75"/>
                  </a:lnTo>
                  <a:lnTo>
                    <a:pt x="20" y="55"/>
                  </a:lnTo>
                  <a:lnTo>
                    <a:pt x="21" y="48"/>
                  </a:lnTo>
                  <a:lnTo>
                    <a:pt x="24" y="50"/>
                  </a:lnTo>
                  <a:lnTo>
                    <a:pt x="28" y="63"/>
                  </a:lnTo>
                  <a:lnTo>
                    <a:pt x="34" y="82"/>
                  </a:lnTo>
                  <a:lnTo>
                    <a:pt x="37" y="94"/>
                  </a:lnTo>
                  <a:lnTo>
                    <a:pt x="42" y="104"/>
                  </a:lnTo>
                  <a:lnTo>
                    <a:pt x="49" y="114"/>
                  </a:lnTo>
                  <a:lnTo>
                    <a:pt x="55" y="125"/>
                  </a:lnTo>
                  <a:lnTo>
                    <a:pt x="62" y="133"/>
                  </a:lnTo>
                  <a:lnTo>
                    <a:pt x="69" y="140"/>
                  </a:lnTo>
                  <a:lnTo>
                    <a:pt x="76" y="144"/>
                  </a:lnTo>
                  <a:lnTo>
                    <a:pt x="82" y="148"/>
                  </a:lnTo>
                  <a:lnTo>
                    <a:pt x="75" y="120"/>
                  </a:lnTo>
                  <a:lnTo>
                    <a:pt x="72" y="81"/>
                  </a:lnTo>
                  <a:lnTo>
                    <a:pt x="73" y="41"/>
                  </a:lnTo>
                  <a:lnTo>
                    <a:pt x="79" y="8"/>
                  </a:lnTo>
                  <a:lnTo>
                    <a:pt x="82" y="0"/>
                  </a:lnTo>
                  <a:lnTo>
                    <a:pt x="84" y="0"/>
                  </a:lnTo>
                  <a:lnTo>
                    <a:pt x="85" y="5"/>
                  </a:lnTo>
                  <a:lnTo>
                    <a:pt x="84" y="14"/>
                  </a:lnTo>
                  <a:lnTo>
                    <a:pt x="84" y="37"/>
                  </a:lnTo>
                  <a:lnTo>
                    <a:pt x="87" y="75"/>
                  </a:lnTo>
                  <a:lnTo>
                    <a:pt x="91" y="113"/>
                  </a:lnTo>
                  <a:lnTo>
                    <a:pt x="96" y="136"/>
                  </a:lnTo>
                  <a:lnTo>
                    <a:pt x="103" y="133"/>
                  </a:lnTo>
                  <a:lnTo>
                    <a:pt x="111" y="128"/>
                  </a:lnTo>
                  <a:lnTo>
                    <a:pt x="119" y="120"/>
                  </a:lnTo>
                  <a:lnTo>
                    <a:pt x="128" y="112"/>
                  </a:lnTo>
                  <a:lnTo>
                    <a:pt x="136" y="103"/>
                  </a:lnTo>
                  <a:lnTo>
                    <a:pt x="143" y="94"/>
                  </a:lnTo>
                  <a:lnTo>
                    <a:pt x="148" y="83"/>
                  </a:lnTo>
                  <a:lnTo>
                    <a:pt x="151" y="73"/>
                  </a:lnTo>
                  <a:lnTo>
                    <a:pt x="154" y="66"/>
                  </a:lnTo>
                  <a:lnTo>
                    <a:pt x="158" y="66"/>
                  </a:lnTo>
                  <a:lnTo>
                    <a:pt x="159" y="73"/>
                  </a:lnTo>
                  <a:lnTo>
                    <a:pt x="156" y="84"/>
                  </a:lnTo>
                  <a:lnTo>
                    <a:pt x="151" y="93"/>
                  </a:lnTo>
                  <a:lnTo>
                    <a:pt x="145" y="103"/>
                  </a:lnTo>
                  <a:lnTo>
                    <a:pt x="137" y="114"/>
                  </a:lnTo>
                  <a:lnTo>
                    <a:pt x="129" y="126"/>
                  </a:lnTo>
                  <a:lnTo>
                    <a:pt x="121" y="137"/>
                  </a:lnTo>
                  <a:lnTo>
                    <a:pt x="113" y="148"/>
                  </a:lnTo>
                  <a:lnTo>
                    <a:pt x="106" y="156"/>
                  </a:lnTo>
                  <a:lnTo>
                    <a:pt x="102" y="161"/>
                  </a:lnTo>
                  <a:lnTo>
                    <a:pt x="98" y="181"/>
                  </a:lnTo>
                  <a:lnTo>
                    <a:pt x="95" y="203"/>
                  </a:lnTo>
                  <a:lnTo>
                    <a:pt x="92" y="223"/>
                  </a:lnTo>
                  <a:lnTo>
                    <a:pt x="91" y="235"/>
                  </a:lnTo>
                  <a:lnTo>
                    <a:pt x="102" y="230"/>
                  </a:lnTo>
                  <a:lnTo>
                    <a:pt x="114" y="222"/>
                  </a:lnTo>
                  <a:lnTo>
                    <a:pt x="128" y="210"/>
                  </a:lnTo>
                  <a:lnTo>
                    <a:pt x="141" y="199"/>
                  </a:lnTo>
                  <a:lnTo>
                    <a:pt x="153" y="186"/>
                  </a:lnTo>
                  <a:lnTo>
                    <a:pt x="165" y="172"/>
                  </a:lnTo>
                  <a:lnTo>
                    <a:pt x="174" y="159"/>
                  </a:lnTo>
                  <a:lnTo>
                    <a:pt x="180" y="147"/>
                  </a:lnTo>
                  <a:lnTo>
                    <a:pt x="183" y="141"/>
                  </a:lnTo>
                  <a:lnTo>
                    <a:pt x="186" y="140"/>
                  </a:lnTo>
                  <a:lnTo>
                    <a:pt x="186" y="146"/>
                  </a:lnTo>
                  <a:lnTo>
                    <a:pt x="183" y="155"/>
                  </a:lnTo>
                  <a:lnTo>
                    <a:pt x="179" y="163"/>
                  </a:lnTo>
                  <a:lnTo>
                    <a:pt x="171" y="174"/>
                  </a:lnTo>
                  <a:lnTo>
                    <a:pt x="160" y="189"/>
                  </a:lnTo>
                  <a:lnTo>
                    <a:pt x="148" y="205"/>
                  </a:lnTo>
                  <a:lnTo>
                    <a:pt x="135" y="222"/>
                  </a:lnTo>
                  <a:lnTo>
                    <a:pt x="121" y="237"/>
                  </a:lnTo>
                  <a:lnTo>
                    <a:pt x="108" y="248"/>
                  </a:lnTo>
                  <a:lnTo>
                    <a:pt x="97" y="256"/>
                  </a:lnTo>
                  <a:lnTo>
                    <a:pt x="90" y="265"/>
                  </a:lnTo>
                  <a:lnTo>
                    <a:pt x="90" y="279"/>
                  </a:lnTo>
                  <a:lnTo>
                    <a:pt x="91" y="293"/>
                  </a:lnTo>
                  <a:lnTo>
                    <a:pt x="92" y="301"/>
                  </a:lnTo>
                  <a:lnTo>
                    <a:pt x="92" y="305"/>
                  </a:lnTo>
                  <a:lnTo>
                    <a:pt x="91" y="307"/>
                  </a:lnTo>
                  <a:lnTo>
                    <a:pt x="90" y="309"/>
                  </a:lnTo>
                  <a:lnTo>
                    <a:pt x="88" y="313"/>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3" name="Freeform 345">
              <a:extLst>
                <a:ext uri="{FF2B5EF4-FFF2-40B4-BE49-F238E27FC236}">
                  <a16:creationId xmlns:a16="http://schemas.microsoft.com/office/drawing/2014/main" id="{FF7D6790-5F26-4BE5-9995-E2FC83DB038F}"/>
                </a:ext>
              </a:extLst>
            </p:cNvPr>
            <p:cNvSpPr>
              <a:spLocks/>
            </p:cNvSpPr>
            <p:nvPr/>
          </p:nvSpPr>
          <p:spPr bwMode="auto">
            <a:xfrm>
              <a:off x="2531" y="1095"/>
              <a:ext cx="127" cy="150"/>
            </a:xfrm>
            <a:custGeom>
              <a:avLst/>
              <a:gdLst>
                <a:gd name="T0" fmla="*/ 4 w 253"/>
                <a:gd name="T1" fmla="*/ 1 h 299"/>
                <a:gd name="T2" fmla="*/ 4 w 253"/>
                <a:gd name="T3" fmla="*/ 1 h 299"/>
                <a:gd name="T4" fmla="*/ 4 w 253"/>
                <a:gd name="T5" fmla="*/ 1 h 299"/>
                <a:gd name="T6" fmla="*/ 4 w 253"/>
                <a:gd name="T7" fmla="*/ 1 h 299"/>
                <a:gd name="T8" fmla="*/ 4 w 253"/>
                <a:gd name="T9" fmla="*/ 2 h 299"/>
                <a:gd name="T10" fmla="*/ 4 w 253"/>
                <a:gd name="T11" fmla="*/ 2 h 299"/>
                <a:gd name="T12" fmla="*/ 3 w 253"/>
                <a:gd name="T13" fmla="*/ 2 h 299"/>
                <a:gd name="T14" fmla="*/ 3 w 253"/>
                <a:gd name="T15" fmla="*/ 3 h 299"/>
                <a:gd name="T16" fmla="*/ 3 w 253"/>
                <a:gd name="T17" fmla="*/ 3 h 299"/>
                <a:gd name="T18" fmla="*/ 3 w 253"/>
                <a:gd name="T19" fmla="*/ 3 h 299"/>
                <a:gd name="T20" fmla="*/ 3 w 253"/>
                <a:gd name="T21" fmla="*/ 3 h 299"/>
                <a:gd name="T22" fmla="*/ 3 w 253"/>
                <a:gd name="T23" fmla="*/ 3 h 299"/>
                <a:gd name="T24" fmla="*/ 3 w 253"/>
                <a:gd name="T25" fmla="*/ 3 h 299"/>
                <a:gd name="T26" fmla="*/ 3 w 253"/>
                <a:gd name="T27" fmla="*/ 3 h 299"/>
                <a:gd name="T28" fmla="*/ 3 w 253"/>
                <a:gd name="T29" fmla="*/ 3 h 299"/>
                <a:gd name="T30" fmla="*/ 3 w 253"/>
                <a:gd name="T31" fmla="*/ 3 h 299"/>
                <a:gd name="T32" fmla="*/ 2 w 253"/>
                <a:gd name="T33" fmla="*/ 4 h 299"/>
                <a:gd name="T34" fmla="*/ 2 w 253"/>
                <a:gd name="T35" fmla="*/ 4 h 299"/>
                <a:gd name="T36" fmla="*/ 2 w 253"/>
                <a:gd name="T37" fmla="*/ 4 h 299"/>
                <a:gd name="T38" fmla="*/ 2 w 253"/>
                <a:gd name="T39" fmla="*/ 5 h 299"/>
                <a:gd name="T40" fmla="*/ 2 w 253"/>
                <a:gd name="T41" fmla="*/ 5 h 299"/>
                <a:gd name="T42" fmla="*/ 2 w 253"/>
                <a:gd name="T43" fmla="*/ 5 h 299"/>
                <a:gd name="T44" fmla="*/ 2 w 253"/>
                <a:gd name="T45" fmla="*/ 5 h 299"/>
                <a:gd name="T46" fmla="*/ 2 w 253"/>
                <a:gd name="T47" fmla="*/ 4 h 299"/>
                <a:gd name="T48" fmla="*/ 2 w 253"/>
                <a:gd name="T49" fmla="*/ 4 h 299"/>
                <a:gd name="T50" fmla="*/ 2 w 253"/>
                <a:gd name="T51" fmla="*/ 4 h 299"/>
                <a:gd name="T52" fmla="*/ 1 w 253"/>
                <a:gd name="T53" fmla="*/ 5 h 299"/>
                <a:gd name="T54" fmla="*/ 1 w 253"/>
                <a:gd name="T55" fmla="*/ 5 h 299"/>
                <a:gd name="T56" fmla="*/ 1 w 253"/>
                <a:gd name="T57" fmla="*/ 5 h 299"/>
                <a:gd name="T58" fmla="*/ 1 w 253"/>
                <a:gd name="T59" fmla="*/ 5 h 299"/>
                <a:gd name="T60" fmla="*/ 1 w 253"/>
                <a:gd name="T61" fmla="*/ 5 h 299"/>
                <a:gd name="T62" fmla="*/ 1 w 253"/>
                <a:gd name="T63" fmla="*/ 5 h 299"/>
                <a:gd name="T64" fmla="*/ 2 w 253"/>
                <a:gd name="T65" fmla="*/ 4 h 299"/>
                <a:gd name="T66" fmla="*/ 2 w 253"/>
                <a:gd name="T67" fmla="*/ 4 h 299"/>
                <a:gd name="T68" fmla="*/ 2 w 253"/>
                <a:gd name="T69" fmla="*/ 4 h 299"/>
                <a:gd name="T70" fmla="*/ 1 w 253"/>
                <a:gd name="T71" fmla="*/ 4 h 299"/>
                <a:gd name="T72" fmla="*/ 1 w 253"/>
                <a:gd name="T73" fmla="*/ 4 h 299"/>
                <a:gd name="T74" fmla="*/ 1 w 253"/>
                <a:gd name="T75" fmla="*/ 4 h 299"/>
                <a:gd name="T76" fmla="*/ 1 w 253"/>
                <a:gd name="T77" fmla="*/ 4 h 299"/>
                <a:gd name="T78" fmla="*/ 0 w 253"/>
                <a:gd name="T79" fmla="*/ 4 h 299"/>
                <a:gd name="T80" fmla="*/ 1 w 253"/>
                <a:gd name="T81" fmla="*/ 4 h 299"/>
                <a:gd name="T82" fmla="*/ 1 w 253"/>
                <a:gd name="T83" fmla="*/ 4 h 299"/>
                <a:gd name="T84" fmla="*/ 1 w 253"/>
                <a:gd name="T85" fmla="*/ 4 h 299"/>
                <a:gd name="T86" fmla="*/ 2 w 253"/>
                <a:gd name="T87" fmla="*/ 4 h 299"/>
                <a:gd name="T88" fmla="*/ 2 w 253"/>
                <a:gd name="T89" fmla="*/ 4 h 299"/>
                <a:gd name="T90" fmla="*/ 2 w 253"/>
                <a:gd name="T91" fmla="*/ 3 h 299"/>
                <a:gd name="T92" fmla="*/ 2 w 253"/>
                <a:gd name="T93" fmla="*/ 3 h 299"/>
                <a:gd name="T94" fmla="*/ 3 w 253"/>
                <a:gd name="T95" fmla="*/ 3 h 299"/>
                <a:gd name="T96" fmla="*/ 2 w 253"/>
                <a:gd name="T97" fmla="*/ 3 h 299"/>
                <a:gd name="T98" fmla="*/ 2 w 253"/>
                <a:gd name="T99" fmla="*/ 3 h 299"/>
                <a:gd name="T100" fmla="*/ 2 w 253"/>
                <a:gd name="T101" fmla="*/ 3 h 299"/>
                <a:gd name="T102" fmla="*/ 3 w 253"/>
                <a:gd name="T103" fmla="*/ 3 h 299"/>
                <a:gd name="T104" fmla="*/ 3 w 253"/>
                <a:gd name="T105" fmla="*/ 3 h 299"/>
                <a:gd name="T106" fmla="*/ 3 w 253"/>
                <a:gd name="T107" fmla="*/ 3 h 299"/>
                <a:gd name="T108" fmla="*/ 3 w 253"/>
                <a:gd name="T109" fmla="*/ 3 h 299"/>
                <a:gd name="T110" fmla="*/ 3 w 253"/>
                <a:gd name="T111" fmla="*/ 2 h 299"/>
                <a:gd name="T112" fmla="*/ 3 w 253"/>
                <a:gd name="T113" fmla="*/ 2 h 299"/>
                <a:gd name="T114" fmla="*/ 4 w 253"/>
                <a:gd name="T115" fmla="*/ 1 h 299"/>
                <a:gd name="T116" fmla="*/ 4 w 253"/>
                <a:gd name="T117" fmla="*/ 1 h 299"/>
                <a:gd name="T118" fmla="*/ 4 w 253"/>
                <a:gd name="T119" fmla="*/ 1 h 299"/>
                <a:gd name="T120" fmla="*/ 4 w 253"/>
                <a:gd name="T121" fmla="*/ 1 h 299"/>
                <a:gd name="T122" fmla="*/ 4 w 253"/>
                <a:gd name="T123" fmla="*/ 0 h 2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3" h="299">
                  <a:moveTo>
                    <a:pt x="253" y="0"/>
                  </a:moveTo>
                  <a:lnTo>
                    <a:pt x="249" y="6"/>
                  </a:lnTo>
                  <a:lnTo>
                    <a:pt x="244" y="14"/>
                  </a:lnTo>
                  <a:lnTo>
                    <a:pt x="238" y="24"/>
                  </a:lnTo>
                  <a:lnTo>
                    <a:pt x="232" y="34"/>
                  </a:lnTo>
                  <a:lnTo>
                    <a:pt x="226" y="45"/>
                  </a:lnTo>
                  <a:lnTo>
                    <a:pt x="220" y="55"/>
                  </a:lnTo>
                  <a:lnTo>
                    <a:pt x="215" y="63"/>
                  </a:lnTo>
                  <a:lnTo>
                    <a:pt x="212" y="69"/>
                  </a:lnTo>
                  <a:lnTo>
                    <a:pt x="209" y="75"/>
                  </a:lnTo>
                  <a:lnTo>
                    <a:pt x="204" y="84"/>
                  </a:lnTo>
                  <a:lnTo>
                    <a:pt x="199" y="93"/>
                  </a:lnTo>
                  <a:lnTo>
                    <a:pt x="194" y="103"/>
                  </a:lnTo>
                  <a:lnTo>
                    <a:pt x="188" y="114"/>
                  </a:lnTo>
                  <a:lnTo>
                    <a:pt x="182" y="123"/>
                  </a:lnTo>
                  <a:lnTo>
                    <a:pt x="177" y="130"/>
                  </a:lnTo>
                  <a:lnTo>
                    <a:pt x="175" y="133"/>
                  </a:lnTo>
                  <a:lnTo>
                    <a:pt x="182" y="143"/>
                  </a:lnTo>
                  <a:lnTo>
                    <a:pt x="189" y="152"/>
                  </a:lnTo>
                  <a:lnTo>
                    <a:pt x="192" y="162"/>
                  </a:lnTo>
                  <a:lnTo>
                    <a:pt x="194" y="174"/>
                  </a:lnTo>
                  <a:lnTo>
                    <a:pt x="192" y="181"/>
                  </a:lnTo>
                  <a:lnTo>
                    <a:pt x="191" y="180"/>
                  </a:lnTo>
                  <a:lnTo>
                    <a:pt x="190" y="175"/>
                  </a:lnTo>
                  <a:lnTo>
                    <a:pt x="188" y="168"/>
                  </a:lnTo>
                  <a:lnTo>
                    <a:pt x="183" y="163"/>
                  </a:lnTo>
                  <a:lnTo>
                    <a:pt x="176" y="158"/>
                  </a:lnTo>
                  <a:lnTo>
                    <a:pt x="171" y="154"/>
                  </a:lnTo>
                  <a:lnTo>
                    <a:pt x="165" y="152"/>
                  </a:lnTo>
                  <a:lnTo>
                    <a:pt x="157" y="159"/>
                  </a:lnTo>
                  <a:lnTo>
                    <a:pt x="148" y="167"/>
                  </a:lnTo>
                  <a:lnTo>
                    <a:pt x="137" y="176"/>
                  </a:lnTo>
                  <a:lnTo>
                    <a:pt x="128" y="186"/>
                  </a:lnTo>
                  <a:lnTo>
                    <a:pt x="119" y="196"/>
                  </a:lnTo>
                  <a:lnTo>
                    <a:pt x="111" y="204"/>
                  </a:lnTo>
                  <a:lnTo>
                    <a:pt x="105" y="211"/>
                  </a:lnTo>
                  <a:lnTo>
                    <a:pt x="103" y="215"/>
                  </a:lnTo>
                  <a:lnTo>
                    <a:pt x="101" y="227"/>
                  </a:lnTo>
                  <a:lnTo>
                    <a:pt x="103" y="245"/>
                  </a:lnTo>
                  <a:lnTo>
                    <a:pt x="106" y="265"/>
                  </a:lnTo>
                  <a:lnTo>
                    <a:pt x="112" y="280"/>
                  </a:lnTo>
                  <a:lnTo>
                    <a:pt x="116" y="289"/>
                  </a:lnTo>
                  <a:lnTo>
                    <a:pt x="119" y="294"/>
                  </a:lnTo>
                  <a:lnTo>
                    <a:pt x="118" y="295"/>
                  </a:lnTo>
                  <a:lnTo>
                    <a:pt x="113" y="290"/>
                  </a:lnTo>
                  <a:lnTo>
                    <a:pt x="106" y="279"/>
                  </a:lnTo>
                  <a:lnTo>
                    <a:pt x="98" y="259"/>
                  </a:lnTo>
                  <a:lnTo>
                    <a:pt x="93" y="239"/>
                  </a:lnTo>
                  <a:lnTo>
                    <a:pt x="92" y="226"/>
                  </a:lnTo>
                  <a:lnTo>
                    <a:pt x="86" y="234"/>
                  </a:lnTo>
                  <a:lnTo>
                    <a:pt x="80" y="244"/>
                  </a:lnTo>
                  <a:lnTo>
                    <a:pt x="73" y="256"/>
                  </a:lnTo>
                  <a:lnTo>
                    <a:pt x="65" y="266"/>
                  </a:lnTo>
                  <a:lnTo>
                    <a:pt x="57" y="277"/>
                  </a:lnTo>
                  <a:lnTo>
                    <a:pt x="50" y="287"/>
                  </a:lnTo>
                  <a:lnTo>
                    <a:pt x="43" y="294"/>
                  </a:lnTo>
                  <a:lnTo>
                    <a:pt x="37" y="297"/>
                  </a:lnTo>
                  <a:lnTo>
                    <a:pt x="30" y="299"/>
                  </a:lnTo>
                  <a:lnTo>
                    <a:pt x="28" y="298"/>
                  </a:lnTo>
                  <a:lnTo>
                    <a:pt x="31" y="295"/>
                  </a:lnTo>
                  <a:lnTo>
                    <a:pt x="36" y="289"/>
                  </a:lnTo>
                  <a:lnTo>
                    <a:pt x="39" y="283"/>
                  </a:lnTo>
                  <a:lnTo>
                    <a:pt x="45" y="274"/>
                  </a:lnTo>
                  <a:lnTo>
                    <a:pt x="52" y="262"/>
                  </a:lnTo>
                  <a:lnTo>
                    <a:pt x="60" y="250"/>
                  </a:lnTo>
                  <a:lnTo>
                    <a:pt x="68" y="237"/>
                  </a:lnTo>
                  <a:lnTo>
                    <a:pt x="76" y="226"/>
                  </a:lnTo>
                  <a:lnTo>
                    <a:pt x="82" y="218"/>
                  </a:lnTo>
                  <a:lnTo>
                    <a:pt x="86" y="214"/>
                  </a:lnTo>
                  <a:lnTo>
                    <a:pt x="75" y="215"/>
                  </a:lnTo>
                  <a:lnTo>
                    <a:pt x="65" y="218"/>
                  </a:lnTo>
                  <a:lnTo>
                    <a:pt x="54" y="219"/>
                  </a:lnTo>
                  <a:lnTo>
                    <a:pt x="45" y="221"/>
                  </a:lnTo>
                  <a:lnTo>
                    <a:pt x="36" y="223"/>
                  </a:lnTo>
                  <a:lnTo>
                    <a:pt x="29" y="226"/>
                  </a:lnTo>
                  <a:lnTo>
                    <a:pt x="22" y="228"/>
                  </a:lnTo>
                  <a:lnTo>
                    <a:pt x="16" y="231"/>
                  </a:lnTo>
                  <a:lnTo>
                    <a:pt x="7" y="236"/>
                  </a:lnTo>
                  <a:lnTo>
                    <a:pt x="1" y="236"/>
                  </a:lnTo>
                  <a:lnTo>
                    <a:pt x="0" y="234"/>
                  </a:lnTo>
                  <a:lnTo>
                    <a:pt x="5" y="229"/>
                  </a:lnTo>
                  <a:lnTo>
                    <a:pt x="12" y="224"/>
                  </a:lnTo>
                  <a:lnTo>
                    <a:pt x="22" y="220"/>
                  </a:lnTo>
                  <a:lnTo>
                    <a:pt x="35" y="214"/>
                  </a:lnTo>
                  <a:lnTo>
                    <a:pt x="48" y="209"/>
                  </a:lnTo>
                  <a:lnTo>
                    <a:pt x="62" y="204"/>
                  </a:lnTo>
                  <a:lnTo>
                    <a:pt x="75" y="200"/>
                  </a:lnTo>
                  <a:lnTo>
                    <a:pt x="85" y="198"/>
                  </a:lnTo>
                  <a:lnTo>
                    <a:pt x="92" y="197"/>
                  </a:lnTo>
                  <a:lnTo>
                    <a:pt x="98" y="196"/>
                  </a:lnTo>
                  <a:lnTo>
                    <a:pt x="104" y="192"/>
                  </a:lnTo>
                  <a:lnTo>
                    <a:pt x="111" y="186"/>
                  </a:lnTo>
                  <a:lnTo>
                    <a:pt x="116" y="181"/>
                  </a:lnTo>
                  <a:lnTo>
                    <a:pt x="122" y="174"/>
                  </a:lnTo>
                  <a:lnTo>
                    <a:pt x="127" y="168"/>
                  </a:lnTo>
                  <a:lnTo>
                    <a:pt x="129" y="163"/>
                  </a:lnTo>
                  <a:lnTo>
                    <a:pt x="130" y="160"/>
                  </a:lnTo>
                  <a:lnTo>
                    <a:pt x="128" y="156"/>
                  </a:lnTo>
                  <a:lnTo>
                    <a:pt x="124" y="153"/>
                  </a:lnTo>
                  <a:lnTo>
                    <a:pt x="120" y="152"/>
                  </a:lnTo>
                  <a:lnTo>
                    <a:pt x="116" y="151"/>
                  </a:lnTo>
                  <a:lnTo>
                    <a:pt x="123" y="147"/>
                  </a:lnTo>
                  <a:lnTo>
                    <a:pt x="129" y="144"/>
                  </a:lnTo>
                  <a:lnTo>
                    <a:pt x="134" y="140"/>
                  </a:lnTo>
                  <a:lnTo>
                    <a:pt x="138" y="137"/>
                  </a:lnTo>
                  <a:lnTo>
                    <a:pt x="142" y="139"/>
                  </a:lnTo>
                  <a:lnTo>
                    <a:pt x="144" y="140"/>
                  </a:lnTo>
                  <a:lnTo>
                    <a:pt x="145" y="140"/>
                  </a:lnTo>
                  <a:lnTo>
                    <a:pt x="146" y="140"/>
                  </a:lnTo>
                  <a:lnTo>
                    <a:pt x="152" y="133"/>
                  </a:lnTo>
                  <a:lnTo>
                    <a:pt x="161" y="121"/>
                  </a:lnTo>
                  <a:lnTo>
                    <a:pt x="171" y="106"/>
                  </a:lnTo>
                  <a:lnTo>
                    <a:pt x="181" y="90"/>
                  </a:lnTo>
                  <a:lnTo>
                    <a:pt x="191" y="71"/>
                  </a:lnTo>
                  <a:lnTo>
                    <a:pt x="200" y="55"/>
                  </a:lnTo>
                  <a:lnTo>
                    <a:pt x="206" y="40"/>
                  </a:lnTo>
                  <a:lnTo>
                    <a:pt x="209" y="29"/>
                  </a:lnTo>
                  <a:lnTo>
                    <a:pt x="212" y="23"/>
                  </a:lnTo>
                  <a:lnTo>
                    <a:pt x="217" y="16"/>
                  </a:lnTo>
                  <a:lnTo>
                    <a:pt x="220" y="10"/>
                  </a:lnTo>
                  <a:lnTo>
                    <a:pt x="225" y="6"/>
                  </a:lnTo>
                  <a:lnTo>
                    <a:pt x="230" y="3"/>
                  </a:lnTo>
                  <a:lnTo>
                    <a:pt x="240" y="1"/>
                  </a:lnTo>
                  <a:lnTo>
                    <a:pt x="248" y="0"/>
                  </a:lnTo>
                  <a:lnTo>
                    <a:pt x="253"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4" name="Freeform 346">
              <a:extLst>
                <a:ext uri="{FF2B5EF4-FFF2-40B4-BE49-F238E27FC236}">
                  <a16:creationId xmlns:a16="http://schemas.microsoft.com/office/drawing/2014/main" id="{48DA45E5-0BA9-4B0A-B751-2A16587CCA08}"/>
                </a:ext>
              </a:extLst>
            </p:cNvPr>
            <p:cNvSpPr>
              <a:spLocks/>
            </p:cNvSpPr>
            <p:nvPr/>
          </p:nvSpPr>
          <p:spPr bwMode="auto">
            <a:xfrm>
              <a:off x="2765" y="890"/>
              <a:ext cx="73" cy="122"/>
            </a:xfrm>
            <a:custGeom>
              <a:avLst/>
              <a:gdLst>
                <a:gd name="T0" fmla="*/ 1 w 146"/>
                <a:gd name="T1" fmla="*/ 4 h 244"/>
                <a:gd name="T2" fmla="*/ 1 w 146"/>
                <a:gd name="T3" fmla="*/ 4 h 244"/>
                <a:gd name="T4" fmla="*/ 2 w 146"/>
                <a:gd name="T5" fmla="*/ 4 h 244"/>
                <a:gd name="T6" fmla="*/ 2 w 146"/>
                <a:gd name="T7" fmla="*/ 3 h 244"/>
                <a:gd name="T8" fmla="*/ 2 w 146"/>
                <a:gd name="T9" fmla="*/ 3 h 244"/>
                <a:gd name="T10" fmla="*/ 3 w 146"/>
                <a:gd name="T11" fmla="*/ 3 h 244"/>
                <a:gd name="T12" fmla="*/ 3 w 146"/>
                <a:gd name="T13" fmla="*/ 3 h 244"/>
                <a:gd name="T14" fmla="*/ 3 w 146"/>
                <a:gd name="T15" fmla="*/ 3 h 244"/>
                <a:gd name="T16" fmla="*/ 3 w 146"/>
                <a:gd name="T17" fmla="*/ 3 h 244"/>
                <a:gd name="T18" fmla="*/ 2 w 146"/>
                <a:gd name="T19" fmla="*/ 3 h 244"/>
                <a:gd name="T20" fmla="*/ 2 w 146"/>
                <a:gd name="T21" fmla="*/ 3 h 244"/>
                <a:gd name="T22" fmla="*/ 2 w 146"/>
                <a:gd name="T23" fmla="*/ 3 h 244"/>
                <a:gd name="T24" fmla="*/ 2 w 146"/>
                <a:gd name="T25" fmla="*/ 3 h 244"/>
                <a:gd name="T26" fmla="*/ 2 w 146"/>
                <a:gd name="T27" fmla="*/ 3 h 244"/>
                <a:gd name="T28" fmla="*/ 2 w 146"/>
                <a:gd name="T29" fmla="*/ 2 h 244"/>
                <a:gd name="T30" fmla="*/ 2 w 146"/>
                <a:gd name="T31" fmla="*/ 2 h 244"/>
                <a:gd name="T32" fmla="*/ 2 w 146"/>
                <a:gd name="T33" fmla="*/ 2 h 244"/>
                <a:gd name="T34" fmla="*/ 3 w 146"/>
                <a:gd name="T35" fmla="*/ 2 h 244"/>
                <a:gd name="T36" fmla="*/ 3 w 146"/>
                <a:gd name="T37" fmla="*/ 2 h 244"/>
                <a:gd name="T38" fmla="*/ 3 w 146"/>
                <a:gd name="T39" fmla="*/ 2 h 244"/>
                <a:gd name="T40" fmla="*/ 3 w 146"/>
                <a:gd name="T41" fmla="*/ 2 h 244"/>
                <a:gd name="T42" fmla="*/ 2 w 146"/>
                <a:gd name="T43" fmla="*/ 2 h 244"/>
                <a:gd name="T44" fmla="*/ 2 w 146"/>
                <a:gd name="T45" fmla="*/ 2 h 244"/>
                <a:gd name="T46" fmla="*/ 2 w 146"/>
                <a:gd name="T47" fmla="*/ 2 h 244"/>
                <a:gd name="T48" fmla="*/ 2 w 146"/>
                <a:gd name="T49" fmla="*/ 2 h 244"/>
                <a:gd name="T50" fmla="*/ 2 w 146"/>
                <a:gd name="T51" fmla="*/ 1 h 244"/>
                <a:gd name="T52" fmla="*/ 2 w 146"/>
                <a:gd name="T53" fmla="*/ 1 h 244"/>
                <a:gd name="T54" fmla="*/ 2 w 146"/>
                <a:gd name="T55" fmla="*/ 1 h 244"/>
                <a:gd name="T56" fmla="*/ 2 w 146"/>
                <a:gd name="T57" fmla="*/ 1 h 244"/>
                <a:gd name="T58" fmla="*/ 2 w 146"/>
                <a:gd name="T59" fmla="*/ 2 h 244"/>
                <a:gd name="T60" fmla="*/ 2 w 146"/>
                <a:gd name="T61" fmla="*/ 2 h 244"/>
                <a:gd name="T62" fmla="*/ 2 w 146"/>
                <a:gd name="T63" fmla="*/ 2 h 244"/>
                <a:gd name="T64" fmla="*/ 1 w 146"/>
                <a:gd name="T65" fmla="*/ 2 h 244"/>
                <a:gd name="T66" fmla="*/ 1 w 146"/>
                <a:gd name="T67" fmla="*/ 2 h 244"/>
                <a:gd name="T68" fmla="*/ 1 w 146"/>
                <a:gd name="T69" fmla="*/ 2 h 244"/>
                <a:gd name="T70" fmla="*/ 1 w 146"/>
                <a:gd name="T71" fmla="*/ 1 h 244"/>
                <a:gd name="T72" fmla="*/ 1 w 146"/>
                <a:gd name="T73" fmla="*/ 1 h 244"/>
                <a:gd name="T74" fmla="*/ 1 w 146"/>
                <a:gd name="T75" fmla="*/ 1 h 244"/>
                <a:gd name="T76" fmla="*/ 1 w 146"/>
                <a:gd name="T77" fmla="*/ 2 h 244"/>
                <a:gd name="T78" fmla="*/ 1 w 146"/>
                <a:gd name="T79" fmla="*/ 2 h 244"/>
                <a:gd name="T80" fmla="*/ 1 w 146"/>
                <a:gd name="T81" fmla="*/ 3 h 244"/>
                <a:gd name="T82" fmla="*/ 1 w 146"/>
                <a:gd name="T83" fmla="*/ 3 h 244"/>
                <a:gd name="T84" fmla="*/ 1 w 146"/>
                <a:gd name="T85" fmla="*/ 3 h 244"/>
                <a:gd name="T86" fmla="*/ 1 w 146"/>
                <a:gd name="T87" fmla="*/ 3 h 244"/>
                <a:gd name="T88" fmla="*/ 1 w 146"/>
                <a:gd name="T89" fmla="*/ 3 h 244"/>
                <a:gd name="T90" fmla="*/ 1 w 146"/>
                <a:gd name="T91" fmla="*/ 3 h 244"/>
                <a:gd name="T92" fmla="*/ 1 w 146"/>
                <a:gd name="T93" fmla="*/ 3 h 244"/>
                <a:gd name="T94" fmla="*/ 1 w 146"/>
                <a:gd name="T95" fmla="*/ 3 h 244"/>
                <a:gd name="T96" fmla="*/ 0 w 146"/>
                <a:gd name="T97" fmla="*/ 3 h 244"/>
                <a:gd name="T98" fmla="*/ 1 w 146"/>
                <a:gd name="T99" fmla="*/ 3 h 244"/>
                <a:gd name="T100" fmla="*/ 1 w 146"/>
                <a:gd name="T101" fmla="*/ 3 h 244"/>
                <a:gd name="T102" fmla="*/ 1 w 146"/>
                <a:gd name="T103" fmla="*/ 3 h 244"/>
                <a:gd name="T104" fmla="*/ 1 w 146"/>
                <a:gd name="T105" fmla="*/ 4 h 244"/>
                <a:gd name="T106" fmla="*/ 1 w 146"/>
                <a:gd name="T107" fmla="*/ 4 h 244"/>
                <a:gd name="T108" fmla="*/ 1 w 146"/>
                <a:gd name="T109" fmla="*/ 4 h 244"/>
                <a:gd name="T110" fmla="*/ 1 w 146"/>
                <a:gd name="T111" fmla="*/ 4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6" h="244">
                  <a:moveTo>
                    <a:pt x="31" y="240"/>
                  </a:moveTo>
                  <a:lnTo>
                    <a:pt x="39" y="230"/>
                  </a:lnTo>
                  <a:lnTo>
                    <a:pt x="48" y="216"/>
                  </a:lnTo>
                  <a:lnTo>
                    <a:pt x="57" y="204"/>
                  </a:lnTo>
                  <a:lnTo>
                    <a:pt x="61" y="195"/>
                  </a:lnTo>
                  <a:lnTo>
                    <a:pt x="69" y="195"/>
                  </a:lnTo>
                  <a:lnTo>
                    <a:pt x="80" y="193"/>
                  </a:lnTo>
                  <a:lnTo>
                    <a:pt x="92" y="190"/>
                  </a:lnTo>
                  <a:lnTo>
                    <a:pt x="106" y="185"/>
                  </a:lnTo>
                  <a:lnTo>
                    <a:pt x="117" y="180"/>
                  </a:lnTo>
                  <a:lnTo>
                    <a:pt x="128" y="175"/>
                  </a:lnTo>
                  <a:lnTo>
                    <a:pt x="136" y="170"/>
                  </a:lnTo>
                  <a:lnTo>
                    <a:pt x="139" y="167"/>
                  </a:lnTo>
                  <a:lnTo>
                    <a:pt x="141" y="161"/>
                  </a:lnTo>
                  <a:lnTo>
                    <a:pt x="142" y="159"/>
                  </a:lnTo>
                  <a:lnTo>
                    <a:pt x="140" y="159"/>
                  </a:lnTo>
                  <a:lnTo>
                    <a:pt x="136" y="161"/>
                  </a:lnTo>
                  <a:lnTo>
                    <a:pt x="131" y="163"/>
                  </a:lnTo>
                  <a:lnTo>
                    <a:pt x="123" y="167"/>
                  </a:lnTo>
                  <a:lnTo>
                    <a:pt x="114" y="170"/>
                  </a:lnTo>
                  <a:lnTo>
                    <a:pt x="103" y="175"/>
                  </a:lnTo>
                  <a:lnTo>
                    <a:pt x="92" y="179"/>
                  </a:lnTo>
                  <a:lnTo>
                    <a:pt x="81" y="183"/>
                  </a:lnTo>
                  <a:lnTo>
                    <a:pt x="73" y="185"/>
                  </a:lnTo>
                  <a:lnTo>
                    <a:pt x="67" y="186"/>
                  </a:lnTo>
                  <a:lnTo>
                    <a:pt x="71" y="175"/>
                  </a:lnTo>
                  <a:lnTo>
                    <a:pt x="77" y="159"/>
                  </a:lnTo>
                  <a:lnTo>
                    <a:pt x="83" y="142"/>
                  </a:lnTo>
                  <a:lnTo>
                    <a:pt x="85" y="133"/>
                  </a:lnTo>
                  <a:lnTo>
                    <a:pt x="92" y="127"/>
                  </a:lnTo>
                  <a:lnTo>
                    <a:pt x="100" y="121"/>
                  </a:lnTo>
                  <a:lnTo>
                    <a:pt x="109" y="114"/>
                  </a:lnTo>
                  <a:lnTo>
                    <a:pt x="118" y="104"/>
                  </a:lnTo>
                  <a:lnTo>
                    <a:pt x="128" y="96"/>
                  </a:lnTo>
                  <a:lnTo>
                    <a:pt x="136" y="89"/>
                  </a:lnTo>
                  <a:lnTo>
                    <a:pt x="141" y="84"/>
                  </a:lnTo>
                  <a:lnTo>
                    <a:pt x="145" y="79"/>
                  </a:lnTo>
                  <a:lnTo>
                    <a:pt x="146" y="74"/>
                  </a:lnTo>
                  <a:lnTo>
                    <a:pt x="146" y="71"/>
                  </a:lnTo>
                  <a:lnTo>
                    <a:pt x="144" y="71"/>
                  </a:lnTo>
                  <a:lnTo>
                    <a:pt x="139" y="76"/>
                  </a:lnTo>
                  <a:lnTo>
                    <a:pt x="134" y="79"/>
                  </a:lnTo>
                  <a:lnTo>
                    <a:pt x="129" y="85"/>
                  </a:lnTo>
                  <a:lnTo>
                    <a:pt x="122" y="91"/>
                  </a:lnTo>
                  <a:lnTo>
                    <a:pt x="114" y="96"/>
                  </a:lnTo>
                  <a:lnTo>
                    <a:pt x="106" y="102"/>
                  </a:lnTo>
                  <a:lnTo>
                    <a:pt x="98" y="108"/>
                  </a:lnTo>
                  <a:lnTo>
                    <a:pt x="91" y="112"/>
                  </a:lnTo>
                  <a:lnTo>
                    <a:pt x="86" y="115"/>
                  </a:lnTo>
                  <a:lnTo>
                    <a:pt x="87" y="94"/>
                  </a:lnTo>
                  <a:lnTo>
                    <a:pt x="88" y="61"/>
                  </a:lnTo>
                  <a:lnTo>
                    <a:pt x="90" y="27"/>
                  </a:lnTo>
                  <a:lnTo>
                    <a:pt x="88" y="8"/>
                  </a:lnTo>
                  <a:lnTo>
                    <a:pt x="87" y="1"/>
                  </a:lnTo>
                  <a:lnTo>
                    <a:pt x="86" y="0"/>
                  </a:lnTo>
                  <a:lnTo>
                    <a:pt x="85" y="2"/>
                  </a:lnTo>
                  <a:lnTo>
                    <a:pt x="84" y="10"/>
                  </a:lnTo>
                  <a:lnTo>
                    <a:pt x="81" y="32"/>
                  </a:lnTo>
                  <a:lnTo>
                    <a:pt x="79" y="68"/>
                  </a:lnTo>
                  <a:lnTo>
                    <a:pt x="76" y="103"/>
                  </a:lnTo>
                  <a:lnTo>
                    <a:pt x="71" y="125"/>
                  </a:lnTo>
                  <a:lnTo>
                    <a:pt x="69" y="127"/>
                  </a:lnTo>
                  <a:lnTo>
                    <a:pt x="67" y="126"/>
                  </a:lnTo>
                  <a:lnTo>
                    <a:pt x="65" y="123"/>
                  </a:lnTo>
                  <a:lnTo>
                    <a:pt x="64" y="117"/>
                  </a:lnTo>
                  <a:lnTo>
                    <a:pt x="63" y="111"/>
                  </a:lnTo>
                  <a:lnTo>
                    <a:pt x="58" y="103"/>
                  </a:lnTo>
                  <a:lnTo>
                    <a:pt x="54" y="94"/>
                  </a:lnTo>
                  <a:lnTo>
                    <a:pt x="47" y="84"/>
                  </a:lnTo>
                  <a:lnTo>
                    <a:pt x="40" y="73"/>
                  </a:lnTo>
                  <a:lnTo>
                    <a:pt x="33" y="64"/>
                  </a:lnTo>
                  <a:lnTo>
                    <a:pt x="26" y="58"/>
                  </a:lnTo>
                  <a:lnTo>
                    <a:pt x="22" y="55"/>
                  </a:lnTo>
                  <a:lnTo>
                    <a:pt x="17" y="55"/>
                  </a:lnTo>
                  <a:lnTo>
                    <a:pt x="18" y="58"/>
                  </a:lnTo>
                  <a:lnTo>
                    <a:pt x="23" y="64"/>
                  </a:lnTo>
                  <a:lnTo>
                    <a:pt x="29" y="73"/>
                  </a:lnTo>
                  <a:lnTo>
                    <a:pt x="37" y="86"/>
                  </a:lnTo>
                  <a:lnTo>
                    <a:pt x="46" y="103"/>
                  </a:lnTo>
                  <a:lnTo>
                    <a:pt x="55" y="119"/>
                  </a:lnTo>
                  <a:lnTo>
                    <a:pt x="60" y="132"/>
                  </a:lnTo>
                  <a:lnTo>
                    <a:pt x="60" y="144"/>
                  </a:lnTo>
                  <a:lnTo>
                    <a:pt x="57" y="159"/>
                  </a:lnTo>
                  <a:lnTo>
                    <a:pt x="54" y="172"/>
                  </a:lnTo>
                  <a:lnTo>
                    <a:pt x="50" y="180"/>
                  </a:lnTo>
                  <a:lnTo>
                    <a:pt x="48" y="183"/>
                  </a:lnTo>
                  <a:lnTo>
                    <a:pt x="46" y="183"/>
                  </a:lnTo>
                  <a:lnTo>
                    <a:pt x="43" y="179"/>
                  </a:lnTo>
                  <a:lnTo>
                    <a:pt x="39" y="174"/>
                  </a:lnTo>
                  <a:lnTo>
                    <a:pt x="35" y="169"/>
                  </a:lnTo>
                  <a:lnTo>
                    <a:pt x="31" y="164"/>
                  </a:lnTo>
                  <a:lnTo>
                    <a:pt x="25" y="157"/>
                  </a:lnTo>
                  <a:lnTo>
                    <a:pt x="19" y="151"/>
                  </a:lnTo>
                  <a:lnTo>
                    <a:pt x="14" y="145"/>
                  </a:lnTo>
                  <a:lnTo>
                    <a:pt x="8" y="139"/>
                  </a:lnTo>
                  <a:lnTo>
                    <a:pt x="3" y="134"/>
                  </a:lnTo>
                  <a:lnTo>
                    <a:pt x="1" y="131"/>
                  </a:lnTo>
                  <a:lnTo>
                    <a:pt x="0" y="130"/>
                  </a:lnTo>
                  <a:lnTo>
                    <a:pt x="2" y="136"/>
                  </a:lnTo>
                  <a:lnTo>
                    <a:pt x="8" y="145"/>
                  </a:lnTo>
                  <a:lnTo>
                    <a:pt x="14" y="154"/>
                  </a:lnTo>
                  <a:lnTo>
                    <a:pt x="19" y="163"/>
                  </a:lnTo>
                  <a:lnTo>
                    <a:pt x="26" y="172"/>
                  </a:lnTo>
                  <a:lnTo>
                    <a:pt x="32" y="182"/>
                  </a:lnTo>
                  <a:lnTo>
                    <a:pt x="34" y="187"/>
                  </a:lnTo>
                  <a:lnTo>
                    <a:pt x="35" y="194"/>
                  </a:lnTo>
                  <a:lnTo>
                    <a:pt x="35" y="206"/>
                  </a:lnTo>
                  <a:lnTo>
                    <a:pt x="33" y="220"/>
                  </a:lnTo>
                  <a:lnTo>
                    <a:pt x="27" y="231"/>
                  </a:lnTo>
                  <a:lnTo>
                    <a:pt x="23" y="239"/>
                  </a:lnTo>
                  <a:lnTo>
                    <a:pt x="23" y="244"/>
                  </a:lnTo>
                  <a:lnTo>
                    <a:pt x="26" y="244"/>
                  </a:lnTo>
                  <a:lnTo>
                    <a:pt x="31" y="24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205" name="Freeform 347">
              <a:extLst>
                <a:ext uri="{FF2B5EF4-FFF2-40B4-BE49-F238E27FC236}">
                  <a16:creationId xmlns:a16="http://schemas.microsoft.com/office/drawing/2014/main" id="{E126AD52-8C40-4D6A-A651-DED4A50C1EB5}"/>
                </a:ext>
              </a:extLst>
            </p:cNvPr>
            <p:cNvSpPr>
              <a:spLocks/>
            </p:cNvSpPr>
            <p:nvPr/>
          </p:nvSpPr>
          <p:spPr bwMode="auto">
            <a:xfrm>
              <a:off x="2432" y="924"/>
              <a:ext cx="139" cy="113"/>
            </a:xfrm>
            <a:custGeom>
              <a:avLst/>
              <a:gdLst>
                <a:gd name="T0" fmla="*/ 4 w 279"/>
                <a:gd name="T1" fmla="*/ 3 h 227"/>
                <a:gd name="T2" fmla="*/ 3 w 279"/>
                <a:gd name="T3" fmla="*/ 3 h 227"/>
                <a:gd name="T4" fmla="*/ 3 w 279"/>
                <a:gd name="T5" fmla="*/ 2 h 227"/>
                <a:gd name="T6" fmla="*/ 3 w 279"/>
                <a:gd name="T7" fmla="*/ 2 h 227"/>
                <a:gd name="T8" fmla="*/ 3 w 279"/>
                <a:gd name="T9" fmla="*/ 2 h 227"/>
                <a:gd name="T10" fmla="*/ 3 w 279"/>
                <a:gd name="T11" fmla="*/ 1 h 227"/>
                <a:gd name="T12" fmla="*/ 3 w 279"/>
                <a:gd name="T13" fmla="*/ 1 h 227"/>
                <a:gd name="T14" fmla="*/ 3 w 279"/>
                <a:gd name="T15" fmla="*/ 2 h 227"/>
                <a:gd name="T16" fmla="*/ 3 w 279"/>
                <a:gd name="T17" fmla="*/ 2 h 227"/>
                <a:gd name="T18" fmla="*/ 2 w 279"/>
                <a:gd name="T19" fmla="*/ 2 h 227"/>
                <a:gd name="T20" fmla="*/ 2 w 279"/>
                <a:gd name="T21" fmla="*/ 1 h 227"/>
                <a:gd name="T22" fmla="*/ 2 w 279"/>
                <a:gd name="T23" fmla="*/ 0 h 227"/>
                <a:gd name="T24" fmla="*/ 2 w 279"/>
                <a:gd name="T25" fmla="*/ 0 h 227"/>
                <a:gd name="T26" fmla="*/ 2 w 279"/>
                <a:gd name="T27" fmla="*/ 0 h 227"/>
                <a:gd name="T28" fmla="*/ 2 w 279"/>
                <a:gd name="T29" fmla="*/ 1 h 227"/>
                <a:gd name="T30" fmla="*/ 1 w 279"/>
                <a:gd name="T31" fmla="*/ 1 h 227"/>
                <a:gd name="T32" fmla="*/ 0 w 279"/>
                <a:gd name="T33" fmla="*/ 0 h 227"/>
                <a:gd name="T34" fmla="*/ 0 w 279"/>
                <a:gd name="T35" fmla="*/ 0 h 227"/>
                <a:gd name="T36" fmla="*/ 0 w 279"/>
                <a:gd name="T37" fmla="*/ 0 h 227"/>
                <a:gd name="T38" fmla="*/ 0 w 279"/>
                <a:gd name="T39" fmla="*/ 1 h 227"/>
                <a:gd name="T40" fmla="*/ 1 w 279"/>
                <a:gd name="T41" fmla="*/ 1 h 227"/>
                <a:gd name="T42" fmla="*/ 2 w 279"/>
                <a:gd name="T43" fmla="*/ 1 h 227"/>
                <a:gd name="T44" fmla="*/ 1 w 279"/>
                <a:gd name="T45" fmla="*/ 2 h 227"/>
                <a:gd name="T46" fmla="*/ 1 w 279"/>
                <a:gd name="T47" fmla="*/ 2 h 227"/>
                <a:gd name="T48" fmla="*/ 0 w 279"/>
                <a:gd name="T49" fmla="*/ 2 h 227"/>
                <a:gd name="T50" fmla="*/ 0 w 279"/>
                <a:gd name="T51" fmla="*/ 1 h 227"/>
                <a:gd name="T52" fmla="*/ 0 w 279"/>
                <a:gd name="T53" fmla="*/ 2 h 227"/>
                <a:gd name="T54" fmla="*/ 0 w 279"/>
                <a:gd name="T55" fmla="*/ 2 h 227"/>
                <a:gd name="T56" fmla="*/ 1 w 279"/>
                <a:gd name="T57" fmla="*/ 2 h 227"/>
                <a:gd name="T58" fmla="*/ 2 w 279"/>
                <a:gd name="T59" fmla="*/ 2 h 227"/>
                <a:gd name="T60" fmla="*/ 2 w 279"/>
                <a:gd name="T61" fmla="*/ 2 h 227"/>
                <a:gd name="T62" fmla="*/ 2 w 279"/>
                <a:gd name="T63" fmla="*/ 2 h 227"/>
                <a:gd name="T64" fmla="*/ 2 w 279"/>
                <a:gd name="T65" fmla="*/ 3 h 227"/>
                <a:gd name="T66" fmla="*/ 2 w 279"/>
                <a:gd name="T67" fmla="*/ 3 h 227"/>
                <a:gd name="T68" fmla="*/ 1 w 279"/>
                <a:gd name="T69" fmla="*/ 3 h 227"/>
                <a:gd name="T70" fmla="*/ 1 w 279"/>
                <a:gd name="T71" fmla="*/ 3 h 227"/>
                <a:gd name="T72" fmla="*/ 2 w 279"/>
                <a:gd name="T73" fmla="*/ 3 h 227"/>
                <a:gd name="T74" fmla="*/ 2 w 279"/>
                <a:gd name="T75" fmla="*/ 3 h 227"/>
                <a:gd name="T76" fmla="*/ 3 w 279"/>
                <a:gd name="T77" fmla="*/ 3 h 227"/>
                <a:gd name="T78" fmla="*/ 3 w 279"/>
                <a:gd name="T79" fmla="*/ 3 h 227"/>
                <a:gd name="T80" fmla="*/ 3 w 279"/>
                <a:gd name="T81" fmla="*/ 3 h 227"/>
                <a:gd name="T82" fmla="*/ 4 w 279"/>
                <a:gd name="T83" fmla="*/ 3 h 227"/>
                <a:gd name="T84" fmla="*/ 4 w 279"/>
                <a:gd name="T85" fmla="*/ 3 h 2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9" h="227">
                  <a:moveTo>
                    <a:pt x="279" y="227"/>
                  </a:moveTo>
                  <a:lnTo>
                    <a:pt x="273" y="222"/>
                  </a:lnTo>
                  <a:lnTo>
                    <a:pt x="266" y="212"/>
                  </a:lnTo>
                  <a:lnTo>
                    <a:pt x="259" y="205"/>
                  </a:lnTo>
                  <a:lnTo>
                    <a:pt x="255" y="201"/>
                  </a:lnTo>
                  <a:lnTo>
                    <a:pt x="252" y="200"/>
                  </a:lnTo>
                  <a:lnTo>
                    <a:pt x="249" y="196"/>
                  </a:lnTo>
                  <a:lnTo>
                    <a:pt x="243" y="194"/>
                  </a:lnTo>
                  <a:lnTo>
                    <a:pt x="237" y="191"/>
                  </a:lnTo>
                  <a:lnTo>
                    <a:pt x="232" y="187"/>
                  </a:lnTo>
                  <a:lnTo>
                    <a:pt x="226" y="184"/>
                  </a:lnTo>
                  <a:lnTo>
                    <a:pt x="221" y="180"/>
                  </a:lnTo>
                  <a:lnTo>
                    <a:pt x="219" y="177"/>
                  </a:lnTo>
                  <a:lnTo>
                    <a:pt x="221" y="156"/>
                  </a:lnTo>
                  <a:lnTo>
                    <a:pt x="225" y="132"/>
                  </a:lnTo>
                  <a:lnTo>
                    <a:pt x="226" y="110"/>
                  </a:lnTo>
                  <a:lnTo>
                    <a:pt x="225" y="94"/>
                  </a:lnTo>
                  <a:lnTo>
                    <a:pt x="222" y="87"/>
                  </a:lnTo>
                  <a:lnTo>
                    <a:pt x="221" y="87"/>
                  </a:lnTo>
                  <a:lnTo>
                    <a:pt x="220" y="93"/>
                  </a:lnTo>
                  <a:lnTo>
                    <a:pt x="221" y="101"/>
                  </a:lnTo>
                  <a:lnTo>
                    <a:pt x="219" y="116"/>
                  </a:lnTo>
                  <a:lnTo>
                    <a:pt x="214" y="139"/>
                  </a:lnTo>
                  <a:lnTo>
                    <a:pt x="208" y="161"/>
                  </a:lnTo>
                  <a:lnTo>
                    <a:pt x="205" y="174"/>
                  </a:lnTo>
                  <a:lnTo>
                    <a:pt x="200" y="171"/>
                  </a:lnTo>
                  <a:lnTo>
                    <a:pt x="195" y="164"/>
                  </a:lnTo>
                  <a:lnTo>
                    <a:pt x="188" y="156"/>
                  </a:lnTo>
                  <a:lnTo>
                    <a:pt x="181" y="148"/>
                  </a:lnTo>
                  <a:lnTo>
                    <a:pt x="173" y="140"/>
                  </a:lnTo>
                  <a:lnTo>
                    <a:pt x="166" y="132"/>
                  </a:lnTo>
                  <a:lnTo>
                    <a:pt x="160" y="127"/>
                  </a:lnTo>
                  <a:lnTo>
                    <a:pt x="157" y="124"/>
                  </a:lnTo>
                  <a:lnTo>
                    <a:pt x="158" y="97"/>
                  </a:lnTo>
                  <a:lnTo>
                    <a:pt x="156" y="61"/>
                  </a:lnTo>
                  <a:lnTo>
                    <a:pt x="151" y="27"/>
                  </a:lnTo>
                  <a:lnTo>
                    <a:pt x="144" y="5"/>
                  </a:lnTo>
                  <a:lnTo>
                    <a:pt x="139" y="0"/>
                  </a:lnTo>
                  <a:lnTo>
                    <a:pt x="139" y="3"/>
                  </a:lnTo>
                  <a:lnTo>
                    <a:pt x="139" y="12"/>
                  </a:lnTo>
                  <a:lnTo>
                    <a:pt x="142" y="22"/>
                  </a:lnTo>
                  <a:lnTo>
                    <a:pt x="144" y="40"/>
                  </a:lnTo>
                  <a:lnTo>
                    <a:pt x="146" y="67"/>
                  </a:lnTo>
                  <a:lnTo>
                    <a:pt x="146" y="95"/>
                  </a:lnTo>
                  <a:lnTo>
                    <a:pt x="144" y="113"/>
                  </a:lnTo>
                  <a:lnTo>
                    <a:pt x="133" y="104"/>
                  </a:lnTo>
                  <a:lnTo>
                    <a:pt x="115" y="93"/>
                  </a:lnTo>
                  <a:lnTo>
                    <a:pt x="95" y="79"/>
                  </a:lnTo>
                  <a:lnTo>
                    <a:pt x="74" y="63"/>
                  </a:lnTo>
                  <a:lnTo>
                    <a:pt x="53" y="49"/>
                  </a:lnTo>
                  <a:lnTo>
                    <a:pt x="36" y="35"/>
                  </a:lnTo>
                  <a:lnTo>
                    <a:pt x="22" y="26"/>
                  </a:lnTo>
                  <a:lnTo>
                    <a:pt x="16" y="20"/>
                  </a:lnTo>
                  <a:lnTo>
                    <a:pt x="13" y="17"/>
                  </a:lnTo>
                  <a:lnTo>
                    <a:pt x="12" y="18"/>
                  </a:lnTo>
                  <a:lnTo>
                    <a:pt x="14" y="23"/>
                  </a:lnTo>
                  <a:lnTo>
                    <a:pt x="21" y="31"/>
                  </a:lnTo>
                  <a:lnTo>
                    <a:pt x="29" y="40"/>
                  </a:lnTo>
                  <a:lnTo>
                    <a:pt x="42" y="50"/>
                  </a:lnTo>
                  <a:lnTo>
                    <a:pt x="59" y="64"/>
                  </a:lnTo>
                  <a:lnTo>
                    <a:pt x="77" y="79"/>
                  </a:lnTo>
                  <a:lnTo>
                    <a:pt x="97" y="94"/>
                  </a:lnTo>
                  <a:lnTo>
                    <a:pt x="113" y="106"/>
                  </a:lnTo>
                  <a:lnTo>
                    <a:pt x="127" y="117"/>
                  </a:lnTo>
                  <a:lnTo>
                    <a:pt x="136" y="123"/>
                  </a:lnTo>
                  <a:lnTo>
                    <a:pt x="143" y="126"/>
                  </a:lnTo>
                  <a:lnTo>
                    <a:pt x="141" y="127"/>
                  </a:lnTo>
                  <a:lnTo>
                    <a:pt x="134" y="127"/>
                  </a:lnTo>
                  <a:lnTo>
                    <a:pt x="122" y="128"/>
                  </a:lnTo>
                  <a:lnTo>
                    <a:pt x="112" y="131"/>
                  </a:lnTo>
                  <a:lnTo>
                    <a:pt x="98" y="132"/>
                  </a:lnTo>
                  <a:lnTo>
                    <a:pt x="82" y="133"/>
                  </a:lnTo>
                  <a:lnTo>
                    <a:pt x="63" y="132"/>
                  </a:lnTo>
                  <a:lnTo>
                    <a:pt x="46" y="131"/>
                  </a:lnTo>
                  <a:lnTo>
                    <a:pt x="31" y="128"/>
                  </a:lnTo>
                  <a:lnTo>
                    <a:pt x="17" y="125"/>
                  </a:lnTo>
                  <a:lnTo>
                    <a:pt x="8" y="120"/>
                  </a:lnTo>
                  <a:lnTo>
                    <a:pt x="0" y="114"/>
                  </a:lnTo>
                  <a:lnTo>
                    <a:pt x="0" y="118"/>
                  </a:lnTo>
                  <a:lnTo>
                    <a:pt x="5" y="124"/>
                  </a:lnTo>
                  <a:lnTo>
                    <a:pt x="12" y="131"/>
                  </a:lnTo>
                  <a:lnTo>
                    <a:pt x="20" y="133"/>
                  </a:lnTo>
                  <a:lnTo>
                    <a:pt x="35" y="135"/>
                  </a:lnTo>
                  <a:lnTo>
                    <a:pt x="53" y="138"/>
                  </a:lnTo>
                  <a:lnTo>
                    <a:pt x="74" y="140"/>
                  </a:lnTo>
                  <a:lnTo>
                    <a:pt x="95" y="141"/>
                  </a:lnTo>
                  <a:lnTo>
                    <a:pt x="113" y="142"/>
                  </a:lnTo>
                  <a:lnTo>
                    <a:pt x="128" y="143"/>
                  </a:lnTo>
                  <a:lnTo>
                    <a:pt x="136" y="143"/>
                  </a:lnTo>
                  <a:lnTo>
                    <a:pt x="142" y="144"/>
                  </a:lnTo>
                  <a:lnTo>
                    <a:pt x="149" y="149"/>
                  </a:lnTo>
                  <a:lnTo>
                    <a:pt x="156" y="156"/>
                  </a:lnTo>
                  <a:lnTo>
                    <a:pt x="164" y="163"/>
                  </a:lnTo>
                  <a:lnTo>
                    <a:pt x="172" y="171"/>
                  </a:lnTo>
                  <a:lnTo>
                    <a:pt x="179" y="178"/>
                  </a:lnTo>
                  <a:lnTo>
                    <a:pt x="183" y="182"/>
                  </a:lnTo>
                  <a:lnTo>
                    <a:pt x="187" y="186"/>
                  </a:lnTo>
                  <a:lnTo>
                    <a:pt x="177" y="189"/>
                  </a:lnTo>
                  <a:lnTo>
                    <a:pt x="166" y="194"/>
                  </a:lnTo>
                  <a:lnTo>
                    <a:pt x="153" y="200"/>
                  </a:lnTo>
                  <a:lnTo>
                    <a:pt x="141" y="205"/>
                  </a:lnTo>
                  <a:lnTo>
                    <a:pt x="128" y="211"/>
                  </a:lnTo>
                  <a:lnTo>
                    <a:pt x="116" y="215"/>
                  </a:lnTo>
                  <a:lnTo>
                    <a:pt x="107" y="218"/>
                  </a:lnTo>
                  <a:lnTo>
                    <a:pt x="99" y="219"/>
                  </a:lnTo>
                  <a:lnTo>
                    <a:pt x="92" y="220"/>
                  </a:lnTo>
                  <a:lnTo>
                    <a:pt x="93" y="223"/>
                  </a:lnTo>
                  <a:lnTo>
                    <a:pt x="100" y="225"/>
                  </a:lnTo>
                  <a:lnTo>
                    <a:pt x="113" y="224"/>
                  </a:lnTo>
                  <a:lnTo>
                    <a:pt x="121" y="222"/>
                  </a:lnTo>
                  <a:lnTo>
                    <a:pt x="133" y="219"/>
                  </a:lnTo>
                  <a:lnTo>
                    <a:pt x="145" y="215"/>
                  </a:lnTo>
                  <a:lnTo>
                    <a:pt x="159" y="210"/>
                  </a:lnTo>
                  <a:lnTo>
                    <a:pt x="172" y="207"/>
                  </a:lnTo>
                  <a:lnTo>
                    <a:pt x="183" y="202"/>
                  </a:lnTo>
                  <a:lnTo>
                    <a:pt x="192" y="199"/>
                  </a:lnTo>
                  <a:lnTo>
                    <a:pt x="198" y="196"/>
                  </a:lnTo>
                  <a:lnTo>
                    <a:pt x="205" y="194"/>
                  </a:lnTo>
                  <a:lnTo>
                    <a:pt x="212" y="194"/>
                  </a:lnTo>
                  <a:lnTo>
                    <a:pt x="219" y="197"/>
                  </a:lnTo>
                  <a:lnTo>
                    <a:pt x="228" y="203"/>
                  </a:lnTo>
                  <a:lnTo>
                    <a:pt x="234" y="207"/>
                  </a:lnTo>
                  <a:lnTo>
                    <a:pt x="241" y="211"/>
                  </a:lnTo>
                  <a:lnTo>
                    <a:pt x="249" y="215"/>
                  </a:lnTo>
                  <a:lnTo>
                    <a:pt x="257" y="219"/>
                  </a:lnTo>
                  <a:lnTo>
                    <a:pt x="264" y="223"/>
                  </a:lnTo>
                  <a:lnTo>
                    <a:pt x="271" y="225"/>
                  </a:lnTo>
                  <a:lnTo>
                    <a:pt x="275" y="227"/>
                  </a:lnTo>
                  <a:lnTo>
                    <a:pt x="279" y="227"/>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grpSp>
        <p:nvGrpSpPr>
          <p:cNvPr id="30730" name="Group 348">
            <a:extLst>
              <a:ext uri="{FF2B5EF4-FFF2-40B4-BE49-F238E27FC236}">
                <a16:creationId xmlns:a16="http://schemas.microsoft.com/office/drawing/2014/main" id="{0D9334D9-D01F-4094-9E25-F9B40DC61E8F}"/>
              </a:ext>
            </a:extLst>
          </p:cNvPr>
          <p:cNvGrpSpPr>
            <a:grpSpLocks noChangeAspect="1"/>
          </p:cNvGrpSpPr>
          <p:nvPr/>
        </p:nvGrpSpPr>
        <p:grpSpPr bwMode="auto">
          <a:xfrm rot="10800000">
            <a:off x="1143000" y="1"/>
            <a:ext cx="1197769" cy="1097756"/>
            <a:chOff x="1728" y="192"/>
            <a:chExt cx="1259" cy="1154"/>
          </a:xfrm>
        </p:grpSpPr>
        <p:sp>
          <p:nvSpPr>
            <p:cNvPr id="30736" name="AutoShape 349">
              <a:extLst>
                <a:ext uri="{FF2B5EF4-FFF2-40B4-BE49-F238E27FC236}">
                  <a16:creationId xmlns:a16="http://schemas.microsoft.com/office/drawing/2014/main" id="{4ECB697D-DC8B-41AA-B0D0-B086E476BB62}"/>
                </a:ext>
              </a:extLst>
            </p:cNvPr>
            <p:cNvSpPr>
              <a:spLocks noChangeAspect="1" noChangeArrowheads="1" noTextEdit="1"/>
            </p:cNvSpPr>
            <p:nvPr/>
          </p:nvSpPr>
          <p:spPr bwMode="auto">
            <a:xfrm>
              <a:off x="1728" y="192"/>
              <a:ext cx="1259"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p>
          </p:txBody>
        </p:sp>
        <p:grpSp>
          <p:nvGrpSpPr>
            <p:cNvPr id="30737" name="Group 350">
              <a:extLst>
                <a:ext uri="{FF2B5EF4-FFF2-40B4-BE49-F238E27FC236}">
                  <a16:creationId xmlns:a16="http://schemas.microsoft.com/office/drawing/2014/main" id="{E949C7B3-5454-4CEA-BEAA-A9BA31EED023}"/>
                </a:ext>
              </a:extLst>
            </p:cNvPr>
            <p:cNvGrpSpPr>
              <a:grpSpLocks/>
            </p:cNvGrpSpPr>
            <p:nvPr/>
          </p:nvGrpSpPr>
          <p:grpSpPr bwMode="auto">
            <a:xfrm>
              <a:off x="1905" y="192"/>
              <a:ext cx="1017" cy="1111"/>
              <a:chOff x="1905" y="192"/>
              <a:chExt cx="1017" cy="1111"/>
            </a:xfrm>
          </p:grpSpPr>
          <p:sp>
            <p:nvSpPr>
              <p:cNvPr id="30871" name="Freeform 351">
                <a:extLst>
                  <a:ext uri="{FF2B5EF4-FFF2-40B4-BE49-F238E27FC236}">
                    <a16:creationId xmlns:a16="http://schemas.microsoft.com/office/drawing/2014/main" id="{65C1E923-B27C-4607-A2FB-A5A43382FBEB}"/>
                  </a:ext>
                </a:extLst>
              </p:cNvPr>
              <p:cNvSpPr>
                <a:spLocks/>
              </p:cNvSpPr>
              <p:nvPr/>
            </p:nvSpPr>
            <p:spPr bwMode="auto">
              <a:xfrm>
                <a:off x="2178" y="336"/>
                <a:ext cx="444" cy="445"/>
              </a:xfrm>
              <a:custGeom>
                <a:avLst/>
                <a:gdLst>
                  <a:gd name="T0" fmla="*/ 7 w 889"/>
                  <a:gd name="T1" fmla="*/ 14 h 890"/>
                  <a:gd name="T2" fmla="*/ 9 w 889"/>
                  <a:gd name="T3" fmla="*/ 14 h 890"/>
                  <a:gd name="T4" fmla="*/ 10 w 889"/>
                  <a:gd name="T5" fmla="*/ 14 h 890"/>
                  <a:gd name="T6" fmla="*/ 11 w 889"/>
                  <a:gd name="T7" fmla="*/ 13 h 890"/>
                  <a:gd name="T8" fmla="*/ 12 w 889"/>
                  <a:gd name="T9" fmla="*/ 12 h 890"/>
                  <a:gd name="T10" fmla="*/ 13 w 889"/>
                  <a:gd name="T11" fmla="*/ 11 h 890"/>
                  <a:gd name="T12" fmla="*/ 13 w 889"/>
                  <a:gd name="T13" fmla="*/ 10 h 890"/>
                  <a:gd name="T14" fmla="*/ 13 w 889"/>
                  <a:gd name="T15" fmla="*/ 8 h 890"/>
                  <a:gd name="T16" fmla="*/ 13 w 889"/>
                  <a:gd name="T17" fmla="*/ 7 h 890"/>
                  <a:gd name="T18" fmla="*/ 13 w 889"/>
                  <a:gd name="T19" fmla="*/ 5 h 890"/>
                  <a:gd name="T20" fmla="*/ 13 w 889"/>
                  <a:gd name="T21" fmla="*/ 4 h 890"/>
                  <a:gd name="T22" fmla="*/ 12 w 889"/>
                  <a:gd name="T23" fmla="*/ 3 h 890"/>
                  <a:gd name="T24" fmla="*/ 11 w 889"/>
                  <a:gd name="T25" fmla="*/ 2 h 890"/>
                  <a:gd name="T26" fmla="*/ 10 w 889"/>
                  <a:gd name="T27" fmla="*/ 1 h 890"/>
                  <a:gd name="T28" fmla="*/ 9 w 889"/>
                  <a:gd name="T29" fmla="*/ 1 h 890"/>
                  <a:gd name="T30" fmla="*/ 7 w 889"/>
                  <a:gd name="T31" fmla="*/ 1 h 890"/>
                  <a:gd name="T32" fmla="*/ 6 w 889"/>
                  <a:gd name="T33" fmla="*/ 1 h 890"/>
                  <a:gd name="T34" fmla="*/ 4 w 889"/>
                  <a:gd name="T35" fmla="*/ 1 h 890"/>
                  <a:gd name="T36" fmla="*/ 3 w 889"/>
                  <a:gd name="T37" fmla="*/ 1 h 890"/>
                  <a:gd name="T38" fmla="*/ 2 w 889"/>
                  <a:gd name="T39" fmla="*/ 2 h 890"/>
                  <a:gd name="T40" fmla="*/ 1 w 889"/>
                  <a:gd name="T41" fmla="*/ 3 h 890"/>
                  <a:gd name="T42" fmla="*/ 0 w 889"/>
                  <a:gd name="T43" fmla="*/ 4 h 890"/>
                  <a:gd name="T44" fmla="*/ 0 w 889"/>
                  <a:gd name="T45" fmla="*/ 5 h 890"/>
                  <a:gd name="T46" fmla="*/ 0 w 889"/>
                  <a:gd name="T47" fmla="*/ 7 h 890"/>
                  <a:gd name="T48" fmla="*/ 0 w 889"/>
                  <a:gd name="T49" fmla="*/ 8 h 890"/>
                  <a:gd name="T50" fmla="*/ 0 w 889"/>
                  <a:gd name="T51" fmla="*/ 10 h 890"/>
                  <a:gd name="T52" fmla="*/ 0 w 889"/>
                  <a:gd name="T53" fmla="*/ 11 h 890"/>
                  <a:gd name="T54" fmla="*/ 1 w 889"/>
                  <a:gd name="T55" fmla="*/ 12 h 890"/>
                  <a:gd name="T56" fmla="*/ 2 w 889"/>
                  <a:gd name="T57" fmla="*/ 13 h 890"/>
                  <a:gd name="T58" fmla="*/ 3 w 889"/>
                  <a:gd name="T59" fmla="*/ 14 h 890"/>
                  <a:gd name="T60" fmla="*/ 4 w 889"/>
                  <a:gd name="T61" fmla="*/ 14 h 890"/>
                  <a:gd name="T62" fmla="*/ 6 w 889"/>
                  <a:gd name="T63" fmla="*/ 14 h 8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9" h="890">
                    <a:moveTo>
                      <a:pt x="445" y="890"/>
                    </a:moveTo>
                    <a:lnTo>
                      <a:pt x="490" y="887"/>
                    </a:lnTo>
                    <a:lnTo>
                      <a:pt x="534" y="880"/>
                    </a:lnTo>
                    <a:lnTo>
                      <a:pt x="577" y="870"/>
                    </a:lnTo>
                    <a:lnTo>
                      <a:pt x="617" y="855"/>
                    </a:lnTo>
                    <a:lnTo>
                      <a:pt x="656" y="835"/>
                    </a:lnTo>
                    <a:lnTo>
                      <a:pt x="693" y="814"/>
                    </a:lnTo>
                    <a:lnTo>
                      <a:pt x="727" y="788"/>
                    </a:lnTo>
                    <a:lnTo>
                      <a:pt x="759" y="759"/>
                    </a:lnTo>
                    <a:lnTo>
                      <a:pt x="788" y="727"/>
                    </a:lnTo>
                    <a:lnTo>
                      <a:pt x="813" y="694"/>
                    </a:lnTo>
                    <a:lnTo>
                      <a:pt x="835" y="657"/>
                    </a:lnTo>
                    <a:lnTo>
                      <a:pt x="855" y="618"/>
                    </a:lnTo>
                    <a:lnTo>
                      <a:pt x="869" y="577"/>
                    </a:lnTo>
                    <a:lnTo>
                      <a:pt x="880" y="535"/>
                    </a:lnTo>
                    <a:lnTo>
                      <a:pt x="887" y="490"/>
                    </a:lnTo>
                    <a:lnTo>
                      <a:pt x="889" y="445"/>
                    </a:lnTo>
                    <a:lnTo>
                      <a:pt x="887" y="400"/>
                    </a:lnTo>
                    <a:lnTo>
                      <a:pt x="880" y="355"/>
                    </a:lnTo>
                    <a:lnTo>
                      <a:pt x="869" y="312"/>
                    </a:lnTo>
                    <a:lnTo>
                      <a:pt x="855" y="272"/>
                    </a:lnTo>
                    <a:lnTo>
                      <a:pt x="835" y="233"/>
                    </a:lnTo>
                    <a:lnTo>
                      <a:pt x="813" y="196"/>
                    </a:lnTo>
                    <a:lnTo>
                      <a:pt x="788" y="163"/>
                    </a:lnTo>
                    <a:lnTo>
                      <a:pt x="759" y="130"/>
                    </a:lnTo>
                    <a:lnTo>
                      <a:pt x="727" y="101"/>
                    </a:lnTo>
                    <a:lnTo>
                      <a:pt x="693" y="76"/>
                    </a:lnTo>
                    <a:lnTo>
                      <a:pt x="656" y="54"/>
                    </a:lnTo>
                    <a:lnTo>
                      <a:pt x="617" y="35"/>
                    </a:lnTo>
                    <a:lnTo>
                      <a:pt x="577" y="20"/>
                    </a:lnTo>
                    <a:lnTo>
                      <a:pt x="534" y="9"/>
                    </a:lnTo>
                    <a:lnTo>
                      <a:pt x="490" y="2"/>
                    </a:lnTo>
                    <a:lnTo>
                      <a:pt x="445" y="0"/>
                    </a:lnTo>
                    <a:lnTo>
                      <a:pt x="400" y="2"/>
                    </a:lnTo>
                    <a:lnTo>
                      <a:pt x="355" y="9"/>
                    </a:lnTo>
                    <a:lnTo>
                      <a:pt x="312" y="20"/>
                    </a:lnTo>
                    <a:lnTo>
                      <a:pt x="272" y="35"/>
                    </a:lnTo>
                    <a:lnTo>
                      <a:pt x="233" y="54"/>
                    </a:lnTo>
                    <a:lnTo>
                      <a:pt x="196" y="76"/>
                    </a:lnTo>
                    <a:lnTo>
                      <a:pt x="163" y="101"/>
                    </a:lnTo>
                    <a:lnTo>
                      <a:pt x="130" y="130"/>
                    </a:lnTo>
                    <a:lnTo>
                      <a:pt x="102" y="163"/>
                    </a:lnTo>
                    <a:lnTo>
                      <a:pt x="76" y="196"/>
                    </a:lnTo>
                    <a:lnTo>
                      <a:pt x="54" y="233"/>
                    </a:lnTo>
                    <a:lnTo>
                      <a:pt x="35" y="272"/>
                    </a:lnTo>
                    <a:lnTo>
                      <a:pt x="20" y="312"/>
                    </a:lnTo>
                    <a:lnTo>
                      <a:pt x="9" y="355"/>
                    </a:lnTo>
                    <a:lnTo>
                      <a:pt x="3" y="400"/>
                    </a:lnTo>
                    <a:lnTo>
                      <a:pt x="0" y="445"/>
                    </a:lnTo>
                    <a:lnTo>
                      <a:pt x="3" y="490"/>
                    </a:lnTo>
                    <a:lnTo>
                      <a:pt x="9" y="535"/>
                    </a:lnTo>
                    <a:lnTo>
                      <a:pt x="20" y="577"/>
                    </a:lnTo>
                    <a:lnTo>
                      <a:pt x="35" y="618"/>
                    </a:lnTo>
                    <a:lnTo>
                      <a:pt x="54" y="657"/>
                    </a:lnTo>
                    <a:lnTo>
                      <a:pt x="76" y="694"/>
                    </a:lnTo>
                    <a:lnTo>
                      <a:pt x="102" y="727"/>
                    </a:lnTo>
                    <a:lnTo>
                      <a:pt x="130" y="759"/>
                    </a:lnTo>
                    <a:lnTo>
                      <a:pt x="163" y="788"/>
                    </a:lnTo>
                    <a:lnTo>
                      <a:pt x="196" y="814"/>
                    </a:lnTo>
                    <a:lnTo>
                      <a:pt x="233" y="835"/>
                    </a:lnTo>
                    <a:lnTo>
                      <a:pt x="272" y="855"/>
                    </a:lnTo>
                    <a:lnTo>
                      <a:pt x="312" y="870"/>
                    </a:lnTo>
                    <a:lnTo>
                      <a:pt x="355" y="880"/>
                    </a:lnTo>
                    <a:lnTo>
                      <a:pt x="400" y="887"/>
                    </a:lnTo>
                    <a:lnTo>
                      <a:pt x="445" y="89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2" name="Freeform 352">
                <a:extLst>
                  <a:ext uri="{FF2B5EF4-FFF2-40B4-BE49-F238E27FC236}">
                    <a16:creationId xmlns:a16="http://schemas.microsoft.com/office/drawing/2014/main" id="{CB0A1285-1FCF-4F3E-9BA9-76F578AF6A2F}"/>
                  </a:ext>
                </a:extLst>
              </p:cNvPr>
              <p:cNvSpPr>
                <a:spLocks/>
              </p:cNvSpPr>
              <p:nvPr/>
            </p:nvSpPr>
            <p:spPr bwMode="auto">
              <a:xfrm>
                <a:off x="2308" y="467"/>
                <a:ext cx="183" cy="184"/>
              </a:xfrm>
              <a:custGeom>
                <a:avLst/>
                <a:gdLst>
                  <a:gd name="T0" fmla="*/ 3 w 366"/>
                  <a:gd name="T1" fmla="*/ 6 h 367"/>
                  <a:gd name="T2" fmla="*/ 4 w 366"/>
                  <a:gd name="T3" fmla="*/ 6 h 367"/>
                  <a:gd name="T4" fmla="*/ 4 w 366"/>
                  <a:gd name="T5" fmla="*/ 6 h 367"/>
                  <a:gd name="T6" fmla="*/ 5 w 366"/>
                  <a:gd name="T7" fmla="*/ 6 h 367"/>
                  <a:gd name="T8" fmla="*/ 5 w 366"/>
                  <a:gd name="T9" fmla="*/ 5 h 367"/>
                  <a:gd name="T10" fmla="*/ 6 w 366"/>
                  <a:gd name="T11" fmla="*/ 5 h 367"/>
                  <a:gd name="T12" fmla="*/ 6 w 366"/>
                  <a:gd name="T13" fmla="*/ 4 h 367"/>
                  <a:gd name="T14" fmla="*/ 6 w 366"/>
                  <a:gd name="T15" fmla="*/ 4 h 367"/>
                  <a:gd name="T16" fmla="*/ 6 w 366"/>
                  <a:gd name="T17" fmla="*/ 3 h 367"/>
                  <a:gd name="T18" fmla="*/ 6 w 366"/>
                  <a:gd name="T19" fmla="*/ 3 h 367"/>
                  <a:gd name="T20" fmla="*/ 6 w 366"/>
                  <a:gd name="T21" fmla="*/ 2 h 367"/>
                  <a:gd name="T22" fmla="*/ 6 w 366"/>
                  <a:gd name="T23" fmla="*/ 2 h 367"/>
                  <a:gd name="T24" fmla="*/ 5 w 366"/>
                  <a:gd name="T25" fmla="*/ 1 h 367"/>
                  <a:gd name="T26" fmla="*/ 5 w 366"/>
                  <a:gd name="T27" fmla="*/ 1 h 367"/>
                  <a:gd name="T28" fmla="*/ 4 w 366"/>
                  <a:gd name="T29" fmla="*/ 1 h 367"/>
                  <a:gd name="T30" fmla="*/ 4 w 366"/>
                  <a:gd name="T31" fmla="*/ 1 h 367"/>
                  <a:gd name="T32" fmla="*/ 3 w 366"/>
                  <a:gd name="T33" fmla="*/ 0 h 367"/>
                  <a:gd name="T34" fmla="*/ 3 w 366"/>
                  <a:gd name="T35" fmla="*/ 1 h 367"/>
                  <a:gd name="T36" fmla="*/ 2 w 366"/>
                  <a:gd name="T37" fmla="*/ 1 h 367"/>
                  <a:gd name="T38" fmla="*/ 2 w 366"/>
                  <a:gd name="T39" fmla="*/ 1 h 367"/>
                  <a:gd name="T40" fmla="*/ 1 w 366"/>
                  <a:gd name="T41" fmla="*/ 1 h 367"/>
                  <a:gd name="T42" fmla="*/ 1 w 366"/>
                  <a:gd name="T43" fmla="*/ 2 h 367"/>
                  <a:gd name="T44" fmla="*/ 1 w 366"/>
                  <a:gd name="T45" fmla="*/ 2 h 367"/>
                  <a:gd name="T46" fmla="*/ 1 w 366"/>
                  <a:gd name="T47" fmla="*/ 3 h 367"/>
                  <a:gd name="T48" fmla="*/ 0 w 366"/>
                  <a:gd name="T49" fmla="*/ 3 h 367"/>
                  <a:gd name="T50" fmla="*/ 1 w 366"/>
                  <a:gd name="T51" fmla="*/ 4 h 367"/>
                  <a:gd name="T52" fmla="*/ 1 w 366"/>
                  <a:gd name="T53" fmla="*/ 4 h 367"/>
                  <a:gd name="T54" fmla="*/ 1 w 366"/>
                  <a:gd name="T55" fmla="*/ 5 h 367"/>
                  <a:gd name="T56" fmla="*/ 1 w 366"/>
                  <a:gd name="T57" fmla="*/ 5 h 367"/>
                  <a:gd name="T58" fmla="*/ 2 w 366"/>
                  <a:gd name="T59" fmla="*/ 6 h 367"/>
                  <a:gd name="T60" fmla="*/ 2 w 366"/>
                  <a:gd name="T61" fmla="*/ 6 h 367"/>
                  <a:gd name="T62" fmla="*/ 3 w 366"/>
                  <a:gd name="T63" fmla="*/ 6 h 367"/>
                  <a:gd name="T64" fmla="*/ 3 w 366"/>
                  <a:gd name="T65" fmla="*/ 6 h 3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6" h="367">
                    <a:moveTo>
                      <a:pt x="183" y="367"/>
                    </a:moveTo>
                    <a:lnTo>
                      <a:pt x="219" y="364"/>
                    </a:lnTo>
                    <a:lnTo>
                      <a:pt x="254" y="352"/>
                    </a:lnTo>
                    <a:lnTo>
                      <a:pt x="285" y="336"/>
                    </a:lnTo>
                    <a:lnTo>
                      <a:pt x="313" y="313"/>
                    </a:lnTo>
                    <a:lnTo>
                      <a:pt x="335" y="285"/>
                    </a:lnTo>
                    <a:lnTo>
                      <a:pt x="352" y="254"/>
                    </a:lnTo>
                    <a:lnTo>
                      <a:pt x="362" y="220"/>
                    </a:lnTo>
                    <a:lnTo>
                      <a:pt x="366" y="183"/>
                    </a:lnTo>
                    <a:lnTo>
                      <a:pt x="362" y="146"/>
                    </a:lnTo>
                    <a:lnTo>
                      <a:pt x="352" y="111"/>
                    </a:lnTo>
                    <a:lnTo>
                      <a:pt x="335" y="80"/>
                    </a:lnTo>
                    <a:lnTo>
                      <a:pt x="313" y="53"/>
                    </a:lnTo>
                    <a:lnTo>
                      <a:pt x="285" y="31"/>
                    </a:lnTo>
                    <a:lnTo>
                      <a:pt x="254" y="13"/>
                    </a:lnTo>
                    <a:lnTo>
                      <a:pt x="219" y="3"/>
                    </a:lnTo>
                    <a:lnTo>
                      <a:pt x="183" y="0"/>
                    </a:lnTo>
                    <a:lnTo>
                      <a:pt x="146" y="3"/>
                    </a:lnTo>
                    <a:lnTo>
                      <a:pt x="111" y="13"/>
                    </a:lnTo>
                    <a:lnTo>
                      <a:pt x="80" y="31"/>
                    </a:lnTo>
                    <a:lnTo>
                      <a:pt x="54" y="53"/>
                    </a:lnTo>
                    <a:lnTo>
                      <a:pt x="31" y="80"/>
                    </a:lnTo>
                    <a:lnTo>
                      <a:pt x="15" y="111"/>
                    </a:lnTo>
                    <a:lnTo>
                      <a:pt x="3" y="146"/>
                    </a:lnTo>
                    <a:lnTo>
                      <a:pt x="0" y="183"/>
                    </a:lnTo>
                    <a:lnTo>
                      <a:pt x="3" y="220"/>
                    </a:lnTo>
                    <a:lnTo>
                      <a:pt x="15" y="254"/>
                    </a:lnTo>
                    <a:lnTo>
                      <a:pt x="31" y="285"/>
                    </a:lnTo>
                    <a:lnTo>
                      <a:pt x="54" y="313"/>
                    </a:lnTo>
                    <a:lnTo>
                      <a:pt x="80" y="336"/>
                    </a:lnTo>
                    <a:lnTo>
                      <a:pt x="111" y="352"/>
                    </a:lnTo>
                    <a:lnTo>
                      <a:pt x="146" y="364"/>
                    </a:lnTo>
                    <a:lnTo>
                      <a:pt x="183" y="367"/>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3" name="Freeform 353">
                <a:extLst>
                  <a:ext uri="{FF2B5EF4-FFF2-40B4-BE49-F238E27FC236}">
                    <a16:creationId xmlns:a16="http://schemas.microsoft.com/office/drawing/2014/main" id="{2B9F8D24-53BB-46F0-B21D-B68B3C8FED17}"/>
                  </a:ext>
                </a:extLst>
              </p:cNvPr>
              <p:cNvSpPr>
                <a:spLocks/>
              </p:cNvSpPr>
              <p:nvPr/>
            </p:nvSpPr>
            <p:spPr bwMode="auto">
              <a:xfrm>
                <a:off x="2308" y="467"/>
                <a:ext cx="183" cy="184"/>
              </a:xfrm>
              <a:custGeom>
                <a:avLst/>
                <a:gdLst>
                  <a:gd name="T0" fmla="*/ 3 w 366"/>
                  <a:gd name="T1" fmla="*/ 6 h 367"/>
                  <a:gd name="T2" fmla="*/ 4 w 366"/>
                  <a:gd name="T3" fmla="*/ 6 h 367"/>
                  <a:gd name="T4" fmla="*/ 4 w 366"/>
                  <a:gd name="T5" fmla="*/ 6 h 367"/>
                  <a:gd name="T6" fmla="*/ 5 w 366"/>
                  <a:gd name="T7" fmla="*/ 6 h 367"/>
                  <a:gd name="T8" fmla="*/ 5 w 366"/>
                  <a:gd name="T9" fmla="*/ 5 h 367"/>
                  <a:gd name="T10" fmla="*/ 6 w 366"/>
                  <a:gd name="T11" fmla="*/ 5 h 367"/>
                  <a:gd name="T12" fmla="*/ 6 w 366"/>
                  <a:gd name="T13" fmla="*/ 4 h 367"/>
                  <a:gd name="T14" fmla="*/ 6 w 366"/>
                  <a:gd name="T15" fmla="*/ 4 h 367"/>
                  <a:gd name="T16" fmla="*/ 6 w 366"/>
                  <a:gd name="T17" fmla="*/ 3 h 367"/>
                  <a:gd name="T18" fmla="*/ 6 w 366"/>
                  <a:gd name="T19" fmla="*/ 3 h 367"/>
                  <a:gd name="T20" fmla="*/ 6 w 366"/>
                  <a:gd name="T21" fmla="*/ 2 h 367"/>
                  <a:gd name="T22" fmla="*/ 6 w 366"/>
                  <a:gd name="T23" fmla="*/ 2 h 367"/>
                  <a:gd name="T24" fmla="*/ 5 w 366"/>
                  <a:gd name="T25" fmla="*/ 1 h 367"/>
                  <a:gd name="T26" fmla="*/ 5 w 366"/>
                  <a:gd name="T27" fmla="*/ 1 h 367"/>
                  <a:gd name="T28" fmla="*/ 4 w 366"/>
                  <a:gd name="T29" fmla="*/ 1 h 367"/>
                  <a:gd name="T30" fmla="*/ 4 w 366"/>
                  <a:gd name="T31" fmla="*/ 1 h 367"/>
                  <a:gd name="T32" fmla="*/ 3 w 366"/>
                  <a:gd name="T33" fmla="*/ 0 h 367"/>
                  <a:gd name="T34" fmla="*/ 3 w 366"/>
                  <a:gd name="T35" fmla="*/ 1 h 367"/>
                  <a:gd name="T36" fmla="*/ 2 w 366"/>
                  <a:gd name="T37" fmla="*/ 1 h 367"/>
                  <a:gd name="T38" fmla="*/ 2 w 366"/>
                  <a:gd name="T39" fmla="*/ 1 h 367"/>
                  <a:gd name="T40" fmla="*/ 1 w 366"/>
                  <a:gd name="T41" fmla="*/ 1 h 367"/>
                  <a:gd name="T42" fmla="*/ 1 w 366"/>
                  <a:gd name="T43" fmla="*/ 2 h 367"/>
                  <a:gd name="T44" fmla="*/ 1 w 366"/>
                  <a:gd name="T45" fmla="*/ 2 h 367"/>
                  <a:gd name="T46" fmla="*/ 1 w 366"/>
                  <a:gd name="T47" fmla="*/ 3 h 367"/>
                  <a:gd name="T48" fmla="*/ 0 w 366"/>
                  <a:gd name="T49" fmla="*/ 3 h 367"/>
                  <a:gd name="T50" fmla="*/ 1 w 366"/>
                  <a:gd name="T51" fmla="*/ 4 h 367"/>
                  <a:gd name="T52" fmla="*/ 1 w 366"/>
                  <a:gd name="T53" fmla="*/ 4 h 367"/>
                  <a:gd name="T54" fmla="*/ 1 w 366"/>
                  <a:gd name="T55" fmla="*/ 5 h 367"/>
                  <a:gd name="T56" fmla="*/ 1 w 366"/>
                  <a:gd name="T57" fmla="*/ 5 h 367"/>
                  <a:gd name="T58" fmla="*/ 2 w 366"/>
                  <a:gd name="T59" fmla="*/ 6 h 367"/>
                  <a:gd name="T60" fmla="*/ 2 w 366"/>
                  <a:gd name="T61" fmla="*/ 6 h 367"/>
                  <a:gd name="T62" fmla="*/ 3 w 366"/>
                  <a:gd name="T63" fmla="*/ 6 h 367"/>
                  <a:gd name="T64" fmla="*/ 3 w 366"/>
                  <a:gd name="T65" fmla="*/ 6 h 3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6" h="367">
                    <a:moveTo>
                      <a:pt x="183" y="367"/>
                    </a:moveTo>
                    <a:lnTo>
                      <a:pt x="219" y="364"/>
                    </a:lnTo>
                    <a:lnTo>
                      <a:pt x="254" y="352"/>
                    </a:lnTo>
                    <a:lnTo>
                      <a:pt x="285" y="336"/>
                    </a:lnTo>
                    <a:lnTo>
                      <a:pt x="313" y="313"/>
                    </a:lnTo>
                    <a:lnTo>
                      <a:pt x="335" y="285"/>
                    </a:lnTo>
                    <a:lnTo>
                      <a:pt x="352" y="254"/>
                    </a:lnTo>
                    <a:lnTo>
                      <a:pt x="362" y="220"/>
                    </a:lnTo>
                    <a:lnTo>
                      <a:pt x="366" y="183"/>
                    </a:lnTo>
                    <a:lnTo>
                      <a:pt x="362" y="146"/>
                    </a:lnTo>
                    <a:lnTo>
                      <a:pt x="352" y="111"/>
                    </a:lnTo>
                    <a:lnTo>
                      <a:pt x="335" y="80"/>
                    </a:lnTo>
                    <a:lnTo>
                      <a:pt x="313" y="53"/>
                    </a:lnTo>
                    <a:lnTo>
                      <a:pt x="285" y="31"/>
                    </a:lnTo>
                    <a:lnTo>
                      <a:pt x="254" y="13"/>
                    </a:lnTo>
                    <a:lnTo>
                      <a:pt x="219" y="3"/>
                    </a:lnTo>
                    <a:lnTo>
                      <a:pt x="183" y="0"/>
                    </a:lnTo>
                    <a:lnTo>
                      <a:pt x="146" y="3"/>
                    </a:lnTo>
                    <a:lnTo>
                      <a:pt x="111" y="13"/>
                    </a:lnTo>
                    <a:lnTo>
                      <a:pt x="80" y="31"/>
                    </a:lnTo>
                    <a:lnTo>
                      <a:pt x="54" y="53"/>
                    </a:lnTo>
                    <a:lnTo>
                      <a:pt x="31" y="80"/>
                    </a:lnTo>
                    <a:lnTo>
                      <a:pt x="15" y="111"/>
                    </a:lnTo>
                    <a:lnTo>
                      <a:pt x="3" y="146"/>
                    </a:lnTo>
                    <a:lnTo>
                      <a:pt x="0" y="183"/>
                    </a:lnTo>
                    <a:lnTo>
                      <a:pt x="3" y="220"/>
                    </a:lnTo>
                    <a:lnTo>
                      <a:pt x="15" y="254"/>
                    </a:lnTo>
                    <a:lnTo>
                      <a:pt x="31" y="285"/>
                    </a:lnTo>
                    <a:lnTo>
                      <a:pt x="54" y="313"/>
                    </a:lnTo>
                    <a:lnTo>
                      <a:pt x="80" y="336"/>
                    </a:lnTo>
                    <a:lnTo>
                      <a:pt x="111" y="352"/>
                    </a:lnTo>
                    <a:lnTo>
                      <a:pt x="146" y="364"/>
                    </a:lnTo>
                    <a:lnTo>
                      <a:pt x="183" y="367"/>
                    </a:lnTo>
                    <a:close/>
                  </a:path>
                </a:pathLst>
              </a:custGeom>
              <a:solidFill>
                <a:srgbClr val="FFF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4" name="Freeform 354">
                <a:extLst>
                  <a:ext uri="{FF2B5EF4-FFF2-40B4-BE49-F238E27FC236}">
                    <a16:creationId xmlns:a16="http://schemas.microsoft.com/office/drawing/2014/main" id="{3B6D6EEC-1E3E-4F46-907D-9995F6D89FA4}"/>
                  </a:ext>
                </a:extLst>
              </p:cNvPr>
              <p:cNvSpPr>
                <a:spLocks/>
              </p:cNvSpPr>
              <p:nvPr/>
            </p:nvSpPr>
            <p:spPr bwMode="auto">
              <a:xfrm>
                <a:off x="2371" y="945"/>
                <a:ext cx="59" cy="126"/>
              </a:xfrm>
              <a:custGeom>
                <a:avLst/>
                <a:gdLst>
                  <a:gd name="T0" fmla="*/ 1 w 119"/>
                  <a:gd name="T1" fmla="*/ 4 h 251"/>
                  <a:gd name="T2" fmla="*/ 1 w 119"/>
                  <a:gd name="T3" fmla="*/ 0 h 251"/>
                  <a:gd name="T4" fmla="*/ 0 w 119"/>
                  <a:gd name="T5" fmla="*/ 0 h 251"/>
                  <a:gd name="T6" fmla="*/ 0 w 119"/>
                  <a:gd name="T7" fmla="*/ 4 h 251"/>
                  <a:gd name="T8" fmla="*/ 1 w 119"/>
                  <a:gd name="T9" fmla="*/ 4 h 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51">
                    <a:moveTo>
                      <a:pt x="119" y="251"/>
                    </a:moveTo>
                    <a:lnTo>
                      <a:pt x="86" y="0"/>
                    </a:lnTo>
                    <a:lnTo>
                      <a:pt x="31" y="0"/>
                    </a:lnTo>
                    <a:lnTo>
                      <a:pt x="0" y="251"/>
                    </a:lnTo>
                    <a:lnTo>
                      <a:pt x="119" y="251"/>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5" name="Freeform 355">
                <a:extLst>
                  <a:ext uri="{FF2B5EF4-FFF2-40B4-BE49-F238E27FC236}">
                    <a16:creationId xmlns:a16="http://schemas.microsoft.com/office/drawing/2014/main" id="{AE85A4B0-3DBA-4982-870B-8A34ED4D20C6}"/>
                  </a:ext>
                </a:extLst>
              </p:cNvPr>
              <p:cNvSpPr>
                <a:spLocks/>
              </p:cNvSpPr>
              <p:nvPr/>
            </p:nvSpPr>
            <p:spPr bwMode="auto">
              <a:xfrm>
                <a:off x="2323" y="1137"/>
                <a:ext cx="155" cy="62"/>
              </a:xfrm>
              <a:custGeom>
                <a:avLst/>
                <a:gdLst>
                  <a:gd name="T0" fmla="*/ 0 w 310"/>
                  <a:gd name="T1" fmla="*/ 2 h 123"/>
                  <a:gd name="T2" fmla="*/ 1 w 310"/>
                  <a:gd name="T3" fmla="*/ 2 h 123"/>
                  <a:gd name="T4" fmla="*/ 1 w 310"/>
                  <a:gd name="T5" fmla="*/ 2 h 123"/>
                  <a:gd name="T6" fmla="*/ 1 w 310"/>
                  <a:gd name="T7" fmla="*/ 2 h 123"/>
                  <a:gd name="T8" fmla="*/ 1 w 310"/>
                  <a:gd name="T9" fmla="*/ 2 h 123"/>
                  <a:gd name="T10" fmla="*/ 2 w 310"/>
                  <a:gd name="T11" fmla="*/ 2 h 123"/>
                  <a:gd name="T12" fmla="*/ 2 w 310"/>
                  <a:gd name="T13" fmla="*/ 2 h 123"/>
                  <a:gd name="T14" fmla="*/ 2 w 310"/>
                  <a:gd name="T15" fmla="*/ 2 h 123"/>
                  <a:gd name="T16" fmla="*/ 3 w 310"/>
                  <a:gd name="T17" fmla="*/ 2 h 123"/>
                  <a:gd name="T18" fmla="*/ 3 w 310"/>
                  <a:gd name="T19" fmla="*/ 2 h 123"/>
                  <a:gd name="T20" fmla="*/ 4 w 310"/>
                  <a:gd name="T21" fmla="*/ 2 h 123"/>
                  <a:gd name="T22" fmla="*/ 4 w 310"/>
                  <a:gd name="T23" fmla="*/ 2 h 123"/>
                  <a:gd name="T24" fmla="*/ 5 w 310"/>
                  <a:gd name="T25" fmla="*/ 2 h 123"/>
                  <a:gd name="T26" fmla="*/ 5 w 310"/>
                  <a:gd name="T27" fmla="*/ 2 h 123"/>
                  <a:gd name="T28" fmla="*/ 5 w 310"/>
                  <a:gd name="T29" fmla="*/ 2 h 123"/>
                  <a:gd name="T30" fmla="*/ 5 w 310"/>
                  <a:gd name="T31" fmla="*/ 2 h 123"/>
                  <a:gd name="T32" fmla="*/ 5 w 310"/>
                  <a:gd name="T33" fmla="*/ 2 h 123"/>
                  <a:gd name="T34" fmla="*/ 5 w 310"/>
                  <a:gd name="T35" fmla="*/ 2 h 123"/>
                  <a:gd name="T36" fmla="*/ 5 w 310"/>
                  <a:gd name="T37" fmla="*/ 2 h 123"/>
                  <a:gd name="T38" fmla="*/ 4 w 310"/>
                  <a:gd name="T39" fmla="*/ 2 h 123"/>
                  <a:gd name="T40" fmla="*/ 4 w 310"/>
                  <a:gd name="T41" fmla="*/ 1 h 123"/>
                  <a:gd name="T42" fmla="*/ 4 w 310"/>
                  <a:gd name="T43" fmla="*/ 1 h 123"/>
                  <a:gd name="T44" fmla="*/ 4 w 310"/>
                  <a:gd name="T45" fmla="*/ 1 h 123"/>
                  <a:gd name="T46" fmla="*/ 3 w 310"/>
                  <a:gd name="T47" fmla="*/ 1 h 123"/>
                  <a:gd name="T48" fmla="*/ 3 w 310"/>
                  <a:gd name="T49" fmla="*/ 0 h 123"/>
                  <a:gd name="T50" fmla="*/ 2 w 310"/>
                  <a:gd name="T51" fmla="*/ 0 h 123"/>
                  <a:gd name="T52" fmla="*/ 2 w 310"/>
                  <a:gd name="T53" fmla="*/ 1 h 123"/>
                  <a:gd name="T54" fmla="*/ 2 w 310"/>
                  <a:gd name="T55" fmla="*/ 1 h 123"/>
                  <a:gd name="T56" fmla="*/ 2 w 310"/>
                  <a:gd name="T57" fmla="*/ 1 h 123"/>
                  <a:gd name="T58" fmla="*/ 2 w 310"/>
                  <a:gd name="T59" fmla="*/ 1 h 123"/>
                  <a:gd name="T60" fmla="*/ 2 w 310"/>
                  <a:gd name="T61" fmla="*/ 2 h 123"/>
                  <a:gd name="T62" fmla="*/ 1 w 310"/>
                  <a:gd name="T63" fmla="*/ 2 h 123"/>
                  <a:gd name="T64" fmla="*/ 1 w 310"/>
                  <a:gd name="T65" fmla="*/ 2 h 123"/>
                  <a:gd name="T66" fmla="*/ 0 w 310"/>
                  <a:gd name="T67" fmla="*/ 2 h 1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0" h="123">
                    <a:moveTo>
                      <a:pt x="0" y="110"/>
                    </a:moveTo>
                    <a:lnTo>
                      <a:pt x="4" y="113"/>
                    </a:lnTo>
                    <a:lnTo>
                      <a:pt x="13" y="116"/>
                    </a:lnTo>
                    <a:lnTo>
                      <a:pt x="27" y="119"/>
                    </a:lnTo>
                    <a:lnTo>
                      <a:pt x="45" y="120"/>
                    </a:lnTo>
                    <a:lnTo>
                      <a:pt x="68" y="121"/>
                    </a:lnTo>
                    <a:lnTo>
                      <a:pt x="95" y="122"/>
                    </a:lnTo>
                    <a:lnTo>
                      <a:pt x="124" y="123"/>
                    </a:lnTo>
                    <a:lnTo>
                      <a:pt x="155" y="123"/>
                    </a:lnTo>
                    <a:lnTo>
                      <a:pt x="186" y="123"/>
                    </a:lnTo>
                    <a:lnTo>
                      <a:pt x="216" y="122"/>
                    </a:lnTo>
                    <a:lnTo>
                      <a:pt x="242" y="121"/>
                    </a:lnTo>
                    <a:lnTo>
                      <a:pt x="265" y="120"/>
                    </a:lnTo>
                    <a:lnTo>
                      <a:pt x="284" y="119"/>
                    </a:lnTo>
                    <a:lnTo>
                      <a:pt x="298" y="116"/>
                    </a:lnTo>
                    <a:lnTo>
                      <a:pt x="307" y="113"/>
                    </a:lnTo>
                    <a:lnTo>
                      <a:pt x="310" y="110"/>
                    </a:lnTo>
                    <a:lnTo>
                      <a:pt x="283" y="107"/>
                    </a:lnTo>
                    <a:lnTo>
                      <a:pt x="258" y="97"/>
                    </a:lnTo>
                    <a:lnTo>
                      <a:pt x="238" y="82"/>
                    </a:lnTo>
                    <a:lnTo>
                      <a:pt x="222" y="63"/>
                    </a:lnTo>
                    <a:lnTo>
                      <a:pt x="208" y="45"/>
                    </a:lnTo>
                    <a:lnTo>
                      <a:pt x="196" y="26"/>
                    </a:lnTo>
                    <a:lnTo>
                      <a:pt x="189" y="11"/>
                    </a:lnTo>
                    <a:lnTo>
                      <a:pt x="185" y="0"/>
                    </a:lnTo>
                    <a:lnTo>
                      <a:pt x="125" y="0"/>
                    </a:lnTo>
                    <a:lnTo>
                      <a:pt x="120" y="11"/>
                    </a:lnTo>
                    <a:lnTo>
                      <a:pt x="113" y="26"/>
                    </a:lnTo>
                    <a:lnTo>
                      <a:pt x="103" y="45"/>
                    </a:lnTo>
                    <a:lnTo>
                      <a:pt x="89" y="63"/>
                    </a:lnTo>
                    <a:lnTo>
                      <a:pt x="72" y="82"/>
                    </a:lnTo>
                    <a:lnTo>
                      <a:pt x="52" y="97"/>
                    </a:lnTo>
                    <a:lnTo>
                      <a:pt x="28" y="107"/>
                    </a:lnTo>
                    <a:lnTo>
                      <a:pt x="0" y="110"/>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6" name="Rectangle 356">
                <a:extLst>
                  <a:ext uri="{FF2B5EF4-FFF2-40B4-BE49-F238E27FC236}">
                    <a16:creationId xmlns:a16="http://schemas.microsoft.com/office/drawing/2014/main" id="{7BEB74FC-436A-4F4E-A35E-3327B3D6B6C7}"/>
                  </a:ext>
                </a:extLst>
              </p:cNvPr>
              <p:cNvSpPr>
                <a:spLocks noChangeArrowheads="1"/>
              </p:cNvSpPr>
              <p:nvPr/>
            </p:nvSpPr>
            <p:spPr bwMode="auto">
              <a:xfrm>
                <a:off x="2348" y="879"/>
                <a:ext cx="104" cy="29"/>
              </a:xfrm>
              <a:prstGeom prst="rect">
                <a:avLst/>
              </a:prstGeom>
              <a:solidFill>
                <a:srgbClr val="BF7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050">
                  <a:solidFill>
                    <a:srgbClr val="000000"/>
                  </a:solidFill>
                </a:endParaRPr>
              </a:p>
            </p:txBody>
          </p:sp>
          <p:sp>
            <p:nvSpPr>
              <p:cNvPr id="30877" name="Freeform 357">
                <a:extLst>
                  <a:ext uri="{FF2B5EF4-FFF2-40B4-BE49-F238E27FC236}">
                    <a16:creationId xmlns:a16="http://schemas.microsoft.com/office/drawing/2014/main" id="{31FD70A2-B17A-4B1B-80DE-1E44BDBAFC3F}"/>
                  </a:ext>
                </a:extLst>
              </p:cNvPr>
              <p:cNvSpPr>
                <a:spLocks/>
              </p:cNvSpPr>
              <p:nvPr/>
            </p:nvSpPr>
            <p:spPr bwMode="auto">
              <a:xfrm>
                <a:off x="2371" y="1071"/>
                <a:ext cx="59" cy="27"/>
              </a:xfrm>
              <a:custGeom>
                <a:avLst/>
                <a:gdLst>
                  <a:gd name="T0" fmla="*/ 0 w 119"/>
                  <a:gd name="T1" fmla="*/ 1 h 54"/>
                  <a:gd name="T2" fmla="*/ 0 w 119"/>
                  <a:gd name="T3" fmla="*/ 0 h 54"/>
                  <a:gd name="T4" fmla="*/ 1 w 119"/>
                  <a:gd name="T5" fmla="*/ 0 h 54"/>
                  <a:gd name="T6" fmla="*/ 1 w 119"/>
                  <a:gd name="T7" fmla="*/ 1 h 54"/>
                  <a:gd name="T8" fmla="*/ 0 w 119"/>
                  <a:gd name="T9" fmla="*/ 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54">
                    <a:moveTo>
                      <a:pt x="29" y="54"/>
                    </a:moveTo>
                    <a:lnTo>
                      <a:pt x="0" y="0"/>
                    </a:lnTo>
                    <a:lnTo>
                      <a:pt x="119" y="0"/>
                    </a:lnTo>
                    <a:lnTo>
                      <a:pt x="89" y="54"/>
                    </a:lnTo>
                    <a:lnTo>
                      <a:pt x="29" y="54"/>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8" name="Freeform 358">
                <a:extLst>
                  <a:ext uri="{FF2B5EF4-FFF2-40B4-BE49-F238E27FC236}">
                    <a16:creationId xmlns:a16="http://schemas.microsoft.com/office/drawing/2014/main" id="{727518DC-DF00-4B28-A9A4-D8F348006455}"/>
                  </a:ext>
                </a:extLst>
              </p:cNvPr>
              <p:cNvSpPr>
                <a:spLocks/>
              </p:cNvSpPr>
              <p:nvPr/>
            </p:nvSpPr>
            <p:spPr bwMode="auto">
              <a:xfrm>
                <a:off x="2362" y="908"/>
                <a:ext cx="76" cy="40"/>
              </a:xfrm>
              <a:custGeom>
                <a:avLst/>
                <a:gdLst>
                  <a:gd name="T0" fmla="*/ 0 w 152"/>
                  <a:gd name="T1" fmla="*/ 0 h 81"/>
                  <a:gd name="T2" fmla="*/ 1 w 152"/>
                  <a:gd name="T3" fmla="*/ 0 h 81"/>
                  <a:gd name="T4" fmla="*/ 1 w 152"/>
                  <a:gd name="T5" fmla="*/ 0 h 81"/>
                  <a:gd name="T6" fmla="*/ 1 w 152"/>
                  <a:gd name="T7" fmla="*/ 0 h 81"/>
                  <a:gd name="T8" fmla="*/ 1 w 152"/>
                  <a:gd name="T9" fmla="*/ 0 h 81"/>
                  <a:gd name="T10" fmla="*/ 1 w 152"/>
                  <a:gd name="T11" fmla="*/ 1 h 81"/>
                  <a:gd name="T12" fmla="*/ 1 w 152"/>
                  <a:gd name="T13" fmla="*/ 1 h 81"/>
                  <a:gd name="T14" fmla="*/ 1 w 152"/>
                  <a:gd name="T15" fmla="*/ 1 h 81"/>
                  <a:gd name="T16" fmla="*/ 2 w 152"/>
                  <a:gd name="T17" fmla="*/ 1 h 81"/>
                  <a:gd name="T18" fmla="*/ 2 w 152"/>
                  <a:gd name="T19" fmla="*/ 1 h 81"/>
                  <a:gd name="T20" fmla="*/ 2 w 152"/>
                  <a:gd name="T21" fmla="*/ 1 h 81"/>
                  <a:gd name="T22" fmla="*/ 2 w 152"/>
                  <a:gd name="T23" fmla="*/ 1 h 81"/>
                  <a:gd name="T24" fmla="*/ 3 w 152"/>
                  <a:gd name="T25" fmla="*/ 0 h 81"/>
                  <a:gd name="T26" fmla="*/ 3 w 152"/>
                  <a:gd name="T27" fmla="*/ 0 h 81"/>
                  <a:gd name="T28" fmla="*/ 3 w 152"/>
                  <a:gd name="T29" fmla="*/ 0 h 81"/>
                  <a:gd name="T30" fmla="*/ 3 w 152"/>
                  <a:gd name="T31" fmla="*/ 0 h 81"/>
                  <a:gd name="T32" fmla="*/ 3 w 152"/>
                  <a:gd name="T33" fmla="*/ 0 h 81"/>
                  <a:gd name="T34" fmla="*/ 0 w 152"/>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81">
                    <a:moveTo>
                      <a:pt x="0" y="0"/>
                    </a:moveTo>
                    <a:lnTo>
                      <a:pt x="1" y="16"/>
                    </a:lnTo>
                    <a:lnTo>
                      <a:pt x="6" y="31"/>
                    </a:lnTo>
                    <a:lnTo>
                      <a:pt x="12" y="45"/>
                    </a:lnTo>
                    <a:lnTo>
                      <a:pt x="22" y="58"/>
                    </a:lnTo>
                    <a:lnTo>
                      <a:pt x="33" y="67"/>
                    </a:lnTo>
                    <a:lnTo>
                      <a:pt x="46" y="75"/>
                    </a:lnTo>
                    <a:lnTo>
                      <a:pt x="61" y="80"/>
                    </a:lnTo>
                    <a:lnTo>
                      <a:pt x="76" y="81"/>
                    </a:lnTo>
                    <a:lnTo>
                      <a:pt x="91" y="80"/>
                    </a:lnTo>
                    <a:lnTo>
                      <a:pt x="106" y="75"/>
                    </a:lnTo>
                    <a:lnTo>
                      <a:pt x="118" y="67"/>
                    </a:lnTo>
                    <a:lnTo>
                      <a:pt x="130" y="58"/>
                    </a:lnTo>
                    <a:lnTo>
                      <a:pt x="139" y="45"/>
                    </a:lnTo>
                    <a:lnTo>
                      <a:pt x="146" y="31"/>
                    </a:lnTo>
                    <a:lnTo>
                      <a:pt x="151" y="16"/>
                    </a:lnTo>
                    <a:lnTo>
                      <a:pt x="152" y="0"/>
                    </a:lnTo>
                    <a:lnTo>
                      <a:pt x="0" y="0"/>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9" name="Freeform 359">
                <a:extLst>
                  <a:ext uri="{FF2B5EF4-FFF2-40B4-BE49-F238E27FC236}">
                    <a16:creationId xmlns:a16="http://schemas.microsoft.com/office/drawing/2014/main" id="{0109350E-7539-4B0D-A94F-85B398DACFA0}"/>
                  </a:ext>
                </a:extLst>
              </p:cNvPr>
              <p:cNvSpPr>
                <a:spLocks/>
              </p:cNvSpPr>
              <p:nvPr/>
            </p:nvSpPr>
            <p:spPr bwMode="auto">
              <a:xfrm>
                <a:off x="2369" y="1098"/>
                <a:ext cx="64" cy="39"/>
              </a:xfrm>
              <a:custGeom>
                <a:avLst/>
                <a:gdLst>
                  <a:gd name="T0" fmla="*/ 1 w 128"/>
                  <a:gd name="T1" fmla="*/ 1 h 80"/>
                  <a:gd name="T2" fmla="*/ 1 w 128"/>
                  <a:gd name="T3" fmla="*/ 1 h 80"/>
                  <a:gd name="T4" fmla="*/ 1 w 128"/>
                  <a:gd name="T5" fmla="*/ 1 h 80"/>
                  <a:gd name="T6" fmla="*/ 1 w 128"/>
                  <a:gd name="T7" fmla="*/ 0 h 80"/>
                  <a:gd name="T8" fmla="*/ 0 w 128"/>
                  <a:gd name="T9" fmla="*/ 0 h 80"/>
                  <a:gd name="T10" fmla="*/ 1 w 128"/>
                  <a:gd name="T11" fmla="*/ 0 h 80"/>
                  <a:gd name="T12" fmla="*/ 1 w 128"/>
                  <a:gd name="T13" fmla="*/ 0 h 80"/>
                  <a:gd name="T14" fmla="*/ 1 w 128"/>
                  <a:gd name="T15" fmla="*/ 0 h 80"/>
                  <a:gd name="T16" fmla="*/ 1 w 128"/>
                  <a:gd name="T17" fmla="*/ 0 h 80"/>
                  <a:gd name="T18" fmla="*/ 2 w 128"/>
                  <a:gd name="T19" fmla="*/ 0 h 80"/>
                  <a:gd name="T20" fmla="*/ 2 w 128"/>
                  <a:gd name="T21" fmla="*/ 0 h 80"/>
                  <a:gd name="T22" fmla="*/ 2 w 128"/>
                  <a:gd name="T23" fmla="*/ 0 h 80"/>
                  <a:gd name="T24" fmla="*/ 2 w 128"/>
                  <a:gd name="T25" fmla="*/ 0 h 80"/>
                  <a:gd name="T26" fmla="*/ 2 w 128"/>
                  <a:gd name="T27" fmla="*/ 0 h 80"/>
                  <a:gd name="T28" fmla="*/ 2 w 128"/>
                  <a:gd name="T29" fmla="*/ 0 h 80"/>
                  <a:gd name="T30" fmla="*/ 2 w 128"/>
                  <a:gd name="T31" fmla="*/ 1 h 80"/>
                  <a:gd name="T32" fmla="*/ 2 w 128"/>
                  <a:gd name="T33" fmla="*/ 1 h 80"/>
                  <a:gd name="T34" fmla="*/ 2 w 128"/>
                  <a:gd name="T35" fmla="*/ 1 h 80"/>
                  <a:gd name="T36" fmla="*/ 1 w 128"/>
                  <a:gd name="T37" fmla="*/ 1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8" h="80">
                    <a:moveTo>
                      <a:pt x="34" y="80"/>
                    </a:moveTo>
                    <a:lnTo>
                      <a:pt x="20" y="76"/>
                    </a:lnTo>
                    <a:lnTo>
                      <a:pt x="10" y="67"/>
                    </a:lnTo>
                    <a:lnTo>
                      <a:pt x="3" y="55"/>
                    </a:lnTo>
                    <a:lnTo>
                      <a:pt x="0" y="40"/>
                    </a:lnTo>
                    <a:lnTo>
                      <a:pt x="3" y="26"/>
                    </a:lnTo>
                    <a:lnTo>
                      <a:pt x="9" y="13"/>
                    </a:lnTo>
                    <a:lnTo>
                      <a:pt x="19" y="4"/>
                    </a:lnTo>
                    <a:lnTo>
                      <a:pt x="34" y="0"/>
                    </a:lnTo>
                    <a:lnTo>
                      <a:pt x="94" y="0"/>
                    </a:lnTo>
                    <a:lnTo>
                      <a:pt x="109" y="4"/>
                    </a:lnTo>
                    <a:lnTo>
                      <a:pt x="120" y="13"/>
                    </a:lnTo>
                    <a:lnTo>
                      <a:pt x="126" y="26"/>
                    </a:lnTo>
                    <a:lnTo>
                      <a:pt x="128" y="40"/>
                    </a:lnTo>
                    <a:lnTo>
                      <a:pt x="126" y="55"/>
                    </a:lnTo>
                    <a:lnTo>
                      <a:pt x="119" y="67"/>
                    </a:lnTo>
                    <a:lnTo>
                      <a:pt x="109" y="76"/>
                    </a:lnTo>
                    <a:lnTo>
                      <a:pt x="94" y="80"/>
                    </a:lnTo>
                    <a:lnTo>
                      <a:pt x="34" y="80"/>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0" name="Freeform 360">
                <a:extLst>
                  <a:ext uri="{FF2B5EF4-FFF2-40B4-BE49-F238E27FC236}">
                    <a16:creationId xmlns:a16="http://schemas.microsoft.com/office/drawing/2014/main" id="{700911B0-1C62-4E18-8980-68EC11C764EC}"/>
                  </a:ext>
                </a:extLst>
              </p:cNvPr>
              <p:cNvSpPr>
                <a:spLocks/>
              </p:cNvSpPr>
              <p:nvPr/>
            </p:nvSpPr>
            <p:spPr bwMode="auto">
              <a:xfrm>
                <a:off x="2308" y="1193"/>
                <a:ext cx="185" cy="26"/>
              </a:xfrm>
              <a:custGeom>
                <a:avLst/>
                <a:gdLst>
                  <a:gd name="T0" fmla="*/ 0 w 369"/>
                  <a:gd name="T1" fmla="*/ 0 h 54"/>
                  <a:gd name="T2" fmla="*/ 1 w 369"/>
                  <a:gd name="T3" fmla="*/ 0 h 54"/>
                  <a:gd name="T4" fmla="*/ 1 w 369"/>
                  <a:gd name="T5" fmla="*/ 0 h 54"/>
                  <a:gd name="T6" fmla="*/ 1 w 369"/>
                  <a:gd name="T7" fmla="*/ 0 h 54"/>
                  <a:gd name="T8" fmla="*/ 1 w 369"/>
                  <a:gd name="T9" fmla="*/ 0 h 54"/>
                  <a:gd name="T10" fmla="*/ 1 w 369"/>
                  <a:gd name="T11" fmla="*/ 0 h 54"/>
                  <a:gd name="T12" fmla="*/ 1 w 369"/>
                  <a:gd name="T13" fmla="*/ 0 h 54"/>
                  <a:gd name="T14" fmla="*/ 1 w 369"/>
                  <a:gd name="T15" fmla="*/ 0 h 54"/>
                  <a:gd name="T16" fmla="*/ 1 w 369"/>
                  <a:gd name="T17" fmla="*/ 0 h 54"/>
                  <a:gd name="T18" fmla="*/ 2 w 369"/>
                  <a:gd name="T19" fmla="*/ 0 h 54"/>
                  <a:gd name="T20" fmla="*/ 2 w 369"/>
                  <a:gd name="T21" fmla="*/ 0 h 54"/>
                  <a:gd name="T22" fmla="*/ 2 w 369"/>
                  <a:gd name="T23" fmla="*/ 0 h 54"/>
                  <a:gd name="T24" fmla="*/ 2 w 369"/>
                  <a:gd name="T25" fmla="*/ 0 h 54"/>
                  <a:gd name="T26" fmla="*/ 3 w 369"/>
                  <a:gd name="T27" fmla="*/ 0 h 54"/>
                  <a:gd name="T28" fmla="*/ 3 w 369"/>
                  <a:gd name="T29" fmla="*/ 0 h 54"/>
                  <a:gd name="T30" fmla="*/ 3 w 369"/>
                  <a:gd name="T31" fmla="*/ 0 h 54"/>
                  <a:gd name="T32" fmla="*/ 3 w 369"/>
                  <a:gd name="T33" fmla="*/ 0 h 54"/>
                  <a:gd name="T34" fmla="*/ 4 w 369"/>
                  <a:gd name="T35" fmla="*/ 0 h 54"/>
                  <a:gd name="T36" fmla="*/ 4 w 369"/>
                  <a:gd name="T37" fmla="*/ 0 h 54"/>
                  <a:gd name="T38" fmla="*/ 4 w 369"/>
                  <a:gd name="T39" fmla="*/ 0 h 54"/>
                  <a:gd name="T40" fmla="*/ 4 w 369"/>
                  <a:gd name="T41" fmla="*/ 0 h 54"/>
                  <a:gd name="T42" fmla="*/ 5 w 369"/>
                  <a:gd name="T43" fmla="*/ 0 h 54"/>
                  <a:gd name="T44" fmla="*/ 5 w 369"/>
                  <a:gd name="T45" fmla="*/ 0 h 54"/>
                  <a:gd name="T46" fmla="*/ 5 w 369"/>
                  <a:gd name="T47" fmla="*/ 0 h 54"/>
                  <a:gd name="T48" fmla="*/ 5 w 369"/>
                  <a:gd name="T49" fmla="*/ 0 h 54"/>
                  <a:gd name="T50" fmla="*/ 6 w 369"/>
                  <a:gd name="T51" fmla="*/ 0 h 54"/>
                  <a:gd name="T52" fmla="*/ 6 w 369"/>
                  <a:gd name="T53" fmla="*/ 0 h 54"/>
                  <a:gd name="T54" fmla="*/ 6 w 369"/>
                  <a:gd name="T55" fmla="*/ 0 h 54"/>
                  <a:gd name="T56" fmla="*/ 6 w 369"/>
                  <a:gd name="T57" fmla="*/ 0 h 54"/>
                  <a:gd name="T58" fmla="*/ 6 w 369"/>
                  <a:gd name="T59" fmla="*/ 0 h 54"/>
                  <a:gd name="T60" fmla="*/ 6 w 369"/>
                  <a:gd name="T61" fmla="*/ 0 h 54"/>
                  <a:gd name="T62" fmla="*/ 6 w 369"/>
                  <a:gd name="T63" fmla="*/ 0 h 54"/>
                  <a:gd name="T64" fmla="*/ 6 w 369"/>
                  <a:gd name="T65" fmla="*/ 0 h 54"/>
                  <a:gd name="T66" fmla="*/ 6 w 369"/>
                  <a:gd name="T67" fmla="*/ 0 h 54"/>
                  <a:gd name="T68" fmla="*/ 6 w 369"/>
                  <a:gd name="T69" fmla="*/ 0 h 54"/>
                  <a:gd name="T70" fmla="*/ 6 w 369"/>
                  <a:gd name="T71" fmla="*/ 0 h 54"/>
                  <a:gd name="T72" fmla="*/ 5 w 369"/>
                  <a:gd name="T73" fmla="*/ 0 h 54"/>
                  <a:gd name="T74" fmla="*/ 5 w 369"/>
                  <a:gd name="T75" fmla="*/ 0 h 54"/>
                  <a:gd name="T76" fmla="*/ 5 w 369"/>
                  <a:gd name="T77" fmla="*/ 0 h 54"/>
                  <a:gd name="T78" fmla="*/ 4 w 369"/>
                  <a:gd name="T79" fmla="*/ 0 h 54"/>
                  <a:gd name="T80" fmla="*/ 4 w 369"/>
                  <a:gd name="T81" fmla="*/ 0 h 54"/>
                  <a:gd name="T82" fmla="*/ 3 w 369"/>
                  <a:gd name="T83" fmla="*/ 0 h 54"/>
                  <a:gd name="T84" fmla="*/ 3 w 369"/>
                  <a:gd name="T85" fmla="*/ 0 h 54"/>
                  <a:gd name="T86" fmla="*/ 2 w 369"/>
                  <a:gd name="T87" fmla="*/ 0 h 54"/>
                  <a:gd name="T88" fmla="*/ 2 w 369"/>
                  <a:gd name="T89" fmla="*/ 0 h 54"/>
                  <a:gd name="T90" fmla="*/ 2 w 369"/>
                  <a:gd name="T91" fmla="*/ 0 h 54"/>
                  <a:gd name="T92" fmla="*/ 1 w 369"/>
                  <a:gd name="T93" fmla="*/ 0 h 54"/>
                  <a:gd name="T94" fmla="*/ 1 w 369"/>
                  <a:gd name="T95" fmla="*/ 0 h 54"/>
                  <a:gd name="T96" fmla="*/ 1 w 369"/>
                  <a:gd name="T97" fmla="*/ 0 h 54"/>
                  <a:gd name="T98" fmla="*/ 1 w 369"/>
                  <a:gd name="T99" fmla="*/ 0 h 54"/>
                  <a:gd name="T100" fmla="*/ 0 w 369"/>
                  <a:gd name="T101" fmla="*/ 0 h 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54">
                    <a:moveTo>
                      <a:pt x="0" y="22"/>
                    </a:moveTo>
                    <a:lnTo>
                      <a:pt x="1" y="26"/>
                    </a:lnTo>
                    <a:lnTo>
                      <a:pt x="3" y="28"/>
                    </a:lnTo>
                    <a:lnTo>
                      <a:pt x="8" y="32"/>
                    </a:lnTo>
                    <a:lnTo>
                      <a:pt x="15" y="35"/>
                    </a:lnTo>
                    <a:lnTo>
                      <a:pt x="21" y="37"/>
                    </a:lnTo>
                    <a:lnTo>
                      <a:pt x="31" y="40"/>
                    </a:lnTo>
                    <a:lnTo>
                      <a:pt x="42" y="42"/>
                    </a:lnTo>
                    <a:lnTo>
                      <a:pt x="54" y="44"/>
                    </a:lnTo>
                    <a:lnTo>
                      <a:pt x="66" y="47"/>
                    </a:lnTo>
                    <a:lnTo>
                      <a:pt x="81" y="48"/>
                    </a:lnTo>
                    <a:lnTo>
                      <a:pt x="96" y="50"/>
                    </a:lnTo>
                    <a:lnTo>
                      <a:pt x="112" y="51"/>
                    </a:lnTo>
                    <a:lnTo>
                      <a:pt x="130" y="52"/>
                    </a:lnTo>
                    <a:lnTo>
                      <a:pt x="147" y="52"/>
                    </a:lnTo>
                    <a:lnTo>
                      <a:pt x="165" y="54"/>
                    </a:lnTo>
                    <a:lnTo>
                      <a:pt x="184" y="54"/>
                    </a:lnTo>
                    <a:lnTo>
                      <a:pt x="202" y="54"/>
                    </a:lnTo>
                    <a:lnTo>
                      <a:pt x="221" y="52"/>
                    </a:lnTo>
                    <a:lnTo>
                      <a:pt x="239" y="52"/>
                    </a:lnTo>
                    <a:lnTo>
                      <a:pt x="256" y="51"/>
                    </a:lnTo>
                    <a:lnTo>
                      <a:pt x="272" y="50"/>
                    </a:lnTo>
                    <a:lnTo>
                      <a:pt x="287" y="48"/>
                    </a:lnTo>
                    <a:lnTo>
                      <a:pt x="301" y="47"/>
                    </a:lnTo>
                    <a:lnTo>
                      <a:pt x="315" y="44"/>
                    </a:lnTo>
                    <a:lnTo>
                      <a:pt x="327" y="42"/>
                    </a:lnTo>
                    <a:lnTo>
                      <a:pt x="338" y="40"/>
                    </a:lnTo>
                    <a:lnTo>
                      <a:pt x="347" y="37"/>
                    </a:lnTo>
                    <a:lnTo>
                      <a:pt x="354" y="35"/>
                    </a:lnTo>
                    <a:lnTo>
                      <a:pt x="361" y="32"/>
                    </a:lnTo>
                    <a:lnTo>
                      <a:pt x="366" y="28"/>
                    </a:lnTo>
                    <a:lnTo>
                      <a:pt x="368" y="26"/>
                    </a:lnTo>
                    <a:lnTo>
                      <a:pt x="369" y="22"/>
                    </a:lnTo>
                    <a:lnTo>
                      <a:pt x="339" y="0"/>
                    </a:lnTo>
                    <a:lnTo>
                      <a:pt x="336" y="3"/>
                    </a:lnTo>
                    <a:lnTo>
                      <a:pt x="327" y="6"/>
                    </a:lnTo>
                    <a:lnTo>
                      <a:pt x="313" y="9"/>
                    </a:lnTo>
                    <a:lnTo>
                      <a:pt x="294" y="10"/>
                    </a:lnTo>
                    <a:lnTo>
                      <a:pt x="271" y="11"/>
                    </a:lnTo>
                    <a:lnTo>
                      <a:pt x="245" y="12"/>
                    </a:lnTo>
                    <a:lnTo>
                      <a:pt x="215" y="13"/>
                    </a:lnTo>
                    <a:lnTo>
                      <a:pt x="184" y="13"/>
                    </a:lnTo>
                    <a:lnTo>
                      <a:pt x="153" y="13"/>
                    </a:lnTo>
                    <a:lnTo>
                      <a:pt x="124" y="12"/>
                    </a:lnTo>
                    <a:lnTo>
                      <a:pt x="97" y="11"/>
                    </a:lnTo>
                    <a:lnTo>
                      <a:pt x="74" y="10"/>
                    </a:lnTo>
                    <a:lnTo>
                      <a:pt x="56" y="9"/>
                    </a:lnTo>
                    <a:lnTo>
                      <a:pt x="42" y="6"/>
                    </a:lnTo>
                    <a:lnTo>
                      <a:pt x="33" y="3"/>
                    </a:lnTo>
                    <a:lnTo>
                      <a:pt x="29" y="0"/>
                    </a:lnTo>
                    <a:lnTo>
                      <a:pt x="0" y="22"/>
                    </a:lnTo>
                    <a:close/>
                  </a:path>
                </a:pathLst>
              </a:custGeom>
              <a:solidFill>
                <a:srgbClr val="BF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1" name="Freeform 361">
                <a:extLst>
                  <a:ext uri="{FF2B5EF4-FFF2-40B4-BE49-F238E27FC236}">
                    <a16:creationId xmlns:a16="http://schemas.microsoft.com/office/drawing/2014/main" id="{D0C3D90F-7662-49DE-B405-EF71F2D6A87B}"/>
                  </a:ext>
                </a:extLst>
              </p:cNvPr>
              <p:cNvSpPr>
                <a:spLocks/>
              </p:cNvSpPr>
              <p:nvPr/>
            </p:nvSpPr>
            <p:spPr bwMode="auto">
              <a:xfrm>
                <a:off x="2382" y="592"/>
                <a:ext cx="36" cy="287"/>
              </a:xfrm>
              <a:custGeom>
                <a:avLst/>
                <a:gdLst>
                  <a:gd name="T0" fmla="*/ 2 w 72"/>
                  <a:gd name="T1" fmla="*/ 9 h 573"/>
                  <a:gd name="T2" fmla="*/ 2 w 72"/>
                  <a:gd name="T3" fmla="*/ 8 h 573"/>
                  <a:gd name="T4" fmla="*/ 2 w 72"/>
                  <a:gd name="T5" fmla="*/ 6 h 573"/>
                  <a:gd name="T6" fmla="*/ 2 w 72"/>
                  <a:gd name="T7" fmla="*/ 5 h 573"/>
                  <a:gd name="T8" fmla="*/ 2 w 72"/>
                  <a:gd name="T9" fmla="*/ 4 h 573"/>
                  <a:gd name="T10" fmla="*/ 2 w 72"/>
                  <a:gd name="T11" fmla="*/ 3 h 573"/>
                  <a:gd name="T12" fmla="*/ 1 w 72"/>
                  <a:gd name="T13" fmla="*/ 2 h 573"/>
                  <a:gd name="T14" fmla="*/ 1 w 72"/>
                  <a:gd name="T15" fmla="*/ 1 h 573"/>
                  <a:gd name="T16" fmla="*/ 1 w 72"/>
                  <a:gd name="T17" fmla="*/ 0 h 573"/>
                  <a:gd name="T18" fmla="*/ 1 w 72"/>
                  <a:gd name="T19" fmla="*/ 0 h 573"/>
                  <a:gd name="T20" fmla="*/ 1 w 72"/>
                  <a:gd name="T21" fmla="*/ 1 h 573"/>
                  <a:gd name="T22" fmla="*/ 1 w 72"/>
                  <a:gd name="T23" fmla="*/ 2 h 573"/>
                  <a:gd name="T24" fmla="*/ 1 w 72"/>
                  <a:gd name="T25" fmla="*/ 3 h 573"/>
                  <a:gd name="T26" fmla="*/ 1 w 72"/>
                  <a:gd name="T27" fmla="*/ 4 h 573"/>
                  <a:gd name="T28" fmla="*/ 0 w 72"/>
                  <a:gd name="T29" fmla="*/ 5 h 573"/>
                  <a:gd name="T30" fmla="*/ 0 w 72"/>
                  <a:gd name="T31" fmla="*/ 6 h 573"/>
                  <a:gd name="T32" fmla="*/ 0 w 72"/>
                  <a:gd name="T33" fmla="*/ 8 h 573"/>
                  <a:gd name="T34" fmla="*/ 0 w 72"/>
                  <a:gd name="T35" fmla="*/ 9 h 573"/>
                  <a:gd name="T36" fmla="*/ 2 w 72"/>
                  <a:gd name="T37" fmla="*/ 9 h 5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2" h="573">
                    <a:moveTo>
                      <a:pt x="71" y="573"/>
                    </a:moveTo>
                    <a:lnTo>
                      <a:pt x="71" y="463"/>
                    </a:lnTo>
                    <a:lnTo>
                      <a:pt x="72" y="367"/>
                    </a:lnTo>
                    <a:lnTo>
                      <a:pt x="71" y="283"/>
                    </a:lnTo>
                    <a:lnTo>
                      <a:pt x="70" y="210"/>
                    </a:lnTo>
                    <a:lnTo>
                      <a:pt x="67" y="145"/>
                    </a:lnTo>
                    <a:lnTo>
                      <a:pt x="60" y="90"/>
                    </a:lnTo>
                    <a:lnTo>
                      <a:pt x="49" y="41"/>
                    </a:lnTo>
                    <a:lnTo>
                      <a:pt x="36" y="0"/>
                    </a:lnTo>
                    <a:lnTo>
                      <a:pt x="22" y="41"/>
                    </a:lnTo>
                    <a:lnTo>
                      <a:pt x="13" y="90"/>
                    </a:lnTo>
                    <a:lnTo>
                      <a:pt x="6" y="145"/>
                    </a:lnTo>
                    <a:lnTo>
                      <a:pt x="2" y="210"/>
                    </a:lnTo>
                    <a:lnTo>
                      <a:pt x="0" y="283"/>
                    </a:lnTo>
                    <a:lnTo>
                      <a:pt x="0" y="367"/>
                    </a:lnTo>
                    <a:lnTo>
                      <a:pt x="0" y="463"/>
                    </a:lnTo>
                    <a:lnTo>
                      <a:pt x="0" y="573"/>
                    </a:lnTo>
                    <a:lnTo>
                      <a:pt x="71" y="573"/>
                    </a:lnTo>
                    <a:close/>
                  </a:path>
                </a:pathLst>
              </a:custGeom>
              <a:solidFill>
                <a:srgbClr val="00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2" name="Freeform 362">
                <a:extLst>
                  <a:ext uri="{FF2B5EF4-FFF2-40B4-BE49-F238E27FC236}">
                    <a16:creationId xmlns:a16="http://schemas.microsoft.com/office/drawing/2014/main" id="{E910B178-62FF-4D7D-A7EA-EEB5331BB5CC}"/>
                  </a:ext>
                </a:extLst>
              </p:cNvPr>
              <p:cNvSpPr>
                <a:spLocks/>
              </p:cNvSpPr>
              <p:nvPr/>
            </p:nvSpPr>
            <p:spPr bwMode="auto">
              <a:xfrm>
                <a:off x="2380" y="489"/>
                <a:ext cx="40" cy="103"/>
              </a:xfrm>
              <a:custGeom>
                <a:avLst/>
                <a:gdLst>
                  <a:gd name="T0" fmla="*/ 1 w 80"/>
                  <a:gd name="T1" fmla="*/ 4 h 206"/>
                  <a:gd name="T2" fmla="*/ 2 w 80"/>
                  <a:gd name="T3" fmla="*/ 3 h 206"/>
                  <a:gd name="T4" fmla="*/ 2 w 80"/>
                  <a:gd name="T5" fmla="*/ 3 h 206"/>
                  <a:gd name="T6" fmla="*/ 2 w 80"/>
                  <a:gd name="T7" fmla="*/ 3 h 206"/>
                  <a:gd name="T8" fmla="*/ 2 w 80"/>
                  <a:gd name="T9" fmla="*/ 2 h 206"/>
                  <a:gd name="T10" fmla="*/ 1 w 80"/>
                  <a:gd name="T11" fmla="*/ 2 h 206"/>
                  <a:gd name="T12" fmla="*/ 1 w 80"/>
                  <a:gd name="T13" fmla="*/ 1 h 206"/>
                  <a:gd name="T14" fmla="*/ 1 w 80"/>
                  <a:gd name="T15" fmla="*/ 1 h 206"/>
                  <a:gd name="T16" fmla="*/ 1 w 80"/>
                  <a:gd name="T17" fmla="*/ 0 h 206"/>
                  <a:gd name="T18" fmla="*/ 1 w 80"/>
                  <a:gd name="T19" fmla="*/ 1 h 206"/>
                  <a:gd name="T20" fmla="*/ 1 w 80"/>
                  <a:gd name="T21" fmla="*/ 1 h 206"/>
                  <a:gd name="T22" fmla="*/ 1 w 80"/>
                  <a:gd name="T23" fmla="*/ 2 h 206"/>
                  <a:gd name="T24" fmla="*/ 1 w 80"/>
                  <a:gd name="T25" fmla="*/ 2 h 206"/>
                  <a:gd name="T26" fmla="*/ 0 w 80"/>
                  <a:gd name="T27" fmla="*/ 3 h 206"/>
                  <a:gd name="T28" fmla="*/ 1 w 80"/>
                  <a:gd name="T29" fmla="*/ 3 h 206"/>
                  <a:gd name="T30" fmla="*/ 1 w 80"/>
                  <a:gd name="T31" fmla="*/ 3 h 206"/>
                  <a:gd name="T32" fmla="*/ 1 w 80"/>
                  <a:gd name="T33" fmla="*/ 4 h 2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0" h="206">
                    <a:moveTo>
                      <a:pt x="40" y="206"/>
                    </a:moveTo>
                    <a:lnTo>
                      <a:pt x="66" y="185"/>
                    </a:lnTo>
                    <a:lnTo>
                      <a:pt x="79" y="160"/>
                    </a:lnTo>
                    <a:lnTo>
                      <a:pt x="80" y="132"/>
                    </a:lnTo>
                    <a:lnTo>
                      <a:pt x="74" y="102"/>
                    </a:lnTo>
                    <a:lnTo>
                      <a:pt x="64" y="73"/>
                    </a:lnTo>
                    <a:lnTo>
                      <a:pt x="52" y="45"/>
                    </a:lnTo>
                    <a:lnTo>
                      <a:pt x="43" y="20"/>
                    </a:lnTo>
                    <a:lnTo>
                      <a:pt x="40" y="0"/>
                    </a:lnTo>
                    <a:lnTo>
                      <a:pt x="36" y="20"/>
                    </a:lnTo>
                    <a:lnTo>
                      <a:pt x="27" y="45"/>
                    </a:lnTo>
                    <a:lnTo>
                      <a:pt x="15" y="73"/>
                    </a:lnTo>
                    <a:lnTo>
                      <a:pt x="6" y="102"/>
                    </a:lnTo>
                    <a:lnTo>
                      <a:pt x="0" y="132"/>
                    </a:lnTo>
                    <a:lnTo>
                      <a:pt x="2" y="160"/>
                    </a:lnTo>
                    <a:lnTo>
                      <a:pt x="14" y="185"/>
                    </a:lnTo>
                    <a:lnTo>
                      <a:pt x="40" y="20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3" name="Freeform 363">
                <a:extLst>
                  <a:ext uri="{FF2B5EF4-FFF2-40B4-BE49-F238E27FC236}">
                    <a16:creationId xmlns:a16="http://schemas.microsoft.com/office/drawing/2014/main" id="{8D4B91D0-E48C-4B4E-A0D5-547F02D900B8}"/>
                  </a:ext>
                </a:extLst>
              </p:cNvPr>
              <p:cNvSpPr>
                <a:spLocks/>
              </p:cNvSpPr>
              <p:nvPr/>
            </p:nvSpPr>
            <p:spPr bwMode="auto">
              <a:xfrm>
                <a:off x="2705" y="526"/>
                <a:ext cx="56" cy="151"/>
              </a:xfrm>
              <a:custGeom>
                <a:avLst/>
                <a:gdLst>
                  <a:gd name="T0" fmla="*/ 2 w 112"/>
                  <a:gd name="T1" fmla="*/ 5 h 302"/>
                  <a:gd name="T2" fmla="*/ 2 w 112"/>
                  <a:gd name="T3" fmla="*/ 5 h 302"/>
                  <a:gd name="T4" fmla="*/ 2 w 112"/>
                  <a:gd name="T5" fmla="*/ 5 h 302"/>
                  <a:gd name="T6" fmla="*/ 2 w 112"/>
                  <a:gd name="T7" fmla="*/ 5 h 302"/>
                  <a:gd name="T8" fmla="*/ 2 w 112"/>
                  <a:gd name="T9" fmla="*/ 5 h 302"/>
                  <a:gd name="T10" fmla="*/ 2 w 112"/>
                  <a:gd name="T11" fmla="*/ 4 h 302"/>
                  <a:gd name="T12" fmla="*/ 2 w 112"/>
                  <a:gd name="T13" fmla="*/ 4 h 302"/>
                  <a:gd name="T14" fmla="*/ 2 w 112"/>
                  <a:gd name="T15" fmla="*/ 3 h 302"/>
                  <a:gd name="T16" fmla="*/ 2 w 112"/>
                  <a:gd name="T17" fmla="*/ 2 h 302"/>
                  <a:gd name="T18" fmla="*/ 1 w 112"/>
                  <a:gd name="T19" fmla="*/ 2 h 302"/>
                  <a:gd name="T20" fmla="*/ 1 w 112"/>
                  <a:gd name="T21" fmla="*/ 1 h 302"/>
                  <a:gd name="T22" fmla="*/ 1 w 112"/>
                  <a:gd name="T23" fmla="*/ 1 h 302"/>
                  <a:gd name="T24" fmla="*/ 0 w 112"/>
                  <a:gd name="T25" fmla="*/ 0 h 302"/>
                  <a:gd name="T26" fmla="*/ 1 w 112"/>
                  <a:gd name="T27" fmla="*/ 1 h 302"/>
                  <a:gd name="T28" fmla="*/ 1 w 112"/>
                  <a:gd name="T29" fmla="*/ 1 h 302"/>
                  <a:gd name="T30" fmla="*/ 2 w 112"/>
                  <a:gd name="T31" fmla="*/ 2 h 302"/>
                  <a:gd name="T32" fmla="*/ 2 w 112"/>
                  <a:gd name="T33" fmla="*/ 2 h 302"/>
                  <a:gd name="T34" fmla="*/ 2 w 112"/>
                  <a:gd name="T35" fmla="*/ 3 h 302"/>
                  <a:gd name="T36" fmla="*/ 2 w 112"/>
                  <a:gd name="T37" fmla="*/ 4 h 302"/>
                  <a:gd name="T38" fmla="*/ 2 w 112"/>
                  <a:gd name="T39" fmla="*/ 5 h 302"/>
                  <a:gd name="T40" fmla="*/ 2 w 112"/>
                  <a:gd name="T41" fmla="*/ 5 h 3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2" h="302">
                    <a:moveTo>
                      <a:pt x="88" y="302"/>
                    </a:moveTo>
                    <a:lnTo>
                      <a:pt x="87" y="302"/>
                    </a:lnTo>
                    <a:lnTo>
                      <a:pt x="86" y="299"/>
                    </a:lnTo>
                    <a:lnTo>
                      <a:pt x="84" y="296"/>
                    </a:lnTo>
                    <a:lnTo>
                      <a:pt x="83" y="295"/>
                    </a:lnTo>
                    <a:lnTo>
                      <a:pt x="97" y="248"/>
                    </a:lnTo>
                    <a:lnTo>
                      <a:pt x="99" y="203"/>
                    </a:lnTo>
                    <a:lnTo>
                      <a:pt x="91" y="160"/>
                    </a:lnTo>
                    <a:lnTo>
                      <a:pt x="78" y="120"/>
                    </a:lnTo>
                    <a:lnTo>
                      <a:pt x="60" y="84"/>
                    </a:lnTo>
                    <a:lnTo>
                      <a:pt x="39" y="52"/>
                    </a:lnTo>
                    <a:lnTo>
                      <a:pt x="18" y="23"/>
                    </a:lnTo>
                    <a:lnTo>
                      <a:pt x="0" y="0"/>
                    </a:lnTo>
                    <a:lnTo>
                      <a:pt x="23" y="13"/>
                    </a:lnTo>
                    <a:lnTo>
                      <a:pt x="47" y="39"/>
                    </a:lnTo>
                    <a:lnTo>
                      <a:pt x="71" y="78"/>
                    </a:lnTo>
                    <a:lnTo>
                      <a:pt x="91" y="122"/>
                    </a:lnTo>
                    <a:lnTo>
                      <a:pt x="106" y="171"/>
                    </a:lnTo>
                    <a:lnTo>
                      <a:pt x="112" y="219"/>
                    </a:lnTo>
                    <a:lnTo>
                      <a:pt x="107" y="264"/>
                    </a:lnTo>
                    <a:lnTo>
                      <a:pt x="88" y="30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4" name="Freeform 364">
                <a:extLst>
                  <a:ext uri="{FF2B5EF4-FFF2-40B4-BE49-F238E27FC236}">
                    <a16:creationId xmlns:a16="http://schemas.microsoft.com/office/drawing/2014/main" id="{8F27E320-D74C-410F-B96F-8A4D15855049}"/>
                  </a:ext>
                </a:extLst>
              </p:cNvPr>
              <p:cNvSpPr>
                <a:spLocks/>
              </p:cNvSpPr>
              <p:nvPr/>
            </p:nvSpPr>
            <p:spPr bwMode="auto">
              <a:xfrm>
                <a:off x="2684" y="549"/>
                <a:ext cx="50" cy="11"/>
              </a:xfrm>
              <a:custGeom>
                <a:avLst/>
                <a:gdLst>
                  <a:gd name="T0" fmla="*/ 0 w 101"/>
                  <a:gd name="T1" fmla="*/ 0 h 23"/>
                  <a:gd name="T2" fmla="*/ 0 w 101"/>
                  <a:gd name="T3" fmla="*/ 0 h 23"/>
                  <a:gd name="T4" fmla="*/ 0 w 101"/>
                  <a:gd name="T5" fmla="*/ 0 h 23"/>
                  <a:gd name="T6" fmla="*/ 0 w 101"/>
                  <a:gd name="T7" fmla="*/ 0 h 23"/>
                  <a:gd name="T8" fmla="*/ 0 w 101"/>
                  <a:gd name="T9" fmla="*/ 0 h 23"/>
                  <a:gd name="T10" fmla="*/ 0 w 101"/>
                  <a:gd name="T11" fmla="*/ 0 h 23"/>
                  <a:gd name="T12" fmla="*/ 1 w 101"/>
                  <a:gd name="T13" fmla="*/ 0 h 23"/>
                  <a:gd name="T14" fmla="*/ 1 w 101"/>
                  <a:gd name="T15" fmla="*/ 0 h 23"/>
                  <a:gd name="T16" fmla="*/ 1 w 101"/>
                  <a:gd name="T17" fmla="*/ 0 h 23"/>
                  <a:gd name="T18" fmla="*/ 1 w 101"/>
                  <a:gd name="T19" fmla="*/ 0 h 23"/>
                  <a:gd name="T20" fmla="*/ 1 w 101"/>
                  <a:gd name="T21" fmla="*/ 0 h 23"/>
                  <a:gd name="T22" fmla="*/ 0 w 101"/>
                  <a:gd name="T23" fmla="*/ 0 h 23"/>
                  <a:gd name="T24" fmla="*/ 0 w 101"/>
                  <a:gd name="T25" fmla="*/ 0 h 23"/>
                  <a:gd name="T26" fmla="*/ 0 w 101"/>
                  <a:gd name="T27" fmla="*/ 0 h 23"/>
                  <a:gd name="T28" fmla="*/ 0 w 101"/>
                  <a:gd name="T29" fmla="*/ 0 h 23"/>
                  <a:gd name="T30" fmla="*/ 0 w 101"/>
                  <a:gd name="T31" fmla="*/ 0 h 23"/>
                  <a:gd name="T32" fmla="*/ 0 w 101"/>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 h="23">
                    <a:moveTo>
                      <a:pt x="0" y="3"/>
                    </a:moveTo>
                    <a:lnTo>
                      <a:pt x="4" y="0"/>
                    </a:lnTo>
                    <a:lnTo>
                      <a:pt x="13" y="0"/>
                    </a:lnTo>
                    <a:lnTo>
                      <a:pt x="26" y="0"/>
                    </a:lnTo>
                    <a:lnTo>
                      <a:pt x="42" y="1"/>
                    </a:lnTo>
                    <a:lnTo>
                      <a:pt x="58" y="4"/>
                    </a:lnTo>
                    <a:lnTo>
                      <a:pt x="74" y="8"/>
                    </a:lnTo>
                    <a:lnTo>
                      <a:pt x="89" y="15"/>
                    </a:lnTo>
                    <a:lnTo>
                      <a:pt x="101" y="23"/>
                    </a:lnTo>
                    <a:lnTo>
                      <a:pt x="89" y="21"/>
                    </a:lnTo>
                    <a:lnTo>
                      <a:pt x="75" y="18"/>
                    </a:lnTo>
                    <a:lnTo>
                      <a:pt x="58" y="15"/>
                    </a:lnTo>
                    <a:lnTo>
                      <a:pt x="42" y="13"/>
                    </a:lnTo>
                    <a:lnTo>
                      <a:pt x="26" y="11"/>
                    </a:lnTo>
                    <a:lnTo>
                      <a:pt x="13" y="7"/>
                    </a:lnTo>
                    <a:lnTo>
                      <a:pt x="4" y="5"/>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5" name="Freeform 365">
                <a:extLst>
                  <a:ext uri="{FF2B5EF4-FFF2-40B4-BE49-F238E27FC236}">
                    <a16:creationId xmlns:a16="http://schemas.microsoft.com/office/drawing/2014/main" id="{FEAA874C-19E0-463E-AABD-9A0CEFB2F013}"/>
                  </a:ext>
                </a:extLst>
              </p:cNvPr>
              <p:cNvSpPr>
                <a:spLocks/>
              </p:cNvSpPr>
              <p:nvPr/>
            </p:nvSpPr>
            <p:spPr bwMode="auto">
              <a:xfrm>
                <a:off x="2682" y="558"/>
                <a:ext cx="60" cy="15"/>
              </a:xfrm>
              <a:custGeom>
                <a:avLst/>
                <a:gdLst>
                  <a:gd name="T0" fmla="*/ 0 w 120"/>
                  <a:gd name="T1" fmla="*/ 0 h 31"/>
                  <a:gd name="T2" fmla="*/ 1 w 120"/>
                  <a:gd name="T3" fmla="*/ 0 h 31"/>
                  <a:gd name="T4" fmla="*/ 1 w 120"/>
                  <a:gd name="T5" fmla="*/ 0 h 31"/>
                  <a:gd name="T6" fmla="*/ 1 w 120"/>
                  <a:gd name="T7" fmla="*/ 0 h 31"/>
                  <a:gd name="T8" fmla="*/ 1 w 120"/>
                  <a:gd name="T9" fmla="*/ 0 h 31"/>
                  <a:gd name="T10" fmla="*/ 2 w 120"/>
                  <a:gd name="T11" fmla="*/ 0 h 31"/>
                  <a:gd name="T12" fmla="*/ 2 w 120"/>
                  <a:gd name="T13" fmla="*/ 0 h 31"/>
                  <a:gd name="T14" fmla="*/ 2 w 120"/>
                  <a:gd name="T15" fmla="*/ 0 h 31"/>
                  <a:gd name="T16" fmla="*/ 2 w 120"/>
                  <a:gd name="T17" fmla="*/ 0 h 31"/>
                  <a:gd name="T18" fmla="*/ 2 w 120"/>
                  <a:gd name="T19" fmla="*/ 0 h 31"/>
                  <a:gd name="T20" fmla="*/ 2 w 120"/>
                  <a:gd name="T21" fmla="*/ 0 h 31"/>
                  <a:gd name="T22" fmla="*/ 2 w 120"/>
                  <a:gd name="T23" fmla="*/ 0 h 31"/>
                  <a:gd name="T24" fmla="*/ 1 w 120"/>
                  <a:gd name="T25" fmla="*/ 0 h 31"/>
                  <a:gd name="T26" fmla="*/ 1 w 120"/>
                  <a:gd name="T27" fmla="*/ 0 h 31"/>
                  <a:gd name="T28" fmla="*/ 1 w 120"/>
                  <a:gd name="T29" fmla="*/ 0 h 31"/>
                  <a:gd name="T30" fmla="*/ 1 w 120"/>
                  <a:gd name="T31" fmla="*/ 0 h 31"/>
                  <a:gd name="T32" fmla="*/ 0 w 120"/>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31">
                    <a:moveTo>
                      <a:pt x="0" y="3"/>
                    </a:moveTo>
                    <a:lnTo>
                      <a:pt x="5" y="1"/>
                    </a:lnTo>
                    <a:lnTo>
                      <a:pt x="15" y="0"/>
                    </a:lnTo>
                    <a:lnTo>
                      <a:pt x="31" y="1"/>
                    </a:lnTo>
                    <a:lnTo>
                      <a:pt x="51" y="4"/>
                    </a:lnTo>
                    <a:lnTo>
                      <a:pt x="70" y="9"/>
                    </a:lnTo>
                    <a:lnTo>
                      <a:pt x="90" y="16"/>
                    </a:lnTo>
                    <a:lnTo>
                      <a:pt x="107" y="23"/>
                    </a:lnTo>
                    <a:lnTo>
                      <a:pt x="120" y="31"/>
                    </a:lnTo>
                    <a:lnTo>
                      <a:pt x="110" y="28"/>
                    </a:lnTo>
                    <a:lnTo>
                      <a:pt x="94" y="25"/>
                    </a:lnTo>
                    <a:lnTo>
                      <a:pt x="75" y="23"/>
                    </a:lnTo>
                    <a:lnTo>
                      <a:pt x="54" y="18"/>
                    </a:lnTo>
                    <a:lnTo>
                      <a:pt x="33" y="15"/>
                    </a:lnTo>
                    <a:lnTo>
                      <a:pt x="16" y="11"/>
                    </a:lnTo>
                    <a:lnTo>
                      <a:pt x="5" y="7"/>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6" name="Freeform 366">
                <a:extLst>
                  <a:ext uri="{FF2B5EF4-FFF2-40B4-BE49-F238E27FC236}">
                    <a16:creationId xmlns:a16="http://schemas.microsoft.com/office/drawing/2014/main" id="{5A8B7846-29CC-442E-A36A-DA2916B60262}"/>
                  </a:ext>
                </a:extLst>
              </p:cNvPr>
              <p:cNvSpPr>
                <a:spLocks/>
              </p:cNvSpPr>
              <p:nvPr/>
            </p:nvSpPr>
            <p:spPr bwMode="auto">
              <a:xfrm>
                <a:off x="2690" y="583"/>
                <a:ext cx="62" cy="12"/>
              </a:xfrm>
              <a:custGeom>
                <a:avLst/>
                <a:gdLst>
                  <a:gd name="T0" fmla="*/ 0 w 124"/>
                  <a:gd name="T1" fmla="*/ 0 h 25"/>
                  <a:gd name="T2" fmla="*/ 1 w 124"/>
                  <a:gd name="T3" fmla="*/ 0 h 25"/>
                  <a:gd name="T4" fmla="*/ 1 w 124"/>
                  <a:gd name="T5" fmla="*/ 0 h 25"/>
                  <a:gd name="T6" fmla="*/ 1 w 124"/>
                  <a:gd name="T7" fmla="*/ 0 h 25"/>
                  <a:gd name="T8" fmla="*/ 1 w 124"/>
                  <a:gd name="T9" fmla="*/ 0 h 25"/>
                  <a:gd name="T10" fmla="*/ 2 w 124"/>
                  <a:gd name="T11" fmla="*/ 0 h 25"/>
                  <a:gd name="T12" fmla="*/ 2 w 124"/>
                  <a:gd name="T13" fmla="*/ 0 h 25"/>
                  <a:gd name="T14" fmla="*/ 2 w 124"/>
                  <a:gd name="T15" fmla="*/ 0 h 25"/>
                  <a:gd name="T16" fmla="*/ 2 w 124"/>
                  <a:gd name="T17" fmla="*/ 0 h 25"/>
                  <a:gd name="T18" fmla="*/ 2 w 124"/>
                  <a:gd name="T19" fmla="*/ 0 h 25"/>
                  <a:gd name="T20" fmla="*/ 2 w 124"/>
                  <a:gd name="T21" fmla="*/ 0 h 25"/>
                  <a:gd name="T22" fmla="*/ 2 w 124"/>
                  <a:gd name="T23" fmla="*/ 0 h 25"/>
                  <a:gd name="T24" fmla="*/ 1 w 124"/>
                  <a:gd name="T25" fmla="*/ 0 h 25"/>
                  <a:gd name="T26" fmla="*/ 1 w 124"/>
                  <a:gd name="T27" fmla="*/ 0 h 25"/>
                  <a:gd name="T28" fmla="*/ 1 w 124"/>
                  <a:gd name="T29" fmla="*/ 0 h 25"/>
                  <a:gd name="T30" fmla="*/ 1 w 124"/>
                  <a:gd name="T31" fmla="*/ 0 h 25"/>
                  <a:gd name="T32" fmla="*/ 0 w 124"/>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4" h="25">
                    <a:moveTo>
                      <a:pt x="0" y="5"/>
                    </a:moveTo>
                    <a:lnTo>
                      <a:pt x="5" y="2"/>
                    </a:lnTo>
                    <a:lnTo>
                      <a:pt x="17" y="0"/>
                    </a:lnTo>
                    <a:lnTo>
                      <a:pt x="34" y="0"/>
                    </a:lnTo>
                    <a:lnTo>
                      <a:pt x="55" y="3"/>
                    </a:lnTo>
                    <a:lnTo>
                      <a:pt x="76" y="6"/>
                    </a:lnTo>
                    <a:lnTo>
                      <a:pt x="97" y="11"/>
                    </a:lnTo>
                    <a:lnTo>
                      <a:pt x="113" y="17"/>
                    </a:lnTo>
                    <a:lnTo>
                      <a:pt x="124" y="25"/>
                    </a:lnTo>
                    <a:lnTo>
                      <a:pt x="115" y="23"/>
                    </a:lnTo>
                    <a:lnTo>
                      <a:pt x="99" y="22"/>
                    </a:lnTo>
                    <a:lnTo>
                      <a:pt x="78" y="20"/>
                    </a:lnTo>
                    <a:lnTo>
                      <a:pt x="56" y="18"/>
                    </a:lnTo>
                    <a:lnTo>
                      <a:pt x="36" y="14"/>
                    </a:lnTo>
                    <a:lnTo>
                      <a:pt x="17" y="11"/>
                    </a:lnTo>
                    <a:lnTo>
                      <a:pt x="5" y="8"/>
                    </a:lnTo>
                    <a:lnTo>
                      <a:pt x="0"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7" name="Freeform 367">
                <a:extLst>
                  <a:ext uri="{FF2B5EF4-FFF2-40B4-BE49-F238E27FC236}">
                    <a16:creationId xmlns:a16="http://schemas.microsoft.com/office/drawing/2014/main" id="{053853E7-8AA1-448B-AA98-F9F540539F77}"/>
                  </a:ext>
                </a:extLst>
              </p:cNvPr>
              <p:cNvSpPr>
                <a:spLocks/>
              </p:cNvSpPr>
              <p:nvPr/>
            </p:nvSpPr>
            <p:spPr bwMode="auto">
              <a:xfrm>
                <a:off x="2700" y="599"/>
                <a:ext cx="56" cy="10"/>
              </a:xfrm>
              <a:custGeom>
                <a:avLst/>
                <a:gdLst>
                  <a:gd name="T0" fmla="*/ 0 w 112"/>
                  <a:gd name="T1" fmla="*/ 1 h 19"/>
                  <a:gd name="T2" fmla="*/ 1 w 112"/>
                  <a:gd name="T3" fmla="*/ 1 h 19"/>
                  <a:gd name="T4" fmla="*/ 1 w 112"/>
                  <a:gd name="T5" fmla="*/ 0 h 19"/>
                  <a:gd name="T6" fmla="*/ 1 w 112"/>
                  <a:gd name="T7" fmla="*/ 0 h 19"/>
                  <a:gd name="T8" fmla="*/ 1 w 112"/>
                  <a:gd name="T9" fmla="*/ 1 h 19"/>
                  <a:gd name="T10" fmla="*/ 2 w 112"/>
                  <a:gd name="T11" fmla="*/ 1 h 19"/>
                  <a:gd name="T12" fmla="*/ 2 w 112"/>
                  <a:gd name="T13" fmla="*/ 1 h 19"/>
                  <a:gd name="T14" fmla="*/ 2 w 112"/>
                  <a:gd name="T15" fmla="*/ 1 h 19"/>
                  <a:gd name="T16" fmla="*/ 2 w 112"/>
                  <a:gd name="T17" fmla="*/ 1 h 19"/>
                  <a:gd name="T18" fmla="*/ 2 w 112"/>
                  <a:gd name="T19" fmla="*/ 1 h 19"/>
                  <a:gd name="T20" fmla="*/ 2 w 112"/>
                  <a:gd name="T21" fmla="*/ 1 h 19"/>
                  <a:gd name="T22" fmla="*/ 2 w 112"/>
                  <a:gd name="T23" fmla="*/ 1 h 19"/>
                  <a:gd name="T24" fmla="*/ 1 w 112"/>
                  <a:gd name="T25" fmla="*/ 1 h 19"/>
                  <a:gd name="T26" fmla="*/ 1 w 112"/>
                  <a:gd name="T27" fmla="*/ 1 h 19"/>
                  <a:gd name="T28" fmla="*/ 1 w 112"/>
                  <a:gd name="T29" fmla="*/ 1 h 19"/>
                  <a:gd name="T30" fmla="*/ 1 w 112"/>
                  <a:gd name="T31" fmla="*/ 1 h 19"/>
                  <a:gd name="T32" fmla="*/ 0 w 112"/>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19">
                    <a:moveTo>
                      <a:pt x="0" y="3"/>
                    </a:moveTo>
                    <a:lnTo>
                      <a:pt x="4" y="1"/>
                    </a:lnTo>
                    <a:lnTo>
                      <a:pt x="15" y="0"/>
                    </a:lnTo>
                    <a:lnTo>
                      <a:pt x="32" y="0"/>
                    </a:lnTo>
                    <a:lnTo>
                      <a:pt x="51" y="2"/>
                    </a:lnTo>
                    <a:lnTo>
                      <a:pt x="71" y="4"/>
                    </a:lnTo>
                    <a:lnTo>
                      <a:pt x="89" y="8"/>
                    </a:lnTo>
                    <a:lnTo>
                      <a:pt x="103" y="13"/>
                    </a:lnTo>
                    <a:lnTo>
                      <a:pt x="112" y="19"/>
                    </a:lnTo>
                    <a:lnTo>
                      <a:pt x="102" y="18"/>
                    </a:lnTo>
                    <a:lnTo>
                      <a:pt x="87" y="17"/>
                    </a:lnTo>
                    <a:lnTo>
                      <a:pt x="68" y="16"/>
                    </a:lnTo>
                    <a:lnTo>
                      <a:pt x="49" y="15"/>
                    </a:lnTo>
                    <a:lnTo>
                      <a:pt x="30" y="12"/>
                    </a:lnTo>
                    <a:lnTo>
                      <a:pt x="14" y="10"/>
                    </a:lnTo>
                    <a:lnTo>
                      <a:pt x="4" y="8"/>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8" name="Freeform 368">
                <a:extLst>
                  <a:ext uri="{FF2B5EF4-FFF2-40B4-BE49-F238E27FC236}">
                    <a16:creationId xmlns:a16="http://schemas.microsoft.com/office/drawing/2014/main" id="{AA76E20F-6AC0-41CD-99B6-C908A68A1DF2}"/>
                  </a:ext>
                </a:extLst>
              </p:cNvPr>
              <p:cNvSpPr>
                <a:spLocks/>
              </p:cNvSpPr>
              <p:nvPr/>
            </p:nvSpPr>
            <p:spPr bwMode="auto">
              <a:xfrm>
                <a:off x="2712" y="626"/>
                <a:ext cx="47" cy="7"/>
              </a:xfrm>
              <a:custGeom>
                <a:avLst/>
                <a:gdLst>
                  <a:gd name="T0" fmla="*/ 0 w 94"/>
                  <a:gd name="T1" fmla="*/ 0 h 15"/>
                  <a:gd name="T2" fmla="*/ 1 w 94"/>
                  <a:gd name="T3" fmla="*/ 0 h 15"/>
                  <a:gd name="T4" fmla="*/ 1 w 94"/>
                  <a:gd name="T5" fmla="*/ 0 h 15"/>
                  <a:gd name="T6" fmla="*/ 1 w 94"/>
                  <a:gd name="T7" fmla="*/ 0 h 15"/>
                  <a:gd name="T8" fmla="*/ 1 w 94"/>
                  <a:gd name="T9" fmla="*/ 0 h 15"/>
                  <a:gd name="T10" fmla="*/ 1 w 94"/>
                  <a:gd name="T11" fmla="*/ 0 h 15"/>
                  <a:gd name="T12" fmla="*/ 2 w 94"/>
                  <a:gd name="T13" fmla="*/ 0 h 15"/>
                  <a:gd name="T14" fmla="*/ 2 w 94"/>
                  <a:gd name="T15" fmla="*/ 0 h 15"/>
                  <a:gd name="T16" fmla="*/ 2 w 94"/>
                  <a:gd name="T17" fmla="*/ 0 h 15"/>
                  <a:gd name="T18" fmla="*/ 2 w 94"/>
                  <a:gd name="T19" fmla="*/ 0 h 15"/>
                  <a:gd name="T20" fmla="*/ 2 w 94"/>
                  <a:gd name="T21" fmla="*/ 0 h 15"/>
                  <a:gd name="T22" fmla="*/ 1 w 94"/>
                  <a:gd name="T23" fmla="*/ 0 h 15"/>
                  <a:gd name="T24" fmla="*/ 1 w 94"/>
                  <a:gd name="T25" fmla="*/ 0 h 15"/>
                  <a:gd name="T26" fmla="*/ 1 w 94"/>
                  <a:gd name="T27" fmla="*/ 0 h 15"/>
                  <a:gd name="T28" fmla="*/ 1 w 94"/>
                  <a:gd name="T29" fmla="*/ 0 h 15"/>
                  <a:gd name="T30" fmla="*/ 1 w 94"/>
                  <a:gd name="T31" fmla="*/ 0 h 15"/>
                  <a:gd name="T32" fmla="*/ 0 w 9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4" h="15">
                    <a:moveTo>
                      <a:pt x="0" y="9"/>
                    </a:moveTo>
                    <a:lnTo>
                      <a:pt x="3" y="5"/>
                    </a:lnTo>
                    <a:lnTo>
                      <a:pt x="11" y="3"/>
                    </a:lnTo>
                    <a:lnTo>
                      <a:pt x="24" y="1"/>
                    </a:lnTo>
                    <a:lnTo>
                      <a:pt x="38" y="0"/>
                    </a:lnTo>
                    <a:lnTo>
                      <a:pt x="54" y="1"/>
                    </a:lnTo>
                    <a:lnTo>
                      <a:pt x="69" y="3"/>
                    </a:lnTo>
                    <a:lnTo>
                      <a:pt x="83" y="8"/>
                    </a:lnTo>
                    <a:lnTo>
                      <a:pt x="94" y="15"/>
                    </a:lnTo>
                    <a:lnTo>
                      <a:pt x="85" y="13"/>
                    </a:lnTo>
                    <a:lnTo>
                      <a:pt x="71" y="13"/>
                    </a:lnTo>
                    <a:lnTo>
                      <a:pt x="55" y="13"/>
                    </a:lnTo>
                    <a:lnTo>
                      <a:pt x="39" y="13"/>
                    </a:lnTo>
                    <a:lnTo>
                      <a:pt x="24" y="13"/>
                    </a:lnTo>
                    <a:lnTo>
                      <a:pt x="11" y="13"/>
                    </a:lnTo>
                    <a:lnTo>
                      <a:pt x="3" y="11"/>
                    </a:lnTo>
                    <a:lnTo>
                      <a:pt x="0" y="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89" name="Freeform 369">
                <a:extLst>
                  <a:ext uri="{FF2B5EF4-FFF2-40B4-BE49-F238E27FC236}">
                    <a16:creationId xmlns:a16="http://schemas.microsoft.com/office/drawing/2014/main" id="{94447CA5-D8E3-4285-8D5A-D3E44A3BD60F}"/>
                  </a:ext>
                </a:extLst>
              </p:cNvPr>
              <p:cNvSpPr>
                <a:spLocks/>
              </p:cNvSpPr>
              <p:nvPr/>
            </p:nvSpPr>
            <p:spPr bwMode="auto">
              <a:xfrm>
                <a:off x="2730" y="664"/>
                <a:ext cx="23" cy="9"/>
              </a:xfrm>
              <a:custGeom>
                <a:avLst/>
                <a:gdLst>
                  <a:gd name="T0" fmla="*/ 0 w 46"/>
                  <a:gd name="T1" fmla="*/ 1 h 18"/>
                  <a:gd name="T2" fmla="*/ 1 w 46"/>
                  <a:gd name="T3" fmla="*/ 1 h 18"/>
                  <a:gd name="T4" fmla="*/ 1 w 46"/>
                  <a:gd name="T5" fmla="*/ 1 h 18"/>
                  <a:gd name="T6" fmla="*/ 1 w 46"/>
                  <a:gd name="T7" fmla="*/ 1 h 18"/>
                  <a:gd name="T8" fmla="*/ 1 w 46"/>
                  <a:gd name="T9" fmla="*/ 1 h 18"/>
                  <a:gd name="T10" fmla="*/ 1 w 46"/>
                  <a:gd name="T11" fmla="*/ 1 h 18"/>
                  <a:gd name="T12" fmla="*/ 1 w 46"/>
                  <a:gd name="T13" fmla="*/ 0 h 18"/>
                  <a:gd name="T14" fmla="*/ 1 w 46"/>
                  <a:gd name="T15" fmla="*/ 1 h 18"/>
                  <a:gd name="T16" fmla="*/ 1 w 46"/>
                  <a:gd name="T17" fmla="*/ 1 h 18"/>
                  <a:gd name="T18" fmla="*/ 1 w 46"/>
                  <a:gd name="T19" fmla="*/ 1 h 18"/>
                  <a:gd name="T20" fmla="*/ 1 w 46"/>
                  <a:gd name="T21" fmla="*/ 1 h 18"/>
                  <a:gd name="T22" fmla="*/ 1 w 46"/>
                  <a:gd name="T23" fmla="*/ 1 h 18"/>
                  <a:gd name="T24" fmla="*/ 1 w 46"/>
                  <a:gd name="T25" fmla="*/ 1 h 18"/>
                  <a:gd name="T26" fmla="*/ 1 w 46"/>
                  <a:gd name="T27" fmla="*/ 1 h 18"/>
                  <a:gd name="T28" fmla="*/ 1 w 46"/>
                  <a:gd name="T29" fmla="*/ 1 h 18"/>
                  <a:gd name="T30" fmla="*/ 1 w 46"/>
                  <a:gd name="T31" fmla="*/ 1 h 18"/>
                  <a:gd name="T32" fmla="*/ 0 w 46"/>
                  <a:gd name="T33" fmla="*/ 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8">
                    <a:moveTo>
                      <a:pt x="0" y="16"/>
                    </a:moveTo>
                    <a:lnTo>
                      <a:pt x="1" y="12"/>
                    </a:lnTo>
                    <a:lnTo>
                      <a:pt x="6" y="9"/>
                    </a:lnTo>
                    <a:lnTo>
                      <a:pt x="12" y="5"/>
                    </a:lnTo>
                    <a:lnTo>
                      <a:pt x="20" y="3"/>
                    </a:lnTo>
                    <a:lnTo>
                      <a:pt x="28" y="1"/>
                    </a:lnTo>
                    <a:lnTo>
                      <a:pt x="36" y="0"/>
                    </a:lnTo>
                    <a:lnTo>
                      <a:pt x="42" y="2"/>
                    </a:lnTo>
                    <a:lnTo>
                      <a:pt x="46" y="5"/>
                    </a:lnTo>
                    <a:lnTo>
                      <a:pt x="39" y="4"/>
                    </a:lnTo>
                    <a:lnTo>
                      <a:pt x="33" y="5"/>
                    </a:lnTo>
                    <a:lnTo>
                      <a:pt x="25" y="9"/>
                    </a:lnTo>
                    <a:lnTo>
                      <a:pt x="16" y="12"/>
                    </a:lnTo>
                    <a:lnTo>
                      <a:pt x="11" y="16"/>
                    </a:lnTo>
                    <a:lnTo>
                      <a:pt x="5" y="18"/>
                    </a:lnTo>
                    <a:lnTo>
                      <a:pt x="1" y="18"/>
                    </a:lnTo>
                    <a:lnTo>
                      <a:pt x="0" y="1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0" name="Freeform 370">
                <a:extLst>
                  <a:ext uri="{FF2B5EF4-FFF2-40B4-BE49-F238E27FC236}">
                    <a16:creationId xmlns:a16="http://schemas.microsoft.com/office/drawing/2014/main" id="{4339C125-D94B-4157-BCE2-81934AD5759A}"/>
                  </a:ext>
                </a:extLst>
              </p:cNvPr>
              <p:cNvSpPr>
                <a:spLocks/>
              </p:cNvSpPr>
              <p:nvPr/>
            </p:nvSpPr>
            <p:spPr bwMode="auto">
              <a:xfrm>
                <a:off x="2681" y="534"/>
                <a:ext cx="42" cy="11"/>
              </a:xfrm>
              <a:custGeom>
                <a:avLst/>
                <a:gdLst>
                  <a:gd name="T0" fmla="*/ 0 w 86"/>
                  <a:gd name="T1" fmla="*/ 0 h 23"/>
                  <a:gd name="T2" fmla="*/ 0 w 86"/>
                  <a:gd name="T3" fmla="*/ 0 h 23"/>
                  <a:gd name="T4" fmla="*/ 0 w 86"/>
                  <a:gd name="T5" fmla="*/ 0 h 23"/>
                  <a:gd name="T6" fmla="*/ 0 w 86"/>
                  <a:gd name="T7" fmla="*/ 0 h 23"/>
                  <a:gd name="T8" fmla="*/ 0 w 86"/>
                  <a:gd name="T9" fmla="*/ 0 h 23"/>
                  <a:gd name="T10" fmla="*/ 0 w 86"/>
                  <a:gd name="T11" fmla="*/ 0 h 23"/>
                  <a:gd name="T12" fmla="*/ 0 w 86"/>
                  <a:gd name="T13" fmla="*/ 0 h 23"/>
                  <a:gd name="T14" fmla="*/ 1 w 86"/>
                  <a:gd name="T15" fmla="*/ 0 h 23"/>
                  <a:gd name="T16" fmla="*/ 1 w 86"/>
                  <a:gd name="T17" fmla="*/ 0 h 23"/>
                  <a:gd name="T18" fmla="*/ 1 w 86"/>
                  <a:gd name="T19" fmla="*/ 0 h 23"/>
                  <a:gd name="T20" fmla="*/ 0 w 86"/>
                  <a:gd name="T21" fmla="*/ 0 h 23"/>
                  <a:gd name="T22" fmla="*/ 0 w 86"/>
                  <a:gd name="T23" fmla="*/ 0 h 23"/>
                  <a:gd name="T24" fmla="*/ 0 w 86"/>
                  <a:gd name="T25" fmla="*/ 0 h 23"/>
                  <a:gd name="T26" fmla="*/ 0 w 86"/>
                  <a:gd name="T27" fmla="*/ 0 h 23"/>
                  <a:gd name="T28" fmla="*/ 0 w 86"/>
                  <a:gd name="T29" fmla="*/ 0 h 23"/>
                  <a:gd name="T30" fmla="*/ 0 w 86"/>
                  <a:gd name="T31" fmla="*/ 0 h 23"/>
                  <a:gd name="T32" fmla="*/ 0 w 86"/>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23">
                    <a:moveTo>
                      <a:pt x="0" y="4"/>
                    </a:moveTo>
                    <a:lnTo>
                      <a:pt x="4" y="1"/>
                    </a:lnTo>
                    <a:lnTo>
                      <a:pt x="11" y="0"/>
                    </a:lnTo>
                    <a:lnTo>
                      <a:pt x="21" y="0"/>
                    </a:lnTo>
                    <a:lnTo>
                      <a:pt x="35" y="1"/>
                    </a:lnTo>
                    <a:lnTo>
                      <a:pt x="49" y="4"/>
                    </a:lnTo>
                    <a:lnTo>
                      <a:pt x="63" y="8"/>
                    </a:lnTo>
                    <a:lnTo>
                      <a:pt x="75" y="15"/>
                    </a:lnTo>
                    <a:lnTo>
                      <a:pt x="86" y="23"/>
                    </a:lnTo>
                    <a:lnTo>
                      <a:pt x="75" y="21"/>
                    </a:lnTo>
                    <a:lnTo>
                      <a:pt x="63" y="19"/>
                    </a:lnTo>
                    <a:lnTo>
                      <a:pt x="49" y="16"/>
                    </a:lnTo>
                    <a:lnTo>
                      <a:pt x="35" y="13"/>
                    </a:lnTo>
                    <a:lnTo>
                      <a:pt x="21" y="11"/>
                    </a:lnTo>
                    <a:lnTo>
                      <a:pt x="11" y="8"/>
                    </a:lnTo>
                    <a:lnTo>
                      <a:pt x="3" y="6"/>
                    </a:lnTo>
                    <a:lnTo>
                      <a:pt x="0"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1" name="Freeform 371">
                <a:extLst>
                  <a:ext uri="{FF2B5EF4-FFF2-40B4-BE49-F238E27FC236}">
                    <a16:creationId xmlns:a16="http://schemas.microsoft.com/office/drawing/2014/main" id="{68EF27D0-9435-4295-A23A-A6D34903A845}"/>
                  </a:ext>
                </a:extLst>
              </p:cNvPr>
              <p:cNvSpPr>
                <a:spLocks/>
              </p:cNvSpPr>
              <p:nvPr/>
            </p:nvSpPr>
            <p:spPr bwMode="auto">
              <a:xfrm>
                <a:off x="2686" y="571"/>
                <a:ext cx="61" cy="12"/>
              </a:xfrm>
              <a:custGeom>
                <a:avLst/>
                <a:gdLst>
                  <a:gd name="T0" fmla="*/ 0 w 121"/>
                  <a:gd name="T1" fmla="*/ 1 h 24"/>
                  <a:gd name="T2" fmla="*/ 1 w 121"/>
                  <a:gd name="T3" fmla="*/ 1 h 24"/>
                  <a:gd name="T4" fmla="*/ 1 w 121"/>
                  <a:gd name="T5" fmla="*/ 0 h 24"/>
                  <a:gd name="T6" fmla="*/ 1 w 121"/>
                  <a:gd name="T7" fmla="*/ 0 h 24"/>
                  <a:gd name="T8" fmla="*/ 1 w 121"/>
                  <a:gd name="T9" fmla="*/ 1 h 24"/>
                  <a:gd name="T10" fmla="*/ 2 w 121"/>
                  <a:gd name="T11" fmla="*/ 1 h 24"/>
                  <a:gd name="T12" fmla="*/ 2 w 121"/>
                  <a:gd name="T13" fmla="*/ 1 h 24"/>
                  <a:gd name="T14" fmla="*/ 2 w 121"/>
                  <a:gd name="T15" fmla="*/ 1 h 24"/>
                  <a:gd name="T16" fmla="*/ 2 w 121"/>
                  <a:gd name="T17" fmla="*/ 1 h 24"/>
                  <a:gd name="T18" fmla="*/ 2 w 121"/>
                  <a:gd name="T19" fmla="*/ 1 h 24"/>
                  <a:gd name="T20" fmla="*/ 2 w 121"/>
                  <a:gd name="T21" fmla="*/ 1 h 24"/>
                  <a:gd name="T22" fmla="*/ 2 w 121"/>
                  <a:gd name="T23" fmla="*/ 1 h 24"/>
                  <a:gd name="T24" fmla="*/ 1 w 121"/>
                  <a:gd name="T25" fmla="*/ 1 h 24"/>
                  <a:gd name="T26" fmla="*/ 1 w 121"/>
                  <a:gd name="T27" fmla="*/ 1 h 24"/>
                  <a:gd name="T28" fmla="*/ 1 w 121"/>
                  <a:gd name="T29" fmla="*/ 1 h 24"/>
                  <a:gd name="T30" fmla="*/ 1 w 121"/>
                  <a:gd name="T31" fmla="*/ 1 h 24"/>
                  <a:gd name="T32" fmla="*/ 0 w 121"/>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1" h="24">
                    <a:moveTo>
                      <a:pt x="0" y="5"/>
                    </a:moveTo>
                    <a:lnTo>
                      <a:pt x="5" y="1"/>
                    </a:lnTo>
                    <a:lnTo>
                      <a:pt x="17" y="0"/>
                    </a:lnTo>
                    <a:lnTo>
                      <a:pt x="33" y="0"/>
                    </a:lnTo>
                    <a:lnTo>
                      <a:pt x="54" y="2"/>
                    </a:lnTo>
                    <a:lnTo>
                      <a:pt x="74" y="6"/>
                    </a:lnTo>
                    <a:lnTo>
                      <a:pt x="93" y="11"/>
                    </a:lnTo>
                    <a:lnTo>
                      <a:pt x="109" y="16"/>
                    </a:lnTo>
                    <a:lnTo>
                      <a:pt x="121" y="24"/>
                    </a:lnTo>
                    <a:lnTo>
                      <a:pt x="112" y="23"/>
                    </a:lnTo>
                    <a:lnTo>
                      <a:pt x="96" y="22"/>
                    </a:lnTo>
                    <a:lnTo>
                      <a:pt x="76" y="20"/>
                    </a:lnTo>
                    <a:lnTo>
                      <a:pt x="55" y="17"/>
                    </a:lnTo>
                    <a:lnTo>
                      <a:pt x="35" y="14"/>
                    </a:lnTo>
                    <a:lnTo>
                      <a:pt x="16" y="11"/>
                    </a:lnTo>
                    <a:lnTo>
                      <a:pt x="5" y="8"/>
                    </a:lnTo>
                    <a:lnTo>
                      <a:pt x="0" y="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2" name="Freeform 372">
                <a:extLst>
                  <a:ext uri="{FF2B5EF4-FFF2-40B4-BE49-F238E27FC236}">
                    <a16:creationId xmlns:a16="http://schemas.microsoft.com/office/drawing/2014/main" id="{233BBD09-3894-4EAC-92CA-BF3D48383B93}"/>
                  </a:ext>
                </a:extLst>
              </p:cNvPr>
              <p:cNvSpPr>
                <a:spLocks/>
              </p:cNvSpPr>
              <p:nvPr/>
            </p:nvSpPr>
            <p:spPr bwMode="auto">
              <a:xfrm>
                <a:off x="2703" y="615"/>
                <a:ext cx="55" cy="7"/>
              </a:xfrm>
              <a:custGeom>
                <a:avLst/>
                <a:gdLst>
                  <a:gd name="T0" fmla="*/ 0 w 110"/>
                  <a:gd name="T1" fmla="*/ 1 h 14"/>
                  <a:gd name="T2" fmla="*/ 1 w 110"/>
                  <a:gd name="T3" fmla="*/ 1 h 14"/>
                  <a:gd name="T4" fmla="*/ 1 w 110"/>
                  <a:gd name="T5" fmla="*/ 1 h 14"/>
                  <a:gd name="T6" fmla="*/ 1 w 110"/>
                  <a:gd name="T7" fmla="*/ 1 h 14"/>
                  <a:gd name="T8" fmla="*/ 1 w 110"/>
                  <a:gd name="T9" fmla="*/ 0 h 14"/>
                  <a:gd name="T10" fmla="*/ 2 w 110"/>
                  <a:gd name="T11" fmla="*/ 0 h 14"/>
                  <a:gd name="T12" fmla="*/ 2 w 110"/>
                  <a:gd name="T13" fmla="*/ 1 h 14"/>
                  <a:gd name="T14" fmla="*/ 2 w 110"/>
                  <a:gd name="T15" fmla="*/ 1 h 14"/>
                  <a:gd name="T16" fmla="*/ 2 w 110"/>
                  <a:gd name="T17" fmla="*/ 1 h 14"/>
                  <a:gd name="T18" fmla="*/ 2 w 110"/>
                  <a:gd name="T19" fmla="*/ 1 h 14"/>
                  <a:gd name="T20" fmla="*/ 2 w 110"/>
                  <a:gd name="T21" fmla="*/ 1 h 14"/>
                  <a:gd name="T22" fmla="*/ 2 w 110"/>
                  <a:gd name="T23" fmla="*/ 1 h 14"/>
                  <a:gd name="T24" fmla="*/ 1 w 110"/>
                  <a:gd name="T25" fmla="*/ 1 h 14"/>
                  <a:gd name="T26" fmla="*/ 1 w 110"/>
                  <a:gd name="T27" fmla="*/ 1 h 14"/>
                  <a:gd name="T28" fmla="*/ 1 w 110"/>
                  <a:gd name="T29" fmla="*/ 1 h 14"/>
                  <a:gd name="T30" fmla="*/ 1 w 110"/>
                  <a:gd name="T31" fmla="*/ 1 h 14"/>
                  <a:gd name="T32" fmla="*/ 0 w 110"/>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0" h="14">
                    <a:moveTo>
                      <a:pt x="0" y="9"/>
                    </a:moveTo>
                    <a:lnTo>
                      <a:pt x="5" y="6"/>
                    </a:lnTo>
                    <a:lnTo>
                      <a:pt x="14" y="3"/>
                    </a:lnTo>
                    <a:lnTo>
                      <a:pt x="29" y="1"/>
                    </a:lnTo>
                    <a:lnTo>
                      <a:pt x="46" y="0"/>
                    </a:lnTo>
                    <a:lnTo>
                      <a:pt x="65" y="0"/>
                    </a:lnTo>
                    <a:lnTo>
                      <a:pt x="82" y="2"/>
                    </a:lnTo>
                    <a:lnTo>
                      <a:pt x="98" y="7"/>
                    </a:lnTo>
                    <a:lnTo>
                      <a:pt x="110" y="14"/>
                    </a:lnTo>
                    <a:lnTo>
                      <a:pt x="99" y="12"/>
                    </a:lnTo>
                    <a:lnTo>
                      <a:pt x="84" y="12"/>
                    </a:lnTo>
                    <a:lnTo>
                      <a:pt x="66" y="14"/>
                    </a:lnTo>
                    <a:lnTo>
                      <a:pt x="48" y="14"/>
                    </a:lnTo>
                    <a:lnTo>
                      <a:pt x="30" y="14"/>
                    </a:lnTo>
                    <a:lnTo>
                      <a:pt x="14" y="14"/>
                    </a:lnTo>
                    <a:lnTo>
                      <a:pt x="4" y="11"/>
                    </a:lnTo>
                    <a:lnTo>
                      <a:pt x="0" y="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3" name="Freeform 373">
                <a:extLst>
                  <a:ext uri="{FF2B5EF4-FFF2-40B4-BE49-F238E27FC236}">
                    <a16:creationId xmlns:a16="http://schemas.microsoft.com/office/drawing/2014/main" id="{EBC3DE33-230C-4C6B-A9E6-E5AFC76B3943}"/>
                  </a:ext>
                </a:extLst>
              </p:cNvPr>
              <p:cNvSpPr>
                <a:spLocks/>
              </p:cNvSpPr>
              <p:nvPr/>
            </p:nvSpPr>
            <p:spPr bwMode="auto">
              <a:xfrm>
                <a:off x="2714" y="638"/>
                <a:ext cx="44" cy="7"/>
              </a:xfrm>
              <a:custGeom>
                <a:avLst/>
                <a:gdLst>
                  <a:gd name="T0" fmla="*/ 0 w 89"/>
                  <a:gd name="T1" fmla="*/ 1 h 14"/>
                  <a:gd name="T2" fmla="*/ 0 w 89"/>
                  <a:gd name="T3" fmla="*/ 1 h 14"/>
                  <a:gd name="T4" fmla="*/ 0 w 89"/>
                  <a:gd name="T5" fmla="*/ 0 h 14"/>
                  <a:gd name="T6" fmla="*/ 0 w 89"/>
                  <a:gd name="T7" fmla="*/ 0 h 14"/>
                  <a:gd name="T8" fmla="*/ 0 w 89"/>
                  <a:gd name="T9" fmla="*/ 1 h 14"/>
                  <a:gd name="T10" fmla="*/ 0 w 89"/>
                  <a:gd name="T11" fmla="*/ 1 h 14"/>
                  <a:gd name="T12" fmla="*/ 1 w 89"/>
                  <a:gd name="T13" fmla="*/ 1 h 14"/>
                  <a:gd name="T14" fmla="*/ 1 w 89"/>
                  <a:gd name="T15" fmla="*/ 1 h 14"/>
                  <a:gd name="T16" fmla="*/ 1 w 89"/>
                  <a:gd name="T17" fmla="*/ 1 h 14"/>
                  <a:gd name="T18" fmla="*/ 1 w 89"/>
                  <a:gd name="T19" fmla="*/ 1 h 14"/>
                  <a:gd name="T20" fmla="*/ 1 w 89"/>
                  <a:gd name="T21" fmla="*/ 1 h 14"/>
                  <a:gd name="T22" fmla="*/ 0 w 89"/>
                  <a:gd name="T23" fmla="*/ 1 h 14"/>
                  <a:gd name="T24" fmla="*/ 0 w 89"/>
                  <a:gd name="T25" fmla="*/ 1 h 14"/>
                  <a:gd name="T26" fmla="*/ 0 w 89"/>
                  <a:gd name="T27" fmla="*/ 1 h 14"/>
                  <a:gd name="T28" fmla="*/ 0 w 89"/>
                  <a:gd name="T29" fmla="*/ 1 h 14"/>
                  <a:gd name="T30" fmla="*/ 0 w 89"/>
                  <a:gd name="T31" fmla="*/ 1 h 14"/>
                  <a:gd name="T32" fmla="*/ 0 w 89"/>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9" h="14">
                    <a:moveTo>
                      <a:pt x="0" y="4"/>
                    </a:moveTo>
                    <a:lnTo>
                      <a:pt x="4" y="2"/>
                    </a:lnTo>
                    <a:lnTo>
                      <a:pt x="13" y="0"/>
                    </a:lnTo>
                    <a:lnTo>
                      <a:pt x="27" y="0"/>
                    </a:lnTo>
                    <a:lnTo>
                      <a:pt x="43" y="1"/>
                    </a:lnTo>
                    <a:lnTo>
                      <a:pt x="58" y="3"/>
                    </a:lnTo>
                    <a:lnTo>
                      <a:pt x="73" y="6"/>
                    </a:lnTo>
                    <a:lnTo>
                      <a:pt x="83" y="9"/>
                    </a:lnTo>
                    <a:lnTo>
                      <a:pt x="89" y="14"/>
                    </a:lnTo>
                    <a:lnTo>
                      <a:pt x="81" y="13"/>
                    </a:lnTo>
                    <a:lnTo>
                      <a:pt x="69" y="13"/>
                    </a:lnTo>
                    <a:lnTo>
                      <a:pt x="55" y="11"/>
                    </a:lnTo>
                    <a:lnTo>
                      <a:pt x="40" y="10"/>
                    </a:lnTo>
                    <a:lnTo>
                      <a:pt x="27" y="10"/>
                    </a:lnTo>
                    <a:lnTo>
                      <a:pt x="14" y="8"/>
                    </a:lnTo>
                    <a:lnTo>
                      <a:pt x="5" y="7"/>
                    </a:lnTo>
                    <a:lnTo>
                      <a:pt x="0"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4" name="Freeform 374">
                <a:extLst>
                  <a:ext uri="{FF2B5EF4-FFF2-40B4-BE49-F238E27FC236}">
                    <a16:creationId xmlns:a16="http://schemas.microsoft.com/office/drawing/2014/main" id="{8906FBA7-EB92-47A3-83C1-5136847900B0}"/>
                  </a:ext>
                </a:extLst>
              </p:cNvPr>
              <p:cNvSpPr>
                <a:spLocks/>
              </p:cNvSpPr>
              <p:nvPr/>
            </p:nvSpPr>
            <p:spPr bwMode="auto">
              <a:xfrm>
                <a:off x="2729" y="652"/>
                <a:ext cx="27" cy="7"/>
              </a:xfrm>
              <a:custGeom>
                <a:avLst/>
                <a:gdLst>
                  <a:gd name="T0" fmla="*/ 0 w 55"/>
                  <a:gd name="T1" fmla="*/ 1 h 14"/>
                  <a:gd name="T2" fmla="*/ 0 w 55"/>
                  <a:gd name="T3" fmla="*/ 1 h 14"/>
                  <a:gd name="T4" fmla="*/ 0 w 55"/>
                  <a:gd name="T5" fmla="*/ 1 h 14"/>
                  <a:gd name="T6" fmla="*/ 0 w 55"/>
                  <a:gd name="T7" fmla="*/ 1 h 14"/>
                  <a:gd name="T8" fmla="*/ 0 w 55"/>
                  <a:gd name="T9" fmla="*/ 1 h 14"/>
                  <a:gd name="T10" fmla="*/ 0 w 55"/>
                  <a:gd name="T11" fmla="*/ 0 h 14"/>
                  <a:gd name="T12" fmla="*/ 0 w 55"/>
                  <a:gd name="T13" fmla="*/ 1 h 14"/>
                  <a:gd name="T14" fmla="*/ 0 w 55"/>
                  <a:gd name="T15" fmla="*/ 1 h 14"/>
                  <a:gd name="T16" fmla="*/ 0 w 55"/>
                  <a:gd name="T17" fmla="*/ 1 h 14"/>
                  <a:gd name="T18" fmla="*/ 0 w 55"/>
                  <a:gd name="T19" fmla="*/ 1 h 14"/>
                  <a:gd name="T20" fmla="*/ 0 w 55"/>
                  <a:gd name="T21" fmla="*/ 1 h 14"/>
                  <a:gd name="T22" fmla="*/ 0 w 55"/>
                  <a:gd name="T23" fmla="*/ 1 h 14"/>
                  <a:gd name="T24" fmla="*/ 0 w 55"/>
                  <a:gd name="T25" fmla="*/ 1 h 14"/>
                  <a:gd name="T26" fmla="*/ 0 w 55"/>
                  <a:gd name="T27" fmla="*/ 1 h 14"/>
                  <a:gd name="T28" fmla="*/ 0 w 55"/>
                  <a:gd name="T29" fmla="*/ 1 h 14"/>
                  <a:gd name="T30" fmla="*/ 0 w 55"/>
                  <a:gd name="T31" fmla="*/ 1 h 14"/>
                  <a:gd name="T32" fmla="*/ 0 w 55"/>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14">
                    <a:moveTo>
                      <a:pt x="0" y="11"/>
                    </a:moveTo>
                    <a:lnTo>
                      <a:pt x="2" y="9"/>
                    </a:lnTo>
                    <a:lnTo>
                      <a:pt x="8" y="5"/>
                    </a:lnTo>
                    <a:lnTo>
                      <a:pt x="15" y="3"/>
                    </a:lnTo>
                    <a:lnTo>
                      <a:pt x="24" y="1"/>
                    </a:lnTo>
                    <a:lnTo>
                      <a:pt x="35" y="0"/>
                    </a:lnTo>
                    <a:lnTo>
                      <a:pt x="44" y="1"/>
                    </a:lnTo>
                    <a:lnTo>
                      <a:pt x="51" y="2"/>
                    </a:lnTo>
                    <a:lnTo>
                      <a:pt x="55" y="6"/>
                    </a:lnTo>
                    <a:lnTo>
                      <a:pt x="48" y="5"/>
                    </a:lnTo>
                    <a:lnTo>
                      <a:pt x="39" y="5"/>
                    </a:lnTo>
                    <a:lnTo>
                      <a:pt x="30" y="8"/>
                    </a:lnTo>
                    <a:lnTo>
                      <a:pt x="21" y="10"/>
                    </a:lnTo>
                    <a:lnTo>
                      <a:pt x="13" y="13"/>
                    </a:lnTo>
                    <a:lnTo>
                      <a:pt x="6" y="14"/>
                    </a:lnTo>
                    <a:lnTo>
                      <a:pt x="1" y="14"/>
                    </a:lnTo>
                    <a:lnTo>
                      <a:pt x="0" y="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5" name="Freeform 375">
                <a:extLst>
                  <a:ext uri="{FF2B5EF4-FFF2-40B4-BE49-F238E27FC236}">
                    <a16:creationId xmlns:a16="http://schemas.microsoft.com/office/drawing/2014/main" id="{43809097-7454-48A6-AC6B-13DD49F338EB}"/>
                  </a:ext>
                </a:extLst>
              </p:cNvPr>
              <p:cNvSpPr>
                <a:spLocks/>
              </p:cNvSpPr>
              <p:nvPr/>
            </p:nvSpPr>
            <p:spPr bwMode="auto">
              <a:xfrm>
                <a:off x="2688" y="522"/>
                <a:ext cx="27" cy="11"/>
              </a:xfrm>
              <a:custGeom>
                <a:avLst/>
                <a:gdLst>
                  <a:gd name="T0" fmla="*/ 1 w 54"/>
                  <a:gd name="T1" fmla="*/ 0 h 23"/>
                  <a:gd name="T2" fmla="*/ 1 w 54"/>
                  <a:gd name="T3" fmla="*/ 0 h 23"/>
                  <a:gd name="T4" fmla="*/ 1 w 54"/>
                  <a:gd name="T5" fmla="*/ 0 h 23"/>
                  <a:gd name="T6" fmla="*/ 1 w 54"/>
                  <a:gd name="T7" fmla="*/ 0 h 23"/>
                  <a:gd name="T8" fmla="*/ 1 w 54"/>
                  <a:gd name="T9" fmla="*/ 0 h 23"/>
                  <a:gd name="T10" fmla="*/ 1 w 54"/>
                  <a:gd name="T11" fmla="*/ 0 h 23"/>
                  <a:gd name="T12" fmla="*/ 1 w 54"/>
                  <a:gd name="T13" fmla="*/ 0 h 23"/>
                  <a:gd name="T14" fmla="*/ 0 w 54"/>
                  <a:gd name="T15" fmla="*/ 0 h 23"/>
                  <a:gd name="T16" fmla="*/ 0 w 54"/>
                  <a:gd name="T17" fmla="*/ 0 h 23"/>
                  <a:gd name="T18" fmla="*/ 1 w 54"/>
                  <a:gd name="T19" fmla="*/ 0 h 23"/>
                  <a:gd name="T20" fmla="*/ 1 w 54"/>
                  <a:gd name="T21" fmla="*/ 0 h 23"/>
                  <a:gd name="T22" fmla="*/ 1 w 54"/>
                  <a:gd name="T23" fmla="*/ 0 h 23"/>
                  <a:gd name="T24" fmla="*/ 1 w 54"/>
                  <a:gd name="T25" fmla="*/ 0 h 23"/>
                  <a:gd name="T26" fmla="*/ 1 w 54"/>
                  <a:gd name="T27" fmla="*/ 0 h 23"/>
                  <a:gd name="T28" fmla="*/ 1 w 54"/>
                  <a:gd name="T29" fmla="*/ 0 h 23"/>
                  <a:gd name="T30" fmla="*/ 1 w 54"/>
                  <a:gd name="T31" fmla="*/ 0 h 23"/>
                  <a:gd name="T32" fmla="*/ 1 w 54"/>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23">
                    <a:moveTo>
                      <a:pt x="54" y="23"/>
                    </a:moveTo>
                    <a:lnTo>
                      <a:pt x="50" y="22"/>
                    </a:lnTo>
                    <a:lnTo>
                      <a:pt x="42" y="21"/>
                    </a:lnTo>
                    <a:lnTo>
                      <a:pt x="33" y="20"/>
                    </a:lnTo>
                    <a:lnTo>
                      <a:pt x="22" y="17"/>
                    </a:lnTo>
                    <a:lnTo>
                      <a:pt x="13" y="15"/>
                    </a:lnTo>
                    <a:lnTo>
                      <a:pt x="5" y="12"/>
                    </a:lnTo>
                    <a:lnTo>
                      <a:pt x="0" y="8"/>
                    </a:lnTo>
                    <a:lnTo>
                      <a:pt x="0" y="4"/>
                    </a:lnTo>
                    <a:lnTo>
                      <a:pt x="4" y="0"/>
                    </a:lnTo>
                    <a:lnTo>
                      <a:pt x="10" y="0"/>
                    </a:lnTo>
                    <a:lnTo>
                      <a:pt x="16" y="2"/>
                    </a:lnTo>
                    <a:lnTo>
                      <a:pt x="26" y="7"/>
                    </a:lnTo>
                    <a:lnTo>
                      <a:pt x="34" y="12"/>
                    </a:lnTo>
                    <a:lnTo>
                      <a:pt x="42" y="16"/>
                    </a:lnTo>
                    <a:lnTo>
                      <a:pt x="50" y="21"/>
                    </a:lnTo>
                    <a:lnTo>
                      <a:pt x="54" y="2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6" name="Freeform 376">
                <a:extLst>
                  <a:ext uri="{FF2B5EF4-FFF2-40B4-BE49-F238E27FC236}">
                    <a16:creationId xmlns:a16="http://schemas.microsoft.com/office/drawing/2014/main" id="{22A43944-EAFC-41B2-9284-C42123C4D623}"/>
                  </a:ext>
                </a:extLst>
              </p:cNvPr>
              <p:cNvSpPr>
                <a:spLocks/>
              </p:cNvSpPr>
              <p:nvPr/>
            </p:nvSpPr>
            <p:spPr bwMode="auto">
              <a:xfrm>
                <a:off x="2712" y="509"/>
                <a:ext cx="5" cy="26"/>
              </a:xfrm>
              <a:custGeom>
                <a:avLst/>
                <a:gdLst>
                  <a:gd name="T0" fmla="*/ 1 w 10"/>
                  <a:gd name="T1" fmla="*/ 1 h 52"/>
                  <a:gd name="T2" fmla="*/ 1 w 10"/>
                  <a:gd name="T3" fmla="*/ 1 h 52"/>
                  <a:gd name="T4" fmla="*/ 1 w 10"/>
                  <a:gd name="T5" fmla="*/ 1 h 52"/>
                  <a:gd name="T6" fmla="*/ 1 w 10"/>
                  <a:gd name="T7" fmla="*/ 1 h 52"/>
                  <a:gd name="T8" fmla="*/ 1 w 10"/>
                  <a:gd name="T9" fmla="*/ 0 h 52"/>
                  <a:gd name="T10" fmla="*/ 0 w 10"/>
                  <a:gd name="T11" fmla="*/ 1 h 52"/>
                  <a:gd name="T12" fmla="*/ 1 w 10"/>
                  <a:gd name="T13" fmla="*/ 1 h 52"/>
                  <a:gd name="T14" fmla="*/ 1 w 10"/>
                  <a:gd name="T15" fmla="*/ 1 h 52"/>
                  <a:gd name="T16" fmla="*/ 1 w 10"/>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52">
                    <a:moveTo>
                      <a:pt x="7" y="52"/>
                    </a:moveTo>
                    <a:lnTo>
                      <a:pt x="8" y="41"/>
                    </a:lnTo>
                    <a:lnTo>
                      <a:pt x="10" y="24"/>
                    </a:lnTo>
                    <a:lnTo>
                      <a:pt x="10" y="8"/>
                    </a:lnTo>
                    <a:lnTo>
                      <a:pt x="4" y="0"/>
                    </a:lnTo>
                    <a:lnTo>
                      <a:pt x="0" y="6"/>
                    </a:lnTo>
                    <a:lnTo>
                      <a:pt x="1" y="20"/>
                    </a:lnTo>
                    <a:lnTo>
                      <a:pt x="4" y="38"/>
                    </a:lnTo>
                    <a:lnTo>
                      <a:pt x="7" y="5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7" name="Freeform 377">
                <a:extLst>
                  <a:ext uri="{FF2B5EF4-FFF2-40B4-BE49-F238E27FC236}">
                    <a16:creationId xmlns:a16="http://schemas.microsoft.com/office/drawing/2014/main" id="{C105B8A8-8D44-42A8-8B9D-DE778C0A9D0E}"/>
                  </a:ext>
                </a:extLst>
              </p:cNvPr>
              <p:cNvSpPr>
                <a:spLocks/>
              </p:cNvSpPr>
              <p:nvPr/>
            </p:nvSpPr>
            <p:spPr bwMode="auto">
              <a:xfrm>
                <a:off x="2691" y="504"/>
                <a:ext cx="16" cy="23"/>
              </a:xfrm>
              <a:custGeom>
                <a:avLst/>
                <a:gdLst>
                  <a:gd name="T0" fmla="*/ 1 w 31"/>
                  <a:gd name="T1" fmla="*/ 1 h 44"/>
                  <a:gd name="T2" fmla="*/ 1 w 31"/>
                  <a:gd name="T3" fmla="*/ 1 h 44"/>
                  <a:gd name="T4" fmla="*/ 1 w 31"/>
                  <a:gd name="T5" fmla="*/ 1 h 44"/>
                  <a:gd name="T6" fmla="*/ 1 w 31"/>
                  <a:gd name="T7" fmla="*/ 1 h 44"/>
                  <a:gd name="T8" fmla="*/ 1 w 31"/>
                  <a:gd name="T9" fmla="*/ 0 h 44"/>
                  <a:gd name="T10" fmla="*/ 0 w 31"/>
                  <a:gd name="T11" fmla="*/ 1 h 44"/>
                  <a:gd name="T12" fmla="*/ 1 w 31"/>
                  <a:gd name="T13" fmla="*/ 1 h 44"/>
                  <a:gd name="T14" fmla="*/ 1 w 31"/>
                  <a:gd name="T15" fmla="*/ 1 h 44"/>
                  <a:gd name="T16" fmla="*/ 1 w 31"/>
                  <a:gd name="T17" fmla="*/ 1 h 44"/>
                  <a:gd name="T18" fmla="*/ 1 w 31"/>
                  <a:gd name="T19" fmla="*/ 1 h 44"/>
                  <a:gd name="T20" fmla="*/ 1 w 31"/>
                  <a:gd name="T21" fmla="*/ 1 h 44"/>
                  <a:gd name="T22" fmla="*/ 1 w 31"/>
                  <a:gd name="T23" fmla="*/ 1 h 44"/>
                  <a:gd name="T24" fmla="*/ 1 w 31"/>
                  <a:gd name="T25" fmla="*/ 1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4">
                    <a:moveTo>
                      <a:pt x="31" y="44"/>
                    </a:moveTo>
                    <a:lnTo>
                      <a:pt x="27" y="35"/>
                    </a:lnTo>
                    <a:lnTo>
                      <a:pt x="20" y="18"/>
                    </a:lnTo>
                    <a:lnTo>
                      <a:pt x="11" y="4"/>
                    </a:lnTo>
                    <a:lnTo>
                      <a:pt x="3" y="0"/>
                    </a:lnTo>
                    <a:lnTo>
                      <a:pt x="0" y="3"/>
                    </a:lnTo>
                    <a:lnTo>
                      <a:pt x="1" y="8"/>
                    </a:lnTo>
                    <a:lnTo>
                      <a:pt x="5" y="13"/>
                    </a:lnTo>
                    <a:lnTo>
                      <a:pt x="9" y="20"/>
                    </a:lnTo>
                    <a:lnTo>
                      <a:pt x="15" y="28"/>
                    </a:lnTo>
                    <a:lnTo>
                      <a:pt x="22" y="35"/>
                    </a:lnTo>
                    <a:lnTo>
                      <a:pt x="28" y="40"/>
                    </a:lnTo>
                    <a:lnTo>
                      <a:pt x="31" y="4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8" name="Freeform 378">
                <a:extLst>
                  <a:ext uri="{FF2B5EF4-FFF2-40B4-BE49-F238E27FC236}">
                    <a16:creationId xmlns:a16="http://schemas.microsoft.com/office/drawing/2014/main" id="{8415830F-D10D-4D74-95DC-F3027ACD73DE}"/>
                  </a:ext>
                </a:extLst>
              </p:cNvPr>
              <p:cNvSpPr>
                <a:spLocks/>
              </p:cNvSpPr>
              <p:nvPr/>
            </p:nvSpPr>
            <p:spPr bwMode="auto">
              <a:xfrm>
                <a:off x="2753" y="650"/>
                <a:ext cx="35" cy="8"/>
              </a:xfrm>
              <a:custGeom>
                <a:avLst/>
                <a:gdLst>
                  <a:gd name="T0" fmla="*/ 0 w 69"/>
                  <a:gd name="T1" fmla="*/ 1 h 15"/>
                  <a:gd name="T2" fmla="*/ 1 w 69"/>
                  <a:gd name="T3" fmla="*/ 1 h 15"/>
                  <a:gd name="T4" fmla="*/ 1 w 69"/>
                  <a:gd name="T5" fmla="*/ 1 h 15"/>
                  <a:gd name="T6" fmla="*/ 1 w 69"/>
                  <a:gd name="T7" fmla="*/ 1 h 15"/>
                  <a:gd name="T8" fmla="*/ 1 w 69"/>
                  <a:gd name="T9" fmla="*/ 0 h 15"/>
                  <a:gd name="T10" fmla="*/ 1 w 69"/>
                  <a:gd name="T11" fmla="*/ 0 h 15"/>
                  <a:gd name="T12" fmla="*/ 1 w 69"/>
                  <a:gd name="T13" fmla="*/ 1 h 15"/>
                  <a:gd name="T14" fmla="*/ 2 w 69"/>
                  <a:gd name="T15" fmla="*/ 1 h 15"/>
                  <a:gd name="T16" fmla="*/ 2 w 69"/>
                  <a:gd name="T17" fmla="*/ 1 h 15"/>
                  <a:gd name="T18" fmla="*/ 2 w 69"/>
                  <a:gd name="T19" fmla="*/ 1 h 15"/>
                  <a:gd name="T20" fmla="*/ 1 w 69"/>
                  <a:gd name="T21" fmla="*/ 1 h 15"/>
                  <a:gd name="T22" fmla="*/ 1 w 69"/>
                  <a:gd name="T23" fmla="*/ 1 h 15"/>
                  <a:gd name="T24" fmla="*/ 1 w 69"/>
                  <a:gd name="T25" fmla="*/ 1 h 15"/>
                  <a:gd name="T26" fmla="*/ 1 w 69"/>
                  <a:gd name="T27" fmla="*/ 1 h 15"/>
                  <a:gd name="T28" fmla="*/ 1 w 69"/>
                  <a:gd name="T29" fmla="*/ 1 h 15"/>
                  <a:gd name="T30" fmla="*/ 1 w 69"/>
                  <a:gd name="T31" fmla="*/ 1 h 15"/>
                  <a:gd name="T32" fmla="*/ 0 w 69"/>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15">
                    <a:moveTo>
                      <a:pt x="0" y="10"/>
                    </a:moveTo>
                    <a:lnTo>
                      <a:pt x="6" y="6"/>
                    </a:lnTo>
                    <a:lnTo>
                      <a:pt x="17" y="4"/>
                    </a:lnTo>
                    <a:lnTo>
                      <a:pt x="27" y="1"/>
                    </a:lnTo>
                    <a:lnTo>
                      <a:pt x="39" y="0"/>
                    </a:lnTo>
                    <a:lnTo>
                      <a:pt x="49" y="0"/>
                    </a:lnTo>
                    <a:lnTo>
                      <a:pt x="58" y="2"/>
                    </a:lnTo>
                    <a:lnTo>
                      <a:pt x="65" y="5"/>
                    </a:lnTo>
                    <a:lnTo>
                      <a:pt x="69" y="9"/>
                    </a:lnTo>
                    <a:lnTo>
                      <a:pt x="67" y="13"/>
                    </a:lnTo>
                    <a:lnTo>
                      <a:pt x="62" y="15"/>
                    </a:lnTo>
                    <a:lnTo>
                      <a:pt x="53" y="15"/>
                    </a:lnTo>
                    <a:lnTo>
                      <a:pt x="41" y="15"/>
                    </a:lnTo>
                    <a:lnTo>
                      <a:pt x="29" y="13"/>
                    </a:lnTo>
                    <a:lnTo>
                      <a:pt x="18" y="12"/>
                    </a:lnTo>
                    <a:lnTo>
                      <a:pt x="8" y="10"/>
                    </a:lnTo>
                    <a:lnTo>
                      <a:pt x="0" y="1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99" name="Freeform 379">
                <a:extLst>
                  <a:ext uri="{FF2B5EF4-FFF2-40B4-BE49-F238E27FC236}">
                    <a16:creationId xmlns:a16="http://schemas.microsoft.com/office/drawing/2014/main" id="{785FDEB4-170E-4B0C-AB35-E11D8E5C323B}"/>
                  </a:ext>
                </a:extLst>
              </p:cNvPr>
              <p:cNvSpPr>
                <a:spLocks/>
              </p:cNvSpPr>
              <p:nvPr/>
            </p:nvSpPr>
            <p:spPr bwMode="auto">
              <a:xfrm>
                <a:off x="2748" y="669"/>
                <a:ext cx="31" cy="14"/>
              </a:xfrm>
              <a:custGeom>
                <a:avLst/>
                <a:gdLst>
                  <a:gd name="T0" fmla="*/ 0 w 63"/>
                  <a:gd name="T1" fmla="*/ 0 h 28"/>
                  <a:gd name="T2" fmla="*/ 0 w 63"/>
                  <a:gd name="T3" fmla="*/ 1 h 28"/>
                  <a:gd name="T4" fmla="*/ 0 w 63"/>
                  <a:gd name="T5" fmla="*/ 1 h 28"/>
                  <a:gd name="T6" fmla="*/ 0 w 63"/>
                  <a:gd name="T7" fmla="*/ 1 h 28"/>
                  <a:gd name="T8" fmla="*/ 0 w 63"/>
                  <a:gd name="T9" fmla="*/ 1 h 28"/>
                  <a:gd name="T10" fmla="*/ 0 w 63"/>
                  <a:gd name="T11" fmla="*/ 1 h 28"/>
                  <a:gd name="T12" fmla="*/ 0 w 63"/>
                  <a:gd name="T13" fmla="*/ 1 h 28"/>
                  <a:gd name="T14" fmla="*/ 0 w 63"/>
                  <a:gd name="T15" fmla="*/ 1 h 28"/>
                  <a:gd name="T16" fmla="*/ 0 w 63"/>
                  <a:gd name="T17" fmla="*/ 1 h 28"/>
                  <a:gd name="T18" fmla="*/ 0 w 63"/>
                  <a:gd name="T19" fmla="*/ 1 h 28"/>
                  <a:gd name="T20" fmla="*/ 0 w 63"/>
                  <a:gd name="T21" fmla="*/ 1 h 28"/>
                  <a:gd name="T22" fmla="*/ 0 w 63"/>
                  <a:gd name="T23" fmla="*/ 1 h 28"/>
                  <a:gd name="T24" fmla="*/ 0 w 63"/>
                  <a:gd name="T25" fmla="*/ 1 h 28"/>
                  <a:gd name="T26" fmla="*/ 0 w 63"/>
                  <a:gd name="T27" fmla="*/ 1 h 28"/>
                  <a:gd name="T28" fmla="*/ 0 w 63"/>
                  <a:gd name="T29" fmla="*/ 1 h 28"/>
                  <a:gd name="T30" fmla="*/ 0 w 63"/>
                  <a:gd name="T31" fmla="*/ 1 h 28"/>
                  <a:gd name="T32" fmla="*/ 0 w 63"/>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28">
                    <a:moveTo>
                      <a:pt x="0" y="0"/>
                    </a:moveTo>
                    <a:lnTo>
                      <a:pt x="7" y="1"/>
                    </a:lnTo>
                    <a:lnTo>
                      <a:pt x="15" y="2"/>
                    </a:lnTo>
                    <a:lnTo>
                      <a:pt x="25" y="5"/>
                    </a:lnTo>
                    <a:lnTo>
                      <a:pt x="37" y="8"/>
                    </a:lnTo>
                    <a:lnTo>
                      <a:pt x="46" y="12"/>
                    </a:lnTo>
                    <a:lnTo>
                      <a:pt x="55" y="16"/>
                    </a:lnTo>
                    <a:lnTo>
                      <a:pt x="61" y="21"/>
                    </a:lnTo>
                    <a:lnTo>
                      <a:pt x="63" y="25"/>
                    </a:lnTo>
                    <a:lnTo>
                      <a:pt x="61" y="28"/>
                    </a:lnTo>
                    <a:lnTo>
                      <a:pt x="55" y="28"/>
                    </a:lnTo>
                    <a:lnTo>
                      <a:pt x="46" y="24"/>
                    </a:lnTo>
                    <a:lnTo>
                      <a:pt x="35" y="20"/>
                    </a:lnTo>
                    <a:lnTo>
                      <a:pt x="23" y="14"/>
                    </a:lnTo>
                    <a:lnTo>
                      <a:pt x="13" y="8"/>
                    </a:lnTo>
                    <a:lnTo>
                      <a:pt x="5"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0" name="Freeform 380">
                <a:extLst>
                  <a:ext uri="{FF2B5EF4-FFF2-40B4-BE49-F238E27FC236}">
                    <a16:creationId xmlns:a16="http://schemas.microsoft.com/office/drawing/2014/main" id="{E772D8B6-90E8-47CF-B12C-BC1E27172D5E}"/>
                  </a:ext>
                </a:extLst>
              </p:cNvPr>
              <p:cNvSpPr>
                <a:spLocks/>
              </p:cNvSpPr>
              <p:nvPr/>
            </p:nvSpPr>
            <p:spPr bwMode="auto">
              <a:xfrm>
                <a:off x="2757" y="637"/>
                <a:ext cx="31" cy="8"/>
              </a:xfrm>
              <a:custGeom>
                <a:avLst/>
                <a:gdLst>
                  <a:gd name="T0" fmla="*/ 0 w 64"/>
                  <a:gd name="T1" fmla="*/ 1 h 15"/>
                  <a:gd name="T2" fmla="*/ 0 w 64"/>
                  <a:gd name="T3" fmla="*/ 1 h 15"/>
                  <a:gd name="T4" fmla="*/ 0 w 64"/>
                  <a:gd name="T5" fmla="*/ 1 h 15"/>
                  <a:gd name="T6" fmla="*/ 0 w 64"/>
                  <a:gd name="T7" fmla="*/ 1 h 15"/>
                  <a:gd name="T8" fmla="*/ 0 w 64"/>
                  <a:gd name="T9" fmla="*/ 0 h 15"/>
                  <a:gd name="T10" fmla="*/ 0 w 64"/>
                  <a:gd name="T11" fmla="*/ 0 h 15"/>
                  <a:gd name="T12" fmla="*/ 0 w 64"/>
                  <a:gd name="T13" fmla="*/ 1 h 15"/>
                  <a:gd name="T14" fmla="*/ 0 w 64"/>
                  <a:gd name="T15" fmla="*/ 1 h 15"/>
                  <a:gd name="T16" fmla="*/ 0 w 64"/>
                  <a:gd name="T17" fmla="*/ 1 h 15"/>
                  <a:gd name="T18" fmla="*/ 0 w 64"/>
                  <a:gd name="T19" fmla="*/ 1 h 15"/>
                  <a:gd name="T20" fmla="*/ 0 w 64"/>
                  <a:gd name="T21" fmla="*/ 1 h 15"/>
                  <a:gd name="T22" fmla="*/ 0 w 64"/>
                  <a:gd name="T23" fmla="*/ 1 h 15"/>
                  <a:gd name="T24" fmla="*/ 0 w 64"/>
                  <a:gd name="T25" fmla="*/ 1 h 15"/>
                  <a:gd name="T26" fmla="*/ 0 w 64"/>
                  <a:gd name="T27" fmla="*/ 1 h 15"/>
                  <a:gd name="T28" fmla="*/ 0 w 64"/>
                  <a:gd name="T29" fmla="*/ 1 h 15"/>
                  <a:gd name="T30" fmla="*/ 0 w 64"/>
                  <a:gd name="T31" fmla="*/ 1 h 15"/>
                  <a:gd name="T32" fmla="*/ 0 w 64"/>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15">
                    <a:moveTo>
                      <a:pt x="0" y="15"/>
                    </a:moveTo>
                    <a:lnTo>
                      <a:pt x="3" y="10"/>
                    </a:lnTo>
                    <a:lnTo>
                      <a:pt x="10" y="5"/>
                    </a:lnTo>
                    <a:lnTo>
                      <a:pt x="19" y="2"/>
                    </a:lnTo>
                    <a:lnTo>
                      <a:pt x="29" y="0"/>
                    </a:lnTo>
                    <a:lnTo>
                      <a:pt x="41" y="0"/>
                    </a:lnTo>
                    <a:lnTo>
                      <a:pt x="51" y="1"/>
                    </a:lnTo>
                    <a:lnTo>
                      <a:pt x="59" y="3"/>
                    </a:lnTo>
                    <a:lnTo>
                      <a:pt x="64" y="7"/>
                    </a:lnTo>
                    <a:lnTo>
                      <a:pt x="64" y="10"/>
                    </a:lnTo>
                    <a:lnTo>
                      <a:pt x="59" y="12"/>
                    </a:lnTo>
                    <a:lnTo>
                      <a:pt x="52" y="14"/>
                    </a:lnTo>
                    <a:lnTo>
                      <a:pt x="42" y="14"/>
                    </a:lnTo>
                    <a:lnTo>
                      <a:pt x="30" y="14"/>
                    </a:lnTo>
                    <a:lnTo>
                      <a:pt x="19" y="14"/>
                    </a:lnTo>
                    <a:lnTo>
                      <a:pt x="9" y="14"/>
                    </a:lnTo>
                    <a:lnTo>
                      <a:pt x="0" y="1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1" name="Freeform 381">
                <a:extLst>
                  <a:ext uri="{FF2B5EF4-FFF2-40B4-BE49-F238E27FC236}">
                    <a16:creationId xmlns:a16="http://schemas.microsoft.com/office/drawing/2014/main" id="{ED630FB6-1B4E-4199-BA9C-F967CE3F4BE3}"/>
                  </a:ext>
                </a:extLst>
              </p:cNvPr>
              <p:cNvSpPr>
                <a:spLocks/>
              </p:cNvSpPr>
              <p:nvPr/>
            </p:nvSpPr>
            <p:spPr bwMode="auto">
              <a:xfrm>
                <a:off x="2757" y="624"/>
                <a:ext cx="34" cy="9"/>
              </a:xfrm>
              <a:custGeom>
                <a:avLst/>
                <a:gdLst>
                  <a:gd name="T0" fmla="*/ 0 w 66"/>
                  <a:gd name="T1" fmla="*/ 0 h 20"/>
                  <a:gd name="T2" fmla="*/ 1 w 66"/>
                  <a:gd name="T3" fmla="*/ 0 h 20"/>
                  <a:gd name="T4" fmla="*/ 1 w 66"/>
                  <a:gd name="T5" fmla="*/ 0 h 20"/>
                  <a:gd name="T6" fmla="*/ 1 w 66"/>
                  <a:gd name="T7" fmla="*/ 0 h 20"/>
                  <a:gd name="T8" fmla="*/ 1 w 66"/>
                  <a:gd name="T9" fmla="*/ 0 h 20"/>
                  <a:gd name="T10" fmla="*/ 1 w 66"/>
                  <a:gd name="T11" fmla="*/ 0 h 20"/>
                  <a:gd name="T12" fmla="*/ 1 w 66"/>
                  <a:gd name="T13" fmla="*/ 0 h 20"/>
                  <a:gd name="T14" fmla="*/ 1 w 66"/>
                  <a:gd name="T15" fmla="*/ 0 h 20"/>
                  <a:gd name="T16" fmla="*/ 2 w 66"/>
                  <a:gd name="T17" fmla="*/ 0 h 20"/>
                  <a:gd name="T18" fmla="*/ 2 w 66"/>
                  <a:gd name="T19" fmla="*/ 0 h 20"/>
                  <a:gd name="T20" fmla="*/ 1 w 66"/>
                  <a:gd name="T21" fmla="*/ 0 h 20"/>
                  <a:gd name="T22" fmla="*/ 1 w 66"/>
                  <a:gd name="T23" fmla="*/ 0 h 20"/>
                  <a:gd name="T24" fmla="*/ 1 w 66"/>
                  <a:gd name="T25" fmla="*/ 0 h 20"/>
                  <a:gd name="T26" fmla="*/ 1 w 66"/>
                  <a:gd name="T27" fmla="*/ 0 h 20"/>
                  <a:gd name="T28" fmla="*/ 1 w 66"/>
                  <a:gd name="T29" fmla="*/ 0 h 20"/>
                  <a:gd name="T30" fmla="*/ 1 w 66"/>
                  <a:gd name="T31" fmla="*/ 0 h 20"/>
                  <a:gd name="T32" fmla="*/ 0 w 6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20">
                    <a:moveTo>
                      <a:pt x="0" y="20"/>
                    </a:moveTo>
                    <a:lnTo>
                      <a:pt x="4" y="14"/>
                    </a:lnTo>
                    <a:lnTo>
                      <a:pt x="11" y="9"/>
                    </a:lnTo>
                    <a:lnTo>
                      <a:pt x="21" y="5"/>
                    </a:lnTo>
                    <a:lnTo>
                      <a:pt x="33" y="2"/>
                    </a:lnTo>
                    <a:lnTo>
                      <a:pt x="43" y="0"/>
                    </a:lnTo>
                    <a:lnTo>
                      <a:pt x="54" y="0"/>
                    </a:lnTo>
                    <a:lnTo>
                      <a:pt x="62" y="1"/>
                    </a:lnTo>
                    <a:lnTo>
                      <a:pt x="66" y="5"/>
                    </a:lnTo>
                    <a:lnTo>
                      <a:pt x="66" y="8"/>
                    </a:lnTo>
                    <a:lnTo>
                      <a:pt x="62" y="9"/>
                    </a:lnTo>
                    <a:lnTo>
                      <a:pt x="55" y="12"/>
                    </a:lnTo>
                    <a:lnTo>
                      <a:pt x="45" y="13"/>
                    </a:lnTo>
                    <a:lnTo>
                      <a:pt x="33" y="14"/>
                    </a:lnTo>
                    <a:lnTo>
                      <a:pt x="20" y="15"/>
                    </a:lnTo>
                    <a:lnTo>
                      <a:pt x="9" y="17"/>
                    </a:lnTo>
                    <a:lnTo>
                      <a:pt x="0"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2" name="Freeform 382">
                <a:extLst>
                  <a:ext uri="{FF2B5EF4-FFF2-40B4-BE49-F238E27FC236}">
                    <a16:creationId xmlns:a16="http://schemas.microsoft.com/office/drawing/2014/main" id="{1E4F712B-0218-4C4A-B6E8-7B2F68BFB4C1}"/>
                  </a:ext>
                </a:extLst>
              </p:cNvPr>
              <p:cNvSpPr>
                <a:spLocks/>
              </p:cNvSpPr>
              <p:nvPr/>
            </p:nvSpPr>
            <p:spPr bwMode="auto">
              <a:xfrm>
                <a:off x="2756" y="610"/>
                <a:ext cx="32" cy="14"/>
              </a:xfrm>
              <a:custGeom>
                <a:avLst/>
                <a:gdLst>
                  <a:gd name="T0" fmla="*/ 0 w 65"/>
                  <a:gd name="T1" fmla="*/ 1 h 26"/>
                  <a:gd name="T2" fmla="*/ 0 w 65"/>
                  <a:gd name="T3" fmla="*/ 1 h 26"/>
                  <a:gd name="T4" fmla="*/ 0 w 65"/>
                  <a:gd name="T5" fmla="*/ 1 h 26"/>
                  <a:gd name="T6" fmla="*/ 0 w 65"/>
                  <a:gd name="T7" fmla="*/ 1 h 26"/>
                  <a:gd name="T8" fmla="*/ 0 w 65"/>
                  <a:gd name="T9" fmla="*/ 1 h 26"/>
                  <a:gd name="T10" fmla="*/ 0 w 65"/>
                  <a:gd name="T11" fmla="*/ 1 h 26"/>
                  <a:gd name="T12" fmla="*/ 0 w 65"/>
                  <a:gd name="T13" fmla="*/ 0 h 26"/>
                  <a:gd name="T14" fmla="*/ 0 w 65"/>
                  <a:gd name="T15" fmla="*/ 1 h 26"/>
                  <a:gd name="T16" fmla="*/ 1 w 65"/>
                  <a:gd name="T17" fmla="*/ 1 h 26"/>
                  <a:gd name="T18" fmla="*/ 1 w 65"/>
                  <a:gd name="T19" fmla="*/ 1 h 26"/>
                  <a:gd name="T20" fmla="*/ 0 w 65"/>
                  <a:gd name="T21" fmla="*/ 1 h 26"/>
                  <a:gd name="T22" fmla="*/ 0 w 65"/>
                  <a:gd name="T23" fmla="*/ 1 h 26"/>
                  <a:gd name="T24" fmla="*/ 0 w 65"/>
                  <a:gd name="T25" fmla="*/ 1 h 26"/>
                  <a:gd name="T26" fmla="*/ 0 w 65"/>
                  <a:gd name="T27" fmla="*/ 1 h 26"/>
                  <a:gd name="T28" fmla="*/ 0 w 65"/>
                  <a:gd name="T29" fmla="*/ 1 h 26"/>
                  <a:gd name="T30" fmla="*/ 0 w 65"/>
                  <a:gd name="T31" fmla="*/ 1 h 26"/>
                  <a:gd name="T32" fmla="*/ 0 w 65"/>
                  <a:gd name="T33" fmla="*/ 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26">
                    <a:moveTo>
                      <a:pt x="0" y="26"/>
                    </a:moveTo>
                    <a:lnTo>
                      <a:pt x="6" y="19"/>
                    </a:lnTo>
                    <a:lnTo>
                      <a:pt x="14" y="13"/>
                    </a:lnTo>
                    <a:lnTo>
                      <a:pt x="24" y="8"/>
                    </a:lnTo>
                    <a:lnTo>
                      <a:pt x="35" y="4"/>
                    </a:lnTo>
                    <a:lnTo>
                      <a:pt x="45" y="1"/>
                    </a:lnTo>
                    <a:lnTo>
                      <a:pt x="54" y="0"/>
                    </a:lnTo>
                    <a:lnTo>
                      <a:pt x="61" y="1"/>
                    </a:lnTo>
                    <a:lnTo>
                      <a:pt x="65" y="3"/>
                    </a:lnTo>
                    <a:lnTo>
                      <a:pt x="64" y="6"/>
                    </a:lnTo>
                    <a:lnTo>
                      <a:pt x="59" y="10"/>
                    </a:lnTo>
                    <a:lnTo>
                      <a:pt x="51" y="13"/>
                    </a:lnTo>
                    <a:lnTo>
                      <a:pt x="41" y="16"/>
                    </a:lnTo>
                    <a:lnTo>
                      <a:pt x="30" y="18"/>
                    </a:lnTo>
                    <a:lnTo>
                      <a:pt x="19" y="20"/>
                    </a:lnTo>
                    <a:lnTo>
                      <a:pt x="8" y="23"/>
                    </a:lnTo>
                    <a:lnTo>
                      <a:pt x="0" y="2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3" name="Freeform 383">
                <a:extLst>
                  <a:ext uri="{FF2B5EF4-FFF2-40B4-BE49-F238E27FC236}">
                    <a16:creationId xmlns:a16="http://schemas.microsoft.com/office/drawing/2014/main" id="{D5A055AB-950B-4B69-B88B-E6D24E46DF7E}"/>
                  </a:ext>
                </a:extLst>
              </p:cNvPr>
              <p:cNvSpPr>
                <a:spLocks/>
              </p:cNvSpPr>
              <p:nvPr/>
            </p:nvSpPr>
            <p:spPr bwMode="auto">
              <a:xfrm>
                <a:off x="2754" y="591"/>
                <a:ext cx="33" cy="20"/>
              </a:xfrm>
              <a:custGeom>
                <a:avLst/>
                <a:gdLst>
                  <a:gd name="T0" fmla="*/ 0 w 66"/>
                  <a:gd name="T1" fmla="*/ 1 h 40"/>
                  <a:gd name="T2" fmla="*/ 1 w 66"/>
                  <a:gd name="T3" fmla="*/ 1 h 40"/>
                  <a:gd name="T4" fmla="*/ 1 w 66"/>
                  <a:gd name="T5" fmla="*/ 1 h 40"/>
                  <a:gd name="T6" fmla="*/ 1 w 66"/>
                  <a:gd name="T7" fmla="*/ 1 h 40"/>
                  <a:gd name="T8" fmla="*/ 1 w 66"/>
                  <a:gd name="T9" fmla="*/ 1 h 40"/>
                  <a:gd name="T10" fmla="*/ 1 w 66"/>
                  <a:gd name="T11" fmla="*/ 1 h 40"/>
                  <a:gd name="T12" fmla="*/ 1 w 66"/>
                  <a:gd name="T13" fmla="*/ 1 h 40"/>
                  <a:gd name="T14" fmla="*/ 1 w 66"/>
                  <a:gd name="T15" fmla="*/ 0 h 40"/>
                  <a:gd name="T16" fmla="*/ 2 w 66"/>
                  <a:gd name="T17" fmla="*/ 1 h 40"/>
                  <a:gd name="T18" fmla="*/ 2 w 66"/>
                  <a:gd name="T19" fmla="*/ 1 h 40"/>
                  <a:gd name="T20" fmla="*/ 1 w 66"/>
                  <a:gd name="T21" fmla="*/ 1 h 40"/>
                  <a:gd name="T22" fmla="*/ 1 w 66"/>
                  <a:gd name="T23" fmla="*/ 1 h 40"/>
                  <a:gd name="T24" fmla="*/ 1 w 66"/>
                  <a:gd name="T25" fmla="*/ 1 h 40"/>
                  <a:gd name="T26" fmla="*/ 1 w 66"/>
                  <a:gd name="T27" fmla="*/ 1 h 40"/>
                  <a:gd name="T28" fmla="*/ 1 w 66"/>
                  <a:gd name="T29" fmla="*/ 1 h 40"/>
                  <a:gd name="T30" fmla="*/ 1 w 66"/>
                  <a:gd name="T31" fmla="*/ 1 h 40"/>
                  <a:gd name="T32" fmla="*/ 0 w 66"/>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0" y="40"/>
                    </a:moveTo>
                    <a:lnTo>
                      <a:pt x="7" y="33"/>
                    </a:lnTo>
                    <a:lnTo>
                      <a:pt x="16" y="26"/>
                    </a:lnTo>
                    <a:lnTo>
                      <a:pt x="25" y="18"/>
                    </a:lnTo>
                    <a:lnTo>
                      <a:pt x="37" y="11"/>
                    </a:lnTo>
                    <a:lnTo>
                      <a:pt x="46" y="4"/>
                    </a:lnTo>
                    <a:lnTo>
                      <a:pt x="55" y="1"/>
                    </a:lnTo>
                    <a:lnTo>
                      <a:pt x="62" y="0"/>
                    </a:lnTo>
                    <a:lnTo>
                      <a:pt x="66" y="3"/>
                    </a:lnTo>
                    <a:lnTo>
                      <a:pt x="66" y="9"/>
                    </a:lnTo>
                    <a:lnTo>
                      <a:pt x="61" y="13"/>
                    </a:lnTo>
                    <a:lnTo>
                      <a:pt x="52" y="18"/>
                    </a:lnTo>
                    <a:lnTo>
                      <a:pt x="40" y="23"/>
                    </a:lnTo>
                    <a:lnTo>
                      <a:pt x="28" y="27"/>
                    </a:lnTo>
                    <a:lnTo>
                      <a:pt x="17" y="32"/>
                    </a:lnTo>
                    <a:lnTo>
                      <a:pt x="7" y="36"/>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4" name="Freeform 384">
                <a:extLst>
                  <a:ext uri="{FF2B5EF4-FFF2-40B4-BE49-F238E27FC236}">
                    <a16:creationId xmlns:a16="http://schemas.microsoft.com/office/drawing/2014/main" id="{4A546F0C-BAAF-48FC-842B-B650B7F56E13}"/>
                  </a:ext>
                </a:extLst>
              </p:cNvPr>
              <p:cNvSpPr>
                <a:spLocks/>
              </p:cNvSpPr>
              <p:nvPr/>
            </p:nvSpPr>
            <p:spPr bwMode="auto">
              <a:xfrm>
                <a:off x="2749" y="571"/>
                <a:ext cx="33" cy="27"/>
              </a:xfrm>
              <a:custGeom>
                <a:avLst/>
                <a:gdLst>
                  <a:gd name="T0" fmla="*/ 0 w 67"/>
                  <a:gd name="T1" fmla="*/ 1 h 54"/>
                  <a:gd name="T2" fmla="*/ 0 w 67"/>
                  <a:gd name="T3" fmla="*/ 1 h 54"/>
                  <a:gd name="T4" fmla="*/ 0 w 67"/>
                  <a:gd name="T5" fmla="*/ 1 h 54"/>
                  <a:gd name="T6" fmla="*/ 0 w 67"/>
                  <a:gd name="T7" fmla="*/ 1 h 54"/>
                  <a:gd name="T8" fmla="*/ 0 w 67"/>
                  <a:gd name="T9" fmla="*/ 1 h 54"/>
                  <a:gd name="T10" fmla="*/ 0 w 67"/>
                  <a:gd name="T11" fmla="*/ 1 h 54"/>
                  <a:gd name="T12" fmla="*/ 0 w 67"/>
                  <a:gd name="T13" fmla="*/ 1 h 54"/>
                  <a:gd name="T14" fmla="*/ 1 w 67"/>
                  <a:gd name="T15" fmla="*/ 0 h 54"/>
                  <a:gd name="T16" fmla="*/ 1 w 67"/>
                  <a:gd name="T17" fmla="*/ 1 h 54"/>
                  <a:gd name="T18" fmla="*/ 1 w 67"/>
                  <a:gd name="T19" fmla="*/ 1 h 54"/>
                  <a:gd name="T20" fmla="*/ 0 w 67"/>
                  <a:gd name="T21" fmla="*/ 1 h 54"/>
                  <a:gd name="T22" fmla="*/ 0 w 67"/>
                  <a:gd name="T23" fmla="*/ 1 h 54"/>
                  <a:gd name="T24" fmla="*/ 0 w 67"/>
                  <a:gd name="T25" fmla="*/ 1 h 54"/>
                  <a:gd name="T26" fmla="*/ 0 w 67"/>
                  <a:gd name="T27" fmla="*/ 1 h 54"/>
                  <a:gd name="T28" fmla="*/ 0 w 67"/>
                  <a:gd name="T29" fmla="*/ 1 h 54"/>
                  <a:gd name="T30" fmla="*/ 0 w 67"/>
                  <a:gd name="T31" fmla="*/ 1 h 54"/>
                  <a:gd name="T32" fmla="*/ 0 w 67"/>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54">
                    <a:moveTo>
                      <a:pt x="0" y="54"/>
                    </a:moveTo>
                    <a:lnTo>
                      <a:pt x="6" y="47"/>
                    </a:lnTo>
                    <a:lnTo>
                      <a:pt x="14" y="38"/>
                    </a:lnTo>
                    <a:lnTo>
                      <a:pt x="25" y="28"/>
                    </a:lnTo>
                    <a:lnTo>
                      <a:pt x="36" y="17"/>
                    </a:lnTo>
                    <a:lnTo>
                      <a:pt x="46" y="9"/>
                    </a:lnTo>
                    <a:lnTo>
                      <a:pt x="57" y="2"/>
                    </a:lnTo>
                    <a:lnTo>
                      <a:pt x="64" y="0"/>
                    </a:lnTo>
                    <a:lnTo>
                      <a:pt x="67" y="2"/>
                    </a:lnTo>
                    <a:lnTo>
                      <a:pt x="66" y="8"/>
                    </a:lnTo>
                    <a:lnTo>
                      <a:pt x="59" y="16"/>
                    </a:lnTo>
                    <a:lnTo>
                      <a:pt x="50" y="23"/>
                    </a:lnTo>
                    <a:lnTo>
                      <a:pt x="38" y="31"/>
                    </a:lnTo>
                    <a:lnTo>
                      <a:pt x="26" y="38"/>
                    </a:lnTo>
                    <a:lnTo>
                      <a:pt x="14" y="45"/>
                    </a:lnTo>
                    <a:lnTo>
                      <a:pt x="6" y="51"/>
                    </a:lnTo>
                    <a:lnTo>
                      <a:pt x="0"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5" name="Freeform 385">
                <a:extLst>
                  <a:ext uri="{FF2B5EF4-FFF2-40B4-BE49-F238E27FC236}">
                    <a16:creationId xmlns:a16="http://schemas.microsoft.com/office/drawing/2014/main" id="{004325BB-B8A1-49F4-918B-FDF772E33BE1}"/>
                  </a:ext>
                </a:extLst>
              </p:cNvPr>
              <p:cNvSpPr>
                <a:spLocks/>
              </p:cNvSpPr>
              <p:nvPr/>
            </p:nvSpPr>
            <p:spPr bwMode="auto">
              <a:xfrm>
                <a:off x="2743" y="550"/>
                <a:ext cx="35" cy="31"/>
              </a:xfrm>
              <a:custGeom>
                <a:avLst/>
                <a:gdLst>
                  <a:gd name="T0" fmla="*/ 0 w 69"/>
                  <a:gd name="T1" fmla="*/ 1 h 61"/>
                  <a:gd name="T2" fmla="*/ 1 w 69"/>
                  <a:gd name="T3" fmla="*/ 1 h 61"/>
                  <a:gd name="T4" fmla="*/ 1 w 69"/>
                  <a:gd name="T5" fmla="*/ 1 h 61"/>
                  <a:gd name="T6" fmla="*/ 1 w 69"/>
                  <a:gd name="T7" fmla="*/ 1 h 61"/>
                  <a:gd name="T8" fmla="*/ 1 w 69"/>
                  <a:gd name="T9" fmla="*/ 1 h 61"/>
                  <a:gd name="T10" fmla="*/ 1 w 69"/>
                  <a:gd name="T11" fmla="*/ 1 h 61"/>
                  <a:gd name="T12" fmla="*/ 1 w 69"/>
                  <a:gd name="T13" fmla="*/ 1 h 61"/>
                  <a:gd name="T14" fmla="*/ 1 w 69"/>
                  <a:gd name="T15" fmla="*/ 0 h 61"/>
                  <a:gd name="T16" fmla="*/ 2 w 69"/>
                  <a:gd name="T17" fmla="*/ 1 h 61"/>
                  <a:gd name="T18" fmla="*/ 2 w 69"/>
                  <a:gd name="T19" fmla="*/ 1 h 61"/>
                  <a:gd name="T20" fmla="*/ 1 w 69"/>
                  <a:gd name="T21" fmla="*/ 1 h 61"/>
                  <a:gd name="T22" fmla="*/ 1 w 69"/>
                  <a:gd name="T23" fmla="*/ 1 h 61"/>
                  <a:gd name="T24" fmla="*/ 1 w 69"/>
                  <a:gd name="T25" fmla="*/ 1 h 61"/>
                  <a:gd name="T26" fmla="*/ 1 w 69"/>
                  <a:gd name="T27" fmla="*/ 1 h 61"/>
                  <a:gd name="T28" fmla="*/ 1 w 69"/>
                  <a:gd name="T29" fmla="*/ 1 h 61"/>
                  <a:gd name="T30" fmla="*/ 1 w 69"/>
                  <a:gd name="T31" fmla="*/ 1 h 61"/>
                  <a:gd name="T32" fmla="*/ 0 w 69"/>
                  <a:gd name="T33" fmla="*/ 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1">
                    <a:moveTo>
                      <a:pt x="0" y="61"/>
                    </a:moveTo>
                    <a:lnTo>
                      <a:pt x="5" y="54"/>
                    </a:lnTo>
                    <a:lnTo>
                      <a:pt x="13" y="43"/>
                    </a:lnTo>
                    <a:lnTo>
                      <a:pt x="23" y="32"/>
                    </a:lnTo>
                    <a:lnTo>
                      <a:pt x="33" y="20"/>
                    </a:lnTo>
                    <a:lnTo>
                      <a:pt x="45" y="10"/>
                    </a:lnTo>
                    <a:lnTo>
                      <a:pt x="55" y="3"/>
                    </a:lnTo>
                    <a:lnTo>
                      <a:pt x="63" y="0"/>
                    </a:lnTo>
                    <a:lnTo>
                      <a:pt x="69" y="2"/>
                    </a:lnTo>
                    <a:lnTo>
                      <a:pt x="69" y="8"/>
                    </a:lnTo>
                    <a:lnTo>
                      <a:pt x="63" y="15"/>
                    </a:lnTo>
                    <a:lnTo>
                      <a:pt x="54" y="23"/>
                    </a:lnTo>
                    <a:lnTo>
                      <a:pt x="41" y="31"/>
                    </a:lnTo>
                    <a:lnTo>
                      <a:pt x="29" y="40"/>
                    </a:lnTo>
                    <a:lnTo>
                      <a:pt x="16" y="48"/>
                    </a:lnTo>
                    <a:lnTo>
                      <a:pt x="6" y="55"/>
                    </a:lnTo>
                    <a:lnTo>
                      <a:pt x="0"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6" name="Freeform 386">
                <a:extLst>
                  <a:ext uri="{FF2B5EF4-FFF2-40B4-BE49-F238E27FC236}">
                    <a16:creationId xmlns:a16="http://schemas.microsoft.com/office/drawing/2014/main" id="{4AC6FE8B-4FEF-4C1D-A6AD-9759737C0EBC}"/>
                  </a:ext>
                </a:extLst>
              </p:cNvPr>
              <p:cNvSpPr>
                <a:spLocks/>
              </p:cNvSpPr>
              <p:nvPr/>
            </p:nvSpPr>
            <p:spPr bwMode="auto">
              <a:xfrm>
                <a:off x="2737" y="533"/>
                <a:ext cx="32" cy="36"/>
              </a:xfrm>
              <a:custGeom>
                <a:avLst/>
                <a:gdLst>
                  <a:gd name="T0" fmla="*/ 0 w 65"/>
                  <a:gd name="T1" fmla="*/ 1 h 73"/>
                  <a:gd name="T2" fmla="*/ 0 w 65"/>
                  <a:gd name="T3" fmla="*/ 1 h 73"/>
                  <a:gd name="T4" fmla="*/ 0 w 65"/>
                  <a:gd name="T5" fmla="*/ 0 h 73"/>
                  <a:gd name="T6" fmla="*/ 0 w 65"/>
                  <a:gd name="T7" fmla="*/ 0 h 73"/>
                  <a:gd name="T8" fmla="*/ 0 w 65"/>
                  <a:gd name="T9" fmla="*/ 0 h 73"/>
                  <a:gd name="T10" fmla="*/ 0 w 65"/>
                  <a:gd name="T11" fmla="*/ 0 h 73"/>
                  <a:gd name="T12" fmla="*/ 0 w 65"/>
                  <a:gd name="T13" fmla="*/ 0 h 73"/>
                  <a:gd name="T14" fmla="*/ 0 w 65"/>
                  <a:gd name="T15" fmla="*/ 0 h 73"/>
                  <a:gd name="T16" fmla="*/ 0 w 65"/>
                  <a:gd name="T17" fmla="*/ 0 h 73"/>
                  <a:gd name="T18" fmla="*/ 1 w 65"/>
                  <a:gd name="T19" fmla="*/ 0 h 73"/>
                  <a:gd name="T20" fmla="*/ 0 w 65"/>
                  <a:gd name="T21" fmla="*/ 0 h 73"/>
                  <a:gd name="T22" fmla="*/ 0 w 65"/>
                  <a:gd name="T23" fmla="*/ 0 h 73"/>
                  <a:gd name="T24" fmla="*/ 0 w 65"/>
                  <a:gd name="T25" fmla="*/ 0 h 73"/>
                  <a:gd name="T26" fmla="*/ 0 w 65"/>
                  <a:gd name="T27" fmla="*/ 0 h 73"/>
                  <a:gd name="T28" fmla="*/ 0 w 65"/>
                  <a:gd name="T29" fmla="*/ 0 h 73"/>
                  <a:gd name="T30" fmla="*/ 0 w 65"/>
                  <a:gd name="T31" fmla="*/ 1 h 73"/>
                  <a:gd name="T32" fmla="*/ 0 w 65"/>
                  <a:gd name="T33" fmla="*/ 1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73">
                    <a:moveTo>
                      <a:pt x="0" y="73"/>
                    </a:moveTo>
                    <a:lnTo>
                      <a:pt x="4" y="64"/>
                    </a:lnTo>
                    <a:lnTo>
                      <a:pt x="9" y="52"/>
                    </a:lnTo>
                    <a:lnTo>
                      <a:pt x="16" y="39"/>
                    </a:lnTo>
                    <a:lnTo>
                      <a:pt x="24" y="28"/>
                    </a:lnTo>
                    <a:lnTo>
                      <a:pt x="34" y="17"/>
                    </a:lnTo>
                    <a:lnTo>
                      <a:pt x="44" y="8"/>
                    </a:lnTo>
                    <a:lnTo>
                      <a:pt x="53" y="2"/>
                    </a:lnTo>
                    <a:lnTo>
                      <a:pt x="63" y="0"/>
                    </a:lnTo>
                    <a:lnTo>
                      <a:pt x="65" y="4"/>
                    </a:lnTo>
                    <a:lnTo>
                      <a:pt x="61" y="11"/>
                    </a:lnTo>
                    <a:lnTo>
                      <a:pt x="52" y="21"/>
                    </a:lnTo>
                    <a:lnTo>
                      <a:pt x="42" y="32"/>
                    </a:lnTo>
                    <a:lnTo>
                      <a:pt x="29" y="45"/>
                    </a:lnTo>
                    <a:lnTo>
                      <a:pt x="17" y="57"/>
                    </a:lnTo>
                    <a:lnTo>
                      <a:pt x="7" y="67"/>
                    </a:lnTo>
                    <a:lnTo>
                      <a:pt x="0" y="7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7" name="Freeform 387">
                <a:extLst>
                  <a:ext uri="{FF2B5EF4-FFF2-40B4-BE49-F238E27FC236}">
                    <a16:creationId xmlns:a16="http://schemas.microsoft.com/office/drawing/2014/main" id="{2C9E5315-D917-43F5-A4D9-64E8EFCBAB50}"/>
                  </a:ext>
                </a:extLst>
              </p:cNvPr>
              <p:cNvSpPr>
                <a:spLocks/>
              </p:cNvSpPr>
              <p:nvPr/>
            </p:nvSpPr>
            <p:spPr bwMode="auto">
              <a:xfrm>
                <a:off x="2733" y="520"/>
                <a:ext cx="16" cy="40"/>
              </a:xfrm>
              <a:custGeom>
                <a:avLst/>
                <a:gdLst>
                  <a:gd name="T0" fmla="*/ 1 w 32"/>
                  <a:gd name="T1" fmla="*/ 1 h 79"/>
                  <a:gd name="T2" fmla="*/ 1 w 32"/>
                  <a:gd name="T3" fmla="*/ 1 h 79"/>
                  <a:gd name="T4" fmla="*/ 1 w 32"/>
                  <a:gd name="T5" fmla="*/ 1 h 79"/>
                  <a:gd name="T6" fmla="*/ 1 w 32"/>
                  <a:gd name="T7" fmla="*/ 1 h 79"/>
                  <a:gd name="T8" fmla="*/ 1 w 32"/>
                  <a:gd name="T9" fmla="*/ 1 h 79"/>
                  <a:gd name="T10" fmla="*/ 1 w 32"/>
                  <a:gd name="T11" fmla="*/ 1 h 79"/>
                  <a:gd name="T12" fmla="*/ 1 w 32"/>
                  <a:gd name="T13" fmla="*/ 1 h 79"/>
                  <a:gd name="T14" fmla="*/ 1 w 32"/>
                  <a:gd name="T15" fmla="*/ 2 h 79"/>
                  <a:gd name="T16" fmla="*/ 1 w 32"/>
                  <a:gd name="T17" fmla="*/ 2 h 79"/>
                  <a:gd name="T18" fmla="*/ 0 w 32"/>
                  <a:gd name="T19" fmla="*/ 2 h 79"/>
                  <a:gd name="T20" fmla="*/ 1 w 32"/>
                  <a:gd name="T21" fmla="*/ 1 h 79"/>
                  <a:gd name="T22" fmla="*/ 1 w 32"/>
                  <a:gd name="T23" fmla="*/ 1 h 79"/>
                  <a:gd name="T24" fmla="*/ 1 w 32"/>
                  <a:gd name="T25" fmla="*/ 1 h 79"/>
                  <a:gd name="T26" fmla="*/ 1 w 32"/>
                  <a:gd name="T27" fmla="*/ 1 h 79"/>
                  <a:gd name="T28" fmla="*/ 1 w 32"/>
                  <a:gd name="T29" fmla="*/ 1 h 79"/>
                  <a:gd name="T30" fmla="*/ 1 w 32"/>
                  <a:gd name="T31" fmla="*/ 0 h 79"/>
                  <a:gd name="T32" fmla="*/ 1 w 32"/>
                  <a:gd name="T33" fmla="*/ 1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79">
                    <a:moveTo>
                      <a:pt x="32" y="1"/>
                    </a:moveTo>
                    <a:lnTo>
                      <a:pt x="32" y="4"/>
                    </a:lnTo>
                    <a:lnTo>
                      <a:pt x="30" y="12"/>
                    </a:lnTo>
                    <a:lnTo>
                      <a:pt x="27" y="24"/>
                    </a:lnTo>
                    <a:lnTo>
                      <a:pt x="21" y="35"/>
                    </a:lnTo>
                    <a:lnTo>
                      <a:pt x="15" y="48"/>
                    </a:lnTo>
                    <a:lnTo>
                      <a:pt x="9" y="61"/>
                    </a:lnTo>
                    <a:lnTo>
                      <a:pt x="5" y="71"/>
                    </a:lnTo>
                    <a:lnTo>
                      <a:pt x="3" y="79"/>
                    </a:lnTo>
                    <a:lnTo>
                      <a:pt x="0" y="69"/>
                    </a:lnTo>
                    <a:lnTo>
                      <a:pt x="1" y="55"/>
                    </a:lnTo>
                    <a:lnTo>
                      <a:pt x="4" y="41"/>
                    </a:lnTo>
                    <a:lnTo>
                      <a:pt x="7" y="27"/>
                    </a:lnTo>
                    <a:lnTo>
                      <a:pt x="13" y="15"/>
                    </a:lnTo>
                    <a:lnTo>
                      <a:pt x="19" y="5"/>
                    </a:lnTo>
                    <a:lnTo>
                      <a:pt x="26" y="0"/>
                    </a:lnTo>
                    <a:lnTo>
                      <a:pt x="32"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8" name="Freeform 388">
                <a:extLst>
                  <a:ext uri="{FF2B5EF4-FFF2-40B4-BE49-F238E27FC236}">
                    <a16:creationId xmlns:a16="http://schemas.microsoft.com/office/drawing/2014/main" id="{598B93DF-25B7-499B-BDCC-D2A6BEAC24D6}"/>
                  </a:ext>
                </a:extLst>
              </p:cNvPr>
              <p:cNvSpPr>
                <a:spLocks/>
              </p:cNvSpPr>
              <p:nvPr/>
            </p:nvSpPr>
            <p:spPr bwMode="auto">
              <a:xfrm>
                <a:off x="2722" y="507"/>
                <a:ext cx="16" cy="39"/>
              </a:xfrm>
              <a:custGeom>
                <a:avLst/>
                <a:gdLst>
                  <a:gd name="T0" fmla="*/ 1 w 31"/>
                  <a:gd name="T1" fmla="*/ 0 h 79"/>
                  <a:gd name="T2" fmla="*/ 1 w 31"/>
                  <a:gd name="T3" fmla="*/ 0 h 79"/>
                  <a:gd name="T4" fmla="*/ 1 w 31"/>
                  <a:gd name="T5" fmla="*/ 0 h 79"/>
                  <a:gd name="T6" fmla="*/ 1 w 31"/>
                  <a:gd name="T7" fmla="*/ 0 h 79"/>
                  <a:gd name="T8" fmla="*/ 1 w 31"/>
                  <a:gd name="T9" fmla="*/ 0 h 79"/>
                  <a:gd name="T10" fmla="*/ 1 w 31"/>
                  <a:gd name="T11" fmla="*/ 0 h 79"/>
                  <a:gd name="T12" fmla="*/ 1 w 31"/>
                  <a:gd name="T13" fmla="*/ 0 h 79"/>
                  <a:gd name="T14" fmla="*/ 1 w 31"/>
                  <a:gd name="T15" fmla="*/ 1 h 79"/>
                  <a:gd name="T16" fmla="*/ 1 w 31"/>
                  <a:gd name="T17" fmla="*/ 1 h 79"/>
                  <a:gd name="T18" fmla="*/ 0 w 31"/>
                  <a:gd name="T19" fmla="*/ 1 h 79"/>
                  <a:gd name="T20" fmla="*/ 0 w 31"/>
                  <a:gd name="T21" fmla="*/ 0 h 79"/>
                  <a:gd name="T22" fmla="*/ 1 w 31"/>
                  <a:gd name="T23" fmla="*/ 0 h 79"/>
                  <a:gd name="T24" fmla="*/ 1 w 31"/>
                  <a:gd name="T25" fmla="*/ 0 h 79"/>
                  <a:gd name="T26" fmla="*/ 1 w 31"/>
                  <a:gd name="T27" fmla="*/ 0 h 79"/>
                  <a:gd name="T28" fmla="*/ 1 w 31"/>
                  <a:gd name="T29" fmla="*/ 0 h 79"/>
                  <a:gd name="T30" fmla="*/ 1 w 31"/>
                  <a:gd name="T31" fmla="*/ 0 h 79"/>
                  <a:gd name="T32" fmla="*/ 1 w 31"/>
                  <a:gd name="T33" fmla="*/ 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79">
                    <a:moveTo>
                      <a:pt x="31" y="0"/>
                    </a:moveTo>
                    <a:lnTo>
                      <a:pt x="31" y="5"/>
                    </a:lnTo>
                    <a:lnTo>
                      <a:pt x="29" y="13"/>
                    </a:lnTo>
                    <a:lnTo>
                      <a:pt x="26" y="23"/>
                    </a:lnTo>
                    <a:lnTo>
                      <a:pt x="20" y="36"/>
                    </a:lnTo>
                    <a:lnTo>
                      <a:pt x="14" y="50"/>
                    </a:lnTo>
                    <a:lnTo>
                      <a:pt x="10" y="61"/>
                    </a:lnTo>
                    <a:lnTo>
                      <a:pt x="5" y="72"/>
                    </a:lnTo>
                    <a:lnTo>
                      <a:pt x="2" y="79"/>
                    </a:lnTo>
                    <a:lnTo>
                      <a:pt x="0" y="67"/>
                    </a:lnTo>
                    <a:lnTo>
                      <a:pt x="0" y="54"/>
                    </a:lnTo>
                    <a:lnTo>
                      <a:pt x="3" y="41"/>
                    </a:lnTo>
                    <a:lnTo>
                      <a:pt x="7" y="27"/>
                    </a:lnTo>
                    <a:lnTo>
                      <a:pt x="12" y="14"/>
                    </a:lnTo>
                    <a:lnTo>
                      <a:pt x="18" y="5"/>
                    </a:lnTo>
                    <a:lnTo>
                      <a:pt x="25" y="0"/>
                    </a:lnTo>
                    <a:lnTo>
                      <a:pt x="3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09" name="Freeform 389">
                <a:extLst>
                  <a:ext uri="{FF2B5EF4-FFF2-40B4-BE49-F238E27FC236}">
                    <a16:creationId xmlns:a16="http://schemas.microsoft.com/office/drawing/2014/main" id="{F91A53A5-804E-4108-9792-909AE0F7B52E}"/>
                  </a:ext>
                </a:extLst>
              </p:cNvPr>
              <p:cNvSpPr>
                <a:spLocks/>
              </p:cNvSpPr>
              <p:nvPr/>
            </p:nvSpPr>
            <p:spPr bwMode="auto">
              <a:xfrm>
                <a:off x="2756" y="390"/>
                <a:ext cx="40" cy="197"/>
              </a:xfrm>
              <a:custGeom>
                <a:avLst/>
                <a:gdLst>
                  <a:gd name="T0" fmla="*/ 1 w 81"/>
                  <a:gd name="T1" fmla="*/ 6 h 395"/>
                  <a:gd name="T2" fmla="*/ 1 w 81"/>
                  <a:gd name="T3" fmla="*/ 6 h 395"/>
                  <a:gd name="T4" fmla="*/ 1 w 81"/>
                  <a:gd name="T5" fmla="*/ 6 h 395"/>
                  <a:gd name="T6" fmla="*/ 1 w 81"/>
                  <a:gd name="T7" fmla="*/ 6 h 395"/>
                  <a:gd name="T8" fmla="*/ 1 w 81"/>
                  <a:gd name="T9" fmla="*/ 6 h 395"/>
                  <a:gd name="T10" fmla="*/ 0 w 81"/>
                  <a:gd name="T11" fmla="*/ 5 h 395"/>
                  <a:gd name="T12" fmla="*/ 0 w 81"/>
                  <a:gd name="T13" fmla="*/ 4 h 395"/>
                  <a:gd name="T14" fmla="*/ 0 w 81"/>
                  <a:gd name="T15" fmla="*/ 3 h 395"/>
                  <a:gd name="T16" fmla="*/ 0 w 81"/>
                  <a:gd name="T17" fmla="*/ 2 h 395"/>
                  <a:gd name="T18" fmla="*/ 0 w 81"/>
                  <a:gd name="T19" fmla="*/ 1 h 395"/>
                  <a:gd name="T20" fmla="*/ 0 w 81"/>
                  <a:gd name="T21" fmla="*/ 1 h 395"/>
                  <a:gd name="T22" fmla="*/ 0 w 81"/>
                  <a:gd name="T23" fmla="*/ 0 h 395"/>
                  <a:gd name="T24" fmla="*/ 0 w 81"/>
                  <a:gd name="T25" fmla="*/ 0 h 395"/>
                  <a:gd name="T26" fmla="*/ 0 w 81"/>
                  <a:gd name="T27" fmla="*/ 0 h 395"/>
                  <a:gd name="T28" fmla="*/ 0 w 81"/>
                  <a:gd name="T29" fmla="*/ 1 h 395"/>
                  <a:gd name="T30" fmla="*/ 0 w 81"/>
                  <a:gd name="T31" fmla="*/ 1 h 395"/>
                  <a:gd name="T32" fmla="*/ 0 w 81"/>
                  <a:gd name="T33" fmla="*/ 2 h 395"/>
                  <a:gd name="T34" fmla="*/ 0 w 81"/>
                  <a:gd name="T35" fmla="*/ 3 h 395"/>
                  <a:gd name="T36" fmla="*/ 0 w 81"/>
                  <a:gd name="T37" fmla="*/ 4 h 395"/>
                  <a:gd name="T38" fmla="*/ 0 w 81"/>
                  <a:gd name="T39" fmla="*/ 5 h 395"/>
                  <a:gd name="T40" fmla="*/ 1 w 81"/>
                  <a:gd name="T41" fmla="*/ 6 h 3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395">
                    <a:moveTo>
                      <a:pt x="68" y="390"/>
                    </a:moveTo>
                    <a:lnTo>
                      <a:pt x="72" y="392"/>
                    </a:lnTo>
                    <a:lnTo>
                      <a:pt x="75" y="393"/>
                    </a:lnTo>
                    <a:lnTo>
                      <a:pt x="77" y="394"/>
                    </a:lnTo>
                    <a:lnTo>
                      <a:pt x="81" y="395"/>
                    </a:lnTo>
                    <a:lnTo>
                      <a:pt x="53" y="337"/>
                    </a:lnTo>
                    <a:lnTo>
                      <a:pt x="34" y="280"/>
                    </a:lnTo>
                    <a:lnTo>
                      <a:pt x="21" y="225"/>
                    </a:lnTo>
                    <a:lnTo>
                      <a:pt x="14" y="173"/>
                    </a:lnTo>
                    <a:lnTo>
                      <a:pt x="11" y="125"/>
                    </a:lnTo>
                    <a:lnTo>
                      <a:pt x="11" y="79"/>
                    </a:lnTo>
                    <a:lnTo>
                      <a:pt x="13" y="37"/>
                    </a:lnTo>
                    <a:lnTo>
                      <a:pt x="14" y="0"/>
                    </a:lnTo>
                    <a:lnTo>
                      <a:pt x="7" y="28"/>
                    </a:lnTo>
                    <a:lnTo>
                      <a:pt x="2" y="71"/>
                    </a:lnTo>
                    <a:lnTo>
                      <a:pt x="0" y="122"/>
                    </a:lnTo>
                    <a:lnTo>
                      <a:pt x="4" y="180"/>
                    </a:lnTo>
                    <a:lnTo>
                      <a:pt x="11" y="240"/>
                    </a:lnTo>
                    <a:lnTo>
                      <a:pt x="23" y="298"/>
                    </a:lnTo>
                    <a:lnTo>
                      <a:pt x="42" y="348"/>
                    </a:lnTo>
                    <a:lnTo>
                      <a:pt x="68" y="39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0" name="Freeform 390">
                <a:extLst>
                  <a:ext uri="{FF2B5EF4-FFF2-40B4-BE49-F238E27FC236}">
                    <a16:creationId xmlns:a16="http://schemas.microsoft.com/office/drawing/2014/main" id="{F019A46A-98D0-4DDD-92F8-E8CDE22AD8A8}"/>
                  </a:ext>
                </a:extLst>
              </p:cNvPr>
              <p:cNvSpPr>
                <a:spLocks/>
              </p:cNvSpPr>
              <p:nvPr/>
            </p:nvSpPr>
            <p:spPr bwMode="auto">
              <a:xfrm>
                <a:off x="2759" y="403"/>
                <a:ext cx="30" cy="27"/>
              </a:xfrm>
              <a:custGeom>
                <a:avLst/>
                <a:gdLst>
                  <a:gd name="T0" fmla="*/ 1 w 60"/>
                  <a:gd name="T1" fmla="*/ 1 h 54"/>
                  <a:gd name="T2" fmla="*/ 1 w 60"/>
                  <a:gd name="T3" fmla="*/ 0 h 54"/>
                  <a:gd name="T4" fmla="*/ 1 w 60"/>
                  <a:gd name="T5" fmla="*/ 1 h 54"/>
                  <a:gd name="T6" fmla="*/ 1 w 60"/>
                  <a:gd name="T7" fmla="*/ 1 h 54"/>
                  <a:gd name="T8" fmla="*/ 1 w 60"/>
                  <a:gd name="T9" fmla="*/ 1 h 54"/>
                  <a:gd name="T10" fmla="*/ 1 w 60"/>
                  <a:gd name="T11" fmla="*/ 1 h 54"/>
                  <a:gd name="T12" fmla="*/ 1 w 60"/>
                  <a:gd name="T13" fmla="*/ 1 h 54"/>
                  <a:gd name="T14" fmla="*/ 1 w 60"/>
                  <a:gd name="T15" fmla="*/ 1 h 54"/>
                  <a:gd name="T16" fmla="*/ 0 w 60"/>
                  <a:gd name="T17" fmla="*/ 1 h 54"/>
                  <a:gd name="T18" fmla="*/ 1 w 60"/>
                  <a:gd name="T19" fmla="*/ 1 h 54"/>
                  <a:gd name="T20" fmla="*/ 1 w 60"/>
                  <a:gd name="T21" fmla="*/ 1 h 54"/>
                  <a:gd name="T22" fmla="*/ 1 w 60"/>
                  <a:gd name="T23" fmla="*/ 1 h 54"/>
                  <a:gd name="T24" fmla="*/ 1 w 60"/>
                  <a:gd name="T25" fmla="*/ 1 h 54"/>
                  <a:gd name="T26" fmla="*/ 1 w 60"/>
                  <a:gd name="T27" fmla="*/ 1 h 54"/>
                  <a:gd name="T28" fmla="*/ 1 w 60"/>
                  <a:gd name="T29" fmla="*/ 1 h 54"/>
                  <a:gd name="T30" fmla="*/ 1 w 60"/>
                  <a:gd name="T31" fmla="*/ 1 h 54"/>
                  <a:gd name="T32" fmla="*/ 1 w 60"/>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54">
                    <a:moveTo>
                      <a:pt x="60" y="1"/>
                    </a:moveTo>
                    <a:lnTo>
                      <a:pt x="56" y="0"/>
                    </a:lnTo>
                    <a:lnTo>
                      <a:pt x="50" y="1"/>
                    </a:lnTo>
                    <a:lnTo>
                      <a:pt x="42" y="4"/>
                    </a:lnTo>
                    <a:lnTo>
                      <a:pt x="31" y="10"/>
                    </a:lnTo>
                    <a:lnTo>
                      <a:pt x="21" y="19"/>
                    </a:lnTo>
                    <a:lnTo>
                      <a:pt x="12" y="29"/>
                    </a:lnTo>
                    <a:lnTo>
                      <a:pt x="5" y="41"/>
                    </a:lnTo>
                    <a:lnTo>
                      <a:pt x="0" y="54"/>
                    </a:lnTo>
                    <a:lnTo>
                      <a:pt x="7" y="48"/>
                    </a:lnTo>
                    <a:lnTo>
                      <a:pt x="15" y="40"/>
                    </a:lnTo>
                    <a:lnTo>
                      <a:pt x="25" y="33"/>
                    </a:lnTo>
                    <a:lnTo>
                      <a:pt x="36" y="25"/>
                    </a:lnTo>
                    <a:lnTo>
                      <a:pt x="46" y="17"/>
                    </a:lnTo>
                    <a:lnTo>
                      <a:pt x="54" y="10"/>
                    </a:lnTo>
                    <a:lnTo>
                      <a:pt x="59" y="4"/>
                    </a:lnTo>
                    <a:lnTo>
                      <a:pt x="6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1" name="Freeform 391">
                <a:extLst>
                  <a:ext uri="{FF2B5EF4-FFF2-40B4-BE49-F238E27FC236}">
                    <a16:creationId xmlns:a16="http://schemas.microsoft.com/office/drawing/2014/main" id="{800A52D6-A10A-4CA8-BEC1-36C87BC4B044}"/>
                  </a:ext>
                </a:extLst>
              </p:cNvPr>
              <p:cNvSpPr>
                <a:spLocks/>
              </p:cNvSpPr>
              <p:nvPr/>
            </p:nvSpPr>
            <p:spPr bwMode="auto">
              <a:xfrm>
                <a:off x="2757" y="429"/>
                <a:ext cx="34" cy="36"/>
              </a:xfrm>
              <a:custGeom>
                <a:avLst/>
                <a:gdLst>
                  <a:gd name="T0" fmla="*/ 1 w 70"/>
                  <a:gd name="T1" fmla="*/ 1 h 71"/>
                  <a:gd name="T2" fmla="*/ 1 w 70"/>
                  <a:gd name="T3" fmla="*/ 0 h 71"/>
                  <a:gd name="T4" fmla="*/ 0 w 70"/>
                  <a:gd name="T5" fmla="*/ 1 h 71"/>
                  <a:gd name="T6" fmla="*/ 0 w 70"/>
                  <a:gd name="T7" fmla="*/ 1 h 71"/>
                  <a:gd name="T8" fmla="*/ 0 w 70"/>
                  <a:gd name="T9" fmla="*/ 1 h 71"/>
                  <a:gd name="T10" fmla="*/ 0 w 70"/>
                  <a:gd name="T11" fmla="*/ 1 h 71"/>
                  <a:gd name="T12" fmla="*/ 0 w 70"/>
                  <a:gd name="T13" fmla="*/ 1 h 71"/>
                  <a:gd name="T14" fmla="*/ 0 w 70"/>
                  <a:gd name="T15" fmla="*/ 1 h 71"/>
                  <a:gd name="T16" fmla="*/ 0 w 70"/>
                  <a:gd name="T17" fmla="*/ 2 h 71"/>
                  <a:gd name="T18" fmla="*/ 0 w 70"/>
                  <a:gd name="T19" fmla="*/ 2 h 71"/>
                  <a:gd name="T20" fmla="*/ 0 w 70"/>
                  <a:gd name="T21" fmla="*/ 1 h 71"/>
                  <a:gd name="T22" fmla="*/ 0 w 70"/>
                  <a:gd name="T23" fmla="*/ 1 h 71"/>
                  <a:gd name="T24" fmla="*/ 0 w 70"/>
                  <a:gd name="T25" fmla="*/ 1 h 71"/>
                  <a:gd name="T26" fmla="*/ 0 w 70"/>
                  <a:gd name="T27" fmla="*/ 1 h 71"/>
                  <a:gd name="T28" fmla="*/ 0 w 70"/>
                  <a:gd name="T29" fmla="*/ 1 h 71"/>
                  <a:gd name="T30" fmla="*/ 1 w 70"/>
                  <a:gd name="T31" fmla="*/ 1 h 71"/>
                  <a:gd name="T32" fmla="*/ 1 w 70"/>
                  <a:gd name="T33" fmla="*/ 1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 h="71">
                    <a:moveTo>
                      <a:pt x="70" y="2"/>
                    </a:moveTo>
                    <a:lnTo>
                      <a:pt x="66" y="0"/>
                    </a:lnTo>
                    <a:lnTo>
                      <a:pt x="58" y="2"/>
                    </a:lnTo>
                    <a:lnTo>
                      <a:pt x="48" y="9"/>
                    </a:lnTo>
                    <a:lnTo>
                      <a:pt x="37" y="18"/>
                    </a:lnTo>
                    <a:lnTo>
                      <a:pt x="25" y="30"/>
                    </a:lnTo>
                    <a:lnTo>
                      <a:pt x="14" y="44"/>
                    </a:lnTo>
                    <a:lnTo>
                      <a:pt x="6" y="57"/>
                    </a:lnTo>
                    <a:lnTo>
                      <a:pt x="0" y="71"/>
                    </a:lnTo>
                    <a:lnTo>
                      <a:pt x="6" y="65"/>
                    </a:lnTo>
                    <a:lnTo>
                      <a:pt x="15" y="57"/>
                    </a:lnTo>
                    <a:lnTo>
                      <a:pt x="27" y="48"/>
                    </a:lnTo>
                    <a:lnTo>
                      <a:pt x="41" y="38"/>
                    </a:lnTo>
                    <a:lnTo>
                      <a:pt x="52" y="26"/>
                    </a:lnTo>
                    <a:lnTo>
                      <a:pt x="63" y="17"/>
                    </a:lnTo>
                    <a:lnTo>
                      <a:pt x="68" y="8"/>
                    </a:lnTo>
                    <a:lnTo>
                      <a:pt x="7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2" name="Freeform 392">
                <a:extLst>
                  <a:ext uri="{FF2B5EF4-FFF2-40B4-BE49-F238E27FC236}">
                    <a16:creationId xmlns:a16="http://schemas.microsoft.com/office/drawing/2014/main" id="{6538D79E-6E09-4CB8-8E78-56E8CF00675E}"/>
                  </a:ext>
                </a:extLst>
              </p:cNvPr>
              <p:cNvSpPr>
                <a:spLocks/>
              </p:cNvSpPr>
              <p:nvPr/>
            </p:nvSpPr>
            <p:spPr bwMode="auto">
              <a:xfrm>
                <a:off x="2759" y="452"/>
                <a:ext cx="39" cy="31"/>
              </a:xfrm>
              <a:custGeom>
                <a:avLst/>
                <a:gdLst>
                  <a:gd name="T0" fmla="*/ 2 w 77"/>
                  <a:gd name="T1" fmla="*/ 1 h 62"/>
                  <a:gd name="T2" fmla="*/ 2 w 77"/>
                  <a:gd name="T3" fmla="*/ 0 h 62"/>
                  <a:gd name="T4" fmla="*/ 1 w 77"/>
                  <a:gd name="T5" fmla="*/ 1 h 62"/>
                  <a:gd name="T6" fmla="*/ 1 w 77"/>
                  <a:gd name="T7" fmla="*/ 1 h 62"/>
                  <a:gd name="T8" fmla="*/ 1 w 77"/>
                  <a:gd name="T9" fmla="*/ 1 h 62"/>
                  <a:gd name="T10" fmla="*/ 1 w 77"/>
                  <a:gd name="T11" fmla="*/ 1 h 62"/>
                  <a:gd name="T12" fmla="*/ 1 w 77"/>
                  <a:gd name="T13" fmla="*/ 1 h 62"/>
                  <a:gd name="T14" fmla="*/ 1 w 77"/>
                  <a:gd name="T15" fmla="*/ 1 h 62"/>
                  <a:gd name="T16" fmla="*/ 0 w 77"/>
                  <a:gd name="T17" fmla="*/ 1 h 62"/>
                  <a:gd name="T18" fmla="*/ 1 w 77"/>
                  <a:gd name="T19" fmla="*/ 1 h 62"/>
                  <a:gd name="T20" fmla="*/ 1 w 77"/>
                  <a:gd name="T21" fmla="*/ 1 h 62"/>
                  <a:gd name="T22" fmla="*/ 1 w 77"/>
                  <a:gd name="T23" fmla="*/ 1 h 62"/>
                  <a:gd name="T24" fmla="*/ 1 w 77"/>
                  <a:gd name="T25" fmla="*/ 1 h 62"/>
                  <a:gd name="T26" fmla="*/ 1 w 77"/>
                  <a:gd name="T27" fmla="*/ 1 h 62"/>
                  <a:gd name="T28" fmla="*/ 2 w 77"/>
                  <a:gd name="T29" fmla="*/ 1 h 62"/>
                  <a:gd name="T30" fmla="*/ 2 w 77"/>
                  <a:gd name="T31" fmla="*/ 1 h 62"/>
                  <a:gd name="T32" fmla="*/ 2 w 77"/>
                  <a:gd name="T33" fmla="*/ 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62">
                    <a:moveTo>
                      <a:pt x="77" y="2"/>
                    </a:moveTo>
                    <a:lnTo>
                      <a:pt x="73" y="0"/>
                    </a:lnTo>
                    <a:lnTo>
                      <a:pt x="63" y="1"/>
                    </a:lnTo>
                    <a:lnTo>
                      <a:pt x="52" y="7"/>
                    </a:lnTo>
                    <a:lnTo>
                      <a:pt x="39" y="15"/>
                    </a:lnTo>
                    <a:lnTo>
                      <a:pt x="25" y="25"/>
                    </a:lnTo>
                    <a:lnTo>
                      <a:pt x="14" y="37"/>
                    </a:lnTo>
                    <a:lnTo>
                      <a:pt x="5" y="49"/>
                    </a:lnTo>
                    <a:lnTo>
                      <a:pt x="0" y="62"/>
                    </a:lnTo>
                    <a:lnTo>
                      <a:pt x="6" y="58"/>
                    </a:lnTo>
                    <a:lnTo>
                      <a:pt x="16" y="52"/>
                    </a:lnTo>
                    <a:lnTo>
                      <a:pt x="30" y="42"/>
                    </a:lnTo>
                    <a:lnTo>
                      <a:pt x="44" y="33"/>
                    </a:lnTo>
                    <a:lnTo>
                      <a:pt x="56" y="24"/>
                    </a:lnTo>
                    <a:lnTo>
                      <a:pt x="68" y="15"/>
                    </a:lnTo>
                    <a:lnTo>
                      <a:pt x="75" y="7"/>
                    </a:lnTo>
                    <a:lnTo>
                      <a:pt x="77"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3" name="Freeform 393">
                <a:extLst>
                  <a:ext uri="{FF2B5EF4-FFF2-40B4-BE49-F238E27FC236}">
                    <a16:creationId xmlns:a16="http://schemas.microsoft.com/office/drawing/2014/main" id="{5AE7D7C2-B6A1-4B66-98F2-7655F50109D4}"/>
                  </a:ext>
                </a:extLst>
              </p:cNvPr>
              <p:cNvSpPr>
                <a:spLocks/>
              </p:cNvSpPr>
              <p:nvPr/>
            </p:nvSpPr>
            <p:spPr bwMode="auto">
              <a:xfrm>
                <a:off x="2762" y="489"/>
                <a:ext cx="36" cy="27"/>
              </a:xfrm>
              <a:custGeom>
                <a:avLst/>
                <a:gdLst>
                  <a:gd name="T0" fmla="*/ 2 w 71"/>
                  <a:gd name="T1" fmla="*/ 1 h 54"/>
                  <a:gd name="T2" fmla="*/ 2 w 71"/>
                  <a:gd name="T3" fmla="*/ 0 h 54"/>
                  <a:gd name="T4" fmla="*/ 1 w 71"/>
                  <a:gd name="T5" fmla="*/ 1 h 54"/>
                  <a:gd name="T6" fmla="*/ 1 w 71"/>
                  <a:gd name="T7" fmla="*/ 1 h 54"/>
                  <a:gd name="T8" fmla="*/ 1 w 71"/>
                  <a:gd name="T9" fmla="*/ 1 h 54"/>
                  <a:gd name="T10" fmla="*/ 1 w 71"/>
                  <a:gd name="T11" fmla="*/ 1 h 54"/>
                  <a:gd name="T12" fmla="*/ 1 w 71"/>
                  <a:gd name="T13" fmla="*/ 1 h 54"/>
                  <a:gd name="T14" fmla="*/ 1 w 71"/>
                  <a:gd name="T15" fmla="*/ 1 h 54"/>
                  <a:gd name="T16" fmla="*/ 0 w 71"/>
                  <a:gd name="T17" fmla="*/ 1 h 54"/>
                  <a:gd name="T18" fmla="*/ 1 w 71"/>
                  <a:gd name="T19" fmla="*/ 1 h 54"/>
                  <a:gd name="T20" fmla="*/ 1 w 71"/>
                  <a:gd name="T21" fmla="*/ 1 h 54"/>
                  <a:gd name="T22" fmla="*/ 1 w 71"/>
                  <a:gd name="T23" fmla="*/ 1 h 54"/>
                  <a:gd name="T24" fmla="*/ 1 w 71"/>
                  <a:gd name="T25" fmla="*/ 1 h 54"/>
                  <a:gd name="T26" fmla="*/ 1 w 71"/>
                  <a:gd name="T27" fmla="*/ 1 h 54"/>
                  <a:gd name="T28" fmla="*/ 1 w 71"/>
                  <a:gd name="T29" fmla="*/ 1 h 54"/>
                  <a:gd name="T30" fmla="*/ 2 w 71"/>
                  <a:gd name="T31" fmla="*/ 1 h 54"/>
                  <a:gd name="T32" fmla="*/ 2 w 71"/>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54">
                    <a:moveTo>
                      <a:pt x="71" y="2"/>
                    </a:moveTo>
                    <a:lnTo>
                      <a:pt x="68" y="0"/>
                    </a:lnTo>
                    <a:lnTo>
                      <a:pt x="59" y="2"/>
                    </a:lnTo>
                    <a:lnTo>
                      <a:pt x="48" y="6"/>
                    </a:lnTo>
                    <a:lnTo>
                      <a:pt x="36" y="15"/>
                    </a:lnTo>
                    <a:lnTo>
                      <a:pt x="23" y="24"/>
                    </a:lnTo>
                    <a:lnTo>
                      <a:pt x="13" y="33"/>
                    </a:lnTo>
                    <a:lnTo>
                      <a:pt x="3" y="43"/>
                    </a:lnTo>
                    <a:lnTo>
                      <a:pt x="0" y="54"/>
                    </a:lnTo>
                    <a:lnTo>
                      <a:pt x="7" y="49"/>
                    </a:lnTo>
                    <a:lnTo>
                      <a:pt x="17" y="45"/>
                    </a:lnTo>
                    <a:lnTo>
                      <a:pt x="30" y="38"/>
                    </a:lnTo>
                    <a:lnTo>
                      <a:pt x="43" y="31"/>
                    </a:lnTo>
                    <a:lnTo>
                      <a:pt x="54" y="23"/>
                    </a:lnTo>
                    <a:lnTo>
                      <a:pt x="64" y="16"/>
                    </a:lnTo>
                    <a:lnTo>
                      <a:pt x="70" y="9"/>
                    </a:lnTo>
                    <a:lnTo>
                      <a:pt x="71"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4" name="Freeform 394">
                <a:extLst>
                  <a:ext uri="{FF2B5EF4-FFF2-40B4-BE49-F238E27FC236}">
                    <a16:creationId xmlns:a16="http://schemas.microsoft.com/office/drawing/2014/main" id="{20573713-3A58-47AB-88A8-74E09BCB4CE5}"/>
                  </a:ext>
                </a:extLst>
              </p:cNvPr>
              <p:cNvSpPr>
                <a:spLocks/>
              </p:cNvSpPr>
              <p:nvPr/>
            </p:nvSpPr>
            <p:spPr bwMode="auto">
              <a:xfrm>
                <a:off x="2767" y="511"/>
                <a:ext cx="32" cy="19"/>
              </a:xfrm>
              <a:custGeom>
                <a:avLst/>
                <a:gdLst>
                  <a:gd name="T0" fmla="*/ 1 w 64"/>
                  <a:gd name="T1" fmla="*/ 1 h 38"/>
                  <a:gd name="T2" fmla="*/ 1 w 64"/>
                  <a:gd name="T3" fmla="*/ 0 h 38"/>
                  <a:gd name="T4" fmla="*/ 1 w 64"/>
                  <a:gd name="T5" fmla="*/ 0 h 38"/>
                  <a:gd name="T6" fmla="*/ 1 w 64"/>
                  <a:gd name="T7" fmla="*/ 1 h 38"/>
                  <a:gd name="T8" fmla="*/ 1 w 64"/>
                  <a:gd name="T9" fmla="*/ 1 h 38"/>
                  <a:gd name="T10" fmla="*/ 1 w 64"/>
                  <a:gd name="T11" fmla="*/ 1 h 38"/>
                  <a:gd name="T12" fmla="*/ 1 w 64"/>
                  <a:gd name="T13" fmla="*/ 1 h 38"/>
                  <a:gd name="T14" fmla="*/ 1 w 64"/>
                  <a:gd name="T15" fmla="*/ 1 h 38"/>
                  <a:gd name="T16" fmla="*/ 0 w 64"/>
                  <a:gd name="T17" fmla="*/ 1 h 38"/>
                  <a:gd name="T18" fmla="*/ 1 w 64"/>
                  <a:gd name="T19" fmla="*/ 1 h 38"/>
                  <a:gd name="T20" fmla="*/ 1 w 64"/>
                  <a:gd name="T21" fmla="*/ 1 h 38"/>
                  <a:gd name="T22" fmla="*/ 1 w 64"/>
                  <a:gd name="T23" fmla="*/ 1 h 38"/>
                  <a:gd name="T24" fmla="*/ 1 w 64"/>
                  <a:gd name="T25" fmla="*/ 1 h 38"/>
                  <a:gd name="T26" fmla="*/ 1 w 64"/>
                  <a:gd name="T27" fmla="*/ 1 h 38"/>
                  <a:gd name="T28" fmla="*/ 1 w 64"/>
                  <a:gd name="T29" fmla="*/ 1 h 38"/>
                  <a:gd name="T30" fmla="*/ 1 w 64"/>
                  <a:gd name="T31" fmla="*/ 1 h 38"/>
                  <a:gd name="T32" fmla="*/ 1 w 64"/>
                  <a:gd name="T33" fmla="*/ 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8">
                    <a:moveTo>
                      <a:pt x="64" y="4"/>
                    </a:moveTo>
                    <a:lnTo>
                      <a:pt x="60" y="0"/>
                    </a:lnTo>
                    <a:lnTo>
                      <a:pt x="53" y="0"/>
                    </a:lnTo>
                    <a:lnTo>
                      <a:pt x="44" y="2"/>
                    </a:lnTo>
                    <a:lnTo>
                      <a:pt x="34" y="4"/>
                    </a:lnTo>
                    <a:lnTo>
                      <a:pt x="22" y="10"/>
                    </a:lnTo>
                    <a:lnTo>
                      <a:pt x="13" y="16"/>
                    </a:lnTo>
                    <a:lnTo>
                      <a:pt x="5" y="27"/>
                    </a:lnTo>
                    <a:lnTo>
                      <a:pt x="0" y="38"/>
                    </a:lnTo>
                    <a:lnTo>
                      <a:pt x="7" y="35"/>
                    </a:lnTo>
                    <a:lnTo>
                      <a:pt x="16" y="30"/>
                    </a:lnTo>
                    <a:lnTo>
                      <a:pt x="27" y="27"/>
                    </a:lnTo>
                    <a:lnTo>
                      <a:pt x="38" y="22"/>
                    </a:lnTo>
                    <a:lnTo>
                      <a:pt x="49" y="18"/>
                    </a:lnTo>
                    <a:lnTo>
                      <a:pt x="58" y="13"/>
                    </a:lnTo>
                    <a:lnTo>
                      <a:pt x="62" y="8"/>
                    </a:lnTo>
                    <a:lnTo>
                      <a:pt x="64"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5" name="Freeform 395">
                <a:extLst>
                  <a:ext uri="{FF2B5EF4-FFF2-40B4-BE49-F238E27FC236}">
                    <a16:creationId xmlns:a16="http://schemas.microsoft.com/office/drawing/2014/main" id="{6A64CFE0-DBCC-408C-A02F-4ECB863779F3}"/>
                  </a:ext>
                </a:extLst>
              </p:cNvPr>
              <p:cNvSpPr>
                <a:spLocks/>
              </p:cNvSpPr>
              <p:nvPr/>
            </p:nvSpPr>
            <p:spPr bwMode="auto">
              <a:xfrm>
                <a:off x="2779" y="546"/>
                <a:ext cx="24" cy="15"/>
              </a:xfrm>
              <a:custGeom>
                <a:avLst/>
                <a:gdLst>
                  <a:gd name="T0" fmla="*/ 0 w 49"/>
                  <a:gd name="T1" fmla="*/ 1 h 28"/>
                  <a:gd name="T2" fmla="*/ 0 w 49"/>
                  <a:gd name="T3" fmla="*/ 0 h 28"/>
                  <a:gd name="T4" fmla="*/ 0 w 49"/>
                  <a:gd name="T5" fmla="*/ 0 h 28"/>
                  <a:gd name="T6" fmla="*/ 0 w 49"/>
                  <a:gd name="T7" fmla="*/ 1 h 28"/>
                  <a:gd name="T8" fmla="*/ 0 w 49"/>
                  <a:gd name="T9" fmla="*/ 1 h 28"/>
                  <a:gd name="T10" fmla="*/ 0 w 49"/>
                  <a:gd name="T11" fmla="*/ 1 h 28"/>
                  <a:gd name="T12" fmla="*/ 0 w 49"/>
                  <a:gd name="T13" fmla="*/ 1 h 28"/>
                  <a:gd name="T14" fmla="*/ 0 w 49"/>
                  <a:gd name="T15" fmla="*/ 1 h 28"/>
                  <a:gd name="T16" fmla="*/ 0 w 49"/>
                  <a:gd name="T17" fmla="*/ 1 h 28"/>
                  <a:gd name="T18" fmla="*/ 0 w 49"/>
                  <a:gd name="T19" fmla="*/ 1 h 28"/>
                  <a:gd name="T20" fmla="*/ 0 w 49"/>
                  <a:gd name="T21" fmla="*/ 1 h 28"/>
                  <a:gd name="T22" fmla="*/ 0 w 49"/>
                  <a:gd name="T23" fmla="*/ 1 h 28"/>
                  <a:gd name="T24" fmla="*/ 0 w 49"/>
                  <a:gd name="T25" fmla="*/ 1 h 28"/>
                  <a:gd name="T26" fmla="*/ 0 w 49"/>
                  <a:gd name="T27" fmla="*/ 1 h 28"/>
                  <a:gd name="T28" fmla="*/ 0 w 49"/>
                  <a:gd name="T29" fmla="*/ 1 h 28"/>
                  <a:gd name="T30" fmla="*/ 0 w 49"/>
                  <a:gd name="T31" fmla="*/ 1 h 28"/>
                  <a:gd name="T32" fmla="*/ 0 w 49"/>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28">
                    <a:moveTo>
                      <a:pt x="49" y="2"/>
                    </a:moveTo>
                    <a:lnTo>
                      <a:pt x="45" y="0"/>
                    </a:lnTo>
                    <a:lnTo>
                      <a:pt x="39" y="0"/>
                    </a:lnTo>
                    <a:lnTo>
                      <a:pt x="31" y="1"/>
                    </a:lnTo>
                    <a:lnTo>
                      <a:pt x="23" y="5"/>
                    </a:lnTo>
                    <a:lnTo>
                      <a:pt x="14" y="10"/>
                    </a:lnTo>
                    <a:lnTo>
                      <a:pt x="7" y="17"/>
                    </a:lnTo>
                    <a:lnTo>
                      <a:pt x="1" y="23"/>
                    </a:lnTo>
                    <a:lnTo>
                      <a:pt x="0" y="28"/>
                    </a:lnTo>
                    <a:lnTo>
                      <a:pt x="5" y="26"/>
                    </a:lnTo>
                    <a:lnTo>
                      <a:pt x="12" y="24"/>
                    </a:lnTo>
                    <a:lnTo>
                      <a:pt x="20" y="20"/>
                    </a:lnTo>
                    <a:lnTo>
                      <a:pt x="28" y="17"/>
                    </a:lnTo>
                    <a:lnTo>
                      <a:pt x="36" y="13"/>
                    </a:lnTo>
                    <a:lnTo>
                      <a:pt x="42" y="10"/>
                    </a:lnTo>
                    <a:lnTo>
                      <a:pt x="46" y="5"/>
                    </a:lnTo>
                    <a:lnTo>
                      <a:pt x="49"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6" name="Freeform 396">
                <a:extLst>
                  <a:ext uri="{FF2B5EF4-FFF2-40B4-BE49-F238E27FC236}">
                    <a16:creationId xmlns:a16="http://schemas.microsoft.com/office/drawing/2014/main" id="{D703C023-0AC5-4DD4-BCC3-78940083B236}"/>
                  </a:ext>
                </a:extLst>
              </p:cNvPr>
              <p:cNvSpPr>
                <a:spLocks/>
              </p:cNvSpPr>
              <p:nvPr/>
            </p:nvSpPr>
            <p:spPr bwMode="auto">
              <a:xfrm>
                <a:off x="2784" y="564"/>
                <a:ext cx="16" cy="11"/>
              </a:xfrm>
              <a:custGeom>
                <a:avLst/>
                <a:gdLst>
                  <a:gd name="T0" fmla="*/ 0 w 33"/>
                  <a:gd name="T1" fmla="*/ 1 h 22"/>
                  <a:gd name="T2" fmla="*/ 0 w 33"/>
                  <a:gd name="T3" fmla="*/ 0 h 22"/>
                  <a:gd name="T4" fmla="*/ 0 w 33"/>
                  <a:gd name="T5" fmla="*/ 0 h 22"/>
                  <a:gd name="T6" fmla="*/ 0 w 33"/>
                  <a:gd name="T7" fmla="*/ 1 h 22"/>
                  <a:gd name="T8" fmla="*/ 0 w 33"/>
                  <a:gd name="T9" fmla="*/ 1 h 22"/>
                  <a:gd name="T10" fmla="*/ 0 w 33"/>
                  <a:gd name="T11" fmla="*/ 1 h 22"/>
                  <a:gd name="T12" fmla="*/ 0 w 33"/>
                  <a:gd name="T13" fmla="*/ 1 h 22"/>
                  <a:gd name="T14" fmla="*/ 0 w 33"/>
                  <a:gd name="T15" fmla="*/ 1 h 22"/>
                  <a:gd name="T16" fmla="*/ 0 w 33"/>
                  <a:gd name="T17" fmla="*/ 1 h 22"/>
                  <a:gd name="T18" fmla="*/ 0 w 33"/>
                  <a:gd name="T19" fmla="*/ 1 h 22"/>
                  <a:gd name="T20" fmla="*/ 0 w 33"/>
                  <a:gd name="T21" fmla="*/ 1 h 22"/>
                  <a:gd name="T22" fmla="*/ 0 w 33"/>
                  <a:gd name="T23" fmla="*/ 1 h 22"/>
                  <a:gd name="T24" fmla="*/ 0 w 33"/>
                  <a:gd name="T25" fmla="*/ 1 h 22"/>
                  <a:gd name="T26" fmla="*/ 0 w 33"/>
                  <a:gd name="T27" fmla="*/ 1 h 22"/>
                  <a:gd name="T28" fmla="*/ 0 w 33"/>
                  <a:gd name="T29" fmla="*/ 1 h 22"/>
                  <a:gd name="T30" fmla="*/ 0 w 33"/>
                  <a:gd name="T31" fmla="*/ 1 h 22"/>
                  <a:gd name="T32" fmla="*/ 0 w 33"/>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22">
                    <a:moveTo>
                      <a:pt x="31" y="1"/>
                    </a:moveTo>
                    <a:lnTo>
                      <a:pt x="27" y="0"/>
                    </a:lnTo>
                    <a:lnTo>
                      <a:pt x="23" y="0"/>
                    </a:lnTo>
                    <a:lnTo>
                      <a:pt x="17" y="1"/>
                    </a:lnTo>
                    <a:lnTo>
                      <a:pt x="10" y="3"/>
                    </a:lnTo>
                    <a:lnTo>
                      <a:pt x="5" y="6"/>
                    </a:lnTo>
                    <a:lnTo>
                      <a:pt x="1" y="11"/>
                    </a:lnTo>
                    <a:lnTo>
                      <a:pt x="0" y="16"/>
                    </a:lnTo>
                    <a:lnTo>
                      <a:pt x="2" y="22"/>
                    </a:lnTo>
                    <a:lnTo>
                      <a:pt x="3" y="16"/>
                    </a:lnTo>
                    <a:lnTo>
                      <a:pt x="8" y="13"/>
                    </a:lnTo>
                    <a:lnTo>
                      <a:pt x="15" y="11"/>
                    </a:lnTo>
                    <a:lnTo>
                      <a:pt x="21" y="9"/>
                    </a:lnTo>
                    <a:lnTo>
                      <a:pt x="27" y="8"/>
                    </a:lnTo>
                    <a:lnTo>
                      <a:pt x="32" y="6"/>
                    </a:lnTo>
                    <a:lnTo>
                      <a:pt x="33" y="5"/>
                    </a:lnTo>
                    <a:lnTo>
                      <a:pt x="31"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7" name="Freeform 397">
                <a:extLst>
                  <a:ext uri="{FF2B5EF4-FFF2-40B4-BE49-F238E27FC236}">
                    <a16:creationId xmlns:a16="http://schemas.microsoft.com/office/drawing/2014/main" id="{B11C8735-A22A-42CD-BB5D-4A12732B4AC2}"/>
                  </a:ext>
                </a:extLst>
              </p:cNvPr>
              <p:cNvSpPr>
                <a:spLocks/>
              </p:cNvSpPr>
              <p:nvPr/>
            </p:nvSpPr>
            <p:spPr bwMode="auto">
              <a:xfrm>
                <a:off x="2757" y="417"/>
                <a:ext cx="33" cy="31"/>
              </a:xfrm>
              <a:custGeom>
                <a:avLst/>
                <a:gdLst>
                  <a:gd name="T0" fmla="*/ 2 w 65"/>
                  <a:gd name="T1" fmla="*/ 0 h 64"/>
                  <a:gd name="T2" fmla="*/ 1 w 65"/>
                  <a:gd name="T3" fmla="*/ 0 h 64"/>
                  <a:gd name="T4" fmla="*/ 1 w 65"/>
                  <a:gd name="T5" fmla="*/ 0 h 64"/>
                  <a:gd name="T6" fmla="*/ 1 w 65"/>
                  <a:gd name="T7" fmla="*/ 0 h 64"/>
                  <a:gd name="T8" fmla="*/ 1 w 65"/>
                  <a:gd name="T9" fmla="*/ 0 h 64"/>
                  <a:gd name="T10" fmla="*/ 1 w 65"/>
                  <a:gd name="T11" fmla="*/ 0 h 64"/>
                  <a:gd name="T12" fmla="*/ 1 w 65"/>
                  <a:gd name="T13" fmla="*/ 0 h 64"/>
                  <a:gd name="T14" fmla="*/ 1 w 65"/>
                  <a:gd name="T15" fmla="*/ 0 h 64"/>
                  <a:gd name="T16" fmla="*/ 0 w 65"/>
                  <a:gd name="T17" fmla="*/ 0 h 64"/>
                  <a:gd name="T18" fmla="*/ 1 w 65"/>
                  <a:gd name="T19" fmla="*/ 0 h 64"/>
                  <a:gd name="T20" fmla="*/ 1 w 65"/>
                  <a:gd name="T21" fmla="*/ 0 h 64"/>
                  <a:gd name="T22" fmla="*/ 1 w 65"/>
                  <a:gd name="T23" fmla="*/ 0 h 64"/>
                  <a:gd name="T24" fmla="*/ 1 w 65"/>
                  <a:gd name="T25" fmla="*/ 0 h 64"/>
                  <a:gd name="T26" fmla="*/ 1 w 65"/>
                  <a:gd name="T27" fmla="*/ 0 h 64"/>
                  <a:gd name="T28" fmla="*/ 1 w 65"/>
                  <a:gd name="T29" fmla="*/ 0 h 64"/>
                  <a:gd name="T30" fmla="*/ 1 w 65"/>
                  <a:gd name="T31" fmla="*/ 0 h 64"/>
                  <a:gd name="T32" fmla="*/ 2 w 65"/>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64">
                    <a:moveTo>
                      <a:pt x="65" y="3"/>
                    </a:moveTo>
                    <a:lnTo>
                      <a:pt x="62" y="0"/>
                    </a:lnTo>
                    <a:lnTo>
                      <a:pt x="55" y="2"/>
                    </a:lnTo>
                    <a:lnTo>
                      <a:pt x="45" y="6"/>
                    </a:lnTo>
                    <a:lnTo>
                      <a:pt x="34" y="14"/>
                    </a:lnTo>
                    <a:lnTo>
                      <a:pt x="23" y="25"/>
                    </a:lnTo>
                    <a:lnTo>
                      <a:pt x="13" y="37"/>
                    </a:lnTo>
                    <a:lnTo>
                      <a:pt x="5" y="50"/>
                    </a:lnTo>
                    <a:lnTo>
                      <a:pt x="0" y="64"/>
                    </a:lnTo>
                    <a:lnTo>
                      <a:pt x="5" y="59"/>
                    </a:lnTo>
                    <a:lnTo>
                      <a:pt x="13" y="51"/>
                    </a:lnTo>
                    <a:lnTo>
                      <a:pt x="25" y="43"/>
                    </a:lnTo>
                    <a:lnTo>
                      <a:pt x="38" y="34"/>
                    </a:lnTo>
                    <a:lnTo>
                      <a:pt x="49" y="25"/>
                    </a:lnTo>
                    <a:lnTo>
                      <a:pt x="58" y="17"/>
                    </a:lnTo>
                    <a:lnTo>
                      <a:pt x="64" y="8"/>
                    </a:lnTo>
                    <a:lnTo>
                      <a:pt x="65"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8" name="Freeform 398">
                <a:extLst>
                  <a:ext uri="{FF2B5EF4-FFF2-40B4-BE49-F238E27FC236}">
                    <a16:creationId xmlns:a16="http://schemas.microsoft.com/office/drawing/2014/main" id="{1EC91F0F-70BA-45AF-8308-2CE2A73F89E5}"/>
                  </a:ext>
                </a:extLst>
              </p:cNvPr>
              <p:cNvSpPr>
                <a:spLocks/>
              </p:cNvSpPr>
              <p:nvPr/>
            </p:nvSpPr>
            <p:spPr bwMode="auto">
              <a:xfrm>
                <a:off x="2759" y="388"/>
                <a:ext cx="26" cy="25"/>
              </a:xfrm>
              <a:custGeom>
                <a:avLst/>
                <a:gdLst>
                  <a:gd name="T0" fmla="*/ 1 w 52"/>
                  <a:gd name="T1" fmla="*/ 1 h 50"/>
                  <a:gd name="T2" fmla="*/ 1 w 52"/>
                  <a:gd name="T3" fmla="*/ 0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0 w 52"/>
                  <a:gd name="T17" fmla="*/ 1 h 50"/>
                  <a:gd name="T18" fmla="*/ 1 w 52"/>
                  <a:gd name="T19" fmla="*/ 1 h 50"/>
                  <a:gd name="T20" fmla="*/ 1 w 52"/>
                  <a:gd name="T21" fmla="*/ 1 h 50"/>
                  <a:gd name="T22" fmla="*/ 1 w 52"/>
                  <a:gd name="T23" fmla="*/ 1 h 50"/>
                  <a:gd name="T24" fmla="*/ 1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0">
                    <a:moveTo>
                      <a:pt x="52" y="2"/>
                    </a:moveTo>
                    <a:lnTo>
                      <a:pt x="50" y="0"/>
                    </a:lnTo>
                    <a:lnTo>
                      <a:pt x="44" y="1"/>
                    </a:lnTo>
                    <a:lnTo>
                      <a:pt x="37" y="4"/>
                    </a:lnTo>
                    <a:lnTo>
                      <a:pt x="28" y="9"/>
                    </a:lnTo>
                    <a:lnTo>
                      <a:pt x="20" y="16"/>
                    </a:lnTo>
                    <a:lnTo>
                      <a:pt x="12" y="26"/>
                    </a:lnTo>
                    <a:lnTo>
                      <a:pt x="5" y="37"/>
                    </a:lnTo>
                    <a:lnTo>
                      <a:pt x="0" y="50"/>
                    </a:lnTo>
                    <a:lnTo>
                      <a:pt x="7" y="44"/>
                    </a:lnTo>
                    <a:lnTo>
                      <a:pt x="15" y="38"/>
                    </a:lnTo>
                    <a:lnTo>
                      <a:pt x="23" y="30"/>
                    </a:lnTo>
                    <a:lnTo>
                      <a:pt x="32" y="23"/>
                    </a:lnTo>
                    <a:lnTo>
                      <a:pt x="40" y="17"/>
                    </a:lnTo>
                    <a:lnTo>
                      <a:pt x="47" y="11"/>
                    </a:lnTo>
                    <a:lnTo>
                      <a:pt x="51" y="6"/>
                    </a:lnTo>
                    <a:lnTo>
                      <a:pt x="52"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19" name="Freeform 399">
                <a:extLst>
                  <a:ext uri="{FF2B5EF4-FFF2-40B4-BE49-F238E27FC236}">
                    <a16:creationId xmlns:a16="http://schemas.microsoft.com/office/drawing/2014/main" id="{4976431D-BC17-43D9-8725-0C37C87F011E}"/>
                  </a:ext>
                </a:extLst>
              </p:cNvPr>
              <p:cNvSpPr>
                <a:spLocks/>
              </p:cNvSpPr>
              <p:nvPr/>
            </p:nvSpPr>
            <p:spPr bwMode="auto">
              <a:xfrm>
                <a:off x="2759" y="475"/>
                <a:ext cx="36" cy="27"/>
              </a:xfrm>
              <a:custGeom>
                <a:avLst/>
                <a:gdLst>
                  <a:gd name="T0" fmla="*/ 2 w 71"/>
                  <a:gd name="T1" fmla="*/ 1 h 53"/>
                  <a:gd name="T2" fmla="*/ 2 w 71"/>
                  <a:gd name="T3" fmla="*/ 0 h 53"/>
                  <a:gd name="T4" fmla="*/ 1 w 71"/>
                  <a:gd name="T5" fmla="*/ 1 h 53"/>
                  <a:gd name="T6" fmla="*/ 1 w 71"/>
                  <a:gd name="T7" fmla="*/ 1 h 53"/>
                  <a:gd name="T8" fmla="*/ 1 w 71"/>
                  <a:gd name="T9" fmla="*/ 1 h 53"/>
                  <a:gd name="T10" fmla="*/ 1 w 71"/>
                  <a:gd name="T11" fmla="*/ 1 h 53"/>
                  <a:gd name="T12" fmla="*/ 1 w 71"/>
                  <a:gd name="T13" fmla="*/ 1 h 53"/>
                  <a:gd name="T14" fmla="*/ 1 w 71"/>
                  <a:gd name="T15" fmla="*/ 1 h 53"/>
                  <a:gd name="T16" fmla="*/ 0 w 71"/>
                  <a:gd name="T17" fmla="*/ 1 h 53"/>
                  <a:gd name="T18" fmla="*/ 1 w 71"/>
                  <a:gd name="T19" fmla="*/ 1 h 53"/>
                  <a:gd name="T20" fmla="*/ 1 w 71"/>
                  <a:gd name="T21" fmla="*/ 1 h 53"/>
                  <a:gd name="T22" fmla="*/ 1 w 71"/>
                  <a:gd name="T23" fmla="*/ 1 h 53"/>
                  <a:gd name="T24" fmla="*/ 1 w 71"/>
                  <a:gd name="T25" fmla="*/ 1 h 53"/>
                  <a:gd name="T26" fmla="*/ 1 w 71"/>
                  <a:gd name="T27" fmla="*/ 1 h 53"/>
                  <a:gd name="T28" fmla="*/ 2 w 71"/>
                  <a:gd name="T29" fmla="*/ 1 h 53"/>
                  <a:gd name="T30" fmla="*/ 2 w 71"/>
                  <a:gd name="T31" fmla="*/ 1 h 53"/>
                  <a:gd name="T32" fmla="*/ 2 w 71"/>
                  <a:gd name="T33" fmla="*/ 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53">
                    <a:moveTo>
                      <a:pt x="71" y="1"/>
                    </a:moveTo>
                    <a:lnTo>
                      <a:pt x="68" y="0"/>
                    </a:lnTo>
                    <a:lnTo>
                      <a:pt x="59" y="2"/>
                    </a:lnTo>
                    <a:lnTo>
                      <a:pt x="48" y="7"/>
                    </a:lnTo>
                    <a:lnTo>
                      <a:pt x="36" y="15"/>
                    </a:lnTo>
                    <a:lnTo>
                      <a:pt x="23" y="23"/>
                    </a:lnTo>
                    <a:lnTo>
                      <a:pt x="13" y="33"/>
                    </a:lnTo>
                    <a:lnTo>
                      <a:pt x="4" y="44"/>
                    </a:lnTo>
                    <a:lnTo>
                      <a:pt x="0" y="53"/>
                    </a:lnTo>
                    <a:lnTo>
                      <a:pt x="7" y="49"/>
                    </a:lnTo>
                    <a:lnTo>
                      <a:pt x="17" y="44"/>
                    </a:lnTo>
                    <a:lnTo>
                      <a:pt x="30" y="37"/>
                    </a:lnTo>
                    <a:lnTo>
                      <a:pt x="43" y="30"/>
                    </a:lnTo>
                    <a:lnTo>
                      <a:pt x="54" y="23"/>
                    </a:lnTo>
                    <a:lnTo>
                      <a:pt x="65" y="15"/>
                    </a:lnTo>
                    <a:lnTo>
                      <a:pt x="70" y="8"/>
                    </a:lnTo>
                    <a:lnTo>
                      <a:pt x="71"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0" name="Freeform 400">
                <a:extLst>
                  <a:ext uri="{FF2B5EF4-FFF2-40B4-BE49-F238E27FC236}">
                    <a16:creationId xmlns:a16="http://schemas.microsoft.com/office/drawing/2014/main" id="{8BA5F60E-1FE2-43C9-96B3-67AA39CA78FE}"/>
                  </a:ext>
                </a:extLst>
              </p:cNvPr>
              <p:cNvSpPr>
                <a:spLocks/>
              </p:cNvSpPr>
              <p:nvPr/>
            </p:nvSpPr>
            <p:spPr bwMode="auto">
              <a:xfrm>
                <a:off x="2771" y="526"/>
                <a:ext cx="30" cy="20"/>
              </a:xfrm>
              <a:custGeom>
                <a:avLst/>
                <a:gdLst>
                  <a:gd name="T0" fmla="*/ 1 w 60"/>
                  <a:gd name="T1" fmla="*/ 0 h 41"/>
                  <a:gd name="T2" fmla="*/ 1 w 60"/>
                  <a:gd name="T3" fmla="*/ 0 h 41"/>
                  <a:gd name="T4" fmla="*/ 1 w 60"/>
                  <a:gd name="T5" fmla="*/ 0 h 41"/>
                  <a:gd name="T6" fmla="*/ 1 w 60"/>
                  <a:gd name="T7" fmla="*/ 0 h 41"/>
                  <a:gd name="T8" fmla="*/ 1 w 60"/>
                  <a:gd name="T9" fmla="*/ 0 h 41"/>
                  <a:gd name="T10" fmla="*/ 1 w 60"/>
                  <a:gd name="T11" fmla="*/ 0 h 41"/>
                  <a:gd name="T12" fmla="*/ 1 w 60"/>
                  <a:gd name="T13" fmla="*/ 0 h 41"/>
                  <a:gd name="T14" fmla="*/ 1 w 60"/>
                  <a:gd name="T15" fmla="*/ 0 h 41"/>
                  <a:gd name="T16" fmla="*/ 0 w 60"/>
                  <a:gd name="T17" fmla="*/ 0 h 41"/>
                  <a:gd name="T18" fmla="*/ 1 w 60"/>
                  <a:gd name="T19" fmla="*/ 0 h 41"/>
                  <a:gd name="T20" fmla="*/ 1 w 60"/>
                  <a:gd name="T21" fmla="*/ 0 h 41"/>
                  <a:gd name="T22" fmla="*/ 1 w 60"/>
                  <a:gd name="T23" fmla="*/ 0 h 41"/>
                  <a:gd name="T24" fmla="*/ 1 w 60"/>
                  <a:gd name="T25" fmla="*/ 0 h 41"/>
                  <a:gd name="T26" fmla="*/ 1 w 60"/>
                  <a:gd name="T27" fmla="*/ 0 h 41"/>
                  <a:gd name="T28" fmla="*/ 1 w 60"/>
                  <a:gd name="T29" fmla="*/ 0 h 41"/>
                  <a:gd name="T30" fmla="*/ 1 w 60"/>
                  <a:gd name="T31" fmla="*/ 0 h 41"/>
                  <a:gd name="T32" fmla="*/ 1 w 60"/>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41">
                    <a:moveTo>
                      <a:pt x="60" y="3"/>
                    </a:moveTo>
                    <a:lnTo>
                      <a:pt x="57" y="0"/>
                    </a:lnTo>
                    <a:lnTo>
                      <a:pt x="50" y="1"/>
                    </a:lnTo>
                    <a:lnTo>
                      <a:pt x="39" y="5"/>
                    </a:lnTo>
                    <a:lnTo>
                      <a:pt x="29" y="11"/>
                    </a:lnTo>
                    <a:lnTo>
                      <a:pt x="19" y="19"/>
                    </a:lnTo>
                    <a:lnTo>
                      <a:pt x="9" y="27"/>
                    </a:lnTo>
                    <a:lnTo>
                      <a:pt x="3" y="34"/>
                    </a:lnTo>
                    <a:lnTo>
                      <a:pt x="0" y="41"/>
                    </a:lnTo>
                    <a:lnTo>
                      <a:pt x="6" y="37"/>
                    </a:lnTo>
                    <a:lnTo>
                      <a:pt x="14" y="34"/>
                    </a:lnTo>
                    <a:lnTo>
                      <a:pt x="23" y="29"/>
                    </a:lnTo>
                    <a:lnTo>
                      <a:pt x="34" y="23"/>
                    </a:lnTo>
                    <a:lnTo>
                      <a:pt x="43" y="18"/>
                    </a:lnTo>
                    <a:lnTo>
                      <a:pt x="51" y="13"/>
                    </a:lnTo>
                    <a:lnTo>
                      <a:pt x="58" y="7"/>
                    </a:lnTo>
                    <a:lnTo>
                      <a:pt x="6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1" name="Freeform 401">
                <a:extLst>
                  <a:ext uri="{FF2B5EF4-FFF2-40B4-BE49-F238E27FC236}">
                    <a16:creationId xmlns:a16="http://schemas.microsoft.com/office/drawing/2014/main" id="{1AAA9166-0CB3-4EE3-A4E3-F7EE27FC1441}"/>
                  </a:ext>
                </a:extLst>
              </p:cNvPr>
              <p:cNvSpPr>
                <a:spLocks/>
              </p:cNvSpPr>
              <p:nvPr/>
            </p:nvSpPr>
            <p:spPr bwMode="auto">
              <a:xfrm>
                <a:off x="2760" y="370"/>
                <a:ext cx="4" cy="31"/>
              </a:xfrm>
              <a:custGeom>
                <a:avLst/>
                <a:gdLst>
                  <a:gd name="T0" fmla="*/ 1 w 8"/>
                  <a:gd name="T1" fmla="*/ 1 h 61"/>
                  <a:gd name="T2" fmla="*/ 1 w 8"/>
                  <a:gd name="T3" fmla="*/ 1 h 61"/>
                  <a:gd name="T4" fmla="*/ 0 w 8"/>
                  <a:gd name="T5" fmla="*/ 1 h 61"/>
                  <a:gd name="T6" fmla="*/ 0 w 8"/>
                  <a:gd name="T7" fmla="*/ 1 h 61"/>
                  <a:gd name="T8" fmla="*/ 1 w 8"/>
                  <a:gd name="T9" fmla="*/ 0 h 61"/>
                  <a:gd name="T10" fmla="*/ 1 w 8"/>
                  <a:gd name="T11" fmla="*/ 1 h 61"/>
                  <a:gd name="T12" fmla="*/ 1 w 8"/>
                  <a:gd name="T13" fmla="*/ 1 h 61"/>
                  <a:gd name="T14" fmla="*/ 1 w 8"/>
                  <a:gd name="T15" fmla="*/ 1 h 61"/>
                  <a:gd name="T16" fmla="*/ 1 w 8"/>
                  <a:gd name="T17" fmla="*/ 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61">
                    <a:moveTo>
                      <a:pt x="4" y="61"/>
                    </a:moveTo>
                    <a:lnTo>
                      <a:pt x="3" y="48"/>
                    </a:lnTo>
                    <a:lnTo>
                      <a:pt x="0" y="27"/>
                    </a:lnTo>
                    <a:lnTo>
                      <a:pt x="0" y="8"/>
                    </a:lnTo>
                    <a:lnTo>
                      <a:pt x="4" y="0"/>
                    </a:lnTo>
                    <a:lnTo>
                      <a:pt x="8" y="9"/>
                    </a:lnTo>
                    <a:lnTo>
                      <a:pt x="8" y="27"/>
                    </a:lnTo>
                    <a:lnTo>
                      <a:pt x="6" y="46"/>
                    </a:lnTo>
                    <a:lnTo>
                      <a:pt x="4"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2" name="Freeform 402">
                <a:extLst>
                  <a:ext uri="{FF2B5EF4-FFF2-40B4-BE49-F238E27FC236}">
                    <a16:creationId xmlns:a16="http://schemas.microsoft.com/office/drawing/2014/main" id="{4E0EDD3D-7E17-4963-A216-B36A3B8E4DB9}"/>
                  </a:ext>
                </a:extLst>
              </p:cNvPr>
              <p:cNvSpPr>
                <a:spLocks/>
              </p:cNvSpPr>
              <p:nvPr/>
            </p:nvSpPr>
            <p:spPr bwMode="auto">
              <a:xfrm>
                <a:off x="2726" y="392"/>
                <a:ext cx="32" cy="43"/>
              </a:xfrm>
              <a:custGeom>
                <a:avLst/>
                <a:gdLst>
                  <a:gd name="T0" fmla="*/ 1 w 65"/>
                  <a:gd name="T1" fmla="*/ 2 h 85"/>
                  <a:gd name="T2" fmla="*/ 0 w 65"/>
                  <a:gd name="T3" fmla="*/ 2 h 85"/>
                  <a:gd name="T4" fmla="*/ 0 w 65"/>
                  <a:gd name="T5" fmla="*/ 1 h 85"/>
                  <a:gd name="T6" fmla="*/ 0 w 65"/>
                  <a:gd name="T7" fmla="*/ 1 h 85"/>
                  <a:gd name="T8" fmla="*/ 0 w 65"/>
                  <a:gd name="T9" fmla="*/ 1 h 85"/>
                  <a:gd name="T10" fmla="*/ 0 w 65"/>
                  <a:gd name="T11" fmla="*/ 1 h 85"/>
                  <a:gd name="T12" fmla="*/ 0 w 65"/>
                  <a:gd name="T13" fmla="*/ 1 h 85"/>
                  <a:gd name="T14" fmla="*/ 0 w 65"/>
                  <a:gd name="T15" fmla="*/ 0 h 85"/>
                  <a:gd name="T16" fmla="*/ 0 w 65"/>
                  <a:gd name="T17" fmla="*/ 1 h 85"/>
                  <a:gd name="T18" fmla="*/ 0 w 65"/>
                  <a:gd name="T19" fmla="*/ 1 h 85"/>
                  <a:gd name="T20" fmla="*/ 0 w 65"/>
                  <a:gd name="T21" fmla="*/ 1 h 85"/>
                  <a:gd name="T22" fmla="*/ 0 w 65"/>
                  <a:gd name="T23" fmla="*/ 1 h 85"/>
                  <a:gd name="T24" fmla="*/ 0 w 65"/>
                  <a:gd name="T25" fmla="*/ 1 h 85"/>
                  <a:gd name="T26" fmla="*/ 0 w 65"/>
                  <a:gd name="T27" fmla="*/ 1 h 85"/>
                  <a:gd name="T28" fmla="*/ 0 w 65"/>
                  <a:gd name="T29" fmla="*/ 2 h 85"/>
                  <a:gd name="T30" fmla="*/ 0 w 65"/>
                  <a:gd name="T31" fmla="*/ 2 h 85"/>
                  <a:gd name="T32" fmla="*/ 1 w 65"/>
                  <a:gd name="T33" fmla="*/ 2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85">
                    <a:moveTo>
                      <a:pt x="65" y="85"/>
                    </a:moveTo>
                    <a:lnTo>
                      <a:pt x="60" y="75"/>
                    </a:lnTo>
                    <a:lnTo>
                      <a:pt x="53" y="62"/>
                    </a:lnTo>
                    <a:lnTo>
                      <a:pt x="44" y="46"/>
                    </a:lnTo>
                    <a:lnTo>
                      <a:pt x="34" y="31"/>
                    </a:lnTo>
                    <a:lnTo>
                      <a:pt x="23" y="16"/>
                    </a:lnTo>
                    <a:lnTo>
                      <a:pt x="14" y="6"/>
                    </a:lnTo>
                    <a:lnTo>
                      <a:pt x="6" y="0"/>
                    </a:lnTo>
                    <a:lnTo>
                      <a:pt x="1" y="1"/>
                    </a:lnTo>
                    <a:lnTo>
                      <a:pt x="0" y="8"/>
                    </a:lnTo>
                    <a:lnTo>
                      <a:pt x="6" y="17"/>
                    </a:lnTo>
                    <a:lnTo>
                      <a:pt x="15" y="29"/>
                    </a:lnTo>
                    <a:lnTo>
                      <a:pt x="27" y="41"/>
                    </a:lnTo>
                    <a:lnTo>
                      <a:pt x="38" y="54"/>
                    </a:lnTo>
                    <a:lnTo>
                      <a:pt x="50" y="66"/>
                    </a:lnTo>
                    <a:lnTo>
                      <a:pt x="59" y="76"/>
                    </a:lnTo>
                    <a:lnTo>
                      <a:pt x="65"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3" name="Freeform 403">
                <a:extLst>
                  <a:ext uri="{FF2B5EF4-FFF2-40B4-BE49-F238E27FC236}">
                    <a16:creationId xmlns:a16="http://schemas.microsoft.com/office/drawing/2014/main" id="{4B11AB61-6E25-481E-88EC-CDB0A65BF99F}"/>
                  </a:ext>
                </a:extLst>
              </p:cNvPr>
              <p:cNvSpPr>
                <a:spLocks/>
              </p:cNvSpPr>
              <p:nvPr/>
            </p:nvSpPr>
            <p:spPr bwMode="auto">
              <a:xfrm>
                <a:off x="2724" y="410"/>
                <a:ext cx="34" cy="38"/>
              </a:xfrm>
              <a:custGeom>
                <a:avLst/>
                <a:gdLst>
                  <a:gd name="T0" fmla="*/ 2 w 68"/>
                  <a:gd name="T1" fmla="*/ 1 h 77"/>
                  <a:gd name="T2" fmla="*/ 1 w 68"/>
                  <a:gd name="T3" fmla="*/ 1 h 77"/>
                  <a:gd name="T4" fmla="*/ 1 w 68"/>
                  <a:gd name="T5" fmla="*/ 0 h 77"/>
                  <a:gd name="T6" fmla="*/ 1 w 68"/>
                  <a:gd name="T7" fmla="*/ 0 h 77"/>
                  <a:gd name="T8" fmla="*/ 1 w 68"/>
                  <a:gd name="T9" fmla="*/ 0 h 77"/>
                  <a:gd name="T10" fmla="*/ 1 w 68"/>
                  <a:gd name="T11" fmla="*/ 0 h 77"/>
                  <a:gd name="T12" fmla="*/ 1 w 68"/>
                  <a:gd name="T13" fmla="*/ 0 h 77"/>
                  <a:gd name="T14" fmla="*/ 1 w 68"/>
                  <a:gd name="T15" fmla="*/ 0 h 77"/>
                  <a:gd name="T16" fmla="*/ 0 w 68"/>
                  <a:gd name="T17" fmla="*/ 0 h 77"/>
                  <a:gd name="T18" fmla="*/ 1 w 68"/>
                  <a:gd name="T19" fmla="*/ 0 h 77"/>
                  <a:gd name="T20" fmla="*/ 1 w 68"/>
                  <a:gd name="T21" fmla="*/ 0 h 77"/>
                  <a:gd name="T22" fmla="*/ 1 w 68"/>
                  <a:gd name="T23" fmla="*/ 0 h 77"/>
                  <a:gd name="T24" fmla="*/ 1 w 68"/>
                  <a:gd name="T25" fmla="*/ 0 h 77"/>
                  <a:gd name="T26" fmla="*/ 1 w 68"/>
                  <a:gd name="T27" fmla="*/ 0 h 77"/>
                  <a:gd name="T28" fmla="*/ 1 w 68"/>
                  <a:gd name="T29" fmla="*/ 0 h 77"/>
                  <a:gd name="T30" fmla="*/ 1 w 68"/>
                  <a:gd name="T31" fmla="*/ 1 h 77"/>
                  <a:gd name="T32" fmla="*/ 2 w 68"/>
                  <a:gd name="T33" fmla="*/ 1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77">
                    <a:moveTo>
                      <a:pt x="68" y="77"/>
                    </a:moveTo>
                    <a:lnTo>
                      <a:pt x="62" y="68"/>
                    </a:lnTo>
                    <a:lnTo>
                      <a:pt x="53" y="55"/>
                    </a:lnTo>
                    <a:lnTo>
                      <a:pt x="43" y="41"/>
                    </a:lnTo>
                    <a:lnTo>
                      <a:pt x="31" y="26"/>
                    </a:lnTo>
                    <a:lnTo>
                      <a:pt x="21" y="13"/>
                    </a:lnTo>
                    <a:lnTo>
                      <a:pt x="10" y="4"/>
                    </a:lnTo>
                    <a:lnTo>
                      <a:pt x="3" y="0"/>
                    </a:lnTo>
                    <a:lnTo>
                      <a:pt x="0" y="2"/>
                    </a:lnTo>
                    <a:lnTo>
                      <a:pt x="1" y="9"/>
                    </a:lnTo>
                    <a:lnTo>
                      <a:pt x="8" y="19"/>
                    </a:lnTo>
                    <a:lnTo>
                      <a:pt x="18" y="30"/>
                    </a:lnTo>
                    <a:lnTo>
                      <a:pt x="31" y="41"/>
                    </a:lnTo>
                    <a:lnTo>
                      <a:pt x="43" y="53"/>
                    </a:lnTo>
                    <a:lnTo>
                      <a:pt x="54" y="63"/>
                    </a:lnTo>
                    <a:lnTo>
                      <a:pt x="63" y="71"/>
                    </a:lnTo>
                    <a:lnTo>
                      <a:pt x="68" y="7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4" name="Freeform 404">
                <a:extLst>
                  <a:ext uri="{FF2B5EF4-FFF2-40B4-BE49-F238E27FC236}">
                    <a16:creationId xmlns:a16="http://schemas.microsoft.com/office/drawing/2014/main" id="{72B6E8B3-60ED-42D1-B202-2D5A344EA3E1}"/>
                  </a:ext>
                </a:extLst>
              </p:cNvPr>
              <p:cNvSpPr>
                <a:spLocks/>
              </p:cNvSpPr>
              <p:nvPr/>
            </p:nvSpPr>
            <p:spPr bwMode="auto">
              <a:xfrm>
                <a:off x="2722" y="431"/>
                <a:ext cx="36" cy="35"/>
              </a:xfrm>
              <a:custGeom>
                <a:avLst/>
                <a:gdLst>
                  <a:gd name="T0" fmla="*/ 1 w 73"/>
                  <a:gd name="T1" fmla="*/ 2 h 70"/>
                  <a:gd name="T2" fmla="*/ 1 w 73"/>
                  <a:gd name="T3" fmla="*/ 1 h 70"/>
                  <a:gd name="T4" fmla="*/ 0 w 73"/>
                  <a:gd name="T5" fmla="*/ 1 h 70"/>
                  <a:gd name="T6" fmla="*/ 0 w 73"/>
                  <a:gd name="T7" fmla="*/ 1 h 70"/>
                  <a:gd name="T8" fmla="*/ 0 w 73"/>
                  <a:gd name="T9" fmla="*/ 1 h 70"/>
                  <a:gd name="T10" fmla="*/ 0 w 73"/>
                  <a:gd name="T11" fmla="*/ 1 h 70"/>
                  <a:gd name="T12" fmla="*/ 0 w 73"/>
                  <a:gd name="T13" fmla="*/ 1 h 70"/>
                  <a:gd name="T14" fmla="*/ 0 w 73"/>
                  <a:gd name="T15" fmla="*/ 0 h 70"/>
                  <a:gd name="T16" fmla="*/ 0 w 73"/>
                  <a:gd name="T17" fmla="*/ 1 h 70"/>
                  <a:gd name="T18" fmla="*/ 0 w 73"/>
                  <a:gd name="T19" fmla="*/ 1 h 70"/>
                  <a:gd name="T20" fmla="*/ 0 w 73"/>
                  <a:gd name="T21" fmla="*/ 1 h 70"/>
                  <a:gd name="T22" fmla="*/ 0 w 73"/>
                  <a:gd name="T23" fmla="*/ 1 h 70"/>
                  <a:gd name="T24" fmla="*/ 0 w 73"/>
                  <a:gd name="T25" fmla="*/ 1 h 70"/>
                  <a:gd name="T26" fmla="*/ 0 w 73"/>
                  <a:gd name="T27" fmla="*/ 1 h 70"/>
                  <a:gd name="T28" fmla="*/ 0 w 73"/>
                  <a:gd name="T29" fmla="*/ 1 h 70"/>
                  <a:gd name="T30" fmla="*/ 1 w 73"/>
                  <a:gd name="T31" fmla="*/ 1 h 70"/>
                  <a:gd name="T32" fmla="*/ 1 w 73"/>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70">
                    <a:moveTo>
                      <a:pt x="73" y="70"/>
                    </a:moveTo>
                    <a:lnTo>
                      <a:pt x="66" y="60"/>
                    </a:lnTo>
                    <a:lnTo>
                      <a:pt x="57" y="47"/>
                    </a:lnTo>
                    <a:lnTo>
                      <a:pt x="45" y="33"/>
                    </a:lnTo>
                    <a:lnTo>
                      <a:pt x="33" y="22"/>
                    </a:lnTo>
                    <a:lnTo>
                      <a:pt x="21" y="12"/>
                    </a:lnTo>
                    <a:lnTo>
                      <a:pt x="11" y="3"/>
                    </a:lnTo>
                    <a:lnTo>
                      <a:pt x="4" y="0"/>
                    </a:lnTo>
                    <a:lnTo>
                      <a:pt x="0" y="2"/>
                    </a:lnTo>
                    <a:lnTo>
                      <a:pt x="3" y="8"/>
                    </a:lnTo>
                    <a:lnTo>
                      <a:pt x="10" y="16"/>
                    </a:lnTo>
                    <a:lnTo>
                      <a:pt x="20" y="25"/>
                    </a:lnTo>
                    <a:lnTo>
                      <a:pt x="33" y="35"/>
                    </a:lnTo>
                    <a:lnTo>
                      <a:pt x="45" y="45"/>
                    </a:lnTo>
                    <a:lnTo>
                      <a:pt x="58" y="54"/>
                    </a:lnTo>
                    <a:lnTo>
                      <a:pt x="67" y="63"/>
                    </a:lnTo>
                    <a:lnTo>
                      <a:pt x="73"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5" name="Freeform 405">
                <a:extLst>
                  <a:ext uri="{FF2B5EF4-FFF2-40B4-BE49-F238E27FC236}">
                    <a16:creationId xmlns:a16="http://schemas.microsoft.com/office/drawing/2014/main" id="{E03392B6-B3F7-4E0B-BB78-2BA534F4F171}"/>
                  </a:ext>
                </a:extLst>
              </p:cNvPr>
              <p:cNvSpPr>
                <a:spLocks/>
              </p:cNvSpPr>
              <p:nvPr/>
            </p:nvSpPr>
            <p:spPr bwMode="auto">
              <a:xfrm>
                <a:off x="2727" y="456"/>
                <a:ext cx="34" cy="26"/>
              </a:xfrm>
              <a:custGeom>
                <a:avLst/>
                <a:gdLst>
                  <a:gd name="T0" fmla="*/ 1 w 69"/>
                  <a:gd name="T1" fmla="*/ 0 h 53"/>
                  <a:gd name="T2" fmla="*/ 0 w 69"/>
                  <a:gd name="T3" fmla="*/ 0 h 53"/>
                  <a:gd name="T4" fmla="*/ 0 w 69"/>
                  <a:gd name="T5" fmla="*/ 0 h 53"/>
                  <a:gd name="T6" fmla="*/ 0 w 69"/>
                  <a:gd name="T7" fmla="*/ 0 h 53"/>
                  <a:gd name="T8" fmla="*/ 0 w 69"/>
                  <a:gd name="T9" fmla="*/ 0 h 53"/>
                  <a:gd name="T10" fmla="*/ 0 w 69"/>
                  <a:gd name="T11" fmla="*/ 0 h 53"/>
                  <a:gd name="T12" fmla="*/ 0 w 69"/>
                  <a:gd name="T13" fmla="*/ 0 h 53"/>
                  <a:gd name="T14" fmla="*/ 0 w 69"/>
                  <a:gd name="T15" fmla="*/ 0 h 53"/>
                  <a:gd name="T16" fmla="*/ 0 w 69"/>
                  <a:gd name="T17" fmla="*/ 0 h 53"/>
                  <a:gd name="T18" fmla="*/ 0 w 69"/>
                  <a:gd name="T19" fmla="*/ 0 h 53"/>
                  <a:gd name="T20" fmla="*/ 0 w 69"/>
                  <a:gd name="T21" fmla="*/ 0 h 53"/>
                  <a:gd name="T22" fmla="*/ 0 w 69"/>
                  <a:gd name="T23" fmla="*/ 0 h 53"/>
                  <a:gd name="T24" fmla="*/ 0 w 69"/>
                  <a:gd name="T25" fmla="*/ 0 h 53"/>
                  <a:gd name="T26" fmla="*/ 0 w 69"/>
                  <a:gd name="T27" fmla="*/ 0 h 53"/>
                  <a:gd name="T28" fmla="*/ 0 w 69"/>
                  <a:gd name="T29" fmla="*/ 0 h 53"/>
                  <a:gd name="T30" fmla="*/ 0 w 69"/>
                  <a:gd name="T31" fmla="*/ 0 h 53"/>
                  <a:gd name="T32" fmla="*/ 1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53">
                    <a:moveTo>
                      <a:pt x="69" y="53"/>
                    </a:moveTo>
                    <a:lnTo>
                      <a:pt x="62" y="45"/>
                    </a:lnTo>
                    <a:lnTo>
                      <a:pt x="53" y="35"/>
                    </a:lnTo>
                    <a:lnTo>
                      <a:pt x="41" y="24"/>
                    </a:lnTo>
                    <a:lnTo>
                      <a:pt x="30" y="15"/>
                    </a:lnTo>
                    <a:lnTo>
                      <a:pt x="19" y="6"/>
                    </a:lnTo>
                    <a:lnTo>
                      <a:pt x="9" y="1"/>
                    </a:lnTo>
                    <a:lnTo>
                      <a:pt x="2" y="0"/>
                    </a:lnTo>
                    <a:lnTo>
                      <a:pt x="0" y="4"/>
                    </a:lnTo>
                    <a:lnTo>
                      <a:pt x="2" y="11"/>
                    </a:lnTo>
                    <a:lnTo>
                      <a:pt x="8" y="18"/>
                    </a:lnTo>
                    <a:lnTo>
                      <a:pt x="18" y="24"/>
                    </a:lnTo>
                    <a:lnTo>
                      <a:pt x="30" y="30"/>
                    </a:lnTo>
                    <a:lnTo>
                      <a:pt x="41" y="35"/>
                    </a:lnTo>
                    <a:lnTo>
                      <a:pt x="53" y="41"/>
                    </a:lnTo>
                    <a:lnTo>
                      <a:pt x="62" y="47"/>
                    </a:lnTo>
                    <a:lnTo>
                      <a:pt x="69"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6" name="Freeform 406">
                <a:extLst>
                  <a:ext uri="{FF2B5EF4-FFF2-40B4-BE49-F238E27FC236}">
                    <a16:creationId xmlns:a16="http://schemas.microsoft.com/office/drawing/2014/main" id="{E964D965-256B-417A-8DF8-52BAED3B2366}"/>
                  </a:ext>
                </a:extLst>
              </p:cNvPr>
              <p:cNvSpPr>
                <a:spLocks/>
              </p:cNvSpPr>
              <p:nvPr/>
            </p:nvSpPr>
            <p:spPr bwMode="auto">
              <a:xfrm>
                <a:off x="2729" y="477"/>
                <a:ext cx="33" cy="24"/>
              </a:xfrm>
              <a:custGeom>
                <a:avLst/>
                <a:gdLst>
                  <a:gd name="T0" fmla="*/ 1 w 67"/>
                  <a:gd name="T1" fmla="*/ 0 h 49"/>
                  <a:gd name="T2" fmla="*/ 0 w 67"/>
                  <a:gd name="T3" fmla="*/ 0 h 49"/>
                  <a:gd name="T4" fmla="*/ 0 w 67"/>
                  <a:gd name="T5" fmla="*/ 0 h 49"/>
                  <a:gd name="T6" fmla="*/ 0 w 67"/>
                  <a:gd name="T7" fmla="*/ 0 h 49"/>
                  <a:gd name="T8" fmla="*/ 0 w 67"/>
                  <a:gd name="T9" fmla="*/ 0 h 49"/>
                  <a:gd name="T10" fmla="*/ 0 w 67"/>
                  <a:gd name="T11" fmla="*/ 0 h 49"/>
                  <a:gd name="T12" fmla="*/ 0 w 67"/>
                  <a:gd name="T13" fmla="*/ 0 h 49"/>
                  <a:gd name="T14" fmla="*/ 0 w 67"/>
                  <a:gd name="T15" fmla="*/ 0 h 49"/>
                  <a:gd name="T16" fmla="*/ 0 w 67"/>
                  <a:gd name="T17" fmla="*/ 0 h 49"/>
                  <a:gd name="T18" fmla="*/ 0 w 67"/>
                  <a:gd name="T19" fmla="*/ 0 h 49"/>
                  <a:gd name="T20" fmla="*/ 0 w 67"/>
                  <a:gd name="T21" fmla="*/ 0 h 49"/>
                  <a:gd name="T22" fmla="*/ 0 w 67"/>
                  <a:gd name="T23" fmla="*/ 0 h 49"/>
                  <a:gd name="T24" fmla="*/ 0 w 67"/>
                  <a:gd name="T25" fmla="*/ 0 h 49"/>
                  <a:gd name="T26" fmla="*/ 0 w 67"/>
                  <a:gd name="T27" fmla="*/ 0 h 49"/>
                  <a:gd name="T28" fmla="*/ 0 w 67"/>
                  <a:gd name="T29" fmla="*/ 0 h 49"/>
                  <a:gd name="T30" fmla="*/ 0 w 67"/>
                  <a:gd name="T31" fmla="*/ 0 h 49"/>
                  <a:gd name="T32" fmla="*/ 1 w 67"/>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49">
                    <a:moveTo>
                      <a:pt x="67" y="49"/>
                    </a:moveTo>
                    <a:lnTo>
                      <a:pt x="61" y="43"/>
                    </a:lnTo>
                    <a:lnTo>
                      <a:pt x="51" y="34"/>
                    </a:lnTo>
                    <a:lnTo>
                      <a:pt x="39" y="25"/>
                    </a:lnTo>
                    <a:lnTo>
                      <a:pt x="28" y="14"/>
                    </a:lnTo>
                    <a:lnTo>
                      <a:pt x="16" y="7"/>
                    </a:lnTo>
                    <a:lnTo>
                      <a:pt x="7" y="2"/>
                    </a:lnTo>
                    <a:lnTo>
                      <a:pt x="1" y="0"/>
                    </a:lnTo>
                    <a:lnTo>
                      <a:pt x="0" y="5"/>
                    </a:lnTo>
                    <a:lnTo>
                      <a:pt x="4" y="12"/>
                    </a:lnTo>
                    <a:lnTo>
                      <a:pt x="11" y="19"/>
                    </a:lnTo>
                    <a:lnTo>
                      <a:pt x="20" y="26"/>
                    </a:lnTo>
                    <a:lnTo>
                      <a:pt x="31" y="31"/>
                    </a:lnTo>
                    <a:lnTo>
                      <a:pt x="43" y="37"/>
                    </a:lnTo>
                    <a:lnTo>
                      <a:pt x="53" y="42"/>
                    </a:lnTo>
                    <a:lnTo>
                      <a:pt x="62" y="45"/>
                    </a:lnTo>
                    <a:lnTo>
                      <a:pt x="67" y="4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7" name="Freeform 407">
                <a:extLst>
                  <a:ext uri="{FF2B5EF4-FFF2-40B4-BE49-F238E27FC236}">
                    <a16:creationId xmlns:a16="http://schemas.microsoft.com/office/drawing/2014/main" id="{02BD102A-8C98-41E9-B55B-108F6CAB1506}"/>
                  </a:ext>
                </a:extLst>
              </p:cNvPr>
              <p:cNvSpPr>
                <a:spLocks/>
              </p:cNvSpPr>
              <p:nvPr/>
            </p:nvSpPr>
            <p:spPr bwMode="auto">
              <a:xfrm>
                <a:off x="2736" y="506"/>
                <a:ext cx="29" cy="13"/>
              </a:xfrm>
              <a:custGeom>
                <a:avLst/>
                <a:gdLst>
                  <a:gd name="T0" fmla="*/ 0 w 59"/>
                  <a:gd name="T1" fmla="*/ 1 h 25"/>
                  <a:gd name="T2" fmla="*/ 0 w 59"/>
                  <a:gd name="T3" fmla="*/ 1 h 25"/>
                  <a:gd name="T4" fmla="*/ 0 w 59"/>
                  <a:gd name="T5" fmla="*/ 1 h 25"/>
                  <a:gd name="T6" fmla="*/ 0 w 59"/>
                  <a:gd name="T7" fmla="*/ 1 h 25"/>
                  <a:gd name="T8" fmla="*/ 0 w 59"/>
                  <a:gd name="T9" fmla="*/ 1 h 25"/>
                  <a:gd name="T10" fmla="*/ 0 w 59"/>
                  <a:gd name="T11" fmla="*/ 0 h 25"/>
                  <a:gd name="T12" fmla="*/ 0 w 59"/>
                  <a:gd name="T13" fmla="*/ 0 h 25"/>
                  <a:gd name="T14" fmla="*/ 0 w 59"/>
                  <a:gd name="T15" fmla="*/ 1 h 25"/>
                  <a:gd name="T16" fmla="*/ 0 w 59"/>
                  <a:gd name="T17" fmla="*/ 1 h 25"/>
                  <a:gd name="T18" fmla="*/ 0 w 59"/>
                  <a:gd name="T19" fmla="*/ 1 h 25"/>
                  <a:gd name="T20" fmla="*/ 0 w 59"/>
                  <a:gd name="T21" fmla="*/ 1 h 25"/>
                  <a:gd name="T22" fmla="*/ 0 w 59"/>
                  <a:gd name="T23" fmla="*/ 1 h 25"/>
                  <a:gd name="T24" fmla="*/ 0 w 59"/>
                  <a:gd name="T25" fmla="*/ 1 h 25"/>
                  <a:gd name="T26" fmla="*/ 0 w 59"/>
                  <a:gd name="T27" fmla="*/ 1 h 25"/>
                  <a:gd name="T28" fmla="*/ 0 w 59"/>
                  <a:gd name="T29" fmla="*/ 1 h 25"/>
                  <a:gd name="T30" fmla="*/ 0 w 59"/>
                  <a:gd name="T31" fmla="*/ 1 h 25"/>
                  <a:gd name="T32" fmla="*/ 0 w 59"/>
                  <a:gd name="T33" fmla="*/ 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25">
                    <a:moveTo>
                      <a:pt x="59" y="25"/>
                    </a:moveTo>
                    <a:lnTo>
                      <a:pt x="52" y="20"/>
                    </a:lnTo>
                    <a:lnTo>
                      <a:pt x="43" y="14"/>
                    </a:lnTo>
                    <a:lnTo>
                      <a:pt x="32" y="8"/>
                    </a:lnTo>
                    <a:lnTo>
                      <a:pt x="23" y="3"/>
                    </a:lnTo>
                    <a:lnTo>
                      <a:pt x="14" y="0"/>
                    </a:lnTo>
                    <a:lnTo>
                      <a:pt x="7" y="0"/>
                    </a:lnTo>
                    <a:lnTo>
                      <a:pt x="1" y="1"/>
                    </a:lnTo>
                    <a:lnTo>
                      <a:pt x="0" y="7"/>
                    </a:lnTo>
                    <a:lnTo>
                      <a:pt x="2" y="13"/>
                    </a:lnTo>
                    <a:lnTo>
                      <a:pt x="8" y="17"/>
                    </a:lnTo>
                    <a:lnTo>
                      <a:pt x="16" y="20"/>
                    </a:lnTo>
                    <a:lnTo>
                      <a:pt x="25" y="21"/>
                    </a:lnTo>
                    <a:lnTo>
                      <a:pt x="35" y="21"/>
                    </a:lnTo>
                    <a:lnTo>
                      <a:pt x="45" y="22"/>
                    </a:lnTo>
                    <a:lnTo>
                      <a:pt x="53" y="23"/>
                    </a:lnTo>
                    <a:lnTo>
                      <a:pt x="59" y="2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8" name="Freeform 408">
                <a:extLst>
                  <a:ext uri="{FF2B5EF4-FFF2-40B4-BE49-F238E27FC236}">
                    <a16:creationId xmlns:a16="http://schemas.microsoft.com/office/drawing/2014/main" id="{C695CE8D-E370-49CE-A9E0-E14C8AEE9C2F}"/>
                  </a:ext>
                </a:extLst>
              </p:cNvPr>
              <p:cNvSpPr>
                <a:spLocks/>
              </p:cNvSpPr>
              <p:nvPr/>
            </p:nvSpPr>
            <p:spPr bwMode="auto">
              <a:xfrm>
                <a:off x="2743" y="526"/>
                <a:ext cx="26" cy="6"/>
              </a:xfrm>
              <a:custGeom>
                <a:avLst/>
                <a:gdLst>
                  <a:gd name="T0" fmla="*/ 1 w 52"/>
                  <a:gd name="T1" fmla="*/ 0 h 13"/>
                  <a:gd name="T2" fmla="*/ 1 w 52"/>
                  <a:gd name="T3" fmla="*/ 0 h 13"/>
                  <a:gd name="T4" fmla="*/ 1 w 52"/>
                  <a:gd name="T5" fmla="*/ 0 h 13"/>
                  <a:gd name="T6" fmla="*/ 1 w 52"/>
                  <a:gd name="T7" fmla="*/ 0 h 13"/>
                  <a:gd name="T8" fmla="*/ 1 w 52"/>
                  <a:gd name="T9" fmla="*/ 0 h 13"/>
                  <a:gd name="T10" fmla="*/ 1 w 52"/>
                  <a:gd name="T11" fmla="*/ 0 h 13"/>
                  <a:gd name="T12" fmla="*/ 1 w 52"/>
                  <a:gd name="T13" fmla="*/ 0 h 13"/>
                  <a:gd name="T14" fmla="*/ 1 w 52"/>
                  <a:gd name="T15" fmla="*/ 0 h 13"/>
                  <a:gd name="T16" fmla="*/ 0 w 52"/>
                  <a:gd name="T17" fmla="*/ 0 h 13"/>
                  <a:gd name="T18" fmla="*/ 1 w 52"/>
                  <a:gd name="T19" fmla="*/ 0 h 13"/>
                  <a:gd name="T20" fmla="*/ 1 w 52"/>
                  <a:gd name="T21" fmla="*/ 0 h 13"/>
                  <a:gd name="T22" fmla="*/ 1 w 52"/>
                  <a:gd name="T23" fmla="*/ 0 h 13"/>
                  <a:gd name="T24" fmla="*/ 1 w 52"/>
                  <a:gd name="T25" fmla="*/ 0 h 13"/>
                  <a:gd name="T26" fmla="*/ 1 w 52"/>
                  <a:gd name="T27" fmla="*/ 0 h 13"/>
                  <a:gd name="T28" fmla="*/ 1 w 52"/>
                  <a:gd name="T29" fmla="*/ 0 h 13"/>
                  <a:gd name="T30" fmla="*/ 1 w 52"/>
                  <a:gd name="T31" fmla="*/ 0 h 13"/>
                  <a:gd name="T32" fmla="*/ 1 w 52"/>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3">
                    <a:moveTo>
                      <a:pt x="52" y="13"/>
                    </a:moveTo>
                    <a:lnTo>
                      <a:pt x="46" y="11"/>
                    </a:lnTo>
                    <a:lnTo>
                      <a:pt x="38" y="7"/>
                    </a:lnTo>
                    <a:lnTo>
                      <a:pt x="30" y="4"/>
                    </a:lnTo>
                    <a:lnTo>
                      <a:pt x="21" y="1"/>
                    </a:lnTo>
                    <a:lnTo>
                      <a:pt x="12" y="0"/>
                    </a:lnTo>
                    <a:lnTo>
                      <a:pt x="6" y="0"/>
                    </a:lnTo>
                    <a:lnTo>
                      <a:pt x="1" y="1"/>
                    </a:lnTo>
                    <a:lnTo>
                      <a:pt x="0" y="6"/>
                    </a:lnTo>
                    <a:lnTo>
                      <a:pt x="2" y="10"/>
                    </a:lnTo>
                    <a:lnTo>
                      <a:pt x="7" y="12"/>
                    </a:lnTo>
                    <a:lnTo>
                      <a:pt x="12" y="13"/>
                    </a:lnTo>
                    <a:lnTo>
                      <a:pt x="21" y="13"/>
                    </a:lnTo>
                    <a:lnTo>
                      <a:pt x="29" y="12"/>
                    </a:lnTo>
                    <a:lnTo>
                      <a:pt x="37" y="12"/>
                    </a:lnTo>
                    <a:lnTo>
                      <a:pt x="45" y="12"/>
                    </a:lnTo>
                    <a:lnTo>
                      <a:pt x="52"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29" name="Freeform 409">
                <a:extLst>
                  <a:ext uri="{FF2B5EF4-FFF2-40B4-BE49-F238E27FC236}">
                    <a16:creationId xmlns:a16="http://schemas.microsoft.com/office/drawing/2014/main" id="{6321FF26-B4D4-4417-BAAA-3C5C8DF2E322}"/>
                  </a:ext>
                </a:extLst>
              </p:cNvPr>
              <p:cNvSpPr>
                <a:spLocks/>
              </p:cNvSpPr>
              <p:nvPr/>
            </p:nvSpPr>
            <p:spPr bwMode="auto">
              <a:xfrm>
                <a:off x="2747" y="542"/>
                <a:ext cx="25" cy="7"/>
              </a:xfrm>
              <a:custGeom>
                <a:avLst/>
                <a:gdLst>
                  <a:gd name="T0" fmla="*/ 0 w 51"/>
                  <a:gd name="T1" fmla="*/ 1 h 14"/>
                  <a:gd name="T2" fmla="*/ 0 w 51"/>
                  <a:gd name="T3" fmla="*/ 1 h 14"/>
                  <a:gd name="T4" fmla="*/ 0 w 51"/>
                  <a:gd name="T5" fmla="*/ 1 h 14"/>
                  <a:gd name="T6" fmla="*/ 0 w 51"/>
                  <a:gd name="T7" fmla="*/ 1 h 14"/>
                  <a:gd name="T8" fmla="*/ 0 w 51"/>
                  <a:gd name="T9" fmla="*/ 0 h 14"/>
                  <a:gd name="T10" fmla="*/ 0 w 51"/>
                  <a:gd name="T11" fmla="*/ 0 h 14"/>
                  <a:gd name="T12" fmla="*/ 0 w 51"/>
                  <a:gd name="T13" fmla="*/ 1 h 14"/>
                  <a:gd name="T14" fmla="*/ 0 w 51"/>
                  <a:gd name="T15" fmla="*/ 1 h 14"/>
                  <a:gd name="T16" fmla="*/ 0 w 51"/>
                  <a:gd name="T17" fmla="*/ 1 h 14"/>
                  <a:gd name="T18" fmla="*/ 0 w 51"/>
                  <a:gd name="T19" fmla="*/ 1 h 14"/>
                  <a:gd name="T20" fmla="*/ 0 w 51"/>
                  <a:gd name="T21" fmla="*/ 1 h 14"/>
                  <a:gd name="T22" fmla="*/ 0 w 51"/>
                  <a:gd name="T23" fmla="*/ 1 h 14"/>
                  <a:gd name="T24" fmla="*/ 0 w 51"/>
                  <a:gd name="T25" fmla="*/ 1 h 14"/>
                  <a:gd name="T26" fmla="*/ 0 w 51"/>
                  <a:gd name="T27" fmla="*/ 1 h 14"/>
                  <a:gd name="T28" fmla="*/ 0 w 51"/>
                  <a:gd name="T29" fmla="*/ 1 h 14"/>
                  <a:gd name="T30" fmla="*/ 0 w 51"/>
                  <a:gd name="T31" fmla="*/ 1 h 14"/>
                  <a:gd name="T32" fmla="*/ 0 w 51"/>
                  <a:gd name="T33" fmla="*/ 1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4">
                    <a:moveTo>
                      <a:pt x="51" y="7"/>
                    </a:moveTo>
                    <a:lnTo>
                      <a:pt x="46" y="5"/>
                    </a:lnTo>
                    <a:lnTo>
                      <a:pt x="39" y="3"/>
                    </a:lnTo>
                    <a:lnTo>
                      <a:pt x="31" y="2"/>
                    </a:lnTo>
                    <a:lnTo>
                      <a:pt x="22" y="0"/>
                    </a:lnTo>
                    <a:lnTo>
                      <a:pt x="14" y="0"/>
                    </a:lnTo>
                    <a:lnTo>
                      <a:pt x="7" y="2"/>
                    </a:lnTo>
                    <a:lnTo>
                      <a:pt x="2" y="5"/>
                    </a:lnTo>
                    <a:lnTo>
                      <a:pt x="0" y="10"/>
                    </a:lnTo>
                    <a:lnTo>
                      <a:pt x="1" y="13"/>
                    </a:lnTo>
                    <a:lnTo>
                      <a:pt x="4" y="14"/>
                    </a:lnTo>
                    <a:lnTo>
                      <a:pt x="10" y="14"/>
                    </a:lnTo>
                    <a:lnTo>
                      <a:pt x="17" y="13"/>
                    </a:lnTo>
                    <a:lnTo>
                      <a:pt x="25" y="11"/>
                    </a:lnTo>
                    <a:lnTo>
                      <a:pt x="34" y="8"/>
                    </a:lnTo>
                    <a:lnTo>
                      <a:pt x="42" y="7"/>
                    </a:lnTo>
                    <a:lnTo>
                      <a:pt x="51"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0" name="Freeform 410">
                <a:extLst>
                  <a:ext uri="{FF2B5EF4-FFF2-40B4-BE49-F238E27FC236}">
                    <a16:creationId xmlns:a16="http://schemas.microsoft.com/office/drawing/2014/main" id="{A9236EDC-C952-4122-B58F-0728A2BC81C7}"/>
                  </a:ext>
                </a:extLst>
              </p:cNvPr>
              <p:cNvSpPr>
                <a:spLocks/>
              </p:cNvSpPr>
              <p:nvPr/>
            </p:nvSpPr>
            <p:spPr bwMode="auto">
              <a:xfrm>
                <a:off x="2755" y="554"/>
                <a:ext cx="25" cy="8"/>
              </a:xfrm>
              <a:custGeom>
                <a:avLst/>
                <a:gdLst>
                  <a:gd name="T0" fmla="*/ 1 w 50"/>
                  <a:gd name="T1" fmla="*/ 1 h 16"/>
                  <a:gd name="T2" fmla="*/ 1 w 50"/>
                  <a:gd name="T3" fmla="*/ 1 h 16"/>
                  <a:gd name="T4" fmla="*/ 1 w 50"/>
                  <a:gd name="T5" fmla="*/ 1 h 16"/>
                  <a:gd name="T6" fmla="*/ 1 w 50"/>
                  <a:gd name="T7" fmla="*/ 1 h 16"/>
                  <a:gd name="T8" fmla="*/ 1 w 50"/>
                  <a:gd name="T9" fmla="*/ 1 h 16"/>
                  <a:gd name="T10" fmla="*/ 1 w 50"/>
                  <a:gd name="T11" fmla="*/ 0 h 16"/>
                  <a:gd name="T12" fmla="*/ 1 w 50"/>
                  <a:gd name="T13" fmla="*/ 0 h 16"/>
                  <a:gd name="T14" fmla="*/ 1 w 50"/>
                  <a:gd name="T15" fmla="*/ 1 h 16"/>
                  <a:gd name="T16" fmla="*/ 0 w 50"/>
                  <a:gd name="T17" fmla="*/ 1 h 16"/>
                  <a:gd name="T18" fmla="*/ 0 w 50"/>
                  <a:gd name="T19" fmla="*/ 1 h 16"/>
                  <a:gd name="T20" fmla="*/ 1 w 50"/>
                  <a:gd name="T21" fmla="*/ 1 h 16"/>
                  <a:gd name="T22" fmla="*/ 1 w 50"/>
                  <a:gd name="T23" fmla="*/ 1 h 16"/>
                  <a:gd name="T24" fmla="*/ 1 w 50"/>
                  <a:gd name="T25" fmla="*/ 1 h 16"/>
                  <a:gd name="T26" fmla="*/ 1 w 50"/>
                  <a:gd name="T27" fmla="*/ 1 h 16"/>
                  <a:gd name="T28" fmla="*/ 1 w 50"/>
                  <a:gd name="T29" fmla="*/ 1 h 16"/>
                  <a:gd name="T30" fmla="*/ 1 w 50"/>
                  <a:gd name="T31" fmla="*/ 1 h 16"/>
                  <a:gd name="T32" fmla="*/ 1 w 50"/>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16">
                    <a:moveTo>
                      <a:pt x="50" y="16"/>
                    </a:moveTo>
                    <a:lnTo>
                      <a:pt x="47" y="11"/>
                    </a:lnTo>
                    <a:lnTo>
                      <a:pt x="43" y="8"/>
                    </a:lnTo>
                    <a:lnTo>
                      <a:pt x="36" y="4"/>
                    </a:lnTo>
                    <a:lnTo>
                      <a:pt x="28" y="1"/>
                    </a:lnTo>
                    <a:lnTo>
                      <a:pt x="18" y="0"/>
                    </a:lnTo>
                    <a:lnTo>
                      <a:pt x="10" y="0"/>
                    </a:lnTo>
                    <a:lnTo>
                      <a:pt x="5" y="2"/>
                    </a:lnTo>
                    <a:lnTo>
                      <a:pt x="0" y="7"/>
                    </a:lnTo>
                    <a:lnTo>
                      <a:pt x="0" y="11"/>
                    </a:lnTo>
                    <a:lnTo>
                      <a:pt x="3" y="15"/>
                    </a:lnTo>
                    <a:lnTo>
                      <a:pt x="9" y="16"/>
                    </a:lnTo>
                    <a:lnTo>
                      <a:pt x="17" y="16"/>
                    </a:lnTo>
                    <a:lnTo>
                      <a:pt x="26" y="15"/>
                    </a:lnTo>
                    <a:lnTo>
                      <a:pt x="35" y="15"/>
                    </a:lnTo>
                    <a:lnTo>
                      <a:pt x="43" y="15"/>
                    </a:lnTo>
                    <a:lnTo>
                      <a:pt x="50" y="1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1" name="Freeform 411">
                <a:extLst>
                  <a:ext uri="{FF2B5EF4-FFF2-40B4-BE49-F238E27FC236}">
                    <a16:creationId xmlns:a16="http://schemas.microsoft.com/office/drawing/2014/main" id="{7ECB385D-7763-4095-A5BE-DEEEBBBD33D3}"/>
                  </a:ext>
                </a:extLst>
              </p:cNvPr>
              <p:cNvSpPr>
                <a:spLocks/>
              </p:cNvSpPr>
              <p:nvPr/>
            </p:nvSpPr>
            <p:spPr bwMode="auto">
              <a:xfrm>
                <a:off x="2757" y="564"/>
                <a:ext cx="27" cy="8"/>
              </a:xfrm>
              <a:custGeom>
                <a:avLst/>
                <a:gdLst>
                  <a:gd name="T0" fmla="*/ 0 w 56"/>
                  <a:gd name="T1" fmla="*/ 1 h 15"/>
                  <a:gd name="T2" fmla="*/ 0 w 56"/>
                  <a:gd name="T3" fmla="*/ 1 h 15"/>
                  <a:gd name="T4" fmla="*/ 0 w 56"/>
                  <a:gd name="T5" fmla="*/ 1 h 15"/>
                  <a:gd name="T6" fmla="*/ 0 w 56"/>
                  <a:gd name="T7" fmla="*/ 1 h 15"/>
                  <a:gd name="T8" fmla="*/ 0 w 56"/>
                  <a:gd name="T9" fmla="*/ 1 h 15"/>
                  <a:gd name="T10" fmla="*/ 0 w 56"/>
                  <a:gd name="T11" fmla="*/ 0 h 15"/>
                  <a:gd name="T12" fmla="*/ 0 w 56"/>
                  <a:gd name="T13" fmla="*/ 0 h 15"/>
                  <a:gd name="T14" fmla="*/ 0 w 56"/>
                  <a:gd name="T15" fmla="*/ 1 h 15"/>
                  <a:gd name="T16" fmla="*/ 0 w 56"/>
                  <a:gd name="T17" fmla="*/ 1 h 15"/>
                  <a:gd name="T18" fmla="*/ 0 w 56"/>
                  <a:gd name="T19" fmla="*/ 1 h 15"/>
                  <a:gd name="T20" fmla="*/ 0 w 56"/>
                  <a:gd name="T21" fmla="*/ 1 h 15"/>
                  <a:gd name="T22" fmla="*/ 0 w 56"/>
                  <a:gd name="T23" fmla="*/ 1 h 15"/>
                  <a:gd name="T24" fmla="*/ 0 w 56"/>
                  <a:gd name="T25" fmla="*/ 1 h 15"/>
                  <a:gd name="T26" fmla="*/ 0 w 56"/>
                  <a:gd name="T27" fmla="*/ 1 h 15"/>
                  <a:gd name="T28" fmla="*/ 0 w 56"/>
                  <a:gd name="T29" fmla="*/ 1 h 15"/>
                  <a:gd name="T30" fmla="*/ 0 w 56"/>
                  <a:gd name="T31" fmla="*/ 1 h 15"/>
                  <a:gd name="T32" fmla="*/ 0 w 56"/>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15">
                    <a:moveTo>
                      <a:pt x="56" y="13"/>
                    </a:moveTo>
                    <a:lnTo>
                      <a:pt x="51" y="11"/>
                    </a:lnTo>
                    <a:lnTo>
                      <a:pt x="44" y="8"/>
                    </a:lnTo>
                    <a:lnTo>
                      <a:pt x="37" y="5"/>
                    </a:lnTo>
                    <a:lnTo>
                      <a:pt x="29" y="3"/>
                    </a:lnTo>
                    <a:lnTo>
                      <a:pt x="20" y="0"/>
                    </a:lnTo>
                    <a:lnTo>
                      <a:pt x="13" y="0"/>
                    </a:lnTo>
                    <a:lnTo>
                      <a:pt x="6" y="2"/>
                    </a:lnTo>
                    <a:lnTo>
                      <a:pt x="2" y="6"/>
                    </a:lnTo>
                    <a:lnTo>
                      <a:pt x="0" y="11"/>
                    </a:lnTo>
                    <a:lnTo>
                      <a:pt x="5" y="13"/>
                    </a:lnTo>
                    <a:lnTo>
                      <a:pt x="12" y="15"/>
                    </a:lnTo>
                    <a:lnTo>
                      <a:pt x="22" y="15"/>
                    </a:lnTo>
                    <a:lnTo>
                      <a:pt x="33" y="15"/>
                    </a:lnTo>
                    <a:lnTo>
                      <a:pt x="42" y="15"/>
                    </a:lnTo>
                    <a:lnTo>
                      <a:pt x="51" y="14"/>
                    </a:lnTo>
                    <a:lnTo>
                      <a:pt x="56"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2" name="Freeform 412">
                <a:extLst>
                  <a:ext uri="{FF2B5EF4-FFF2-40B4-BE49-F238E27FC236}">
                    <a16:creationId xmlns:a16="http://schemas.microsoft.com/office/drawing/2014/main" id="{E78E8E13-9F54-4807-AC7E-BD476259D0A4}"/>
                  </a:ext>
                </a:extLst>
              </p:cNvPr>
              <p:cNvSpPr>
                <a:spLocks/>
              </p:cNvSpPr>
              <p:nvPr/>
            </p:nvSpPr>
            <p:spPr bwMode="auto">
              <a:xfrm>
                <a:off x="2733" y="375"/>
                <a:ext cx="26" cy="43"/>
              </a:xfrm>
              <a:custGeom>
                <a:avLst/>
                <a:gdLst>
                  <a:gd name="T0" fmla="*/ 0 w 52"/>
                  <a:gd name="T1" fmla="*/ 1 h 86"/>
                  <a:gd name="T2" fmla="*/ 1 w 52"/>
                  <a:gd name="T3" fmla="*/ 1 h 86"/>
                  <a:gd name="T4" fmla="*/ 1 w 52"/>
                  <a:gd name="T5" fmla="*/ 1 h 86"/>
                  <a:gd name="T6" fmla="*/ 1 w 52"/>
                  <a:gd name="T7" fmla="*/ 1 h 86"/>
                  <a:gd name="T8" fmla="*/ 1 w 52"/>
                  <a:gd name="T9" fmla="*/ 1 h 86"/>
                  <a:gd name="T10" fmla="*/ 1 w 52"/>
                  <a:gd name="T11" fmla="*/ 1 h 86"/>
                  <a:gd name="T12" fmla="*/ 1 w 52"/>
                  <a:gd name="T13" fmla="*/ 1 h 86"/>
                  <a:gd name="T14" fmla="*/ 1 w 52"/>
                  <a:gd name="T15" fmla="*/ 2 h 86"/>
                  <a:gd name="T16" fmla="*/ 1 w 52"/>
                  <a:gd name="T17" fmla="*/ 2 h 86"/>
                  <a:gd name="T18" fmla="*/ 1 w 52"/>
                  <a:gd name="T19" fmla="*/ 2 h 86"/>
                  <a:gd name="T20" fmla="*/ 1 w 52"/>
                  <a:gd name="T21" fmla="*/ 1 h 86"/>
                  <a:gd name="T22" fmla="*/ 1 w 52"/>
                  <a:gd name="T23" fmla="*/ 1 h 86"/>
                  <a:gd name="T24" fmla="*/ 1 w 52"/>
                  <a:gd name="T25" fmla="*/ 1 h 86"/>
                  <a:gd name="T26" fmla="*/ 1 w 52"/>
                  <a:gd name="T27" fmla="*/ 1 h 86"/>
                  <a:gd name="T28" fmla="*/ 1 w 52"/>
                  <a:gd name="T29" fmla="*/ 1 h 86"/>
                  <a:gd name="T30" fmla="*/ 1 w 52"/>
                  <a:gd name="T31" fmla="*/ 0 h 86"/>
                  <a:gd name="T32" fmla="*/ 0 w 52"/>
                  <a:gd name="T33" fmla="*/ 1 h 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6">
                    <a:moveTo>
                      <a:pt x="0" y="3"/>
                    </a:moveTo>
                    <a:lnTo>
                      <a:pt x="3" y="7"/>
                    </a:lnTo>
                    <a:lnTo>
                      <a:pt x="7" y="15"/>
                    </a:lnTo>
                    <a:lnTo>
                      <a:pt x="15" y="26"/>
                    </a:lnTo>
                    <a:lnTo>
                      <a:pt x="24" y="37"/>
                    </a:lnTo>
                    <a:lnTo>
                      <a:pt x="35" y="50"/>
                    </a:lnTo>
                    <a:lnTo>
                      <a:pt x="43" y="63"/>
                    </a:lnTo>
                    <a:lnTo>
                      <a:pt x="49" y="75"/>
                    </a:lnTo>
                    <a:lnTo>
                      <a:pt x="52" y="86"/>
                    </a:lnTo>
                    <a:lnTo>
                      <a:pt x="49" y="72"/>
                    </a:lnTo>
                    <a:lnTo>
                      <a:pt x="43" y="57"/>
                    </a:lnTo>
                    <a:lnTo>
                      <a:pt x="36" y="41"/>
                    </a:lnTo>
                    <a:lnTo>
                      <a:pt x="28" y="26"/>
                    </a:lnTo>
                    <a:lnTo>
                      <a:pt x="20" y="13"/>
                    </a:lnTo>
                    <a:lnTo>
                      <a:pt x="12" y="4"/>
                    </a:lnTo>
                    <a:lnTo>
                      <a:pt x="5" y="0"/>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3" name="Freeform 413">
                <a:extLst>
                  <a:ext uri="{FF2B5EF4-FFF2-40B4-BE49-F238E27FC236}">
                    <a16:creationId xmlns:a16="http://schemas.microsoft.com/office/drawing/2014/main" id="{EF87A7F6-208F-4D2C-AD88-6DB81B7319C9}"/>
                  </a:ext>
                </a:extLst>
              </p:cNvPr>
              <p:cNvSpPr>
                <a:spLocks/>
              </p:cNvSpPr>
              <p:nvPr/>
            </p:nvSpPr>
            <p:spPr bwMode="auto">
              <a:xfrm>
                <a:off x="2745" y="369"/>
                <a:ext cx="17" cy="31"/>
              </a:xfrm>
              <a:custGeom>
                <a:avLst/>
                <a:gdLst>
                  <a:gd name="T0" fmla="*/ 1 w 34"/>
                  <a:gd name="T1" fmla="*/ 1 h 62"/>
                  <a:gd name="T2" fmla="*/ 1 w 34"/>
                  <a:gd name="T3" fmla="*/ 1 h 62"/>
                  <a:gd name="T4" fmla="*/ 1 w 34"/>
                  <a:gd name="T5" fmla="*/ 1 h 62"/>
                  <a:gd name="T6" fmla="*/ 1 w 34"/>
                  <a:gd name="T7" fmla="*/ 1 h 62"/>
                  <a:gd name="T8" fmla="*/ 0 w 34"/>
                  <a:gd name="T9" fmla="*/ 0 h 62"/>
                  <a:gd name="T10" fmla="*/ 0 w 34"/>
                  <a:gd name="T11" fmla="*/ 1 h 62"/>
                  <a:gd name="T12" fmla="*/ 1 w 34"/>
                  <a:gd name="T13" fmla="*/ 1 h 62"/>
                  <a:gd name="T14" fmla="*/ 1 w 34"/>
                  <a:gd name="T15" fmla="*/ 1 h 62"/>
                  <a:gd name="T16" fmla="*/ 1 w 34"/>
                  <a:gd name="T17" fmla="*/ 1 h 62"/>
                  <a:gd name="T18" fmla="*/ 1 w 34"/>
                  <a:gd name="T19" fmla="*/ 1 h 62"/>
                  <a:gd name="T20" fmla="*/ 1 w 34"/>
                  <a:gd name="T21" fmla="*/ 1 h 62"/>
                  <a:gd name="T22" fmla="*/ 1 w 34"/>
                  <a:gd name="T23" fmla="*/ 1 h 62"/>
                  <a:gd name="T24" fmla="*/ 1 w 34"/>
                  <a:gd name="T25" fmla="*/ 1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62">
                    <a:moveTo>
                      <a:pt x="34" y="62"/>
                    </a:moveTo>
                    <a:lnTo>
                      <a:pt x="27" y="42"/>
                    </a:lnTo>
                    <a:lnTo>
                      <a:pt x="17" y="20"/>
                    </a:lnTo>
                    <a:lnTo>
                      <a:pt x="6" y="3"/>
                    </a:lnTo>
                    <a:lnTo>
                      <a:pt x="0" y="0"/>
                    </a:lnTo>
                    <a:lnTo>
                      <a:pt x="0" y="4"/>
                    </a:lnTo>
                    <a:lnTo>
                      <a:pt x="4" y="11"/>
                    </a:lnTo>
                    <a:lnTo>
                      <a:pt x="8" y="20"/>
                    </a:lnTo>
                    <a:lnTo>
                      <a:pt x="14" y="30"/>
                    </a:lnTo>
                    <a:lnTo>
                      <a:pt x="20" y="40"/>
                    </a:lnTo>
                    <a:lnTo>
                      <a:pt x="26" y="49"/>
                    </a:lnTo>
                    <a:lnTo>
                      <a:pt x="30" y="56"/>
                    </a:lnTo>
                    <a:lnTo>
                      <a:pt x="34"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4" name="Freeform 414">
                <a:extLst>
                  <a:ext uri="{FF2B5EF4-FFF2-40B4-BE49-F238E27FC236}">
                    <a16:creationId xmlns:a16="http://schemas.microsoft.com/office/drawing/2014/main" id="{70574440-9C34-499A-8754-00033C44599F}"/>
                  </a:ext>
                </a:extLst>
              </p:cNvPr>
              <p:cNvSpPr>
                <a:spLocks/>
              </p:cNvSpPr>
              <p:nvPr/>
            </p:nvSpPr>
            <p:spPr bwMode="auto">
              <a:xfrm>
                <a:off x="2834" y="486"/>
                <a:ext cx="48" cy="165"/>
              </a:xfrm>
              <a:custGeom>
                <a:avLst/>
                <a:gdLst>
                  <a:gd name="T0" fmla="*/ 1 w 95"/>
                  <a:gd name="T1" fmla="*/ 6 h 330"/>
                  <a:gd name="T2" fmla="*/ 1 w 95"/>
                  <a:gd name="T3" fmla="*/ 6 h 330"/>
                  <a:gd name="T4" fmla="*/ 1 w 95"/>
                  <a:gd name="T5" fmla="*/ 6 h 330"/>
                  <a:gd name="T6" fmla="*/ 1 w 95"/>
                  <a:gd name="T7" fmla="*/ 6 h 330"/>
                  <a:gd name="T8" fmla="*/ 0 w 95"/>
                  <a:gd name="T9" fmla="*/ 6 h 330"/>
                  <a:gd name="T10" fmla="*/ 1 w 95"/>
                  <a:gd name="T11" fmla="*/ 5 h 330"/>
                  <a:gd name="T12" fmla="*/ 1 w 95"/>
                  <a:gd name="T13" fmla="*/ 4 h 330"/>
                  <a:gd name="T14" fmla="*/ 2 w 95"/>
                  <a:gd name="T15" fmla="*/ 4 h 330"/>
                  <a:gd name="T16" fmla="*/ 2 w 95"/>
                  <a:gd name="T17" fmla="*/ 3 h 330"/>
                  <a:gd name="T18" fmla="*/ 2 w 95"/>
                  <a:gd name="T19" fmla="*/ 2 h 330"/>
                  <a:gd name="T20" fmla="*/ 2 w 95"/>
                  <a:gd name="T21" fmla="*/ 2 h 330"/>
                  <a:gd name="T22" fmla="*/ 2 w 95"/>
                  <a:gd name="T23" fmla="*/ 1 h 330"/>
                  <a:gd name="T24" fmla="*/ 2 w 95"/>
                  <a:gd name="T25" fmla="*/ 0 h 330"/>
                  <a:gd name="T26" fmla="*/ 2 w 95"/>
                  <a:gd name="T27" fmla="*/ 1 h 330"/>
                  <a:gd name="T28" fmla="*/ 2 w 95"/>
                  <a:gd name="T29" fmla="*/ 1 h 330"/>
                  <a:gd name="T30" fmla="*/ 2 w 95"/>
                  <a:gd name="T31" fmla="*/ 2 h 330"/>
                  <a:gd name="T32" fmla="*/ 2 w 95"/>
                  <a:gd name="T33" fmla="*/ 3 h 330"/>
                  <a:gd name="T34" fmla="*/ 2 w 95"/>
                  <a:gd name="T35" fmla="*/ 4 h 330"/>
                  <a:gd name="T36" fmla="*/ 2 w 95"/>
                  <a:gd name="T37" fmla="*/ 5 h 330"/>
                  <a:gd name="T38" fmla="*/ 1 w 95"/>
                  <a:gd name="T39" fmla="*/ 5 h 330"/>
                  <a:gd name="T40" fmla="*/ 1 w 95"/>
                  <a:gd name="T41" fmla="*/ 6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5" h="330">
                    <a:moveTo>
                      <a:pt x="14" y="329"/>
                    </a:moveTo>
                    <a:lnTo>
                      <a:pt x="10" y="330"/>
                    </a:lnTo>
                    <a:lnTo>
                      <a:pt x="7" y="329"/>
                    </a:lnTo>
                    <a:lnTo>
                      <a:pt x="3" y="328"/>
                    </a:lnTo>
                    <a:lnTo>
                      <a:pt x="0" y="328"/>
                    </a:lnTo>
                    <a:lnTo>
                      <a:pt x="35" y="288"/>
                    </a:lnTo>
                    <a:lnTo>
                      <a:pt x="60" y="245"/>
                    </a:lnTo>
                    <a:lnTo>
                      <a:pt x="76" y="200"/>
                    </a:lnTo>
                    <a:lnTo>
                      <a:pt x="83" y="154"/>
                    </a:lnTo>
                    <a:lnTo>
                      <a:pt x="85" y="110"/>
                    </a:lnTo>
                    <a:lnTo>
                      <a:pt x="83" y="69"/>
                    </a:lnTo>
                    <a:lnTo>
                      <a:pt x="79" y="32"/>
                    </a:lnTo>
                    <a:lnTo>
                      <a:pt x="75" y="0"/>
                    </a:lnTo>
                    <a:lnTo>
                      <a:pt x="86" y="25"/>
                    </a:lnTo>
                    <a:lnTo>
                      <a:pt x="94" y="64"/>
                    </a:lnTo>
                    <a:lnTo>
                      <a:pt x="95" y="111"/>
                    </a:lnTo>
                    <a:lnTo>
                      <a:pt x="92" y="162"/>
                    </a:lnTo>
                    <a:lnTo>
                      <a:pt x="83" y="214"/>
                    </a:lnTo>
                    <a:lnTo>
                      <a:pt x="67" y="262"/>
                    </a:lnTo>
                    <a:lnTo>
                      <a:pt x="43" y="302"/>
                    </a:lnTo>
                    <a:lnTo>
                      <a:pt x="14" y="32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5" name="Freeform 415">
                <a:extLst>
                  <a:ext uri="{FF2B5EF4-FFF2-40B4-BE49-F238E27FC236}">
                    <a16:creationId xmlns:a16="http://schemas.microsoft.com/office/drawing/2014/main" id="{E41A25F6-0FB0-4F01-8D20-124BF9B98B80}"/>
                  </a:ext>
                </a:extLst>
              </p:cNvPr>
              <p:cNvSpPr>
                <a:spLocks/>
              </p:cNvSpPr>
              <p:nvPr/>
            </p:nvSpPr>
            <p:spPr bwMode="auto">
              <a:xfrm>
                <a:off x="2845" y="490"/>
                <a:ext cx="33" cy="23"/>
              </a:xfrm>
              <a:custGeom>
                <a:avLst/>
                <a:gdLst>
                  <a:gd name="T0" fmla="*/ 2 w 64"/>
                  <a:gd name="T1" fmla="*/ 1 h 46"/>
                  <a:gd name="T2" fmla="*/ 1 w 64"/>
                  <a:gd name="T3" fmla="*/ 1 h 46"/>
                  <a:gd name="T4" fmla="*/ 1 w 64"/>
                  <a:gd name="T5" fmla="*/ 1 h 46"/>
                  <a:gd name="T6" fmla="*/ 1 w 64"/>
                  <a:gd name="T7" fmla="*/ 1 h 46"/>
                  <a:gd name="T8" fmla="*/ 1 w 64"/>
                  <a:gd name="T9" fmla="*/ 1 h 46"/>
                  <a:gd name="T10" fmla="*/ 1 w 64"/>
                  <a:gd name="T11" fmla="*/ 1 h 46"/>
                  <a:gd name="T12" fmla="*/ 1 w 64"/>
                  <a:gd name="T13" fmla="*/ 1 h 46"/>
                  <a:gd name="T14" fmla="*/ 1 w 64"/>
                  <a:gd name="T15" fmla="*/ 0 h 46"/>
                  <a:gd name="T16" fmla="*/ 0 w 64"/>
                  <a:gd name="T17" fmla="*/ 1 h 46"/>
                  <a:gd name="T18" fmla="*/ 0 w 64"/>
                  <a:gd name="T19" fmla="*/ 1 h 46"/>
                  <a:gd name="T20" fmla="*/ 1 w 64"/>
                  <a:gd name="T21" fmla="*/ 1 h 46"/>
                  <a:gd name="T22" fmla="*/ 1 w 64"/>
                  <a:gd name="T23" fmla="*/ 1 h 46"/>
                  <a:gd name="T24" fmla="*/ 1 w 64"/>
                  <a:gd name="T25" fmla="*/ 1 h 46"/>
                  <a:gd name="T26" fmla="*/ 1 w 64"/>
                  <a:gd name="T27" fmla="*/ 1 h 46"/>
                  <a:gd name="T28" fmla="*/ 1 w 64"/>
                  <a:gd name="T29" fmla="*/ 1 h 46"/>
                  <a:gd name="T30" fmla="*/ 1 w 64"/>
                  <a:gd name="T31" fmla="*/ 1 h 46"/>
                  <a:gd name="T32" fmla="*/ 2 w 64"/>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46">
                    <a:moveTo>
                      <a:pt x="64" y="46"/>
                    </a:moveTo>
                    <a:lnTo>
                      <a:pt x="58" y="37"/>
                    </a:lnTo>
                    <a:lnTo>
                      <a:pt x="49" y="27"/>
                    </a:lnTo>
                    <a:lnTo>
                      <a:pt x="40" y="19"/>
                    </a:lnTo>
                    <a:lnTo>
                      <a:pt x="29" y="11"/>
                    </a:lnTo>
                    <a:lnTo>
                      <a:pt x="19" y="5"/>
                    </a:lnTo>
                    <a:lnTo>
                      <a:pt x="10" y="1"/>
                    </a:lnTo>
                    <a:lnTo>
                      <a:pt x="3" y="0"/>
                    </a:lnTo>
                    <a:lnTo>
                      <a:pt x="0" y="1"/>
                    </a:lnTo>
                    <a:lnTo>
                      <a:pt x="0" y="4"/>
                    </a:lnTo>
                    <a:lnTo>
                      <a:pt x="4" y="9"/>
                    </a:lnTo>
                    <a:lnTo>
                      <a:pt x="12" y="14"/>
                    </a:lnTo>
                    <a:lnTo>
                      <a:pt x="22" y="19"/>
                    </a:lnTo>
                    <a:lnTo>
                      <a:pt x="33" y="25"/>
                    </a:lnTo>
                    <a:lnTo>
                      <a:pt x="45" y="31"/>
                    </a:lnTo>
                    <a:lnTo>
                      <a:pt x="55" y="38"/>
                    </a:lnTo>
                    <a:lnTo>
                      <a:pt x="64"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6" name="Freeform 416">
                <a:extLst>
                  <a:ext uri="{FF2B5EF4-FFF2-40B4-BE49-F238E27FC236}">
                    <a16:creationId xmlns:a16="http://schemas.microsoft.com/office/drawing/2014/main" id="{EFEAF13F-38B4-469F-A58D-3E4197314EAD}"/>
                  </a:ext>
                </a:extLst>
              </p:cNvPr>
              <p:cNvSpPr>
                <a:spLocks/>
              </p:cNvSpPr>
              <p:nvPr/>
            </p:nvSpPr>
            <p:spPr bwMode="auto">
              <a:xfrm>
                <a:off x="2840" y="495"/>
                <a:ext cx="39" cy="34"/>
              </a:xfrm>
              <a:custGeom>
                <a:avLst/>
                <a:gdLst>
                  <a:gd name="T0" fmla="*/ 0 w 78"/>
                  <a:gd name="T1" fmla="*/ 1 h 68"/>
                  <a:gd name="T2" fmla="*/ 1 w 78"/>
                  <a:gd name="T3" fmla="*/ 0 h 68"/>
                  <a:gd name="T4" fmla="*/ 1 w 78"/>
                  <a:gd name="T5" fmla="*/ 1 h 68"/>
                  <a:gd name="T6" fmla="*/ 1 w 78"/>
                  <a:gd name="T7" fmla="*/ 1 h 68"/>
                  <a:gd name="T8" fmla="*/ 1 w 78"/>
                  <a:gd name="T9" fmla="*/ 1 h 68"/>
                  <a:gd name="T10" fmla="*/ 1 w 78"/>
                  <a:gd name="T11" fmla="*/ 1 h 68"/>
                  <a:gd name="T12" fmla="*/ 1 w 78"/>
                  <a:gd name="T13" fmla="*/ 1 h 68"/>
                  <a:gd name="T14" fmla="*/ 2 w 78"/>
                  <a:gd name="T15" fmla="*/ 1 h 68"/>
                  <a:gd name="T16" fmla="*/ 2 w 78"/>
                  <a:gd name="T17" fmla="*/ 2 h 68"/>
                  <a:gd name="T18" fmla="*/ 2 w 78"/>
                  <a:gd name="T19" fmla="*/ 1 h 68"/>
                  <a:gd name="T20" fmla="*/ 1 w 78"/>
                  <a:gd name="T21" fmla="*/ 1 h 68"/>
                  <a:gd name="T22" fmla="*/ 1 w 78"/>
                  <a:gd name="T23" fmla="*/ 1 h 68"/>
                  <a:gd name="T24" fmla="*/ 1 w 78"/>
                  <a:gd name="T25" fmla="*/ 1 h 68"/>
                  <a:gd name="T26" fmla="*/ 1 w 78"/>
                  <a:gd name="T27" fmla="*/ 1 h 68"/>
                  <a:gd name="T28" fmla="*/ 1 w 78"/>
                  <a:gd name="T29" fmla="*/ 1 h 68"/>
                  <a:gd name="T30" fmla="*/ 1 w 78"/>
                  <a:gd name="T31" fmla="*/ 1 h 68"/>
                  <a:gd name="T32" fmla="*/ 0 w 78"/>
                  <a:gd name="T33" fmla="*/ 1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 h="68">
                    <a:moveTo>
                      <a:pt x="0" y="1"/>
                    </a:moveTo>
                    <a:lnTo>
                      <a:pt x="4" y="0"/>
                    </a:lnTo>
                    <a:lnTo>
                      <a:pt x="13" y="4"/>
                    </a:lnTo>
                    <a:lnTo>
                      <a:pt x="23" y="9"/>
                    </a:lnTo>
                    <a:lnTo>
                      <a:pt x="37" y="19"/>
                    </a:lnTo>
                    <a:lnTo>
                      <a:pt x="50" y="29"/>
                    </a:lnTo>
                    <a:lnTo>
                      <a:pt x="63" y="42"/>
                    </a:lnTo>
                    <a:lnTo>
                      <a:pt x="72" y="54"/>
                    </a:lnTo>
                    <a:lnTo>
                      <a:pt x="78" y="68"/>
                    </a:lnTo>
                    <a:lnTo>
                      <a:pt x="69" y="60"/>
                    </a:lnTo>
                    <a:lnTo>
                      <a:pt x="58" y="51"/>
                    </a:lnTo>
                    <a:lnTo>
                      <a:pt x="44" y="40"/>
                    </a:lnTo>
                    <a:lnTo>
                      <a:pt x="30" y="30"/>
                    </a:lnTo>
                    <a:lnTo>
                      <a:pt x="18" y="20"/>
                    </a:lnTo>
                    <a:lnTo>
                      <a:pt x="8" y="12"/>
                    </a:lnTo>
                    <a:lnTo>
                      <a:pt x="2"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7" name="Freeform 417">
                <a:extLst>
                  <a:ext uri="{FF2B5EF4-FFF2-40B4-BE49-F238E27FC236}">
                    <a16:creationId xmlns:a16="http://schemas.microsoft.com/office/drawing/2014/main" id="{6717CE3C-4733-49EB-A2B7-9B7DB2DFDFAF}"/>
                  </a:ext>
                </a:extLst>
              </p:cNvPr>
              <p:cNvSpPr>
                <a:spLocks/>
              </p:cNvSpPr>
              <p:nvPr/>
            </p:nvSpPr>
            <p:spPr bwMode="auto">
              <a:xfrm>
                <a:off x="2834" y="517"/>
                <a:ext cx="45" cy="43"/>
              </a:xfrm>
              <a:custGeom>
                <a:avLst/>
                <a:gdLst>
                  <a:gd name="T0" fmla="*/ 0 w 91"/>
                  <a:gd name="T1" fmla="*/ 0 h 85"/>
                  <a:gd name="T2" fmla="*/ 0 w 91"/>
                  <a:gd name="T3" fmla="*/ 0 h 85"/>
                  <a:gd name="T4" fmla="*/ 0 w 91"/>
                  <a:gd name="T5" fmla="*/ 1 h 85"/>
                  <a:gd name="T6" fmla="*/ 0 w 91"/>
                  <a:gd name="T7" fmla="*/ 1 h 85"/>
                  <a:gd name="T8" fmla="*/ 0 w 91"/>
                  <a:gd name="T9" fmla="*/ 1 h 85"/>
                  <a:gd name="T10" fmla="*/ 0 w 91"/>
                  <a:gd name="T11" fmla="*/ 1 h 85"/>
                  <a:gd name="T12" fmla="*/ 1 w 91"/>
                  <a:gd name="T13" fmla="*/ 1 h 85"/>
                  <a:gd name="T14" fmla="*/ 1 w 91"/>
                  <a:gd name="T15" fmla="*/ 2 h 85"/>
                  <a:gd name="T16" fmla="*/ 1 w 91"/>
                  <a:gd name="T17" fmla="*/ 2 h 85"/>
                  <a:gd name="T18" fmla="*/ 1 w 91"/>
                  <a:gd name="T19" fmla="*/ 2 h 85"/>
                  <a:gd name="T20" fmla="*/ 1 w 91"/>
                  <a:gd name="T21" fmla="*/ 2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0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85">
                    <a:moveTo>
                      <a:pt x="0" y="0"/>
                    </a:moveTo>
                    <a:lnTo>
                      <a:pt x="4" y="0"/>
                    </a:lnTo>
                    <a:lnTo>
                      <a:pt x="15" y="4"/>
                    </a:lnTo>
                    <a:lnTo>
                      <a:pt x="29" y="14"/>
                    </a:lnTo>
                    <a:lnTo>
                      <a:pt x="43" y="26"/>
                    </a:lnTo>
                    <a:lnTo>
                      <a:pt x="58" y="40"/>
                    </a:lnTo>
                    <a:lnTo>
                      <a:pt x="72" y="56"/>
                    </a:lnTo>
                    <a:lnTo>
                      <a:pt x="84" y="71"/>
                    </a:lnTo>
                    <a:lnTo>
                      <a:pt x="91" y="85"/>
                    </a:lnTo>
                    <a:lnTo>
                      <a:pt x="84" y="78"/>
                    </a:lnTo>
                    <a:lnTo>
                      <a:pt x="71" y="68"/>
                    </a:lnTo>
                    <a:lnTo>
                      <a:pt x="56" y="56"/>
                    </a:lnTo>
                    <a:lnTo>
                      <a:pt x="39" y="43"/>
                    </a:lnTo>
                    <a:lnTo>
                      <a:pt x="23" y="29"/>
                    </a:lnTo>
                    <a:lnTo>
                      <a:pt x="10" y="16"/>
                    </a:lnTo>
                    <a:lnTo>
                      <a:pt x="2" y="6"/>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8" name="Freeform 418">
                <a:extLst>
                  <a:ext uri="{FF2B5EF4-FFF2-40B4-BE49-F238E27FC236}">
                    <a16:creationId xmlns:a16="http://schemas.microsoft.com/office/drawing/2014/main" id="{370F42F6-2C7D-4D07-80E3-EF40E6362C88}"/>
                  </a:ext>
                </a:extLst>
              </p:cNvPr>
              <p:cNvSpPr>
                <a:spLocks/>
              </p:cNvSpPr>
              <p:nvPr/>
            </p:nvSpPr>
            <p:spPr bwMode="auto">
              <a:xfrm>
                <a:off x="2825" y="550"/>
                <a:ext cx="50" cy="40"/>
              </a:xfrm>
              <a:custGeom>
                <a:avLst/>
                <a:gdLst>
                  <a:gd name="T0" fmla="*/ 0 w 101"/>
                  <a:gd name="T1" fmla="*/ 1 h 78"/>
                  <a:gd name="T2" fmla="*/ 0 w 101"/>
                  <a:gd name="T3" fmla="*/ 0 h 78"/>
                  <a:gd name="T4" fmla="*/ 0 w 101"/>
                  <a:gd name="T5" fmla="*/ 1 h 78"/>
                  <a:gd name="T6" fmla="*/ 0 w 101"/>
                  <a:gd name="T7" fmla="*/ 1 h 78"/>
                  <a:gd name="T8" fmla="*/ 0 w 101"/>
                  <a:gd name="T9" fmla="*/ 1 h 78"/>
                  <a:gd name="T10" fmla="*/ 1 w 101"/>
                  <a:gd name="T11" fmla="*/ 1 h 78"/>
                  <a:gd name="T12" fmla="*/ 1 w 101"/>
                  <a:gd name="T13" fmla="*/ 1 h 78"/>
                  <a:gd name="T14" fmla="*/ 1 w 101"/>
                  <a:gd name="T15" fmla="*/ 2 h 78"/>
                  <a:gd name="T16" fmla="*/ 1 w 101"/>
                  <a:gd name="T17" fmla="*/ 2 h 78"/>
                  <a:gd name="T18" fmla="*/ 1 w 101"/>
                  <a:gd name="T19" fmla="*/ 2 h 78"/>
                  <a:gd name="T20" fmla="*/ 1 w 101"/>
                  <a:gd name="T21" fmla="*/ 2 h 78"/>
                  <a:gd name="T22" fmla="*/ 0 w 101"/>
                  <a:gd name="T23" fmla="*/ 1 h 78"/>
                  <a:gd name="T24" fmla="*/ 0 w 101"/>
                  <a:gd name="T25" fmla="*/ 1 h 78"/>
                  <a:gd name="T26" fmla="*/ 0 w 101"/>
                  <a:gd name="T27" fmla="*/ 1 h 78"/>
                  <a:gd name="T28" fmla="*/ 0 w 101"/>
                  <a:gd name="T29" fmla="*/ 1 h 78"/>
                  <a:gd name="T30" fmla="*/ 0 w 101"/>
                  <a:gd name="T31" fmla="*/ 1 h 78"/>
                  <a:gd name="T32" fmla="*/ 0 w 101"/>
                  <a:gd name="T33" fmla="*/ 1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 h="78">
                    <a:moveTo>
                      <a:pt x="0" y="1"/>
                    </a:moveTo>
                    <a:lnTo>
                      <a:pt x="6" y="0"/>
                    </a:lnTo>
                    <a:lnTo>
                      <a:pt x="19" y="4"/>
                    </a:lnTo>
                    <a:lnTo>
                      <a:pt x="34" y="12"/>
                    </a:lnTo>
                    <a:lnTo>
                      <a:pt x="51" y="24"/>
                    </a:lnTo>
                    <a:lnTo>
                      <a:pt x="67" y="38"/>
                    </a:lnTo>
                    <a:lnTo>
                      <a:pt x="82" y="52"/>
                    </a:lnTo>
                    <a:lnTo>
                      <a:pt x="95" y="65"/>
                    </a:lnTo>
                    <a:lnTo>
                      <a:pt x="101" y="78"/>
                    </a:lnTo>
                    <a:lnTo>
                      <a:pt x="93" y="73"/>
                    </a:lnTo>
                    <a:lnTo>
                      <a:pt x="80" y="64"/>
                    </a:lnTo>
                    <a:lnTo>
                      <a:pt x="63" y="53"/>
                    </a:lnTo>
                    <a:lnTo>
                      <a:pt x="44" y="39"/>
                    </a:lnTo>
                    <a:lnTo>
                      <a:pt x="27" y="26"/>
                    </a:lnTo>
                    <a:lnTo>
                      <a:pt x="13" y="15"/>
                    </a:lnTo>
                    <a:lnTo>
                      <a:pt x="3"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39" name="Freeform 419">
                <a:extLst>
                  <a:ext uri="{FF2B5EF4-FFF2-40B4-BE49-F238E27FC236}">
                    <a16:creationId xmlns:a16="http://schemas.microsoft.com/office/drawing/2014/main" id="{93D35734-C56C-48A7-A450-18DB00C612C0}"/>
                  </a:ext>
                </a:extLst>
              </p:cNvPr>
              <p:cNvSpPr>
                <a:spLocks/>
              </p:cNvSpPr>
              <p:nvPr/>
            </p:nvSpPr>
            <p:spPr bwMode="auto">
              <a:xfrm>
                <a:off x="2824" y="567"/>
                <a:ext cx="45" cy="35"/>
              </a:xfrm>
              <a:custGeom>
                <a:avLst/>
                <a:gdLst>
                  <a:gd name="T0" fmla="*/ 0 w 91"/>
                  <a:gd name="T1" fmla="*/ 1 h 69"/>
                  <a:gd name="T2" fmla="*/ 0 w 91"/>
                  <a:gd name="T3" fmla="*/ 0 h 69"/>
                  <a:gd name="T4" fmla="*/ 0 w 91"/>
                  <a:gd name="T5" fmla="*/ 1 h 69"/>
                  <a:gd name="T6" fmla="*/ 0 w 91"/>
                  <a:gd name="T7" fmla="*/ 1 h 69"/>
                  <a:gd name="T8" fmla="*/ 0 w 91"/>
                  <a:gd name="T9" fmla="*/ 1 h 69"/>
                  <a:gd name="T10" fmla="*/ 0 w 91"/>
                  <a:gd name="T11" fmla="*/ 1 h 69"/>
                  <a:gd name="T12" fmla="*/ 1 w 91"/>
                  <a:gd name="T13" fmla="*/ 1 h 69"/>
                  <a:gd name="T14" fmla="*/ 1 w 91"/>
                  <a:gd name="T15" fmla="*/ 1 h 69"/>
                  <a:gd name="T16" fmla="*/ 1 w 91"/>
                  <a:gd name="T17" fmla="*/ 2 h 69"/>
                  <a:gd name="T18" fmla="*/ 1 w 91"/>
                  <a:gd name="T19" fmla="*/ 1 h 69"/>
                  <a:gd name="T20" fmla="*/ 1 w 91"/>
                  <a:gd name="T21" fmla="*/ 1 h 69"/>
                  <a:gd name="T22" fmla="*/ 0 w 91"/>
                  <a:gd name="T23" fmla="*/ 1 h 69"/>
                  <a:gd name="T24" fmla="*/ 0 w 91"/>
                  <a:gd name="T25" fmla="*/ 1 h 69"/>
                  <a:gd name="T26" fmla="*/ 0 w 91"/>
                  <a:gd name="T27" fmla="*/ 1 h 69"/>
                  <a:gd name="T28" fmla="*/ 0 w 91"/>
                  <a:gd name="T29" fmla="*/ 1 h 69"/>
                  <a:gd name="T30" fmla="*/ 0 w 91"/>
                  <a:gd name="T31" fmla="*/ 1 h 69"/>
                  <a:gd name="T32" fmla="*/ 0 w 91"/>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69">
                    <a:moveTo>
                      <a:pt x="0" y="1"/>
                    </a:moveTo>
                    <a:lnTo>
                      <a:pt x="5" y="0"/>
                    </a:lnTo>
                    <a:lnTo>
                      <a:pt x="15" y="5"/>
                    </a:lnTo>
                    <a:lnTo>
                      <a:pt x="30" y="13"/>
                    </a:lnTo>
                    <a:lnTo>
                      <a:pt x="46" y="23"/>
                    </a:lnTo>
                    <a:lnTo>
                      <a:pt x="61" y="35"/>
                    </a:lnTo>
                    <a:lnTo>
                      <a:pt x="76" y="47"/>
                    </a:lnTo>
                    <a:lnTo>
                      <a:pt x="86" y="59"/>
                    </a:lnTo>
                    <a:lnTo>
                      <a:pt x="91" y="69"/>
                    </a:lnTo>
                    <a:lnTo>
                      <a:pt x="83" y="64"/>
                    </a:lnTo>
                    <a:lnTo>
                      <a:pt x="69" y="55"/>
                    </a:lnTo>
                    <a:lnTo>
                      <a:pt x="53" y="46"/>
                    </a:lnTo>
                    <a:lnTo>
                      <a:pt x="37" y="35"/>
                    </a:lnTo>
                    <a:lnTo>
                      <a:pt x="21" y="24"/>
                    </a:lnTo>
                    <a:lnTo>
                      <a:pt x="9" y="15"/>
                    </a:lnTo>
                    <a:lnTo>
                      <a:pt x="1" y="7"/>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0" name="Freeform 420">
                <a:extLst>
                  <a:ext uri="{FF2B5EF4-FFF2-40B4-BE49-F238E27FC236}">
                    <a16:creationId xmlns:a16="http://schemas.microsoft.com/office/drawing/2014/main" id="{46FB39B9-1557-4041-9DBD-31B72578D948}"/>
                  </a:ext>
                </a:extLst>
              </p:cNvPr>
              <p:cNvSpPr>
                <a:spLocks/>
              </p:cNvSpPr>
              <p:nvPr/>
            </p:nvSpPr>
            <p:spPr bwMode="auto">
              <a:xfrm>
                <a:off x="2824" y="596"/>
                <a:ext cx="38" cy="29"/>
              </a:xfrm>
              <a:custGeom>
                <a:avLst/>
                <a:gdLst>
                  <a:gd name="T0" fmla="*/ 0 w 75"/>
                  <a:gd name="T1" fmla="*/ 1 h 58"/>
                  <a:gd name="T2" fmla="*/ 1 w 75"/>
                  <a:gd name="T3" fmla="*/ 0 h 58"/>
                  <a:gd name="T4" fmla="*/ 1 w 75"/>
                  <a:gd name="T5" fmla="*/ 1 h 58"/>
                  <a:gd name="T6" fmla="*/ 1 w 75"/>
                  <a:gd name="T7" fmla="*/ 1 h 58"/>
                  <a:gd name="T8" fmla="*/ 1 w 75"/>
                  <a:gd name="T9" fmla="*/ 1 h 58"/>
                  <a:gd name="T10" fmla="*/ 1 w 75"/>
                  <a:gd name="T11" fmla="*/ 1 h 58"/>
                  <a:gd name="T12" fmla="*/ 1 w 75"/>
                  <a:gd name="T13" fmla="*/ 1 h 58"/>
                  <a:gd name="T14" fmla="*/ 2 w 75"/>
                  <a:gd name="T15" fmla="*/ 1 h 58"/>
                  <a:gd name="T16" fmla="*/ 2 w 75"/>
                  <a:gd name="T17" fmla="*/ 1 h 58"/>
                  <a:gd name="T18" fmla="*/ 2 w 75"/>
                  <a:gd name="T19" fmla="*/ 1 h 58"/>
                  <a:gd name="T20" fmla="*/ 1 w 75"/>
                  <a:gd name="T21" fmla="*/ 1 h 58"/>
                  <a:gd name="T22" fmla="*/ 1 w 75"/>
                  <a:gd name="T23" fmla="*/ 1 h 58"/>
                  <a:gd name="T24" fmla="*/ 1 w 75"/>
                  <a:gd name="T25" fmla="*/ 1 h 58"/>
                  <a:gd name="T26" fmla="*/ 1 w 75"/>
                  <a:gd name="T27" fmla="*/ 1 h 58"/>
                  <a:gd name="T28" fmla="*/ 1 w 75"/>
                  <a:gd name="T29" fmla="*/ 1 h 58"/>
                  <a:gd name="T30" fmla="*/ 1 w 75"/>
                  <a:gd name="T31" fmla="*/ 1 h 58"/>
                  <a:gd name="T32" fmla="*/ 0 w 75"/>
                  <a:gd name="T33" fmla="*/ 1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58">
                    <a:moveTo>
                      <a:pt x="0" y="1"/>
                    </a:moveTo>
                    <a:lnTo>
                      <a:pt x="5" y="0"/>
                    </a:lnTo>
                    <a:lnTo>
                      <a:pt x="13" y="1"/>
                    </a:lnTo>
                    <a:lnTo>
                      <a:pt x="24" y="6"/>
                    </a:lnTo>
                    <a:lnTo>
                      <a:pt x="37" y="13"/>
                    </a:lnTo>
                    <a:lnTo>
                      <a:pt x="50" y="22"/>
                    </a:lnTo>
                    <a:lnTo>
                      <a:pt x="61" y="33"/>
                    </a:lnTo>
                    <a:lnTo>
                      <a:pt x="70" y="45"/>
                    </a:lnTo>
                    <a:lnTo>
                      <a:pt x="75" y="58"/>
                    </a:lnTo>
                    <a:lnTo>
                      <a:pt x="67" y="52"/>
                    </a:lnTo>
                    <a:lnTo>
                      <a:pt x="57" y="44"/>
                    </a:lnTo>
                    <a:lnTo>
                      <a:pt x="43" y="36"/>
                    </a:lnTo>
                    <a:lnTo>
                      <a:pt x="29" y="28"/>
                    </a:lnTo>
                    <a:lnTo>
                      <a:pt x="17" y="18"/>
                    </a:lnTo>
                    <a:lnTo>
                      <a:pt x="7" y="11"/>
                    </a:lnTo>
                    <a:lnTo>
                      <a:pt x="1"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1" name="Freeform 421">
                <a:extLst>
                  <a:ext uri="{FF2B5EF4-FFF2-40B4-BE49-F238E27FC236}">
                    <a16:creationId xmlns:a16="http://schemas.microsoft.com/office/drawing/2014/main" id="{F05C45BF-43A0-49CE-8187-CD4C385F9039}"/>
                  </a:ext>
                </a:extLst>
              </p:cNvPr>
              <p:cNvSpPr>
                <a:spLocks/>
              </p:cNvSpPr>
              <p:nvPr/>
            </p:nvSpPr>
            <p:spPr bwMode="auto">
              <a:xfrm>
                <a:off x="2815" y="637"/>
                <a:ext cx="23" cy="8"/>
              </a:xfrm>
              <a:custGeom>
                <a:avLst/>
                <a:gdLst>
                  <a:gd name="T0" fmla="*/ 0 w 46"/>
                  <a:gd name="T1" fmla="*/ 1 h 15"/>
                  <a:gd name="T2" fmla="*/ 1 w 46"/>
                  <a:gd name="T3" fmla="*/ 1 h 15"/>
                  <a:gd name="T4" fmla="*/ 1 w 46"/>
                  <a:gd name="T5" fmla="*/ 0 h 15"/>
                  <a:gd name="T6" fmla="*/ 1 w 46"/>
                  <a:gd name="T7" fmla="*/ 0 h 15"/>
                  <a:gd name="T8" fmla="*/ 1 w 46"/>
                  <a:gd name="T9" fmla="*/ 0 h 15"/>
                  <a:gd name="T10" fmla="*/ 1 w 46"/>
                  <a:gd name="T11" fmla="*/ 1 h 15"/>
                  <a:gd name="T12" fmla="*/ 1 w 46"/>
                  <a:gd name="T13" fmla="*/ 1 h 15"/>
                  <a:gd name="T14" fmla="*/ 1 w 46"/>
                  <a:gd name="T15" fmla="*/ 1 h 15"/>
                  <a:gd name="T16" fmla="*/ 1 w 46"/>
                  <a:gd name="T17" fmla="*/ 1 h 15"/>
                  <a:gd name="T18" fmla="*/ 1 w 46"/>
                  <a:gd name="T19" fmla="*/ 1 h 15"/>
                  <a:gd name="T20" fmla="*/ 1 w 46"/>
                  <a:gd name="T21" fmla="*/ 1 h 15"/>
                  <a:gd name="T22" fmla="*/ 1 w 46"/>
                  <a:gd name="T23" fmla="*/ 1 h 15"/>
                  <a:gd name="T24" fmla="*/ 1 w 46"/>
                  <a:gd name="T25" fmla="*/ 1 h 15"/>
                  <a:gd name="T26" fmla="*/ 1 w 46"/>
                  <a:gd name="T27" fmla="*/ 1 h 15"/>
                  <a:gd name="T28" fmla="*/ 1 w 46"/>
                  <a:gd name="T29" fmla="*/ 1 h 15"/>
                  <a:gd name="T30" fmla="*/ 0 w 46"/>
                  <a:gd name="T31" fmla="*/ 1 h 15"/>
                  <a:gd name="T32" fmla="*/ 0 w 46"/>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5">
                    <a:moveTo>
                      <a:pt x="0" y="3"/>
                    </a:moveTo>
                    <a:lnTo>
                      <a:pt x="3" y="1"/>
                    </a:lnTo>
                    <a:lnTo>
                      <a:pt x="9" y="0"/>
                    </a:lnTo>
                    <a:lnTo>
                      <a:pt x="16" y="0"/>
                    </a:lnTo>
                    <a:lnTo>
                      <a:pt x="24" y="0"/>
                    </a:lnTo>
                    <a:lnTo>
                      <a:pt x="32" y="2"/>
                    </a:lnTo>
                    <a:lnTo>
                      <a:pt x="39" y="4"/>
                    </a:lnTo>
                    <a:lnTo>
                      <a:pt x="44" y="9"/>
                    </a:lnTo>
                    <a:lnTo>
                      <a:pt x="46" y="15"/>
                    </a:lnTo>
                    <a:lnTo>
                      <a:pt x="40" y="10"/>
                    </a:lnTo>
                    <a:lnTo>
                      <a:pt x="33" y="8"/>
                    </a:lnTo>
                    <a:lnTo>
                      <a:pt x="24" y="8"/>
                    </a:lnTo>
                    <a:lnTo>
                      <a:pt x="16" y="8"/>
                    </a:lnTo>
                    <a:lnTo>
                      <a:pt x="8" y="8"/>
                    </a:lnTo>
                    <a:lnTo>
                      <a:pt x="2" y="8"/>
                    </a:lnTo>
                    <a:lnTo>
                      <a:pt x="0" y="7"/>
                    </a:lnTo>
                    <a:lnTo>
                      <a:pt x="0"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2" name="Freeform 422">
                <a:extLst>
                  <a:ext uri="{FF2B5EF4-FFF2-40B4-BE49-F238E27FC236}">
                    <a16:creationId xmlns:a16="http://schemas.microsoft.com/office/drawing/2014/main" id="{28476B62-4538-41B4-AA0E-5CFA7D49B709}"/>
                  </a:ext>
                </a:extLst>
              </p:cNvPr>
              <p:cNvSpPr>
                <a:spLocks/>
              </p:cNvSpPr>
              <p:nvPr/>
            </p:nvSpPr>
            <p:spPr bwMode="auto">
              <a:xfrm>
                <a:off x="2838" y="508"/>
                <a:ext cx="42" cy="38"/>
              </a:xfrm>
              <a:custGeom>
                <a:avLst/>
                <a:gdLst>
                  <a:gd name="T0" fmla="*/ 0 w 84"/>
                  <a:gd name="T1" fmla="*/ 1 h 76"/>
                  <a:gd name="T2" fmla="*/ 1 w 84"/>
                  <a:gd name="T3" fmla="*/ 0 h 76"/>
                  <a:gd name="T4" fmla="*/ 1 w 84"/>
                  <a:gd name="T5" fmla="*/ 1 h 76"/>
                  <a:gd name="T6" fmla="*/ 1 w 84"/>
                  <a:gd name="T7" fmla="*/ 1 h 76"/>
                  <a:gd name="T8" fmla="*/ 1 w 84"/>
                  <a:gd name="T9" fmla="*/ 1 h 76"/>
                  <a:gd name="T10" fmla="*/ 1 w 84"/>
                  <a:gd name="T11" fmla="*/ 1 h 76"/>
                  <a:gd name="T12" fmla="*/ 2 w 84"/>
                  <a:gd name="T13" fmla="*/ 1 h 76"/>
                  <a:gd name="T14" fmla="*/ 2 w 84"/>
                  <a:gd name="T15" fmla="*/ 1 h 76"/>
                  <a:gd name="T16" fmla="*/ 2 w 84"/>
                  <a:gd name="T17" fmla="*/ 2 h 76"/>
                  <a:gd name="T18" fmla="*/ 2 w 84"/>
                  <a:gd name="T19" fmla="*/ 2 h 76"/>
                  <a:gd name="T20" fmla="*/ 2 w 84"/>
                  <a:gd name="T21" fmla="*/ 1 h 76"/>
                  <a:gd name="T22" fmla="*/ 1 w 84"/>
                  <a:gd name="T23" fmla="*/ 1 h 76"/>
                  <a:gd name="T24" fmla="*/ 1 w 84"/>
                  <a:gd name="T25" fmla="*/ 1 h 76"/>
                  <a:gd name="T26" fmla="*/ 1 w 84"/>
                  <a:gd name="T27" fmla="*/ 1 h 76"/>
                  <a:gd name="T28" fmla="*/ 1 w 84"/>
                  <a:gd name="T29" fmla="*/ 1 h 76"/>
                  <a:gd name="T30" fmla="*/ 1 w 84"/>
                  <a:gd name="T31" fmla="*/ 1 h 76"/>
                  <a:gd name="T32" fmla="*/ 0 w 84"/>
                  <a:gd name="T33" fmla="*/ 1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76">
                    <a:moveTo>
                      <a:pt x="0" y="2"/>
                    </a:moveTo>
                    <a:lnTo>
                      <a:pt x="4" y="0"/>
                    </a:lnTo>
                    <a:lnTo>
                      <a:pt x="15" y="4"/>
                    </a:lnTo>
                    <a:lnTo>
                      <a:pt x="26" y="12"/>
                    </a:lnTo>
                    <a:lnTo>
                      <a:pt x="40" y="22"/>
                    </a:lnTo>
                    <a:lnTo>
                      <a:pt x="54" y="35"/>
                    </a:lnTo>
                    <a:lnTo>
                      <a:pt x="67" y="49"/>
                    </a:lnTo>
                    <a:lnTo>
                      <a:pt x="77" y="63"/>
                    </a:lnTo>
                    <a:lnTo>
                      <a:pt x="84" y="76"/>
                    </a:lnTo>
                    <a:lnTo>
                      <a:pt x="77" y="71"/>
                    </a:lnTo>
                    <a:lnTo>
                      <a:pt x="67" y="62"/>
                    </a:lnTo>
                    <a:lnTo>
                      <a:pt x="52" y="50"/>
                    </a:lnTo>
                    <a:lnTo>
                      <a:pt x="37" y="38"/>
                    </a:lnTo>
                    <a:lnTo>
                      <a:pt x="22" y="27"/>
                    </a:lnTo>
                    <a:lnTo>
                      <a:pt x="9" y="17"/>
                    </a:lnTo>
                    <a:lnTo>
                      <a:pt x="1" y="7"/>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3" name="Freeform 423">
                <a:extLst>
                  <a:ext uri="{FF2B5EF4-FFF2-40B4-BE49-F238E27FC236}">
                    <a16:creationId xmlns:a16="http://schemas.microsoft.com/office/drawing/2014/main" id="{C02414AD-F1AD-4ADF-BC8C-C703BE35B5B6}"/>
                  </a:ext>
                </a:extLst>
              </p:cNvPr>
              <p:cNvSpPr>
                <a:spLocks/>
              </p:cNvSpPr>
              <p:nvPr/>
            </p:nvSpPr>
            <p:spPr bwMode="auto">
              <a:xfrm>
                <a:off x="2830" y="535"/>
                <a:ext cx="48" cy="39"/>
              </a:xfrm>
              <a:custGeom>
                <a:avLst/>
                <a:gdLst>
                  <a:gd name="T0" fmla="*/ 0 w 96"/>
                  <a:gd name="T1" fmla="*/ 1 h 77"/>
                  <a:gd name="T2" fmla="*/ 1 w 96"/>
                  <a:gd name="T3" fmla="*/ 0 h 77"/>
                  <a:gd name="T4" fmla="*/ 1 w 96"/>
                  <a:gd name="T5" fmla="*/ 1 h 77"/>
                  <a:gd name="T6" fmla="*/ 1 w 96"/>
                  <a:gd name="T7" fmla="*/ 1 h 77"/>
                  <a:gd name="T8" fmla="*/ 1 w 96"/>
                  <a:gd name="T9" fmla="*/ 1 h 77"/>
                  <a:gd name="T10" fmla="*/ 1 w 96"/>
                  <a:gd name="T11" fmla="*/ 1 h 77"/>
                  <a:gd name="T12" fmla="*/ 2 w 96"/>
                  <a:gd name="T13" fmla="*/ 1 h 77"/>
                  <a:gd name="T14" fmla="*/ 2 w 96"/>
                  <a:gd name="T15" fmla="*/ 1 h 77"/>
                  <a:gd name="T16" fmla="*/ 2 w 96"/>
                  <a:gd name="T17" fmla="*/ 2 h 77"/>
                  <a:gd name="T18" fmla="*/ 2 w 96"/>
                  <a:gd name="T19" fmla="*/ 2 h 77"/>
                  <a:gd name="T20" fmla="*/ 2 w 96"/>
                  <a:gd name="T21" fmla="*/ 1 h 77"/>
                  <a:gd name="T22" fmla="*/ 1 w 96"/>
                  <a:gd name="T23" fmla="*/ 1 h 77"/>
                  <a:gd name="T24" fmla="*/ 1 w 96"/>
                  <a:gd name="T25" fmla="*/ 1 h 77"/>
                  <a:gd name="T26" fmla="*/ 1 w 96"/>
                  <a:gd name="T27" fmla="*/ 1 h 77"/>
                  <a:gd name="T28" fmla="*/ 1 w 96"/>
                  <a:gd name="T29" fmla="*/ 1 h 77"/>
                  <a:gd name="T30" fmla="*/ 1 w 96"/>
                  <a:gd name="T31" fmla="*/ 1 h 77"/>
                  <a:gd name="T32" fmla="*/ 0 w 96"/>
                  <a:gd name="T33" fmla="*/ 1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77">
                    <a:moveTo>
                      <a:pt x="0" y="1"/>
                    </a:moveTo>
                    <a:lnTo>
                      <a:pt x="5" y="0"/>
                    </a:lnTo>
                    <a:lnTo>
                      <a:pt x="17" y="4"/>
                    </a:lnTo>
                    <a:lnTo>
                      <a:pt x="32" y="12"/>
                    </a:lnTo>
                    <a:lnTo>
                      <a:pt x="48" y="23"/>
                    </a:lnTo>
                    <a:lnTo>
                      <a:pt x="64" y="37"/>
                    </a:lnTo>
                    <a:lnTo>
                      <a:pt x="79" y="50"/>
                    </a:lnTo>
                    <a:lnTo>
                      <a:pt x="91" y="64"/>
                    </a:lnTo>
                    <a:lnTo>
                      <a:pt x="96" y="77"/>
                    </a:lnTo>
                    <a:lnTo>
                      <a:pt x="89" y="72"/>
                    </a:lnTo>
                    <a:lnTo>
                      <a:pt x="77" y="63"/>
                    </a:lnTo>
                    <a:lnTo>
                      <a:pt x="60" y="52"/>
                    </a:lnTo>
                    <a:lnTo>
                      <a:pt x="42" y="39"/>
                    </a:lnTo>
                    <a:lnTo>
                      <a:pt x="25" y="26"/>
                    </a:lnTo>
                    <a:lnTo>
                      <a:pt x="11" y="15"/>
                    </a:lnTo>
                    <a:lnTo>
                      <a:pt x="2" y="7"/>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4" name="Freeform 424">
                <a:extLst>
                  <a:ext uri="{FF2B5EF4-FFF2-40B4-BE49-F238E27FC236}">
                    <a16:creationId xmlns:a16="http://schemas.microsoft.com/office/drawing/2014/main" id="{26B80B4F-3568-4848-B965-3A00FEBE742B}"/>
                  </a:ext>
                </a:extLst>
              </p:cNvPr>
              <p:cNvSpPr>
                <a:spLocks/>
              </p:cNvSpPr>
              <p:nvPr/>
            </p:nvSpPr>
            <p:spPr bwMode="auto">
              <a:xfrm>
                <a:off x="2822" y="585"/>
                <a:ext cx="46" cy="29"/>
              </a:xfrm>
              <a:custGeom>
                <a:avLst/>
                <a:gdLst>
                  <a:gd name="T0" fmla="*/ 0 w 93"/>
                  <a:gd name="T1" fmla="*/ 1 h 57"/>
                  <a:gd name="T2" fmla="*/ 0 w 93"/>
                  <a:gd name="T3" fmla="*/ 0 h 57"/>
                  <a:gd name="T4" fmla="*/ 0 w 93"/>
                  <a:gd name="T5" fmla="*/ 1 h 57"/>
                  <a:gd name="T6" fmla="*/ 0 w 93"/>
                  <a:gd name="T7" fmla="*/ 1 h 57"/>
                  <a:gd name="T8" fmla="*/ 0 w 93"/>
                  <a:gd name="T9" fmla="*/ 1 h 57"/>
                  <a:gd name="T10" fmla="*/ 0 w 93"/>
                  <a:gd name="T11" fmla="*/ 1 h 57"/>
                  <a:gd name="T12" fmla="*/ 1 w 93"/>
                  <a:gd name="T13" fmla="*/ 1 h 57"/>
                  <a:gd name="T14" fmla="*/ 1 w 93"/>
                  <a:gd name="T15" fmla="*/ 1 h 57"/>
                  <a:gd name="T16" fmla="*/ 1 w 93"/>
                  <a:gd name="T17" fmla="*/ 1 h 57"/>
                  <a:gd name="T18" fmla="*/ 1 w 93"/>
                  <a:gd name="T19" fmla="*/ 1 h 57"/>
                  <a:gd name="T20" fmla="*/ 1 w 93"/>
                  <a:gd name="T21" fmla="*/ 1 h 57"/>
                  <a:gd name="T22" fmla="*/ 0 w 93"/>
                  <a:gd name="T23" fmla="*/ 1 h 57"/>
                  <a:gd name="T24" fmla="*/ 0 w 93"/>
                  <a:gd name="T25" fmla="*/ 1 h 57"/>
                  <a:gd name="T26" fmla="*/ 0 w 93"/>
                  <a:gd name="T27" fmla="*/ 1 h 57"/>
                  <a:gd name="T28" fmla="*/ 0 w 93"/>
                  <a:gd name="T29" fmla="*/ 1 h 57"/>
                  <a:gd name="T30" fmla="*/ 0 w 93"/>
                  <a:gd name="T31" fmla="*/ 1 h 57"/>
                  <a:gd name="T32" fmla="*/ 0 w 93"/>
                  <a:gd name="T33" fmla="*/ 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 h="57">
                    <a:moveTo>
                      <a:pt x="0" y="1"/>
                    </a:moveTo>
                    <a:lnTo>
                      <a:pt x="4" y="0"/>
                    </a:lnTo>
                    <a:lnTo>
                      <a:pt x="15" y="2"/>
                    </a:lnTo>
                    <a:lnTo>
                      <a:pt x="28" y="7"/>
                    </a:lnTo>
                    <a:lnTo>
                      <a:pt x="44" y="14"/>
                    </a:lnTo>
                    <a:lnTo>
                      <a:pt x="59" y="23"/>
                    </a:lnTo>
                    <a:lnTo>
                      <a:pt x="74" y="33"/>
                    </a:lnTo>
                    <a:lnTo>
                      <a:pt x="86" y="45"/>
                    </a:lnTo>
                    <a:lnTo>
                      <a:pt x="93" y="57"/>
                    </a:lnTo>
                    <a:lnTo>
                      <a:pt x="84" y="52"/>
                    </a:lnTo>
                    <a:lnTo>
                      <a:pt x="71" y="45"/>
                    </a:lnTo>
                    <a:lnTo>
                      <a:pt x="55" y="37"/>
                    </a:lnTo>
                    <a:lnTo>
                      <a:pt x="38" y="28"/>
                    </a:lnTo>
                    <a:lnTo>
                      <a:pt x="23" y="19"/>
                    </a:lnTo>
                    <a:lnTo>
                      <a:pt x="10" y="11"/>
                    </a:lnTo>
                    <a:lnTo>
                      <a:pt x="1"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5" name="Freeform 425">
                <a:extLst>
                  <a:ext uri="{FF2B5EF4-FFF2-40B4-BE49-F238E27FC236}">
                    <a16:creationId xmlns:a16="http://schemas.microsoft.com/office/drawing/2014/main" id="{2F6F7077-8269-4AE5-AA67-C7704CE455FD}"/>
                  </a:ext>
                </a:extLst>
              </p:cNvPr>
              <p:cNvSpPr>
                <a:spLocks/>
              </p:cNvSpPr>
              <p:nvPr/>
            </p:nvSpPr>
            <p:spPr bwMode="auto">
              <a:xfrm>
                <a:off x="2821" y="605"/>
                <a:ext cx="34" cy="29"/>
              </a:xfrm>
              <a:custGeom>
                <a:avLst/>
                <a:gdLst>
                  <a:gd name="T0" fmla="*/ 0 w 68"/>
                  <a:gd name="T1" fmla="*/ 0 h 58"/>
                  <a:gd name="T2" fmla="*/ 1 w 68"/>
                  <a:gd name="T3" fmla="*/ 0 h 58"/>
                  <a:gd name="T4" fmla="*/ 1 w 68"/>
                  <a:gd name="T5" fmla="*/ 1 h 58"/>
                  <a:gd name="T6" fmla="*/ 1 w 68"/>
                  <a:gd name="T7" fmla="*/ 1 h 58"/>
                  <a:gd name="T8" fmla="*/ 1 w 68"/>
                  <a:gd name="T9" fmla="*/ 1 h 58"/>
                  <a:gd name="T10" fmla="*/ 1 w 68"/>
                  <a:gd name="T11" fmla="*/ 1 h 58"/>
                  <a:gd name="T12" fmla="*/ 1 w 68"/>
                  <a:gd name="T13" fmla="*/ 1 h 58"/>
                  <a:gd name="T14" fmla="*/ 2 w 68"/>
                  <a:gd name="T15" fmla="*/ 1 h 58"/>
                  <a:gd name="T16" fmla="*/ 2 w 68"/>
                  <a:gd name="T17" fmla="*/ 1 h 58"/>
                  <a:gd name="T18" fmla="*/ 1 w 68"/>
                  <a:gd name="T19" fmla="*/ 1 h 58"/>
                  <a:gd name="T20" fmla="*/ 1 w 68"/>
                  <a:gd name="T21" fmla="*/ 1 h 58"/>
                  <a:gd name="T22" fmla="*/ 1 w 68"/>
                  <a:gd name="T23" fmla="*/ 1 h 58"/>
                  <a:gd name="T24" fmla="*/ 1 w 68"/>
                  <a:gd name="T25" fmla="*/ 1 h 58"/>
                  <a:gd name="T26" fmla="*/ 1 w 68"/>
                  <a:gd name="T27" fmla="*/ 1 h 58"/>
                  <a:gd name="T28" fmla="*/ 1 w 68"/>
                  <a:gd name="T29" fmla="*/ 1 h 58"/>
                  <a:gd name="T30" fmla="*/ 1 w 68"/>
                  <a:gd name="T31" fmla="*/ 1 h 58"/>
                  <a:gd name="T32" fmla="*/ 0 w 6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58">
                    <a:moveTo>
                      <a:pt x="0" y="0"/>
                    </a:moveTo>
                    <a:lnTo>
                      <a:pt x="5" y="0"/>
                    </a:lnTo>
                    <a:lnTo>
                      <a:pt x="14" y="4"/>
                    </a:lnTo>
                    <a:lnTo>
                      <a:pt x="25" y="12"/>
                    </a:lnTo>
                    <a:lnTo>
                      <a:pt x="37" y="21"/>
                    </a:lnTo>
                    <a:lnTo>
                      <a:pt x="50" y="31"/>
                    </a:lnTo>
                    <a:lnTo>
                      <a:pt x="59" y="43"/>
                    </a:lnTo>
                    <a:lnTo>
                      <a:pt x="66" y="51"/>
                    </a:lnTo>
                    <a:lnTo>
                      <a:pt x="68" y="58"/>
                    </a:lnTo>
                    <a:lnTo>
                      <a:pt x="63" y="53"/>
                    </a:lnTo>
                    <a:lnTo>
                      <a:pt x="53" y="46"/>
                    </a:lnTo>
                    <a:lnTo>
                      <a:pt x="42" y="38"/>
                    </a:lnTo>
                    <a:lnTo>
                      <a:pt x="30" y="29"/>
                    </a:lnTo>
                    <a:lnTo>
                      <a:pt x="19" y="21"/>
                    </a:lnTo>
                    <a:lnTo>
                      <a:pt x="10" y="12"/>
                    </a:lnTo>
                    <a:lnTo>
                      <a:pt x="3"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6" name="Freeform 426">
                <a:extLst>
                  <a:ext uri="{FF2B5EF4-FFF2-40B4-BE49-F238E27FC236}">
                    <a16:creationId xmlns:a16="http://schemas.microsoft.com/office/drawing/2014/main" id="{F0B33420-79FC-4CC8-BEA3-F02921298747}"/>
                  </a:ext>
                </a:extLst>
              </p:cNvPr>
              <p:cNvSpPr>
                <a:spLocks/>
              </p:cNvSpPr>
              <p:nvPr/>
            </p:nvSpPr>
            <p:spPr bwMode="auto">
              <a:xfrm>
                <a:off x="2825" y="627"/>
                <a:ext cx="26" cy="12"/>
              </a:xfrm>
              <a:custGeom>
                <a:avLst/>
                <a:gdLst>
                  <a:gd name="T0" fmla="*/ 0 w 51"/>
                  <a:gd name="T1" fmla="*/ 1 h 23"/>
                  <a:gd name="T2" fmla="*/ 1 w 51"/>
                  <a:gd name="T3" fmla="*/ 0 h 23"/>
                  <a:gd name="T4" fmla="*/ 1 w 51"/>
                  <a:gd name="T5" fmla="*/ 0 h 23"/>
                  <a:gd name="T6" fmla="*/ 1 w 51"/>
                  <a:gd name="T7" fmla="*/ 1 h 23"/>
                  <a:gd name="T8" fmla="*/ 1 w 51"/>
                  <a:gd name="T9" fmla="*/ 1 h 23"/>
                  <a:gd name="T10" fmla="*/ 1 w 51"/>
                  <a:gd name="T11" fmla="*/ 1 h 23"/>
                  <a:gd name="T12" fmla="*/ 1 w 51"/>
                  <a:gd name="T13" fmla="*/ 1 h 23"/>
                  <a:gd name="T14" fmla="*/ 1 w 51"/>
                  <a:gd name="T15" fmla="*/ 1 h 23"/>
                  <a:gd name="T16" fmla="*/ 1 w 51"/>
                  <a:gd name="T17" fmla="*/ 1 h 23"/>
                  <a:gd name="T18" fmla="*/ 1 w 51"/>
                  <a:gd name="T19" fmla="*/ 1 h 23"/>
                  <a:gd name="T20" fmla="*/ 1 w 51"/>
                  <a:gd name="T21" fmla="*/ 1 h 23"/>
                  <a:gd name="T22" fmla="*/ 1 w 51"/>
                  <a:gd name="T23" fmla="*/ 1 h 23"/>
                  <a:gd name="T24" fmla="*/ 1 w 51"/>
                  <a:gd name="T25" fmla="*/ 1 h 23"/>
                  <a:gd name="T26" fmla="*/ 1 w 51"/>
                  <a:gd name="T27" fmla="*/ 1 h 23"/>
                  <a:gd name="T28" fmla="*/ 1 w 51"/>
                  <a:gd name="T29" fmla="*/ 1 h 23"/>
                  <a:gd name="T30" fmla="*/ 0 w 51"/>
                  <a:gd name="T31" fmla="*/ 1 h 23"/>
                  <a:gd name="T32" fmla="*/ 0 w 51"/>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23">
                    <a:moveTo>
                      <a:pt x="0" y="2"/>
                    </a:moveTo>
                    <a:lnTo>
                      <a:pt x="3" y="0"/>
                    </a:lnTo>
                    <a:lnTo>
                      <a:pt x="10" y="0"/>
                    </a:lnTo>
                    <a:lnTo>
                      <a:pt x="18" y="1"/>
                    </a:lnTo>
                    <a:lnTo>
                      <a:pt x="27" y="3"/>
                    </a:lnTo>
                    <a:lnTo>
                      <a:pt x="36" y="7"/>
                    </a:lnTo>
                    <a:lnTo>
                      <a:pt x="43" y="11"/>
                    </a:lnTo>
                    <a:lnTo>
                      <a:pt x="49" y="17"/>
                    </a:lnTo>
                    <a:lnTo>
                      <a:pt x="51" y="23"/>
                    </a:lnTo>
                    <a:lnTo>
                      <a:pt x="45" y="18"/>
                    </a:lnTo>
                    <a:lnTo>
                      <a:pt x="37" y="15"/>
                    </a:lnTo>
                    <a:lnTo>
                      <a:pt x="28" y="13"/>
                    </a:lnTo>
                    <a:lnTo>
                      <a:pt x="19" y="10"/>
                    </a:lnTo>
                    <a:lnTo>
                      <a:pt x="10" y="9"/>
                    </a:lnTo>
                    <a:lnTo>
                      <a:pt x="4" y="8"/>
                    </a:lnTo>
                    <a:lnTo>
                      <a:pt x="0" y="6"/>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7" name="Freeform 427">
                <a:extLst>
                  <a:ext uri="{FF2B5EF4-FFF2-40B4-BE49-F238E27FC236}">
                    <a16:creationId xmlns:a16="http://schemas.microsoft.com/office/drawing/2014/main" id="{490EAEA4-0E91-41B2-9ADC-8257A9641244}"/>
                  </a:ext>
                </a:extLst>
              </p:cNvPr>
              <p:cNvSpPr>
                <a:spLocks/>
              </p:cNvSpPr>
              <p:nvPr/>
            </p:nvSpPr>
            <p:spPr bwMode="auto">
              <a:xfrm>
                <a:off x="2854" y="477"/>
                <a:ext cx="20" cy="23"/>
              </a:xfrm>
              <a:custGeom>
                <a:avLst/>
                <a:gdLst>
                  <a:gd name="T0" fmla="*/ 1 w 40"/>
                  <a:gd name="T1" fmla="*/ 1 h 46"/>
                  <a:gd name="T2" fmla="*/ 1 w 40"/>
                  <a:gd name="T3" fmla="*/ 1 h 46"/>
                  <a:gd name="T4" fmla="*/ 1 w 40"/>
                  <a:gd name="T5" fmla="*/ 1 h 46"/>
                  <a:gd name="T6" fmla="*/ 1 w 40"/>
                  <a:gd name="T7" fmla="*/ 1 h 46"/>
                  <a:gd name="T8" fmla="*/ 1 w 40"/>
                  <a:gd name="T9" fmla="*/ 1 h 46"/>
                  <a:gd name="T10" fmla="*/ 1 w 40"/>
                  <a:gd name="T11" fmla="*/ 1 h 46"/>
                  <a:gd name="T12" fmla="*/ 1 w 40"/>
                  <a:gd name="T13" fmla="*/ 1 h 46"/>
                  <a:gd name="T14" fmla="*/ 0 w 40"/>
                  <a:gd name="T15" fmla="*/ 1 h 46"/>
                  <a:gd name="T16" fmla="*/ 1 w 40"/>
                  <a:gd name="T17" fmla="*/ 1 h 46"/>
                  <a:gd name="T18" fmla="*/ 1 w 40"/>
                  <a:gd name="T19" fmla="*/ 0 h 46"/>
                  <a:gd name="T20" fmla="*/ 1 w 40"/>
                  <a:gd name="T21" fmla="*/ 1 h 46"/>
                  <a:gd name="T22" fmla="*/ 1 w 40"/>
                  <a:gd name="T23" fmla="*/ 1 h 46"/>
                  <a:gd name="T24" fmla="*/ 1 w 40"/>
                  <a:gd name="T25" fmla="*/ 1 h 46"/>
                  <a:gd name="T26" fmla="*/ 1 w 40"/>
                  <a:gd name="T27" fmla="*/ 1 h 46"/>
                  <a:gd name="T28" fmla="*/ 1 w 40"/>
                  <a:gd name="T29" fmla="*/ 1 h 46"/>
                  <a:gd name="T30" fmla="*/ 1 w 40"/>
                  <a:gd name="T31" fmla="*/ 1 h 46"/>
                  <a:gd name="T32" fmla="*/ 1 w 40"/>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6">
                    <a:moveTo>
                      <a:pt x="40" y="46"/>
                    </a:moveTo>
                    <a:lnTo>
                      <a:pt x="37" y="44"/>
                    </a:lnTo>
                    <a:lnTo>
                      <a:pt x="31" y="38"/>
                    </a:lnTo>
                    <a:lnTo>
                      <a:pt x="23" y="32"/>
                    </a:lnTo>
                    <a:lnTo>
                      <a:pt x="15" y="26"/>
                    </a:lnTo>
                    <a:lnTo>
                      <a:pt x="8" y="19"/>
                    </a:lnTo>
                    <a:lnTo>
                      <a:pt x="2" y="12"/>
                    </a:lnTo>
                    <a:lnTo>
                      <a:pt x="0" y="6"/>
                    </a:lnTo>
                    <a:lnTo>
                      <a:pt x="2" y="1"/>
                    </a:lnTo>
                    <a:lnTo>
                      <a:pt x="7" y="0"/>
                    </a:lnTo>
                    <a:lnTo>
                      <a:pt x="12" y="4"/>
                    </a:lnTo>
                    <a:lnTo>
                      <a:pt x="17" y="9"/>
                    </a:lnTo>
                    <a:lnTo>
                      <a:pt x="23" y="16"/>
                    </a:lnTo>
                    <a:lnTo>
                      <a:pt x="28" y="26"/>
                    </a:lnTo>
                    <a:lnTo>
                      <a:pt x="33" y="34"/>
                    </a:lnTo>
                    <a:lnTo>
                      <a:pt x="37" y="42"/>
                    </a:lnTo>
                    <a:lnTo>
                      <a:pt x="40"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8" name="Freeform 428">
                <a:extLst>
                  <a:ext uri="{FF2B5EF4-FFF2-40B4-BE49-F238E27FC236}">
                    <a16:creationId xmlns:a16="http://schemas.microsoft.com/office/drawing/2014/main" id="{35D06E1D-A123-4242-8E2B-323FA0B4BC55}"/>
                  </a:ext>
                </a:extLst>
              </p:cNvPr>
              <p:cNvSpPr>
                <a:spLocks/>
              </p:cNvSpPr>
              <p:nvPr/>
            </p:nvSpPr>
            <p:spPr bwMode="auto">
              <a:xfrm>
                <a:off x="2870" y="468"/>
                <a:ext cx="5" cy="27"/>
              </a:xfrm>
              <a:custGeom>
                <a:avLst/>
                <a:gdLst>
                  <a:gd name="T0" fmla="*/ 0 w 11"/>
                  <a:gd name="T1" fmla="*/ 1 h 54"/>
                  <a:gd name="T2" fmla="*/ 0 w 11"/>
                  <a:gd name="T3" fmla="*/ 1 h 54"/>
                  <a:gd name="T4" fmla="*/ 0 w 11"/>
                  <a:gd name="T5" fmla="*/ 1 h 54"/>
                  <a:gd name="T6" fmla="*/ 0 w 11"/>
                  <a:gd name="T7" fmla="*/ 1 h 54"/>
                  <a:gd name="T8" fmla="*/ 0 w 11"/>
                  <a:gd name="T9" fmla="*/ 0 h 54"/>
                  <a:gd name="T10" fmla="*/ 0 w 11"/>
                  <a:gd name="T11" fmla="*/ 1 h 54"/>
                  <a:gd name="T12" fmla="*/ 0 w 11"/>
                  <a:gd name="T13" fmla="*/ 1 h 54"/>
                  <a:gd name="T14" fmla="*/ 0 w 11"/>
                  <a:gd name="T15" fmla="*/ 1 h 54"/>
                  <a:gd name="T16" fmla="*/ 0 w 11"/>
                  <a:gd name="T17" fmla="*/ 1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54">
                    <a:moveTo>
                      <a:pt x="7" y="54"/>
                    </a:moveTo>
                    <a:lnTo>
                      <a:pt x="8" y="44"/>
                    </a:lnTo>
                    <a:lnTo>
                      <a:pt x="11" y="25"/>
                    </a:lnTo>
                    <a:lnTo>
                      <a:pt x="11" y="8"/>
                    </a:lnTo>
                    <a:lnTo>
                      <a:pt x="6" y="0"/>
                    </a:lnTo>
                    <a:lnTo>
                      <a:pt x="0" y="7"/>
                    </a:lnTo>
                    <a:lnTo>
                      <a:pt x="1" y="22"/>
                    </a:lnTo>
                    <a:lnTo>
                      <a:pt x="4" y="40"/>
                    </a:lnTo>
                    <a:lnTo>
                      <a:pt x="7"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49" name="Freeform 429">
                <a:extLst>
                  <a:ext uri="{FF2B5EF4-FFF2-40B4-BE49-F238E27FC236}">
                    <a16:creationId xmlns:a16="http://schemas.microsoft.com/office/drawing/2014/main" id="{3070AD5F-B4E0-4856-9CCA-763B33FE71FE}"/>
                  </a:ext>
                </a:extLst>
              </p:cNvPr>
              <p:cNvSpPr>
                <a:spLocks/>
              </p:cNvSpPr>
              <p:nvPr/>
            </p:nvSpPr>
            <p:spPr bwMode="auto">
              <a:xfrm>
                <a:off x="2874" y="475"/>
                <a:ext cx="23" cy="25"/>
              </a:xfrm>
              <a:custGeom>
                <a:avLst/>
                <a:gdLst>
                  <a:gd name="T0" fmla="*/ 0 w 46"/>
                  <a:gd name="T1" fmla="*/ 1 h 50"/>
                  <a:gd name="T2" fmla="*/ 1 w 46"/>
                  <a:gd name="T3" fmla="*/ 1 h 50"/>
                  <a:gd name="T4" fmla="*/ 1 w 46"/>
                  <a:gd name="T5" fmla="*/ 1 h 50"/>
                  <a:gd name="T6" fmla="*/ 1 w 46"/>
                  <a:gd name="T7" fmla="*/ 1 h 50"/>
                  <a:gd name="T8" fmla="*/ 1 w 46"/>
                  <a:gd name="T9" fmla="*/ 1 h 50"/>
                  <a:gd name="T10" fmla="*/ 1 w 46"/>
                  <a:gd name="T11" fmla="*/ 1 h 50"/>
                  <a:gd name="T12" fmla="*/ 1 w 46"/>
                  <a:gd name="T13" fmla="*/ 1 h 50"/>
                  <a:gd name="T14" fmla="*/ 1 w 46"/>
                  <a:gd name="T15" fmla="*/ 0 h 50"/>
                  <a:gd name="T16" fmla="*/ 1 w 46"/>
                  <a:gd name="T17" fmla="*/ 1 h 50"/>
                  <a:gd name="T18" fmla="*/ 1 w 46"/>
                  <a:gd name="T19" fmla="*/ 1 h 50"/>
                  <a:gd name="T20" fmla="*/ 1 w 46"/>
                  <a:gd name="T21" fmla="*/ 1 h 50"/>
                  <a:gd name="T22" fmla="*/ 1 w 46"/>
                  <a:gd name="T23" fmla="*/ 1 h 50"/>
                  <a:gd name="T24" fmla="*/ 1 w 46"/>
                  <a:gd name="T25" fmla="*/ 1 h 50"/>
                  <a:gd name="T26" fmla="*/ 1 w 46"/>
                  <a:gd name="T27" fmla="*/ 1 h 50"/>
                  <a:gd name="T28" fmla="*/ 1 w 46"/>
                  <a:gd name="T29" fmla="*/ 1 h 50"/>
                  <a:gd name="T30" fmla="*/ 1 w 46"/>
                  <a:gd name="T31" fmla="*/ 1 h 50"/>
                  <a:gd name="T32" fmla="*/ 0 w 46"/>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50">
                    <a:moveTo>
                      <a:pt x="0" y="50"/>
                    </a:moveTo>
                    <a:lnTo>
                      <a:pt x="5" y="44"/>
                    </a:lnTo>
                    <a:lnTo>
                      <a:pt x="11" y="35"/>
                    </a:lnTo>
                    <a:lnTo>
                      <a:pt x="17" y="26"/>
                    </a:lnTo>
                    <a:lnTo>
                      <a:pt x="24" y="17"/>
                    </a:lnTo>
                    <a:lnTo>
                      <a:pt x="31" y="9"/>
                    </a:lnTo>
                    <a:lnTo>
                      <a:pt x="38" y="3"/>
                    </a:lnTo>
                    <a:lnTo>
                      <a:pt x="43" y="0"/>
                    </a:lnTo>
                    <a:lnTo>
                      <a:pt x="46" y="1"/>
                    </a:lnTo>
                    <a:lnTo>
                      <a:pt x="46" y="6"/>
                    </a:lnTo>
                    <a:lnTo>
                      <a:pt x="43" y="11"/>
                    </a:lnTo>
                    <a:lnTo>
                      <a:pt x="36" y="18"/>
                    </a:lnTo>
                    <a:lnTo>
                      <a:pt x="29" y="26"/>
                    </a:lnTo>
                    <a:lnTo>
                      <a:pt x="20" y="33"/>
                    </a:lnTo>
                    <a:lnTo>
                      <a:pt x="12" y="40"/>
                    </a:lnTo>
                    <a:lnTo>
                      <a:pt x="5" y="46"/>
                    </a:lnTo>
                    <a:lnTo>
                      <a:pt x="0"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0" name="Freeform 430">
                <a:extLst>
                  <a:ext uri="{FF2B5EF4-FFF2-40B4-BE49-F238E27FC236}">
                    <a16:creationId xmlns:a16="http://schemas.microsoft.com/office/drawing/2014/main" id="{66231873-6891-43ED-BF16-1F61EFA217EC}"/>
                  </a:ext>
                </a:extLst>
              </p:cNvPr>
              <p:cNvSpPr>
                <a:spLocks/>
              </p:cNvSpPr>
              <p:nvPr/>
            </p:nvSpPr>
            <p:spPr bwMode="auto">
              <a:xfrm>
                <a:off x="2855" y="632"/>
                <a:ext cx="33" cy="8"/>
              </a:xfrm>
              <a:custGeom>
                <a:avLst/>
                <a:gdLst>
                  <a:gd name="T0" fmla="*/ 0 w 67"/>
                  <a:gd name="T1" fmla="*/ 1 h 16"/>
                  <a:gd name="T2" fmla="*/ 0 w 67"/>
                  <a:gd name="T3" fmla="*/ 1 h 16"/>
                  <a:gd name="T4" fmla="*/ 0 w 67"/>
                  <a:gd name="T5" fmla="*/ 1 h 16"/>
                  <a:gd name="T6" fmla="*/ 0 w 67"/>
                  <a:gd name="T7" fmla="*/ 0 h 16"/>
                  <a:gd name="T8" fmla="*/ 0 w 67"/>
                  <a:gd name="T9" fmla="*/ 0 h 16"/>
                  <a:gd name="T10" fmla="*/ 0 w 67"/>
                  <a:gd name="T11" fmla="*/ 0 h 16"/>
                  <a:gd name="T12" fmla="*/ 0 w 67"/>
                  <a:gd name="T13" fmla="*/ 1 h 16"/>
                  <a:gd name="T14" fmla="*/ 1 w 67"/>
                  <a:gd name="T15" fmla="*/ 1 h 16"/>
                  <a:gd name="T16" fmla="*/ 1 w 67"/>
                  <a:gd name="T17" fmla="*/ 1 h 16"/>
                  <a:gd name="T18" fmla="*/ 1 w 67"/>
                  <a:gd name="T19" fmla="*/ 1 h 16"/>
                  <a:gd name="T20" fmla="*/ 0 w 67"/>
                  <a:gd name="T21" fmla="*/ 1 h 16"/>
                  <a:gd name="T22" fmla="*/ 0 w 67"/>
                  <a:gd name="T23" fmla="*/ 1 h 16"/>
                  <a:gd name="T24" fmla="*/ 0 w 67"/>
                  <a:gd name="T25" fmla="*/ 1 h 16"/>
                  <a:gd name="T26" fmla="*/ 0 w 67"/>
                  <a:gd name="T27" fmla="*/ 1 h 16"/>
                  <a:gd name="T28" fmla="*/ 0 w 67"/>
                  <a:gd name="T29" fmla="*/ 1 h 16"/>
                  <a:gd name="T30" fmla="*/ 0 w 67"/>
                  <a:gd name="T31" fmla="*/ 1 h 16"/>
                  <a:gd name="T32" fmla="*/ 0 w 67"/>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16">
                    <a:moveTo>
                      <a:pt x="0" y="2"/>
                    </a:moveTo>
                    <a:lnTo>
                      <a:pt x="8" y="1"/>
                    </a:lnTo>
                    <a:lnTo>
                      <a:pt x="17" y="1"/>
                    </a:lnTo>
                    <a:lnTo>
                      <a:pt x="29" y="0"/>
                    </a:lnTo>
                    <a:lnTo>
                      <a:pt x="39" y="0"/>
                    </a:lnTo>
                    <a:lnTo>
                      <a:pt x="50" y="0"/>
                    </a:lnTo>
                    <a:lnTo>
                      <a:pt x="59" y="2"/>
                    </a:lnTo>
                    <a:lnTo>
                      <a:pt x="65" y="6"/>
                    </a:lnTo>
                    <a:lnTo>
                      <a:pt x="67" y="11"/>
                    </a:lnTo>
                    <a:lnTo>
                      <a:pt x="65" y="15"/>
                    </a:lnTo>
                    <a:lnTo>
                      <a:pt x="59" y="16"/>
                    </a:lnTo>
                    <a:lnTo>
                      <a:pt x="51" y="15"/>
                    </a:lnTo>
                    <a:lnTo>
                      <a:pt x="40" y="13"/>
                    </a:lnTo>
                    <a:lnTo>
                      <a:pt x="29" y="11"/>
                    </a:lnTo>
                    <a:lnTo>
                      <a:pt x="19" y="7"/>
                    </a:lnTo>
                    <a:lnTo>
                      <a:pt x="8" y="4"/>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1" name="Freeform 431">
                <a:extLst>
                  <a:ext uri="{FF2B5EF4-FFF2-40B4-BE49-F238E27FC236}">
                    <a16:creationId xmlns:a16="http://schemas.microsoft.com/office/drawing/2014/main" id="{14B9D435-9C0C-41C5-AE10-1AC58541CC64}"/>
                  </a:ext>
                </a:extLst>
              </p:cNvPr>
              <p:cNvSpPr>
                <a:spLocks/>
              </p:cNvSpPr>
              <p:nvPr/>
            </p:nvSpPr>
            <p:spPr bwMode="auto">
              <a:xfrm>
                <a:off x="2848" y="639"/>
                <a:ext cx="33" cy="16"/>
              </a:xfrm>
              <a:custGeom>
                <a:avLst/>
                <a:gdLst>
                  <a:gd name="T0" fmla="*/ 0 w 64"/>
                  <a:gd name="T1" fmla="*/ 0 h 32"/>
                  <a:gd name="T2" fmla="*/ 1 w 64"/>
                  <a:gd name="T3" fmla="*/ 1 h 32"/>
                  <a:gd name="T4" fmla="*/ 1 w 64"/>
                  <a:gd name="T5" fmla="*/ 1 h 32"/>
                  <a:gd name="T6" fmla="*/ 1 w 64"/>
                  <a:gd name="T7" fmla="*/ 1 h 32"/>
                  <a:gd name="T8" fmla="*/ 1 w 64"/>
                  <a:gd name="T9" fmla="*/ 1 h 32"/>
                  <a:gd name="T10" fmla="*/ 1 w 64"/>
                  <a:gd name="T11" fmla="*/ 1 h 32"/>
                  <a:gd name="T12" fmla="*/ 1 w 64"/>
                  <a:gd name="T13" fmla="*/ 1 h 32"/>
                  <a:gd name="T14" fmla="*/ 2 w 64"/>
                  <a:gd name="T15" fmla="*/ 1 h 32"/>
                  <a:gd name="T16" fmla="*/ 2 w 64"/>
                  <a:gd name="T17" fmla="*/ 1 h 32"/>
                  <a:gd name="T18" fmla="*/ 2 w 64"/>
                  <a:gd name="T19" fmla="*/ 1 h 32"/>
                  <a:gd name="T20" fmla="*/ 1 w 64"/>
                  <a:gd name="T21" fmla="*/ 1 h 32"/>
                  <a:gd name="T22" fmla="*/ 1 w 64"/>
                  <a:gd name="T23" fmla="*/ 1 h 32"/>
                  <a:gd name="T24" fmla="*/ 1 w 64"/>
                  <a:gd name="T25" fmla="*/ 1 h 32"/>
                  <a:gd name="T26" fmla="*/ 1 w 64"/>
                  <a:gd name="T27" fmla="*/ 1 h 32"/>
                  <a:gd name="T28" fmla="*/ 1 w 64"/>
                  <a:gd name="T29" fmla="*/ 1 h 32"/>
                  <a:gd name="T30" fmla="*/ 1 w 64"/>
                  <a:gd name="T31" fmla="*/ 1 h 32"/>
                  <a:gd name="T32" fmla="*/ 0 w 64"/>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2">
                    <a:moveTo>
                      <a:pt x="0" y="0"/>
                    </a:moveTo>
                    <a:lnTo>
                      <a:pt x="6" y="1"/>
                    </a:lnTo>
                    <a:lnTo>
                      <a:pt x="16" y="2"/>
                    </a:lnTo>
                    <a:lnTo>
                      <a:pt x="26" y="6"/>
                    </a:lnTo>
                    <a:lnTo>
                      <a:pt x="36" y="9"/>
                    </a:lnTo>
                    <a:lnTo>
                      <a:pt x="47" y="14"/>
                    </a:lnTo>
                    <a:lnTo>
                      <a:pt x="56" y="18"/>
                    </a:lnTo>
                    <a:lnTo>
                      <a:pt x="62" y="23"/>
                    </a:lnTo>
                    <a:lnTo>
                      <a:pt x="64" y="29"/>
                    </a:lnTo>
                    <a:lnTo>
                      <a:pt x="62" y="32"/>
                    </a:lnTo>
                    <a:lnTo>
                      <a:pt x="55" y="31"/>
                    </a:lnTo>
                    <a:lnTo>
                      <a:pt x="46" y="28"/>
                    </a:lnTo>
                    <a:lnTo>
                      <a:pt x="35" y="22"/>
                    </a:lnTo>
                    <a:lnTo>
                      <a:pt x="24" y="16"/>
                    </a:lnTo>
                    <a:lnTo>
                      <a:pt x="13" y="9"/>
                    </a:lnTo>
                    <a:lnTo>
                      <a:pt x="4"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2" name="Freeform 432">
                <a:extLst>
                  <a:ext uri="{FF2B5EF4-FFF2-40B4-BE49-F238E27FC236}">
                    <a16:creationId xmlns:a16="http://schemas.microsoft.com/office/drawing/2014/main" id="{CA700B69-A304-47AD-A85C-39957871976F}"/>
                  </a:ext>
                </a:extLst>
              </p:cNvPr>
              <p:cNvSpPr>
                <a:spLocks/>
              </p:cNvSpPr>
              <p:nvPr/>
            </p:nvSpPr>
            <p:spPr bwMode="auto">
              <a:xfrm>
                <a:off x="2856" y="618"/>
                <a:ext cx="33" cy="8"/>
              </a:xfrm>
              <a:custGeom>
                <a:avLst/>
                <a:gdLst>
                  <a:gd name="T0" fmla="*/ 0 w 64"/>
                  <a:gd name="T1" fmla="*/ 1 h 16"/>
                  <a:gd name="T2" fmla="*/ 1 w 64"/>
                  <a:gd name="T3" fmla="*/ 1 h 16"/>
                  <a:gd name="T4" fmla="*/ 1 w 64"/>
                  <a:gd name="T5" fmla="*/ 1 h 16"/>
                  <a:gd name="T6" fmla="*/ 1 w 64"/>
                  <a:gd name="T7" fmla="*/ 1 h 16"/>
                  <a:gd name="T8" fmla="*/ 1 w 64"/>
                  <a:gd name="T9" fmla="*/ 0 h 16"/>
                  <a:gd name="T10" fmla="*/ 1 w 64"/>
                  <a:gd name="T11" fmla="*/ 0 h 16"/>
                  <a:gd name="T12" fmla="*/ 1 w 64"/>
                  <a:gd name="T13" fmla="*/ 1 h 16"/>
                  <a:gd name="T14" fmla="*/ 1 w 64"/>
                  <a:gd name="T15" fmla="*/ 1 h 16"/>
                  <a:gd name="T16" fmla="*/ 2 w 64"/>
                  <a:gd name="T17" fmla="*/ 1 h 16"/>
                  <a:gd name="T18" fmla="*/ 2 w 64"/>
                  <a:gd name="T19" fmla="*/ 1 h 16"/>
                  <a:gd name="T20" fmla="*/ 1 w 64"/>
                  <a:gd name="T21" fmla="*/ 1 h 16"/>
                  <a:gd name="T22" fmla="*/ 1 w 64"/>
                  <a:gd name="T23" fmla="*/ 1 h 16"/>
                  <a:gd name="T24" fmla="*/ 1 w 64"/>
                  <a:gd name="T25" fmla="*/ 1 h 16"/>
                  <a:gd name="T26" fmla="*/ 1 w 64"/>
                  <a:gd name="T27" fmla="*/ 1 h 16"/>
                  <a:gd name="T28" fmla="*/ 1 w 64"/>
                  <a:gd name="T29" fmla="*/ 1 h 16"/>
                  <a:gd name="T30" fmla="*/ 1 w 64"/>
                  <a:gd name="T31" fmla="*/ 1 h 16"/>
                  <a:gd name="T32" fmla="*/ 0 w 64"/>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16">
                    <a:moveTo>
                      <a:pt x="0" y="8"/>
                    </a:moveTo>
                    <a:lnTo>
                      <a:pt x="3" y="5"/>
                    </a:lnTo>
                    <a:lnTo>
                      <a:pt x="10" y="2"/>
                    </a:lnTo>
                    <a:lnTo>
                      <a:pt x="19" y="1"/>
                    </a:lnTo>
                    <a:lnTo>
                      <a:pt x="31" y="0"/>
                    </a:lnTo>
                    <a:lnTo>
                      <a:pt x="42" y="0"/>
                    </a:lnTo>
                    <a:lnTo>
                      <a:pt x="51" y="2"/>
                    </a:lnTo>
                    <a:lnTo>
                      <a:pt x="60" y="5"/>
                    </a:lnTo>
                    <a:lnTo>
                      <a:pt x="64" y="10"/>
                    </a:lnTo>
                    <a:lnTo>
                      <a:pt x="64" y="15"/>
                    </a:lnTo>
                    <a:lnTo>
                      <a:pt x="60" y="16"/>
                    </a:lnTo>
                    <a:lnTo>
                      <a:pt x="51" y="16"/>
                    </a:lnTo>
                    <a:lnTo>
                      <a:pt x="41" y="13"/>
                    </a:lnTo>
                    <a:lnTo>
                      <a:pt x="30" y="12"/>
                    </a:lnTo>
                    <a:lnTo>
                      <a:pt x="18" y="10"/>
                    </a:lnTo>
                    <a:lnTo>
                      <a:pt x="8" y="8"/>
                    </a:lnTo>
                    <a:lnTo>
                      <a:pt x="0" y="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3" name="Freeform 433">
                <a:extLst>
                  <a:ext uri="{FF2B5EF4-FFF2-40B4-BE49-F238E27FC236}">
                    <a16:creationId xmlns:a16="http://schemas.microsoft.com/office/drawing/2014/main" id="{4BDF1E1E-D0FD-4D8A-A1C0-13C948869919}"/>
                  </a:ext>
                </a:extLst>
              </p:cNvPr>
              <p:cNvSpPr>
                <a:spLocks/>
              </p:cNvSpPr>
              <p:nvPr/>
            </p:nvSpPr>
            <p:spPr bwMode="auto">
              <a:xfrm>
                <a:off x="2863" y="606"/>
                <a:ext cx="34" cy="6"/>
              </a:xfrm>
              <a:custGeom>
                <a:avLst/>
                <a:gdLst>
                  <a:gd name="T0" fmla="*/ 0 w 68"/>
                  <a:gd name="T1" fmla="*/ 1 h 12"/>
                  <a:gd name="T2" fmla="*/ 1 w 68"/>
                  <a:gd name="T3" fmla="*/ 1 h 12"/>
                  <a:gd name="T4" fmla="*/ 1 w 68"/>
                  <a:gd name="T5" fmla="*/ 1 h 12"/>
                  <a:gd name="T6" fmla="*/ 1 w 68"/>
                  <a:gd name="T7" fmla="*/ 1 h 12"/>
                  <a:gd name="T8" fmla="*/ 1 w 68"/>
                  <a:gd name="T9" fmla="*/ 1 h 12"/>
                  <a:gd name="T10" fmla="*/ 1 w 68"/>
                  <a:gd name="T11" fmla="*/ 0 h 12"/>
                  <a:gd name="T12" fmla="*/ 1 w 68"/>
                  <a:gd name="T13" fmla="*/ 0 h 12"/>
                  <a:gd name="T14" fmla="*/ 2 w 68"/>
                  <a:gd name="T15" fmla="*/ 1 h 12"/>
                  <a:gd name="T16" fmla="*/ 2 w 68"/>
                  <a:gd name="T17" fmla="*/ 1 h 12"/>
                  <a:gd name="T18" fmla="*/ 2 w 68"/>
                  <a:gd name="T19" fmla="*/ 1 h 12"/>
                  <a:gd name="T20" fmla="*/ 1 w 68"/>
                  <a:gd name="T21" fmla="*/ 1 h 12"/>
                  <a:gd name="T22" fmla="*/ 1 w 68"/>
                  <a:gd name="T23" fmla="*/ 1 h 12"/>
                  <a:gd name="T24" fmla="*/ 1 w 68"/>
                  <a:gd name="T25" fmla="*/ 1 h 12"/>
                  <a:gd name="T26" fmla="*/ 1 w 68"/>
                  <a:gd name="T27" fmla="*/ 1 h 12"/>
                  <a:gd name="T28" fmla="*/ 1 w 68"/>
                  <a:gd name="T29" fmla="*/ 1 h 12"/>
                  <a:gd name="T30" fmla="*/ 1 w 68"/>
                  <a:gd name="T31" fmla="*/ 1 h 12"/>
                  <a:gd name="T32" fmla="*/ 0 w 68"/>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2">
                    <a:moveTo>
                      <a:pt x="0" y="11"/>
                    </a:moveTo>
                    <a:lnTo>
                      <a:pt x="5" y="9"/>
                    </a:lnTo>
                    <a:lnTo>
                      <a:pt x="14" y="5"/>
                    </a:lnTo>
                    <a:lnTo>
                      <a:pt x="25" y="3"/>
                    </a:lnTo>
                    <a:lnTo>
                      <a:pt x="36" y="2"/>
                    </a:lnTo>
                    <a:lnTo>
                      <a:pt x="47" y="0"/>
                    </a:lnTo>
                    <a:lnTo>
                      <a:pt x="57" y="0"/>
                    </a:lnTo>
                    <a:lnTo>
                      <a:pt x="65" y="3"/>
                    </a:lnTo>
                    <a:lnTo>
                      <a:pt x="68" y="6"/>
                    </a:lnTo>
                    <a:lnTo>
                      <a:pt x="68" y="10"/>
                    </a:lnTo>
                    <a:lnTo>
                      <a:pt x="64" y="11"/>
                    </a:lnTo>
                    <a:lnTo>
                      <a:pt x="56" y="12"/>
                    </a:lnTo>
                    <a:lnTo>
                      <a:pt x="45" y="12"/>
                    </a:lnTo>
                    <a:lnTo>
                      <a:pt x="34" y="11"/>
                    </a:lnTo>
                    <a:lnTo>
                      <a:pt x="22" y="11"/>
                    </a:lnTo>
                    <a:lnTo>
                      <a:pt x="11" y="10"/>
                    </a:lnTo>
                    <a:lnTo>
                      <a:pt x="0" y="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4" name="Freeform 434">
                <a:extLst>
                  <a:ext uri="{FF2B5EF4-FFF2-40B4-BE49-F238E27FC236}">
                    <a16:creationId xmlns:a16="http://schemas.microsoft.com/office/drawing/2014/main" id="{3912AA98-A427-4FD4-BB3C-85AD6AE2A282}"/>
                  </a:ext>
                </a:extLst>
              </p:cNvPr>
              <p:cNvSpPr>
                <a:spLocks/>
              </p:cNvSpPr>
              <p:nvPr/>
            </p:nvSpPr>
            <p:spPr bwMode="auto">
              <a:xfrm>
                <a:off x="2870" y="594"/>
                <a:ext cx="34" cy="6"/>
              </a:xfrm>
              <a:custGeom>
                <a:avLst/>
                <a:gdLst>
                  <a:gd name="T0" fmla="*/ 0 w 68"/>
                  <a:gd name="T1" fmla="*/ 0 h 13"/>
                  <a:gd name="T2" fmla="*/ 1 w 68"/>
                  <a:gd name="T3" fmla="*/ 0 h 13"/>
                  <a:gd name="T4" fmla="*/ 1 w 68"/>
                  <a:gd name="T5" fmla="*/ 0 h 13"/>
                  <a:gd name="T6" fmla="*/ 1 w 68"/>
                  <a:gd name="T7" fmla="*/ 0 h 13"/>
                  <a:gd name="T8" fmla="*/ 1 w 68"/>
                  <a:gd name="T9" fmla="*/ 0 h 13"/>
                  <a:gd name="T10" fmla="*/ 1 w 68"/>
                  <a:gd name="T11" fmla="*/ 0 h 13"/>
                  <a:gd name="T12" fmla="*/ 1 w 68"/>
                  <a:gd name="T13" fmla="*/ 0 h 13"/>
                  <a:gd name="T14" fmla="*/ 2 w 68"/>
                  <a:gd name="T15" fmla="*/ 0 h 13"/>
                  <a:gd name="T16" fmla="*/ 2 w 68"/>
                  <a:gd name="T17" fmla="*/ 0 h 13"/>
                  <a:gd name="T18" fmla="*/ 2 w 68"/>
                  <a:gd name="T19" fmla="*/ 0 h 13"/>
                  <a:gd name="T20" fmla="*/ 1 w 68"/>
                  <a:gd name="T21" fmla="*/ 0 h 13"/>
                  <a:gd name="T22" fmla="*/ 1 w 68"/>
                  <a:gd name="T23" fmla="*/ 0 h 13"/>
                  <a:gd name="T24" fmla="*/ 1 w 68"/>
                  <a:gd name="T25" fmla="*/ 0 h 13"/>
                  <a:gd name="T26" fmla="*/ 1 w 68"/>
                  <a:gd name="T27" fmla="*/ 0 h 13"/>
                  <a:gd name="T28" fmla="*/ 1 w 68"/>
                  <a:gd name="T29" fmla="*/ 0 h 13"/>
                  <a:gd name="T30" fmla="*/ 1 w 68"/>
                  <a:gd name="T31" fmla="*/ 0 h 13"/>
                  <a:gd name="T32" fmla="*/ 0 w 68"/>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3">
                    <a:moveTo>
                      <a:pt x="0" y="13"/>
                    </a:moveTo>
                    <a:lnTo>
                      <a:pt x="7" y="11"/>
                    </a:lnTo>
                    <a:lnTo>
                      <a:pt x="16" y="8"/>
                    </a:lnTo>
                    <a:lnTo>
                      <a:pt x="28" y="5"/>
                    </a:lnTo>
                    <a:lnTo>
                      <a:pt x="39" y="2"/>
                    </a:lnTo>
                    <a:lnTo>
                      <a:pt x="50" y="0"/>
                    </a:lnTo>
                    <a:lnTo>
                      <a:pt x="59" y="0"/>
                    </a:lnTo>
                    <a:lnTo>
                      <a:pt x="66" y="1"/>
                    </a:lnTo>
                    <a:lnTo>
                      <a:pt x="68" y="5"/>
                    </a:lnTo>
                    <a:lnTo>
                      <a:pt x="66" y="8"/>
                    </a:lnTo>
                    <a:lnTo>
                      <a:pt x="60" y="11"/>
                    </a:lnTo>
                    <a:lnTo>
                      <a:pt x="52" y="12"/>
                    </a:lnTo>
                    <a:lnTo>
                      <a:pt x="42" y="12"/>
                    </a:lnTo>
                    <a:lnTo>
                      <a:pt x="30" y="12"/>
                    </a:lnTo>
                    <a:lnTo>
                      <a:pt x="19" y="12"/>
                    </a:lnTo>
                    <a:lnTo>
                      <a:pt x="8" y="12"/>
                    </a:lnTo>
                    <a:lnTo>
                      <a:pt x="0"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5" name="Freeform 435">
                <a:extLst>
                  <a:ext uri="{FF2B5EF4-FFF2-40B4-BE49-F238E27FC236}">
                    <a16:creationId xmlns:a16="http://schemas.microsoft.com/office/drawing/2014/main" id="{CD8D8A4C-8315-4E3A-B657-0D12FF2A78DD}"/>
                  </a:ext>
                </a:extLst>
              </p:cNvPr>
              <p:cNvSpPr>
                <a:spLocks/>
              </p:cNvSpPr>
              <p:nvPr/>
            </p:nvSpPr>
            <p:spPr bwMode="auto">
              <a:xfrm>
                <a:off x="2872" y="580"/>
                <a:ext cx="39" cy="8"/>
              </a:xfrm>
              <a:custGeom>
                <a:avLst/>
                <a:gdLst>
                  <a:gd name="T0" fmla="*/ 0 w 77"/>
                  <a:gd name="T1" fmla="*/ 0 h 17"/>
                  <a:gd name="T2" fmla="*/ 1 w 77"/>
                  <a:gd name="T3" fmla="*/ 0 h 17"/>
                  <a:gd name="T4" fmla="*/ 1 w 77"/>
                  <a:gd name="T5" fmla="*/ 0 h 17"/>
                  <a:gd name="T6" fmla="*/ 1 w 77"/>
                  <a:gd name="T7" fmla="*/ 0 h 17"/>
                  <a:gd name="T8" fmla="*/ 1 w 77"/>
                  <a:gd name="T9" fmla="*/ 0 h 17"/>
                  <a:gd name="T10" fmla="*/ 1 w 77"/>
                  <a:gd name="T11" fmla="*/ 0 h 17"/>
                  <a:gd name="T12" fmla="*/ 2 w 77"/>
                  <a:gd name="T13" fmla="*/ 0 h 17"/>
                  <a:gd name="T14" fmla="*/ 2 w 77"/>
                  <a:gd name="T15" fmla="*/ 0 h 17"/>
                  <a:gd name="T16" fmla="*/ 2 w 77"/>
                  <a:gd name="T17" fmla="*/ 0 h 17"/>
                  <a:gd name="T18" fmla="*/ 2 w 77"/>
                  <a:gd name="T19" fmla="*/ 0 h 17"/>
                  <a:gd name="T20" fmla="*/ 2 w 77"/>
                  <a:gd name="T21" fmla="*/ 0 h 17"/>
                  <a:gd name="T22" fmla="*/ 1 w 77"/>
                  <a:gd name="T23" fmla="*/ 0 h 17"/>
                  <a:gd name="T24" fmla="*/ 1 w 77"/>
                  <a:gd name="T25" fmla="*/ 0 h 17"/>
                  <a:gd name="T26" fmla="*/ 1 w 77"/>
                  <a:gd name="T27" fmla="*/ 0 h 17"/>
                  <a:gd name="T28" fmla="*/ 1 w 77"/>
                  <a:gd name="T29" fmla="*/ 0 h 17"/>
                  <a:gd name="T30" fmla="*/ 1 w 77"/>
                  <a:gd name="T31" fmla="*/ 0 h 17"/>
                  <a:gd name="T32" fmla="*/ 0 w 7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7">
                    <a:moveTo>
                      <a:pt x="0" y="17"/>
                    </a:moveTo>
                    <a:lnTo>
                      <a:pt x="9" y="13"/>
                    </a:lnTo>
                    <a:lnTo>
                      <a:pt x="21" y="9"/>
                    </a:lnTo>
                    <a:lnTo>
                      <a:pt x="32" y="5"/>
                    </a:lnTo>
                    <a:lnTo>
                      <a:pt x="46" y="2"/>
                    </a:lnTo>
                    <a:lnTo>
                      <a:pt x="57" y="0"/>
                    </a:lnTo>
                    <a:lnTo>
                      <a:pt x="68" y="0"/>
                    </a:lnTo>
                    <a:lnTo>
                      <a:pt x="75" y="3"/>
                    </a:lnTo>
                    <a:lnTo>
                      <a:pt x="77" y="7"/>
                    </a:lnTo>
                    <a:lnTo>
                      <a:pt x="75" y="12"/>
                    </a:lnTo>
                    <a:lnTo>
                      <a:pt x="68" y="15"/>
                    </a:lnTo>
                    <a:lnTo>
                      <a:pt x="57" y="17"/>
                    </a:lnTo>
                    <a:lnTo>
                      <a:pt x="45" y="17"/>
                    </a:lnTo>
                    <a:lnTo>
                      <a:pt x="32" y="15"/>
                    </a:lnTo>
                    <a:lnTo>
                      <a:pt x="19" y="15"/>
                    </a:lnTo>
                    <a:lnTo>
                      <a:pt x="8" y="15"/>
                    </a:lnTo>
                    <a:lnTo>
                      <a:pt x="0" y="1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6" name="Freeform 436">
                <a:extLst>
                  <a:ext uri="{FF2B5EF4-FFF2-40B4-BE49-F238E27FC236}">
                    <a16:creationId xmlns:a16="http://schemas.microsoft.com/office/drawing/2014/main" id="{59CF53E5-F6A5-4DD5-9F1E-C6AA4286D8D7}"/>
                  </a:ext>
                </a:extLst>
              </p:cNvPr>
              <p:cNvSpPr>
                <a:spLocks/>
              </p:cNvSpPr>
              <p:nvPr/>
            </p:nvSpPr>
            <p:spPr bwMode="auto">
              <a:xfrm>
                <a:off x="2875" y="562"/>
                <a:ext cx="42" cy="12"/>
              </a:xfrm>
              <a:custGeom>
                <a:avLst/>
                <a:gdLst>
                  <a:gd name="T0" fmla="*/ 0 w 84"/>
                  <a:gd name="T1" fmla="*/ 1 h 24"/>
                  <a:gd name="T2" fmla="*/ 1 w 84"/>
                  <a:gd name="T3" fmla="*/ 1 h 24"/>
                  <a:gd name="T4" fmla="*/ 1 w 84"/>
                  <a:gd name="T5" fmla="*/ 1 h 24"/>
                  <a:gd name="T6" fmla="*/ 1 w 84"/>
                  <a:gd name="T7" fmla="*/ 1 h 24"/>
                  <a:gd name="T8" fmla="*/ 1 w 84"/>
                  <a:gd name="T9" fmla="*/ 1 h 24"/>
                  <a:gd name="T10" fmla="*/ 1 w 84"/>
                  <a:gd name="T11" fmla="*/ 1 h 24"/>
                  <a:gd name="T12" fmla="*/ 2 w 84"/>
                  <a:gd name="T13" fmla="*/ 0 h 24"/>
                  <a:gd name="T14" fmla="*/ 2 w 84"/>
                  <a:gd name="T15" fmla="*/ 0 h 24"/>
                  <a:gd name="T16" fmla="*/ 2 w 84"/>
                  <a:gd name="T17" fmla="*/ 1 h 24"/>
                  <a:gd name="T18" fmla="*/ 2 w 84"/>
                  <a:gd name="T19" fmla="*/ 1 h 24"/>
                  <a:gd name="T20" fmla="*/ 2 w 84"/>
                  <a:gd name="T21" fmla="*/ 1 h 24"/>
                  <a:gd name="T22" fmla="*/ 1 w 84"/>
                  <a:gd name="T23" fmla="*/ 1 h 24"/>
                  <a:gd name="T24" fmla="*/ 1 w 84"/>
                  <a:gd name="T25" fmla="*/ 1 h 24"/>
                  <a:gd name="T26" fmla="*/ 1 w 84"/>
                  <a:gd name="T27" fmla="*/ 1 h 24"/>
                  <a:gd name="T28" fmla="*/ 1 w 84"/>
                  <a:gd name="T29" fmla="*/ 1 h 24"/>
                  <a:gd name="T30" fmla="*/ 1 w 84"/>
                  <a:gd name="T31" fmla="*/ 1 h 24"/>
                  <a:gd name="T32" fmla="*/ 0 w 8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24">
                    <a:moveTo>
                      <a:pt x="0" y="24"/>
                    </a:moveTo>
                    <a:lnTo>
                      <a:pt x="8" y="20"/>
                    </a:lnTo>
                    <a:lnTo>
                      <a:pt x="20" y="16"/>
                    </a:lnTo>
                    <a:lnTo>
                      <a:pt x="34" y="10"/>
                    </a:lnTo>
                    <a:lnTo>
                      <a:pt x="49" y="6"/>
                    </a:lnTo>
                    <a:lnTo>
                      <a:pt x="63" y="2"/>
                    </a:lnTo>
                    <a:lnTo>
                      <a:pt x="74" y="0"/>
                    </a:lnTo>
                    <a:lnTo>
                      <a:pt x="83" y="0"/>
                    </a:lnTo>
                    <a:lnTo>
                      <a:pt x="84" y="4"/>
                    </a:lnTo>
                    <a:lnTo>
                      <a:pt x="79" y="10"/>
                    </a:lnTo>
                    <a:lnTo>
                      <a:pt x="71" y="15"/>
                    </a:lnTo>
                    <a:lnTo>
                      <a:pt x="58" y="17"/>
                    </a:lnTo>
                    <a:lnTo>
                      <a:pt x="45" y="19"/>
                    </a:lnTo>
                    <a:lnTo>
                      <a:pt x="30" y="20"/>
                    </a:lnTo>
                    <a:lnTo>
                      <a:pt x="17" y="22"/>
                    </a:lnTo>
                    <a:lnTo>
                      <a:pt x="7" y="23"/>
                    </a:lnTo>
                    <a:lnTo>
                      <a:pt x="0" y="2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7" name="Freeform 437">
                <a:extLst>
                  <a:ext uri="{FF2B5EF4-FFF2-40B4-BE49-F238E27FC236}">
                    <a16:creationId xmlns:a16="http://schemas.microsoft.com/office/drawing/2014/main" id="{A4BE9718-DE9E-4111-A74C-A8EC4A104FD8}"/>
                  </a:ext>
                </a:extLst>
              </p:cNvPr>
              <p:cNvSpPr>
                <a:spLocks/>
              </p:cNvSpPr>
              <p:nvPr/>
            </p:nvSpPr>
            <p:spPr bwMode="auto">
              <a:xfrm>
                <a:off x="2876" y="547"/>
                <a:ext cx="46" cy="17"/>
              </a:xfrm>
              <a:custGeom>
                <a:avLst/>
                <a:gdLst>
                  <a:gd name="T0" fmla="*/ 0 w 92"/>
                  <a:gd name="T1" fmla="*/ 1 h 33"/>
                  <a:gd name="T2" fmla="*/ 1 w 92"/>
                  <a:gd name="T3" fmla="*/ 1 h 33"/>
                  <a:gd name="T4" fmla="*/ 1 w 92"/>
                  <a:gd name="T5" fmla="*/ 1 h 33"/>
                  <a:gd name="T6" fmla="*/ 1 w 92"/>
                  <a:gd name="T7" fmla="*/ 1 h 33"/>
                  <a:gd name="T8" fmla="*/ 1 w 92"/>
                  <a:gd name="T9" fmla="*/ 1 h 33"/>
                  <a:gd name="T10" fmla="*/ 2 w 92"/>
                  <a:gd name="T11" fmla="*/ 1 h 33"/>
                  <a:gd name="T12" fmla="*/ 2 w 92"/>
                  <a:gd name="T13" fmla="*/ 0 h 33"/>
                  <a:gd name="T14" fmla="*/ 2 w 92"/>
                  <a:gd name="T15" fmla="*/ 1 h 33"/>
                  <a:gd name="T16" fmla="*/ 2 w 92"/>
                  <a:gd name="T17" fmla="*/ 1 h 33"/>
                  <a:gd name="T18" fmla="*/ 2 w 92"/>
                  <a:gd name="T19" fmla="*/ 1 h 33"/>
                  <a:gd name="T20" fmla="*/ 2 w 92"/>
                  <a:gd name="T21" fmla="*/ 1 h 33"/>
                  <a:gd name="T22" fmla="*/ 2 w 92"/>
                  <a:gd name="T23" fmla="*/ 1 h 33"/>
                  <a:gd name="T24" fmla="*/ 1 w 92"/>
                  <a:gd name="T25" fmla="*/ 1 h 33"/>
                  <a:gd name="T26" fmla="*/ 1 w 92"/>
                  <a:gd name="T27" fmla="*/ 1 h 33"/>
                  <a:gd name="T28" fmla="*/ 1 w 92"/>
                  <a:gd name="T29" fmla="*/ 1 h 33"/>
                  <a:gd name="T30" fmla="*/ 1 w 92"/>
                  <a:gd name="T31" fmla="*/ 1 h 33"/>
                  <a:gd name="T32" fmla="*/ 0 w 9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33">
                    <a:moveTo>
                      <a:pt x="0" y="33"/>
                    </a:moveTo>
                    <a:lnTo>
                      <a:pt x="8" y="25"/>
                    </a:lnTo>
                    <a:lnTo>
                      <a:pt x="21" y="18"/>
                    </a:lnTo>
                    <a:lnTo>
                      <a:pt x="35" y="11"/>
                    </a:lnTo>
                    <a:lnTo>
                      <a:pt x="52" y="6"/>
                    </a:lnTo>
                    <a:lnTo>
                      <a:pt x="67" y="1"/>
                    </a:lnTo>
                    <a:lnTo>
                      <a:pt x="79" y="0"/>
                    </a:lnTo>
                    <a:lnTo>
                      <a:pt x="88" y="2"/>
                    </a:lnTo>
                    <a:lnTo>
                      <a:pt x="92" y="7"/>
                    </a:lnTo>
                    <a:lnTo>
                      <a:pt x="90" y="12"/>
                    </a:lnTo>
                    <a:lnTo>
                      <a:pt x="80" y="18"/>
                    </a:lnTo>
                    <a:lnTo>
                      <a:pt x="69" y="22"/>
                    </a:lnTo>
                    <a:lnTo>
                      <a:pt x="54" y="25"/>
                    </a:lnTo>
                    <a:lnTo>
                      <a:pt x="38" y="29"/>
                    </a:lnTo>
                    <a:lnTo>
                      <a:pt x="23" y="31"/>
                    </a:lnTo>
                    <a:lnTo>
                      <a:pt x="10" y="32"/>
                    </a:lnTo>
                    <a:lnTo>
                      <a:pt x="0"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8" name="Freeform 438">
                <a:extLst>
                  <a:ext uri="{FF2B5EF4-FFF2-40B4-BE49-F238E27FC236}">
                    <a16:creationId xmlns:a16="http://schemas.microsoft.com/office/drawing/2014/main" id="{C56E26E7-0400-40BF-B4C9-A03C0B411169}"/>
                  </a:ext>
                </a:extLst>
              </p:cNvPr>
              <p:cNvSpPr>
                <a:spLocks/>
              </p:cNvSpPr>
              <p:nvPr/>
            </p:nvSpPr>
            <p:spPr bwMode="auto">
              <a:xfrm>
                <a:off x="2876" y="519"/>
                <a:ext cx="42" cy="27"/>
              </a:xfrm>
              <a:custGeom>
                <a:avLst/>
                <a:gdLst>
                  <a:gd name="T0" fmla="*/ 0 w 85"/>
                  <a:gd name="T1" fmla="*/ 0 h 55"/>
                  <a:gd name="T2" fmla="*/ 0 w 85"/>
                  <a:gd name="T3" fmla="*/ 0 h 55"/>
                  <a:gd name="T4" fmla="*/ 0 w 85"/>
                  <a:gd name="T5" fmla="*/ 0 h 55"/>
                  <a:gd name="T6" fmla="*/ 0 w 85"/>
                  <a:gd name="T7" fmla="*/ 0 h 55"/>
                  <a:gd name="T8" fmla="*/ 0 w 85"/>
                  <a:gd name="T9" fmla="*/ 0 h 55"/>
                  <a:gd name="T10" fmla="*/ 0 w 85"/>
                  <a:gd name="T11" fmla="*/ 0 h 55"/>
                  <a:gd name="T12" fmla="*/ 1 w 85"/>
                  <a:gd name="T13" fmla="*/ 0 h 55"/>
                  <a:gd name="T14" fmla="*/ 1 w 85"/>
                  <a:gd name="T15" fmla="*/ 0 h 55"/>
                  <a:gd name="T16" fmla="*/ 1 w 85"/>
                  <a:gd name="T17" fmla="*/ 0 h 55"/>
                  <a:gd name="T18" fmla="*/ 1 w 85"/>
                  <a:gd name="T19" fmla="*/ 0 h 55"/>
                  <a:gd name="T20" fmla="*/ 1 w 85"/>
                  <a:gd name="T21" fmla="*/ 0 h 55"/>
                  <a:gd name="T22" fmla="*/ 1 w 85"/>
                  <a:gd name="T23" fmla="*/ 0 h 55"/>
                  <a:gd name="T24" fmla="*/ 0 w 85"/>
                  <a:gd name="T25" fmla="*/ 0 h 55"/>
                  <a:gd name="T26" fmla="*/ 0 w 85"/>
                  <a:gd name="T27" fmla="*/ 0 h 55"/>
                  <a:gd name="T28" fmla="*/ 0 w 85"/>
                  <a:gd name="T29" fmla="*/ 0 h 55"/>
                  <a:gd name="T30" fmla="*/ 0 w 85"/>
                  <a:gd name="T31" fmla="*/ 0 h 55"/>
                  <a:gd name="T32" fmla="*/ 0 w 85"/>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55">
                    <a:moveTo>
                      <a:pt x="0" y="55"/>
                    </a:moveTo>
                    <a:lnTo>
                      <a:pt x="8" y="47"/>
                    </a:lnTo>
                    <a:lnTo>
                      <a:pt x="18" y="36"/>
                    </a:lnTo>
                    <a:lnTo>
                      <a:pt x="32" y="26"/>
                    </a:lnTo>
                    <a:lnTo>
                      <a:pt x="46" y="17"/>
                    </a:lnTo>
                    <a:lnTo>
                      <a:pt x="60" y="9"/>
                    </a:lnTo>
                    <a:lnTo>
                      <a:pt x="71" y="3"/>
                    </a:lnTo>
                    <a:lnTo>
                      <a:pt x="80" y="0"/>
                    </a:lnTo>
                    <a:lnTo>
                      <a:pt x="85" y="3"/>
                    </a:lnTo>
                    <a:lnTo>
                      <a:pt x="85" y="9"/>
                    </a:lnTo>
                    <a:lnTo>
                      <a:pt x="78" y="15"/>
                    </a:lnTo>
                    <a:lnTo>
                      <a:pt x="69" y="24"/>
                    </a:lnTo>
                    <a:lnTo>
                      <a:pt x="55" y="32"/>
                    </a:lnTo>
                    <a:lnTo>
                      <a:pt x="41" y="40"/>
                    </a:lnTo>
                    <a:lnTo>
                      <a:pt x="26" y="47"/>
                    </a:lnTo>
                    <a:lnTo>
                      <a:pt x="11" y="52"/>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59" name="Freeform 439">
                <a:extLst>
                  <a:ext uri="{FF2B5EF4-FFF2-40B4-BE49-F238E27FC236}">
                    <a16:creationId xmlns:a16="http://schemas.microsoft.com/office/drawing/2014/main" id="{01A6F984-7D73-420C-B650-125C472B2219}"/>
                  </a:ext>
                </a:extLst>
              </p:cNvPr>
              <p:cNvSpPr>
                <a:spLocks/>
              </p:cNvSpPr>
              <p:nvPr/>
            </p:nvSpPr>
            <p:spPr bwMode="auto">
              <a:xfrm>
                <a:off x="2876" y="496"/>
                <a:ext cx="36" cy="34"/>
              </a:xfrm>
              <a:custGeom>
                <a:avLst/>
                <a:gdLst>
                  <a:gd name="T0" fmla="*/ 0 w 72"/>
                  <a:gd name="T1" fmla="*/ 1 h 69"/>
                  <a:gd name="T2" fmla="*/ 1 w 72"/>
                  <a:gd name="T3" fmla="*/ 0 h 69"/>
                  <a:gd name="T4" fmla="*/ 1 w 72"/>
                  <a:gd name="T5" fmla="*/ 0 h 69"/>
                  <a:gd name="T6" fmla="*/ 1 w 72"/>
                  <a:gd name="T7" fmla="*/ 0 h 69"/>
                  <a:gd name="T8" fmla="*/ 1 w 72"/>
                  <a:gd name="T9" fmla="*/ 0 h 69"/>
                  <a:gd name="T10" fmla="*/ 1 w 72"/>
                  <a:gd name="T11" fmla="*/ 0 h 69"/>
                  <a:gd name="T12" fmla="*/ 1 w 72"/>
                  <a:gd name="T13" fmla="*/ 0 h 69"/>
                  <a:gd name="T14" fmla="*/ 2 w 72"/>
                  <a:gd name="T15" fmla="*/ 0 h 69"/>
                  <a:gd name="T16" fmla="*/ 2 w 72"/>
                  <a:gd name="T17" fmla="*/ 0 h 69"/>
                  <a:gd name="T18" fmla="*/ 2 w 72"/>
                  <a:gd name="T19" fmla="*/ 0 h 69"/>
                  <a:gd name="T20" fmla="*/ 2 w 72"/>
                  <a:gd name="T21" fmla="*/ 0 h 69"/>
                  <a:gd name="T22" fmla="*/ 1 w 72"/>
                  <a:gd name="T23" fmla="*/ 0 h 69"/>
                  <a:gd name="T24" fmla="*/ 1 w 72"/>
                  <a:gd name="T25" fmla="*/ 0 h 69"/>
                  <a:gd name="T26" fmla="*/ 1 w 72"/>
                  <a:gd name="T27" fmla="*/ 0 h 69"/>
                  <a:gd name="T28" fmla="*/ 1 w 72"/>
                  <a:gd name="T29" fmla="*/ 0 h 69"/>
                  <a:gd name="T30" fmla="*/ 1 w 72"/>
                  <a:gd name="T31" fmla="*/ 1 h 69"/>
                  <a:gd name="T32" fmla="*/ 0 w 72"/>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69">
                    <a:moveTo>
                      <a:pt x="0" y="69"/>
                    </a:moveTo>
                    <a:lnTo>
                      <a:pt x="6" y="61"/>
                    </a:lnTo>
                    <a:lnTo>
                      <a:pt x="15" y="50"/>
                    </a:lnTo>
                    <a:lnTo>
                      <a:pt x="25" y="37"/>
                    </a:lnTo>
                    <a:lnTo>
                      <a:pt x="37" y="24"/>
                    </a:lnTo>
                    <a:lnTo>
                      <a:pt x="48" y="13"/>
                    </a:lnTo>
                    <a:lnTo>
                      <a:pt x="59" y="4"/>
                    </a:lnTo>
                    <a:lnTo>
                      <a:pt x="68" y="0"/>
                    </a:lnTo>
                    <a:lnTo>
                      <a:pt x="72" y="1"/>
                    </a:lnTo>
                    <a:lnTo>
                      <a:pt x="72" y="8"/>
                    </a:lnTo>
                    <a:lnTo>
                      <a:pt x="67" y="18"/>
                    </a:lnTo>
                    <a:lnTo>
                      <a:pt x="56" y="29"/>
                    </a:lnTo>
                    <a:lnTo>
                      <a:pt x="45" y="41"/>
                    </a:lnTo>
                    <a:lnTo>
                      <a:pt x="31" y="52"/>
                    </a:lnTo>
                    <a:lnTo>
                      <a:pt x="18" y="61"/>
                    </a:lnTo>
                    <a:lnTo>
                      <a:pt x="7" y="67"/>
                    </a:lnTo>
                    <a:lnTo>
                      <a:pt x="0" y="6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0" name="Freeform 440">
                <a:extLst>
                  <a:ext uri="{FF2B5EF4-FFF2-40B4-BE49-F238E27FC236}">
                    <a16:creationId xmlns:a16="http://schemas.microsoft.com/office/drawing/2014/main" id="{747806E5-CACC-4302-A22D-5675FDBE1AC3}"/>
                  </a:ext>
                </a:extLst>
              </p:cNvPr>
              <p:cNvSpPr>
                <a:spLocks/>
              </p:cNvSpPr>
              <p:nvPr/>
            </p:nvSpPr>
            <p:spPr bwMode="auto">
              <a:xfrm>
                <a:off x="2875" y="484"/>
                <a:ext cx="33" cy="31"/>
              </a:xfrm>
              <a:custGeom>
                <a:avLst/>
                <a:gdLst>
                  <a:gd name="T0" fmla="*/ 1 w 67"/>
                  <a:gd name="T1" fmla="*/ 1 h 62"/>
                  <a:gd name="T2" fmla="*/ 1 w 67"/>
                  <a:gd name="T3" fmla="*/ 1 h 62"/>
                  <a:gd name="T4" fmla="*/ 0 w 67"/>
                  <a:gd name="T5" fmla="*/ 1 h 62"/>
                  <a:gd name="T6" fmla="*/ 0 w 67"/>
                  <a:gd name="T7" fmla="*/ 1 h 62"/>
                  <a:gd name="T8" fmla="*/ 0 w 67"/>
                  <a:gd name="T9" fmla="*/ 1 h 62"/>
                  <a:gd name="T10" fmla="*/ 0 w 67"/>
                  <a:gd name="T11" fmla="*/ 1 h 62"/>
                  <a:gd name="T12" fmla="*/ 0 w 67"/>
                  <a:gd name="T13" fmla="*/ 1 h 62"/>
                  <a:gd name="T14" fmla="*/ 0 w 67"/>
                  <a:gd name="T15" fmla="*/ 1 h 62"/>
                  <a:gd name="T16" fmla="*/ 0 w 67"/>
                  <a:gd name="T17" fmla="*/ 1 h 62"/>
                  <a:gd name="T18" fmla="*/ 0 w 67"/>
                  <a:gd name="T19" fmla="*/ 1 h 62"/>
                  <a:gd name="T20" fmla="*/ 0 w 67"/>
                  <a:gd name="T21" fmla="*/ 1 h 62"/>
                  <a:gd name="T22" fmla="*/ 0 w 67"/>
                  <a:gd name="T23" fmla="*/ 1 h 62"/>
                  <a:gd name="T24" fmla="*/ 0 w 67"/>
                  <a:gd name="T25" fmla="*/ 1 h 62"/>
                  <a:gd name="T26" fmla="*/ 0 w 67"/>
                  <a:gd name="T27" fmla="*/ 1 h 62"/>
                  <a:gd name="T28" fmla="*/ 0 w 67"/>
                  <a:gd name="T29" fmla="*/ 1 h 62"/>
                  <a:gd name="T30" fmla="*/ 0 w 67"/>
                  <a:gd name="T31" fmla="*/ 0 h 62"/>
                  <a:gd name="T32" fmla="*/ 1 w 67"/>
                  <a:gd name="T33" fmla="*/ 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62">
                    <a:moveTo>
                      <a:pt x="67" y="4"/>
                    </a:moveTo>
                    <a:lnTo>
                      <a:pt x="66" y="7"/>
                    </a:lnTo>
                    <a:lnTo>
                      <a:pt x="59" y="13"/>
                    </a:lnTo>
                    <a:lnTo>
                      <a:pt x="50" y="20"/>
                    </a:lnTo>
                    <a:lnTo>
                      <a:pt x="40" y="28"/>
                    </a:lnTo>
                    <a:lnTo>
                      <a:pt x="28" y="37"/>
                    </a:lnTo>
                    <a:lnTo>
                      <a:pt x="17" y="46"/>
                    </a:lnTo>
                    <a:lnTo>
                      <a:pt x="7" y="54"/>
                    </a:lnTo>
                    <a:lnTo>
                      <a:pt x="0" y="62"/>
                    </a:lnTo>
                    <a:lnTo>
                      <a:pt x="5" y="51"/>
                    </a:lnTo>
                    <a:lnTo>
                      <a:pt x="12" y="39"/>
                    </a:lnTo>
                    <a:lnTo>
                      <a:pt x="21" y="27"/>
                    </a:lnTo>
                    <a:lnTo>
                      <a:pt x="32" y="15"/>
                    </a:lnTo>
                    <a:lnTo>
                      <a:pt x="43" y="7"/>
                    </a:lnTo>
                    <a:lnTo>
                      <a:pt x="52" y="1"/>
                    </a:lnTo>
                    <a:lnTo>
                      <a:pt x="62" y="0"/>
                    </a:lnTo>
                    <a:lnTo>
                      <a:pt x="67"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1" name="Freeform 441">
                <a:extLst>
                  <a:ext uri="{FF2B5EF4-FFF2-40B4-BE49-F238E27FC236}">
                    <a16:creationId xmlns:a16="http://schemas.microsoft.com/office/drawing/2014/main" id="{7B291629-083E-442C-9031-63E90EB06BBC}"/>
                  </a:ext>
                </a:extLst>
              </p:cNvPr>
              <p:cNvSpPr>
                <a:spLocks/>
              </p:cNvSpPr>
              <p:nvPr/>
            </p:nvSpPr>
            <p:spPr bwMode="auto">
              <a:xfrm>
                <a:off x="2807" y="325"/>
                <a:ext cx="40" cy="155"/>
              </a:xfrm>
              <a:custGeom>
                <a:avLst/>
                <a:gdLst>
                  <a:gd name="T0" fmla="*/ 1 w 79"/>
                  <a:gd name="T1" fmla="*/ 4 h 311"/>
                  <a:gd name="T2" fmla="*/ 1 w 79"/>
                  <a:gd name="T3" fmla="*/ 4 h 311"/>
                  <a:gd name="T4" fmla="*/ 1 w 79"/>
                  <a:gd name="T5" fmla="*/ 4 h 311"/>
                  <a:gd name="T6" fmla="*/ 1 w 79"/>
                  <a:gd name="T7" fmla="*/ 4 h 311"/>
                  <a:gd name="T8" fmla="*/ 0 w 79"/>
                  <a:gd name="T9" fmla="*/ 4 h 311"/>
                  <a:gd name="T10" fmla="*/ 1 w 79"/>
                  <a:gd name="T11" fmla="*/ 4 h 311"/>
                  <a:gd name="T12" fmla="*/ 1 w 79"/>
                  <a:gd name="T13" fmla="*/ 3 h 311"/>
                  <a:gd name="T14" fmla="*/ 1 w 79"/>
                  <a:gd name="T15" fmla="*/ 2 h 311"/>
                  <a:gd name="T16" fmla="*/ 2 w 79"/>
                  <a:gd name="T17" fmla="*/ 2 h 311"/>
                  <a:gd name="T18" fmla="*/ 1 w 79"/>
                  <a:gd name="T19" fmla="*/ 1 h 311"/>
                  <a:gd name="T20" fmla="*/ 1 w 79"/>
                  <a:gd name="T21" fmla="*/ 0 h 311"/>
                  <a:gd name="T22" fmla="*/ 1 w 79"/>
                  <a:gd name="T23" fmla="*/ 0 h 311"/>
                  <a:gd name="T24" fmla="*/ 1 w 79"/>
                  <a:gd name="T25" fmla="*/ 0 h 311"/>
                  <a:gd name="T26" fmla="*/ 1 w 79"/>
                  <a:gd name="T27" fmla="*/ 0 h 311"/>
                  <a:gd name="T28" fmla="*/ 2 w 79"/>
                  <a:gd name="T29" fmla="*/ 0 h 311"/>
                  <a:gd name="T30" fmla="*/ 2 w 79"/>
                  <a:gd name="T31" fmla="*/ 1 h 311"/>
                  <a:gd name="T32" fmla="*/ 2 w 79"/>
                  <a:gd name="T33" fmla="*/ 2 h 311"/>
                  <a:gd name="T34" fmla="*/ 2 w 79"/>
                  <a:gd name="T35" fmla="*/ 3 h 311"/>
                  <a:gd name="T36" fmla="*/ 1 w 79"/>
                  <a:gd name="T37" fmla="*/ 3 h 311"/>
                  <a:gd name="T38" fmla="*/ 1 w 79"/>
                  <a:gd name="T39" fmla="*/ 4 h 311"/>
                  <a:gd name="T40" fmla="*/ 1 w 79"/>
                  <a:gd name="T41" fmla="*/ 4 h 3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 h="311">
                    <a:moveTo>
                      <a:pt x="8" y="311"/>
                    </a:moveTo>
                    <a:lnTo>
                      <a:pt x="4" y="311"/>
                    </a:lnTo>
                    <a:lnTo>
                      <a:pt x="2" y="309"/>
                    </a:lnTo>
                    <a:lnTo>
                      <a:pt x="1" y="307"/>
                    </a:lnTo>
                    <a:lnTo>
                      <a:pt x="0" y="303"/>
                    </a:lnTo>
                    <a:lnTo>
                      <a:pt x="32" y="265"/>
                    </a:lnTo>
                    <a:lnTo>
                      <a:pt x="51" y="225"/>
                    </a:lnTo>
                    <a:lnTo>
                      <a:pt x="63" y="183"/>
                    </a:lnTo>
                    <a:lnTo>
                      <a:pt x="66" y="142"/>
                    </a:lnTo>
                    <a:lnTo>
                      <a:pt x="64" y="101"/>
                    </a:lnTo>
                    <a:lnTo>
                      <a:pt x="58" y="63"/>
                    </a:lnTo>
                    <a:lnTo>
                      <a:pt x="51" y="29"/>
                    </a:lnTo>
                    <a:lnTo>
                      <a:pt x="45" y="0"/>
                    </a:lnTo>
                    <a:lnTo>
                      <a:pt x="61" y="20"/>
                    </a:lnTo>
                    <a:lnTo>
                      <a:pt x="72" y="53"/>
                    </a:lnTo>
                    <a:lnTo>
                      <a:pt x="79" y="97"/>
                    </a:lnTo>
                    <a:lnTo>
                      <a:pt x="79" y="146"/>
                    </a:lnTo>
                    <a:lnTo>
                      <a:pt x="73" y="196"/>
                    </a:lnTo>
                    <a:lnTo>
                      <a:pt x="59" y="243"/>
                    </a:lnTo>
                    <a:lnTo>
                      <a:pt x="38" y="283"/>
                    </a:lnTo>
                    <a:lnTo>
                      <a:pt x="8" y="3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2" name="Freeform 442">
                <a:extLst>
                  <a:ext uri="{FF2B5EF4-FFF2-40B4-BE49-F238E27FC236}">
                    <a16:creationId xmlns:a16="http://schemas.microsoft.com/office/drawing/2014/main" id="{1F5FDEBD-AD75-46E3-BEC1-F91E10C66831}"/>
                  </a:ext>
                </a:extLst>
              </p:cNvPr>
              <p:cNvSpPr>
                <a:spLocks/>
              </p:cNvSpPr>
              <p:nvPr/>
            </p:nvSpPr>
            <p:spPr bwMode="auto">
              <a:xfrm>
                <a:off x="2806" y="326"/>
                <a:ext cx="33" cy="20"/>
              </a:xfrm>
              <a:custGeom>
                <a:avLst/>
                <a:gdLst>
                  <a:gd name="T0" fmla="*/ 1 w 67"/>
                  <a:gd name="T1" fmla="*/ 0 h 41"/>
                  <a:gd name="T2" fmla="*/ 0 w 67"/>
                  <a:gd name="T3" fmla="*/ 0 h 41"/>
                  <a:gd name="T4" fmla="*/ 0 w 67"/>
                  <a:gd name="T5" fmla="*/ 0 h 41"/>
                  <a:gd name="T6" fmla="*/ 0 w 67"/>
                  <a:gd name="T7" fmla="*/ 0 h 41"/>
                  <a:gd name="T8" fmla="*/ 0 w 67"/>
                  <a:gd name="T9" fmla="*/ 0 h 41"/>
                  <a:gd name="T10" fmla="*/ 0 w 67"/>
                  <a:gd name="T11" fmla="*/ 0 h 41"/>
                  <a:gd name="T12" fmla="*/ 0 w 67"/>
                  <a:gd name="T13" fmla="*/ 0 h 41"/>
                  <a:gd name="T14" fmla="*/ 0 w 67"/>
                  <a:gd name="T15" fmla="*/ 0 h 41"/>
                  <a:gd name="T16" fmla="*/ 0 w 67"/>
                  <a:gd name="T17" fmla="*/ 0 h 41"/>
                  <a:gd name="T18" fmla="*/ 0 w 67"/>
                  <a:gd name="T19" fmla="*/ 0 h 41"/>
                  <a:gd name="T20" fmla="*/ 0 w 67"/>
                  <a:gd name="T21" fmla="*/ 0 h 41"/>
                  <a:gd name="T22" fmla="*/ 0 w 67"/>
                  <a:gd name="T23" fmla="*/ 0 h 41"/>
                  <a:gd name="T24" fmla="*/ 0 w 67"/>
                  <a:gd name="T25" fmla="*/ 0 h 41"/>
                  <a:gd name="T26" fmla="*/ 0 w 67"/>
                  <a:gd name="T27" fmla="*/ 0 h 41"/>
                  <a:gd name="T28" fmla="*/ 0 w 67"/>
                  <a:gd name="T29" fmla="*/ 0 h 41"/>
                  <a:gd name="T30" fmla="*/ 0 w 67"/>
                  <a:gd name="T31" fmla="*/ 0 h 41"/>
                  <a:gd name="T32" fmla="*/ 1 w 67"/>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41">
                    <a:moveTo>
                      <a:pt x="67" y="41"/>
                    </a:moveTo>
                    <a:lnTo>
                      <a:pt x="60" y="33"/>
                    </a:lnTo>
                    <a:lnTo>
                      <a:pt x="51" y="25"/>
                    </a:lnTo>
                    <a:lnTo>
                      <a:pt x="41" y="18"/>
                    </a:lnTo>
                    <a:lnTo>
                      <a:pt x="30" y="11"/>
                    </a:lnTo>
                    <a:lnTo>
                      <a:pt x="20" y="5"/>
                    </a:lnTo>
                    <a:lnTo>
                      <a:pt x="11" y="2"/>
                    </a:lnTo>
                    <a:lnTo>
                      <a:pt x="4" y="0"/>
                    </a:lnTo>
                    <a:lnTo>
                      <a:pt x="0" y="3"/>
                    </a:lnTo>
                    <a:lnTo>
                      <a:pt x="1" y="6"/>
                    </a:lnTo>
                    <a:lnTo>
                      <a:pt x="6" y="10"/>
                    </a:lnTo>
                    <a:lnTo>
                      <a:pt x="14" y="13"/>
                    </a:lnTo>
                    <a:lnTo>
                      <a:pt x="23" y="18"/>
                    </a:lnTo>
                    <a:lnTo>
                      <a:pt x="35" y="22"/>
                    </a:lnTo>
                    <a:lnTo>
                      <a:pt x="46" y="28"/>
                    </a:lnTo>
                    <a:lnTo>
                      <a:pt x="58" y="34"/>
                    </a:lnTo>
                    <a:lnTo>
                      <a:pt x="67"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3" name="Freeform 443">
                <a:extLst>
                  <a:ext uri="{FF2B5EF4-FFF2-40B4-BE49-F238E27FC236}">
                    <a16:creationId xmlns:a16="http://schemas.microsoft.com/office/drawing/2014/main" id="{4FFBD65A-8A4A-44E4-9E79-86CEC4681006}"/>
                  </a:ext>
                </a:extLst>
              </p:cNvPr>
              <p:cNvSpPr>
                <a:spLocks/>
              </p:cNvSpPr>
              <p:nvPr/>
            </p:nvSpPr>
            <p:spPr bwMode="auto">
              <a:xfrm>
                <a:off x="2805" y="337"/>
                <a:ext cx="37" cy="23"/>
              </a:xfrm>
              <a:custGeom>
                <a:avLst/>
                <a:gdLst>
                  <a:gd name="T0" fmla="*/ 0 w 74"/>
                  <a:gd name="T1" fmla="*/ 1 h 46"/>
                  <a:gd name="T2" fmla="*/ 1 w 74"/>
                  <a:gd name="T3" fmla="*/ 0 h 46"/>
                  <a:gd name="T4" fmla="*/ 1 w 74"/>
                  <a:gd name="T5" fmla="*/ 1 h 46"/>
                  <a:gd name="T6" fmla="*/ 1 w 74"/>
                  <a:gd name="T7" fmla="*/ 1 h 46"/>
                  <a:gd name="T8" fmla="*/ 1 w 74"/>
                  <a:gd name="T9" fmla="*/ 1 h 46"/>
                  <a:gd name="T10" fmla="*/ 1 w 74"/>
                  <a:gd name="T11" fmla="*/ 1 h 46"/>
                  <a:gd name="T12" fmla="*/ 1 w 74"/>
                  <a:gd name="T13" fmla="*/ 1 h 46"/>
                  <a:gd name="T14" fmla="*/ 2 w 74"/>
                  <a:gd name="T15" fmla="*/ 1 h 46"/>
                  <a:gd name="T16" fmla="*/ 2 w 74"/>
                  <a:gd name="T17" fmla="*/ 1 h 46"/>
                  <a:gd name="T18" fmla="*/ 2 w 74"/>
                  <a:gd name="T19" fmla="*/ 1 h 46"/>
                  <a:gd name="T20" fmla="*/ 1 w 74"/>
                  <a:gd name="T21" fmla="*/ 1 h 46"/>
                  <a:gd name="T22" fmla="*/ 1 w 74"/>
                  <a:gd name="T23" fmla="*/ 1 h 46"/>
                  <a:gd name="T24" fmla="*/ 1 w 74"/>
                  <a:gd name="T25" fmla="*/ 1 h 46"/>
                  <a:gd name="T26" fmla="*/ 1 w 74"/>
                  <a:gd name="T27" fmla="*/ 1 h 46"/>
                  <a:gd name="T28" fmla="*/ 1 w 74"/>
                  <a:gd name="T29" fmla="*/ 1 h 46"/>
                  <a:gd name="T30" fmla="*/ 1 w 74"/>
                  <a:gd name="T31" fmla="*/ 1 h 46"/>
                  <a:gd name="T32" fmla="*/ 0 w 74"/>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46">
                    <a:moveTo>
                      <a:pt x="0" y="1"/>
                    </a:moveTo>
                    <a:lnTo>
                      <a:pt x="4" y="0"/>
                    </a:lnTo>
                    <a:lnTo>
                      <a:pt x="11" y="1"/>
                    </a:lnTo>
                    <a:lnTo>
                      <a:pt x="20" y="5"/>
                    </a:lnTo>
                    <a:lnTo>
                      <a:pt x="31" y="11"/>
                    </a:lnTo>
                    <a:lnTo>
                      <a:pt x="44" y="18"/>
                    </a:lnTo>
                    <a:lnTo>
                      <a:pt x="55" y="26"/>
                    </a:lnTo>
                    <a:lnTo>
                      <a:pt x="66" y="36"/>
                    </a:lnTo>
                    <a:lnTo>
                      <a:pt x="74" y="46"/>
                    </a:lnTo>
                    <a:lnTo>
                      <a:pt x="65" y="41"/>
                    </a:lnTo>
                    <a:lnTo>
                      <a:pt x="53" y="35"/>
                    </a:lnTo>
                    <a:lnTo>
                      <a:pt x="40" y="28"/>
                    </a:lnTo>
                    <a:lnTo>
                      <a:pt x="29" y="22"/>
                    </a:lnTo>
                    <a:lnTo>
                      <a:pt x="17" y="15"/>
                    </a:lnTo>
                    <a:lnTo>
                      <a:pt x="8" y="9"/>
                    </a:lnTo>
                    <a:lnTo>
                      <a:pt x="1"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4" name="Freeform 444">
                <a:extLst>
                  <a:ext uri="{FF2B5EF4-FFF2-40B4-BE49-F238E27FC236}">
                    <a16:creationId xmlns:a16="http://schemas.microsoft.com/office/drawing/2014/main" id="{698C8CAC-3BE2-45C9-8ACD-E7B703DA65E3}"/>
                  </a:ext>
                </a:extLst>
              </p:cNvPr>
              <p:cNvSpPr>
                <a:spLocks/>
              </p:cNvSpPr>
              <p:nvPr/>
            </p:nvSpPr>
            <p:spPr bwMode="auto">
              <a:xfrm>
                <a:off x="2797" y="360"/>
                <a:ext cx="48" cy="31"/>
              </a:xfrm>
              <a:custGeom>
                <a:avLst/>
                <a:gdLst>
                  <a:gd name="T0" fmla="*/ 0 w 96"/>
                  <a:gd name="T1" fmla="*/ 0 h 64"/>
                  <a:gd name="T2" fmla="*/ 1 w 96"/>
                  <a:gd name="T3" fmla="*/ 0 h 64"/>
                  <a:gd name="T4" fmla="*/ 1 w 96"/>
                  <a:gd name="T5" fmla="*/ 0 h 64"/>
                  <a:gd name="T6" fmla="*/ 1 w 96"/>
                  <a:gd name="T7" fmla="*/ 0 h 64"/>
                  <a:gd name="T8" fmla="*/ 1 w 96"/>
                  <a:gd name="T9" fmla="*/ 0 h 64"/>
                  <a:gd name="T10" fmla="*/ 1 w 96"/>
                  <a:gd name="T11" fmla="*/ 0 h 64"/>
                  <a:gd name="T12" fmla="*/ 2 w 96"/>
                  <a:gd name="T13" fmla="*/ 0 h 64"/>
                  <a:gd name="T14" fmla="*/ 2 w 96"/>
                  <a:gd name="T15" fmla="*/ 0 h 64"/>
                  <a:gd name="T16" fmla="*/ 2 w 96"/>
                  <a:gd name="T17" fmla="*/ 0 h 64"/>
                  <a:gd name="T18" fmla="*/ 2 w 96"/>
                  <a:gd name="T19" fmla="*/ 0 h 64"/>
                  <a:gd name="T20" fmla="*/ 2 w 96"/>
                  <a:gd name="T21" fmla="*/ 0 h 64"/>
                  <a:gd name="T22" fmla="*/ 1 w 96"/>
                  <a:gd name="T23" fmla="*/ 0 h 64"/>
                  <a:gd name="T24" fmla="*/ 1 w 96"/>
                  <a:gd name="T25" fmla="*/ 0 h 64"/>
                  <a:gd name="T26" fmla="*/ 1 w 96"/>
                  <a:gd name="T27" fmla="*/ 0 h 64"/>
                  <a:gd name="T28" fmla="*/ 1 w 96"/>
                  <a:gd name="T29" fmla="*/ 0 h 64"/>
                  <a:gd name="T30" fmla="*/ 1 w 96"/>
                  <a:gd name="T31" fmla="*/ 0 h 64"/>
                  <a:gd name="T32" fmla="*/ 0 w 96"/>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64">
                    <a:moveTo>
                      <a:pt x="0" y="1"/>
                    </a:moveTo>
                    <a:lnTo>
                      <a:pt x="5" y="0"/>
                    </a:lnTo>
                    <a:lnTo>
                      <a:pt x="15" y="3"/>
                    </a:lnTo>
                    <a:lnTo>
                      <a:pt x="29" y="8"/>
                    </a:lnTo>
                    <a:lnTo>
                      <a:pt x="44" y="16"/>
                    </a:lnTo>
                    <a:lnTo>
                      <a:pt x="60" y="27"/>
                    </a:lnTo>
                    <a:lnTo>
                      <a:pt x="75" y="39"/>
                    </a:lnTo>
                    <a:lnTo>
                      <a:pt x="88" y="51"/>
                    </a:lnTo>
                    <a:lnTo>
                      <a:pt x="96" y="64"/>
                    </a:lnTo>
                    <a:lnTo>
                      <a:pt x="88" y="58"/>
                    </a:lnTo>
                    <a:lnTo>
                      <a:pt x="75" y="51"/>
                    </a:lnTo>
                    <a:lnTo>
                      <a:pt x="59" y="42"/>
                    </a:lnTo>
                    <a:lnTo>
                      <a:pt x="42" y="33"/>
                    </a:lnTo>
                    <a:lnTo>
                      <a:pt x="24" y="22"/>
                    </a:lnTo>
                    <a:lnTo>
                      <a:pt x="10" y="14"/>
                    </a:lnTo>
                    <a:lnTo>
                      <a:pt x="2"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5" name="Freeform 445">
                <a:extLst>
                  <a:ext uri="{FF2B5EF4-FFF2-40B4-BE49-F238E27FC236}">
                    <a16:creationId xmlns:a16="http://schemas.microsoft.com/office/drawing/2014/main" id="{3EC7D86D-ECC1-4C72-AF1B-B409226F5BBC}"/>
                  </a:ext>
                </a:extLst>
              </p:cNvPr>
              <p:cNvSpPr>
                <a:spLocks/>
              </p:cNvSpPr>
              <p:nvPr/>
            </p:nvSpPr>
            <p:spPr bwMode="auto">
              <a:xfrm>
                <a:off x="2790" y="386"/>
                <a:ext cx="52" cy="34"/>
              </a:xfrm>
              <a:custGeom>
                <a:avLst/>
                <a:gdLst>
                  <a:gd name="T0" fmla="*/ 0 w 105"/>
                  <a:gd name="T1" fmla="*/ 1 h 68"/>
                  <a:gd name="T2" fmla="*/ 0 w 105"/>
                  <a:gd name="T3" fmla="*/ 0 h 68"/>
                  <a:gd name="T4" fmla="*/ 0 w 105"/>
                  <a:gd name="T5" fmla="*/ 1 h 68"/>
                  <a:gd name="T6" fmla="*/ 0 w 105"/>
                  <a:gd name="T7" fmla="*/ 1 h 68"/>
                  <a:gd name="T8" fmla="*/ 0 w 105"/>
                  <a:gd name="T9" fmla="*/ 1 h 68"/>
                  <a:gd name="T10" fmla="*/ 1 w 105"/>
                  <a:gd name="T11" fmla="*/ 1 h 68"/>
                  <a:gd name="T12" fmla="*/ 1 w 105"/>
                  <a:gd name="T13" fmla="*/ 1 h 68"/>
                  <a:gd name="T14" fmla="*/ 1 w 105"/>
                  <a:gd name="T15" fmla="*/ 1 h 68"/>
                  <a:gd name="T16" fmla="*/ 1 w 105"/>
                  <a:gd name="T17" fmla="*/ 2 h 68"/>
                  <a:gd name="T18" fmla="*/ 1 w 105"/>
                  <a:gd name="T19" fmla="*/ 1 h 68"/>
                  <a:gd name="T20" fmla="*/ 1 w 105"/>
                  <a:gd name="T21" fmla="*/ 1 h 68"/>
                  <a:gd name="T22" fmla="*/ 1 w 105"/>
                  <a:gd name="T23" fmla="*/ 1 h 68"/>
                  <a:gd name="T24" fmla="*/ 0 w 105"/>
                  <a:gd name="T25" fmla="*/ 1 h 68"/>
                  <a:gd name="T26" fmla="*/ 0 w 105"/>
                  <a:gd name="T27" fmla="*/ 1 h 68"/>
                  <a:gd name="T28" fmla="*/ 0 w 105"/>
                  <a:gd name="T29" fmla="*/ 1 h 68"/>
                  <a:gd name="T30" fmla="*/ 0 w 105"/>
                  <a:gd name="T31" fmla="*/ 1 h 68"/>
                  <a:gd name="T32" fmla="*/ 0 w 105"/>
                  <a:gd name="T33" fmla="*/ 1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5" h="68">
                    <a:moveTo>
                      <a:pt x="0" y="1"/>
                    </a:moveTo>
                    <a:lnTo>
                      <a:pt x="6" y="0"/>
                    </a:lnTo>
                    <a:lnTo>
                      <a:pt x="17" y="4"/>
                    </a:lnTo>
                    <a:lnTo>
                      <a:pt x="33" y="11"/>
                    </a:lnTo>
                    <a:lnTo>
                      <a:pt x="51" y="21"/>
                    </a:lnTo>
                    <a:lnTo>
                      <a:pt x="69" y="32"/>
                    </a:lnTo>
                    <a:lnTo>
                      <a:pt x="85" y="45"/>
                    </a:lnTo>
                    <a:lnTo>
                      <a:pt x="98" y="57"/>
                    </a:lnTo>
                    <a:lnTo>
                      <a:pt x="105" y="68"/>
                    </a:lnTo>
                    <a:lnTo>
                      <a:pt x="97" y="64"/>
                    </a:lnTo>
                    <a:lnTo>
                      <a:pt x="83" y="57"/>
                    </a:lnTo>
                    <a:lnTo>
                      <a:pt x="66" y="46"/>
                    </a:lnTo>
                    <a:lnTo>
                      <a:pt x="46" y="35"/>
                    </a:lnTo>
                    <a:lnTo>
                      <a:pt x="29" y="24"/>
                    </a:lnTo>
                    <a:lnTo>
                      <a:pt x="13" y="14"/>
                    </a:lnTo>
                    <a:lnTo>
                      <a:pt x="4" y="6"/>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6" name="Freeform 446">
                <a:extLst>
                  <a:ext uri="{FF2B5EF4-FFF2-40B4-BE49-F238E27FC236}">
                    <a16:creationId xmlns:a16="http://schemas.microsoft.com/office/drawing/2014/main" id="{F2D2C313-4F90-4505-9603-4D0896542C3C}"/>
                  </a:ext>
                </a:extLst>
              </p:cNvPr>
              <p:cNvSpPr>
                <a:spLocks/>
              </p:cNvSpPr>
              <p:nvPr/>
            </p:nvSpPr>
            <p:spPr bwMode="auto">
              <a:xfrm>
                <a:off x="2794" y="402"/>
                <a:ext cx="43" cy="37"/>
              </a:xfrm>
              <a:custGeom>
                <a:avLst/>
                <a:gdLst>
                  <a:gd name="T0" fmla="*/ 0 w 85"/>
                  <a:gd name="T1" fmla="*/ 0 h 72"/>
                  <a:gd name="T2" fmla="*/ 1 w 85"/>
                  <a:gd name="T3" fmla="*/ 0 h 72"/>
                  <a:gd name="T4" fmla="*/ 1 w 85"/>
                  <a:gd name="T5" fmla="*/ 1 h 72"/>
                  <a:gd name="T6" fmla="*/ 1 w 85"/>
                  <a:gd name="T7" fmla="*/ 1 h 72"/>
                  <a:gd name="T8" fmla="*/ 1 w 85"/>
                  <a:gd name="T9" fmla="*/ 1 h 72"/>
                  <a:gd name="T10" fmla="*/ 1 w 85"/>
                  <a:gd name="T11" fmla="*/ 1 h 72"/>
                  <a:gd name="T12" fmla="*/ 2 w 85"/>
                  <a:gd name="T13" fmla="*/ 1 h 72"/>
                  <a:gd name="T14" fmla="*/ 2 w 85"/>
                  <a:gd name="T15" fmla="*/ 1 h 72"/>
                  <a:gd name="T16" fmla="*/ 2 w 85"/>
                  <a:gd name="T17" fmla="*/ 2 h 72"/>
                  <a:gd name="T18" fmla="*/ 2 w 85"/>
                  <a:gd name="T19" fmla="*/ 2 h 72"/>
                  <a:gd name="T20" fmla="*/ 2 w 85"/>
                  <a:gd name="T21" fmla="*/ 1 h 72"/>
                  <a:gd name="T22" fmla="*/ 1 w 85"/>
                  <a:gd name="T23" fmla="*/ 1 h 72"/>
                  <a:gd name="T24" fmla="*/ 1 w 85"/>
                  <a:gd name="T25" fmla="*/ 1 h 72"/>
                  <a:gd name="T26" fmla="*/ 1 w 85"/>
                  <a:gd name="T27" fmla="*/ 1 h 72"/>
                  <a:gd name="T28" fmla="*/ 1 w 85"/>
                  <a:gd name="T29" fmla="*/ 1 h 72"/>
                  <a:gd name="T30" fmla="*/ 1 w 85"/>
                  <a:gd name="T31" fmla="*/ 1 h 72"/>
                  <a:gd name="T32" fmla="*/ 0 w 85"/>
                  <a:gd name="T33" fmla="*/ 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72">
                    <a:moveTo>
                      <a:pt x="0" y="0"/>
                    </a:moveTo>
                    <a:lnTo>
                      <a:pt x="5" y="0"/>
                    </a:lnTo>
                    <a:lnTo>
                      <a:pt x="15" y="5"/>
                    </a:lnTo>
                    <a:lnTo>
                      <a:pt x="28" y="15"/>
                    </a:lnTo>
                    <a:lnTo>
                      <a:pt x="43" y="25"/>
                    </a:lnTo>
                    <a:lnTo>
                      <a:pt x="58" y="39"/>
                    </a:lnTo>
                    <a:lnTo>
                      <a:pt x="72" y="51"/>
                    </a:lnTo>
                    <a:lnTo>
                      <a:pt x="81" y="63"/>
                    </a:lnTo>
                    <a:lnTo>
                      <a:pt x="85" y="72"/>
                    </a:lnTo>
                    <a:lnTo>
                      <a:pt x="77" y="66"/>
                    </a:lnTo>
                    <a:lnTo>
                      <a:pt x="65" y="57"/>
                    </a:lnTo>
                    <a:lnTo>
                      <a:pt x="50" y="47"/>
                    </a:lnTo>
                    <a:lnTo>
                      <a:pt x="35" y="35"/>
                    </a:lnTo>
                    <a:lnTo>
                      <a:pt x="20" y="24"/>
                    </a:lnTo>
                    <a:lnTo>
                      <a:pt x="8" y="13"/>
                    </a:lnTo>
                    <a:lnTo>
                      <a:pt x="1"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7" name="Freeform 447">
                <a:extLst>
                  <a:ext uri="{FF2B5EF4-FFF2-40B4-BE49-F238E27FC236}">
                    <a16:creationId xmlns:a16="http://schemas.microsoft.com/office/drawing/2014/main" id="{5FD749FE-093B-443F-B5E0-9E98E130736D}"/>
                  </a:ext>
                </a:extLst>
              </p:cNvPr>
              <p:cNvSpPr>
                <a:spLocks/>
              </p:cNvSpPr>
              <p:nvPr/>
            </p:nvSpPr>
            <p:spPr bwMode="auto">
              <a:xfrm>
                <a:off x="2795" y="422"/>
                <a:ext cx="35" cy="31"/>
              </a:xfrm>
              <a:custGeom>
                <a:avLst/>
                <a:gdLst>
                  <a:gd name="T0" fmla="*/ 0 w 70"/>
                  <a:gd name="T1" fmla="*/ 0 h 62"/>
                  <a:gd name="T2" fmla="*/ 1 w 70"/>
                  <a:gd name="T3" fmla="*/ 0 h 62"/>
                  <a:gd name="T4" fmla="*/ 1 w 70"/>
                  <a:gd name="T5" fmla="*/ 1 h 62"/>
                  <a:gd name="T6" fmla="*/ 1 w 70"/>
                  <a:gd name="T7" fmla="*/ 1 h 62"/>
                  <a:gd name="T8" fmla="*/ 1 w 70"/>
                  <a:gd name="T9" fmla="*/ 1 h 62"/>
                  <a:gd name="T10" fmla="*/ 1 w 70"/>
                  <a:gd name="T11" fmla="*/ 1 h 62"/>
                  <a:gd name="T12" fmla="*/ 1 w 70"/>
                  <a:gd name="T13" fmla="*/ 1 h 62"/>
                  <a:gd name="T14" fmla="*/ 2 w 70"/>
                  <a:gd name="T15" fmla="*/ 1 h 62"/>
                  <a:gd name="T16" fmla="*/ 2 w 70"/>
                  <a:gd name="T17" fmla="*/ 1 h 62"/>
                  <a:gd name="T18" fmla="*/ 1 w 70"/>
                  <a:gd name="T19" fmla="*/ 1 h 62"/>
                  <a:gd name="T20" fmla="*/ 1 w 70"/>
                  <a:gd name="T21" fmla="*/ 1 h 62"/>
                  <a:gd name="T22" fmla="*/ 1 w 70"/>
                  <a:gd name="T23" fmla="*/ 1 h 62"/>
                  <a:gd name="T24" fmla="*/ 1 w 70"/>
                  <a:gd name="T25" fmla="*/ 1 h 62"/>
                  <a:gd name="T26" fmla="*/ 1 w 70"/>
                  <a:gd name="T27" fmla="*/ 1 h 62"/>
                  <a:gd name="T28" fmla="*/ 1 w 70"/>
                  <a:gd name="T29" fmla="*/ 1 h 62"/>
                  <a:gd name="T30" fmla="*/ 1 w 70"/>
                  <a:gd name="T31" fmla="*/ 1 h 62"/>
                  <a:gd name="T32" fmla="*/ 0 w 70"/>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 h="62">
                    <a:moveTo>
                      <a:pt x="0" y="0"/>
                    </a:moveTo>
                    <a:lnTo>
                      <a:pt x="4" y="0"/>
                    </a:lnTo>
                    <a:lnTo>
                      <a:pt x="12" y="2"/>
                    </a:lnTo>
                    <a:lnTo>
                      <a:pt x="24" y="9"/>
                    </a:lnTo>
                    <a:lnTo>
                      <a:pt x="35" y="17"/>
                    </a:lnTo>
                    <a:lnTo>
                      <a:pt x="47" y="26"/>
                    </a:lnTo>
                    <a:lnTo>
                      <a:pt x="57" y="38"/>
                    </a:lnTo>
                    <a:lnTo>
                      <a:pt x="65" y="49"/>
                    </a:lnTo>
                    <a:lnTo>
                      <a:pt x="70" y="62"/>
                    </a:lnTo>
                    <a:lnTo>
                      <a:pt x="63" y="55"/>
                    </a:lnTo>
                    <a:lnTo>
                      <a:pt x="53" y="47"/>
                    </a:lnTo>
                    <a:lnTo>
                      <a:pt x="40" y="38"/>
                    </a:lnTo>
                    <a:lnTo>
                      <a:pt x="27" y="27"/>
                    </a:lnTo>
                    <a:lnTo>
                      <a:pt x="16" y="18"/>
                    </a:lnTo>
                    <a:lnTo>
                      <a:pt x="7" y="10"/>
                    </a:lnTo>
                    <a:lnTo>
                      <a:pt x="1"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8" name="Freeform 448">
                <a:extLst>
                  <a:ext uri="{FF2B5EF4-FFF2-40B4-BE49-F238E27FC236}">
                    <a16:creationId xmlns:a16="http://schemas.microsoft.com/office/drawing/2014/main" id="{8F2A9230-7C27-44C1-B056-24DBA268D7FF}"/>
                  </a:ext>
                </a:extLst>
              </p:cNvPr>
              <p:cNvSpPr>
                <a:spLocks/>
              </p:cNvSpPr>
              <p:nvPr/>
            </p:nvSpPr>
            <p:spPr bwMode="auto">
              <a:xfrm>
                <a:off x="2795" y="441"/>
                <a:ext cx="25" cy="26"/>
              </a:xfrm>
              <a:custGeom>
                <a:avLst/>
                <a:gdLst>
                  <a:gd name="T0" fmla="*/ 0 w 49"/>
                  <a:gd name="T1" fmla="*/ 0 h 53"/>
                  <a:gd name="T2" fmla="*/ 1 w 49"/>
                  <a:gd name="T3" fmla="*/ 0 h 53"/>
                  <a:gd name="T4" fmla="*/ 1 w 49"/>
                  <a:gd name="T5" fmla="*/ 0 h 53"/>
                  <a:gd name="T6" fmla="*/ 1 w 49"/>
                  <a:gd name="T7" fmla="*/ 0 h 53"/>
                  <a:gd name="T8" fmla="*/ 1 w 49"/>
                  <a:gd name="T9" fmla="*/ 0 h 53"/>
                  <a:gd name="T10" fmla="*/ 1 w 49"/>
                  <a:gd name="T11" fmla="*/ 0 h 53"/>
                  <a:gd name="T12" fmla="*/ 1 w 49"/>
                  <a:gd name="T13" fmla="*/ 0 h 53"/>
                  <a:gd name="T14" fmla="*/ 1 w 49"/>
                  <a:gd name="T15" fmla="*/ 0 h 53"/>
                  <a:gd name="T16" fmla="*/ 1 w 49"/>
                  <a:gd name="T17" fmla="*/ 0 h 53"/>
                  <a:gd name="T18" fmla="*/ 1 w 49"/>
                  <a:gd name="T19" fmla="*/ 0 h 53"/>
                  <a:gd name="T20" fmla="*/ 1 w 49"/>
                  <a:gd name="T21" fmla="*/ 0 h 53"/>
                  <a:gd name="T22" fmla="*/ 1 w 49"/>
                  <a:gd name="T23" fmla="*/ 0 h 53"/>
                  <a:gd name="T24" fmla="*/ 1 w 49"/>
                  <a:gd name="T25" fmla="*/ 0 h 53"/>
                  <a:gd name="T26" fmla="*/ 1 w 49"/>
                  <a:gd name="T27" fmla="*/ 0 h 53"/>
                  <a:gd name="T28" fmla="*/ 1 w 49"/>
                  <a:gd name="T29" fmla="*/ 0 h 53"/>
                  <a:gd name="T30" fmla="*/ 1 w 49"/>
                  <a:gd name="T31" fmla="*/ 0 h 53"/>
                  <a:gd name="T32" fmla="*/ 0 w 4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53">
                    <a:moveTo>
                      <a:pt x="0" y="0"/>
                    </a:moveTo>
                    <a:lnTo>
                      <a:pt x="3" y="0"/>
                    </a:lnTo>
                    <a:lnTo>
                      <a:pt x="10" y="3"/>
                    </a:lnTo>
                    <a:lnTo>
                      <a:pt x="19" y="10"/>
                    </a:lnTo>
                    <a:lnTo>
                      <a:pt x="28" y="18"/>
                    </a:lnTo>
                    <a:lnTo>
                      <a:pt x="36" y="29"/>
                    </a:lnTo>
                    <a:lnTo>
                      <a:pt x="43" y="38"/>
                    </a:lnTo>
                    <a:lnTo>
                      <a:pt x="48" y="47"/>
                    </a:lnTo>
                    <a:lnTo>
                      <a:pt x="49" y="53"/>
                    </a:lnTo>
                    <a:lnTo>
                      <a:pt x="45" y="47"/>
                    </a:lnTo>
                    <a:lnTo>
                      <a:pt x="36" y="40"/>
                    </a:lnTo>
                    <a:lnTo>
                      <a:pt x="28" y="33"/>
                    </a:lnTo>
                    <a:lnTo>
                      <a:pt x="20" y="25"/>
                    </a:lnTo>
                    <a:lnTo>
                      <a:pt x="12" y="17"/>
                    </a:lnTo>
                    <a:lnTo>
                      <a:pt x="5" y="10"/>
                    </a:lnTo>
                    <a:lnTo>
                      <a:pt x="1"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69" name="Freeform 449">
                <a:extLst>
                  <a:ext uri="{FF2B5EF4-FFF2-40B4-BE49-F238E27FC236}">
                    <a16:creationId xmlns:a16="http://schemas.microsoft.com/office/drawing/2014/main" id="{62E913A4-6189-4CB8-85D5-587ADFD5ECF1}"/>
                  </a:ext>
                </a:extLst>
              </p:cNvPr>
              <p:cNvSpPr>
                <a:spLocks/>
              </p:cNvSpPr>
              <p:nvPr/>
            </p:nvSpPr>
            <p:spPr bwMode="auto">
              <a:xfrm>
                <a:off x="2797" y="458"/>
                <a:ext cx="17" cy="18"/>
              </a:xfrm>
              <a:custGeom>
                <a:avLst/>
                <a:gdLst>
                  <a:gd name="T0" fmla="*/ 0 w 35"/>
                  <a:gd name="T1" fmla="*/ 0 h 36"/>
                  <a:gd name="T2" fmla="*/ 0 w 35"/>
                  <a:gd name="T3" fmla="*/ 0 h 36"/>
                  <a:gd name="T4" fmla="*/ 0 w 35"/>
                  <a:gd name="T5" fmla="*/ 1 h 36"/>
                  <a:gd name="T6" fmla="*/ 0 w 35"/>
                  <a:gd name="T7" fmla="*/ 1 h 36"/>
                  <a:gd name="T8" fmla="*/ 0 w 35"/>
                  <a:gd name="T9" fmla="*/ 1 h 36"/>
                  <a:gd name="T10" fmla="*/ 0 w 35"/>
                  <a:gd name="T11" fmla="*/ 1 h 36"/>
                  <a:gd name="T12" fmla="*/ 0 w 35"/>
                  <a:gd name="T13" fmla="*/ 1 h 36"/>
                  <a:gd name="T14" fmla="*/ 0 w 35"/>
                  <a:gd name="T15" fmla="*/ 1 h 36"/>
                  <a:gd name="T16" fmla="*/ 0 w 35"/>
                  <a:gd name="T17" fmla="*/ 1 h 36"/>
                  <a:gd name="T18" fmla="*/ 0 w 35"/>
                  <a:gd name="T19" fmla="*/ 1 h 36"/>
                  <a:gd name="T20" fmla="*/ 0 w 35"/>
                  <a:gd name="T21" fmla="*/ 1 h 36"/>
                  <a:gd name="T22" fmla="*/ 0 w 35"/>
                  <a:gd name="T23" fmla="*/ 1 h 36"/>
                  <a:gd name="T24" fmla="*/ 0 w 35"/>
                  <a:gd name="T25" fmla="*/ 1 h 36"/>
                  <a:gd name="T26" fmla="*/ 0 w 35"/>
                  <a:gd name="T27" fmla="*/ 1 h 36"/>
                  <a:gd name="T28" fmla="*/ 0 w 35"/>
                  <a:gd name="T29" fmla="*/ 1 h 36"/>
                  <a:gd name="T30" fmla="*/ 0 w 35"/>
                  <a:gd name="T31" fmla="*/ 1 h 36"/>
                  <a:gd name="T32" fmla="*/ 0 w 35"/>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36">
                    <a:moveTo>
                      <a:pt x="2" y="0"/>
                    </a:moveTo>
                    <a:lnTo>
                      <a:pt x="6" y="0"/>
                    </a:lnTo>
                    <a:lnTo>
                      <a:pt x="10" y="3"/>
                    </a:lnTo>
                    <a:lnTo>
                      <a:pt x="17" y="6"/>
                    </a:lnTo>
                    <a:lnTo>
                      <a:pt x="23" y="12"/>
                    </a:lnTo>
                    <a:lnTo>
                      <a:pt x="29" y="18"/>
                    </a:lnTo>
                    <a:lnTo>
                      <a:pt x="32" y="25"/>
                    </a:lnTo>
                    <a:lnTo>
                      <a:pt x="35" y="30"/>
                    </a:lnTo>
                    <a:lnTo>
                      <a:pt x="33" y="36"/>
                    </a:lnTo>
                    <a:lnTo>
                      <a:pt x="31" y="29"/>
                    </a:lnTo>
                    <a:lnTo>
                      <a:pt x="27" y="23"/>
                    </a:lnTo>
                    <a:lnTo>
                      <a:pt x="20" y="18"/>
                    </a:lnTo>
                    <a:lnTo>
                      <a:pt x="13" y="13"/>
                    </a:lnTo>
                    <a:lnTo>
                      <a:pt x="7" y="10"/>
                    </a:lnTo>
                    <a:lnTo>
                      <a:pt x="2" y="6"/>
                    </a:lnTo>
                    <a:lnTo>
                      <a:pt x="0" y="3"/>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0" name="Freeform 450">
                <a:extLst>
                  <a:ext uri="{FF2B5EF4-FFF2-40B4-BE49-F238E27FC236}">
                    <a16:creationId xmlns:a16="http://schemas.microsoft.com/office/drawing/2014/main" id="{51F4BA7D-24C7-4652-9A54-805CA2103B1F}"/>
                  </a:ext>
                </a:extLst>
              </p:cNvPr>
              <p:cNvSpPr>
                <a:spLocks/>
              </p:cNvSpPr>
              <p:nvPr/>
            </p:nvSpPr>
            <p:spPr bwMode="auto">
              <a:xfrm>
                <a:off x="2812" y="314"/>
                <a:ext cx="21" cy="20"/>
              </a:xfrm>
              <a:custGeom>
                <a:avLst/>
                <a:gdLst>
                  <a:gd name="T0" fmla="*/ 0 w 43"/>
                  <a:gd name="T1" fmla="*/ 1 h 40"/>
                  <a:gd name="T2" fmla="*/ 0 w 43"/>
                  <a:gd name="T3" fmla="*/ 1 h 40"/>
                  <a:gd name="T4" fmla="*/ 0 w 43"/>
                  <a:gd name="T5" fmla="*/ 1 h 40"/>
                  <a:gd name="T6" fmla="*/ 0 w 43"/>
                  <a:gd name="T7" fmla="*/ 1 h 40"/>
                  <a:gd name="T8" fmla="*/ 0 w 43"/>
                  <a:gd name="T9" fmla="*/ 1 h 40"/>
                  <a:gd name="T10" fmla="*/ 0 w 43"/>
                  <a:gd name="T11" fmla="*/ 1 h 40"/>
                  <a:gd name="T12" fmla="*/ 0 w 43"/>
                  <a:gd name="T13" fmla="*/ 1 h 40"/>
                  <a:gd name="T14" fmla="*/ 0 w 43"/>
                  <a:gd name="T15" fmla="*/ 1 h 40"/>
                  <a:gd name="T16" fmla="*/ 0 w 43"/>
                  <a:gd name="T17" fmla="*/ 1 h 40"/>
                  <a:gd name="T18" fmla="*/ 0 w 43"/>
                  <a:gd name="T19" fmla="*/ 0 h 40"/>
                  <a:gd name="T20" fmla="*/ 0 w 43"/>
                  <a:gd name="T21" fmla="*/ 1 h 40"/>
                  <a:gd name="T22" fmla="*/ 0 w 43"/>
                  <a:gd name="T23" fmla="*/ 1 h 40"/>
                  <a:gd name="T24" fmla="*/ 0 w 43"/>
                  <a:gd name="T25" fmla="*/ 1 h 40"/>
                  <a:gd name="T26" fmla="*/ 0 w 43"/>
                  <a:gd name="T27" fmla="*/ 1 h 40"/>
                  <a:gd name="T28" fmla="*/ 0 w 43"/>
                  <a:gd name="T29" fmla="*/ 1 h 40"/>
                  <a:gd name="T30" fmla="*/ 0 w 43"/>
                  <a:gd name="T31" fmla="*/ 1 h 40"/>
                  <a:gd name="T32" fmla="*/ 0 w 43"/>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0">
                    <a:moveTo>
                      <a:pt x="43" y="40"/>
                    </a:moveTo>
                    <a:lnTo>
                      <a:pt x="39" y="38"/>
                    </a:lnTo>
                    <a:lnTo>
                      <a:pt x="32" y="35"/>
                    </a:lnTo>
                    <a:lnTo>
                      <a:pt x="24" y="29"/>
                    </a:lnTo>
                    <a:lnTo>
                      <a:pt x="16" y="23"/>
                    </a:lnTo>
                    <a:lnTo>
                      <a:pt x="8" y="16"/>
                    </a:lnTo>
                    <a:lnTo>
                      <a:pt x="2" y="10"/>
                    </a:lnTo>
                    <a:lnTo>
                      <a:pt x="0" y="6"/>
                    </a:lnTo>
                    <a:lnTo>
                      <a:pt x="1" y="1"/>
                    </a:lnTo>
                    <a:lnTo>
                      <a:pt x="6" y="0"/>
                    </a:lnTo>
                    <a:lnTo>
                      <a:pt x="10" y="2"/>
                    </a:lnTo>
                    <a:lnTo>
                      <a:pt x="16" y="7"/>
                    </a:lnTo>
                    <a:lnTo>
                      <a:pt x="23" y="14"/>
                    </a:lnTo>
                    <a:lnTo>
                      <a:pt x="29" y="22"/>
                    </a:lnTo>
                    <a:lnTo>
                      <a:pt x="35" y="30"/>
                    </a:lnTo>
                    <a:lnTo>
                      <a:pt x="39" y="36"/>
                    </a:lnTo>
                    <a:lnTo>
                      <a:pt x="43"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1" name="Freeform 451">
                <a:extLst>
                  <a:ext uri="{FF2B5EF4-FFF2-40B4-BE49-F238E27FC236}">
                    <a16:creationId xmlns:a16="http://schemas.microsoft.com/office/drawing/2014/main" id="{1FD3EB02-6410-4A23-AF4D-6F562FA73C00}"/>
                  </a:ext>
                </a:extLst>
              </p:cNvPr>
              <p:cNvSpPr>
                <a:spLocks/>
              </p:cNvSpPr>
              <p:nvPr/>
            </p:nvSpPr>
            <p:spPr bwMode="auto">
              <a:xfrm>
                <a:off x="2834" y="312"/>
                <a:ext cx="11" cy="23"/>
              </a:xfrm>
              <a:custGeom>
                <a:avLst/>
                <a:gdLst>
                  <a:gd name="T0" fmla="*/ 0 w 22"/>
                  <a:gd name="T1" fmla="*/ 1 h 46"/>
                  <a:gd name="T2" fmla="*/ 1 w 22"/>
                  <a:gd name="T3" fmla="*/ 1 h 46"/>
                  <a:gd name="T4" fmla="*/ 1 w 22"/>
                  <a:gd name="T5" fmla="*/ 1 h 46"/>
                  <a:gd name="T6" fmla="*/ 1 w 22"/>
                  <a:gd name="T7" fmla="*/ 1 h 46"/>
                  <a:gd name="T8" fmla="*/ 1 w 22"/>
                  <a:gd name="T9" fmla="*/ 0 h 46"/>
                  <a:gd name="T10" fmla="*/ 1 w 22"/>
                  <a:gd name="T11" fmla="*/ 1 h 46"/>
                  <a:gd name="T12" fmla="*/ 1 w 22"/>
                  <a:gd name="T13" fmla="*/ 1 h 46"/>
                  <a:gd name="T14" fmla="*/ 1 w 22"/>
                  <a:gd name="T15" fmla="*/ 1 h 46"/>
                  <a:gd name="T16" fmla="*/ 0 w 22"/>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46">
                    <a:moveTo>
                      <a:pt x="0" y="46"/>
                    </a:moveTo>
                    <a:lnTo>
                      <a:pt x="5" y="37"/>
                    </a:lnTo>
                    <a:lnTo>
                      <a:pt x="15" y="23"/>
                    </a:lnTo>
                    <a:lnTo>
                      <a:pt x="22" y="9"/>
                    </a:lnTo>
                    <a:lnTo>
                      <a:pt x="20" y="0"/>
                    </a:lnTo>
                    <a:lnTo>
                      <a:pt x="14" y="2"/>
                    </a:lnTo>
                    <a:lnTo>
                      <a:pt x="8" y="16"/>
                    </a:lnTo>
                    <a:lnTo>
                      <a:pt x="3" y="33"/>
                    </a:lnTo>
                    <a:lnTo>
                      <a:pt x="0"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2" name="Freeform 452">
                <a:extLst>
                  <a:ext uri="{FF2B5EF4-FFF2-40B4-BE49-F238E27FC236}">
                    <a16:creationId xmlns:a16="http://schemas.microsoft.com/office/drawing/2014/main" id="{DF414208-AB83-44C7-9DF2-D78099894960}"/>
                  </a:ext>
                </a:extLst>
              </p:cNvPr>
              <p:cNvSpPr>
                <a:spLocks/>
              </p:cNvSpPr>
              <p:nvPr/>
            </p:nvSpPr>
            <p:spPr bwMode="auto">
              <a:xfrm>
                <a:off x="2826" y="303"/>
                <a:ext cx="6" cy="27"/>
              </a:xfrm>
              <a:custGeom>
                <a:avLst/>
                <a:gdLst>
                  <a:gd name="T0" fmla="*/ 1 w 12"/>
                  <a:gd name="T1" fmla="*/ 1 h 53"/>
                  <a:gd name="T2" fmla="*/ 1 w 12"/>
                  <a:gd name="T3" fmla="*/ 1 h 53"/>
                  <a:gd name="T4" fmla="*/ 1 w 12"/>
                  <a:gd name="T5" fmla="*/ 1 h 53"/>
                  <a:gd name="T6" fmla="*/ 1 w 12"/>
                  <a:gd name="T7" fmla="*/ 1 h 53"/>
                  <a:gd name="T8" fmla="*/ 1 w 12"/>
                  <a:gd name="T9" fmla="*/ 0 h 53"/>
                  <a:gd name="T10" fmla="*/ 0 w 12"/>
                  <a:gd name="T11" fmla="*/ 1 h 53"/>
                  <a:gd name="T12" fmla="*/ 1 w 12"/>
                  <a:gd name="T13" fmla="*/ 1 h 53"/>
                  <a:gd name="T14" fmla="*/ 1 w 12"/>
                  <a:gd name="T15" fmla="*/ 1 h 53"/>
                  <a:gd name="T16" fmla="*/ 1 w 12"/>
                  <a:gd name="T17" fmla="*/ 1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3">
                    <a:moveTo>
                      <a:pt x="12" y="53"/>
                    </a:moveTo>
                    <a:lnTo>
                      <a:pt x="12" y="43"/>
                    </a:lnTo>
                    <a:lnTo>
                      <a:pt x="12" y="26"/>
                    </a:lnTo>
                    <a:lnTo>
                      <a:pt x="10" y="8"/>
                    </a:lnTo>
                    <a:lnTo>
                      <a:pt x="4" y="0"/>
                    </a:lnTo>
                    <a:lnTo>
                      <a:pt x="0" y="7"/>
                    </a:lnTo>
                    <a:lnTo>
                      <a:pt x="3" y="23"/>
                    </a:lnTo>
                    <a:lnTo>
                      <a:pt x="8" y="41"/>
                    </a:lnTo>
                    <a:lnTo>
                      <a:pt x="12" y="5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3" name="Freeform 453">
                <a:extLst>
                  <a:ext uri="{FF2B5EF4-FFF2-40B4-BE49-F238E27FC236}">
                    <a16:creationId xmlns:a16="http://schemas.microsoft.com/office/drawing/2014/main" id="{1343F649-8327-4CF9-AA50-BADC6F5E84ED}"/>
                  </a:ext>
                </a:extLst>
              </p:cNvPr>
              <p:cNvSpPr>
                <a:spLocks/>
              </p:cNvSpPr>
              <p:nvPr/>
            </p:nvSpPr>
            <p:spPr bwMode="auto">
              <a:xfrm>
                <a:off x="2837" y="319"/>
                <a:ext cx="21" cy="24"/>
              </a:xfrm>
              <a:custGeom>
                <a:avLst/>
                <a:gdLst>
                  <a:gd name="T0" fmla="*/ 0 w 41"/>
                  <a:gd name="T1" fmla="*/ 1 h 47"/>
                  <a:gd name="T2" fmla="*/ 1 w 41"/>
                  <a:gd name="T3" fmla="*/ 1 h 47"/>
                  <a:gd name="T4" fmla="*/ 1 w 41"/>
                  <a:gd name="T5" fmla="*/ 1 h 47"/>
                  <a:gd name="T6" fmla="*/ 1 w 41"/>
                  <a:gd name="T7" fmla="*/ 1 h 47"/>
                  <a:gd name="T8" fmla="*/ 1 w 41"/>
                  <a:gd name="T9" fmla="*/ 1 h 47"/>
                  <a:gd name="T10" fmla="*/ 1 w 41"/>
                  <a:gd name="T11" fmla="*/ 1 h 47"/>
                  <a:gd name="T12" fmla="*/ 1 w 41"/>
                  <a:gd name="T13" fmla="*/ 1 h 47"/>
                  <a:gd name="T14" fmla="*/ 1 w 41"/>
                  <a:gd name="T15" fmla="*/ 0 h 47"/>
                  <a:gd name="T16" fmla="*/ 1 w 41"/>
                  <a:gd name="T17" fmla="*/ 1 h 47"/>
                  <a:gd name="T18" fmla="*/ 1 w 41"/>
                  <a:gd name="T19" fmla="*/ 1 h 47"/>
                  <a:gd name="T20" fmla="*/ 1 w 41"/>
                  <a:gd name="T21" fmla="*/ 1 h 47"/>
                  <a:gd name="T22" fmla="*/ 1 w 41"/>
                  <a:gd name="T23" fmla="*/ 1 h 47"/>
                  <a:gd name="T24" fmla="*/ 1 w 41"/>
                  <a:gd name="T25" fmla="*/ 1 h 47"/>
                  <a:gd name="T26" fmla="*/ 1 w 41"/>
                  <a:gd name="T27" fmla="*/ 1 h 47"/>
                  <a:gd name="T28" fmla="*/ 1 w 41"/>
                  <a:gd name="T29" fmla="*/ 1 h 47"/>
                  <a:gd name="T30" fmla="*/ 1 w 41"/>
                  <a:gd name="T31" fmla="*/ 1 h 47"/>
                  <a:gd name="T32" fmla="*/ 0 w 41"/>
                  <a:gd name="T33" fmla="*/ 1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7">
                    <a:moveTo>
                      <a:pt x="0" y="47"/>
                    </a:moveTo>
                    <a:lnTo>
                      <a:pt x="3" y="41"/>
                    </a:lnTo>
                    <a:lnTo>
                      <a:pt x="9" y="33"/>
                    </a:lnTo>
                    <a:lnTo>
                      <a:pt x="15" y="24"/>
                    </a:lnTo>
                    <a:lnTo>
                      <a:pt x="20" y="16"/>
                    </a:lnTo>
                    <a:lnTo>
                      <a:pt x="27" y="8"/>
                    </a:lnTo>
                    <a:lnTo>
                      <a:pt x="33" y="3"/>
                    </a:lnTo>
                    <a:lnTo>
                      <a:pt x="38" y="0"/>
                    </a:lnTo>
                    <a:lnTo>
                      <a:pt x="41" y="1"/>
                    </a:lnTo>
                    <a:lnTo>
                      <a:pt x="41" y="4"/>
                    </a:lnTo>
                    <a:lnTo>
                      <a:pt x="38" y="10"/>
                    </a:lnTo>
                    <a:lnTo>
                      <a:pt x="32" y="17"/>
                    </a:lnTo>
                    <a:lnTo>
                      <a:pt x="25" y="24"/>
                    </a:lnTo>
                    <a:lnTo>
                      <a:pt x="17" y="32"/>
                    </a:lnTo>
                    <a:lnTo>
                      <a:pt x="10" y="38"/>
                    </a:lnTo>
                    <a:lnTo>
                      <a:pt x="3" y="43"/>
                    </a:lnTo>
                    <a:lnTo>
                      <a:pt x="0" y="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4" name="Freeform 454">
                <a:extLst>
                  <a:ext uri="{FF2B5EF4-FFF2-40B4-BE49-F238E27FC236}">
                    <a16:creationId xmlns:a16="http://schemas.microsoft.com/office/drawing/2014/main" id="{61E7DA1D-18A4-4062-AE4B-5B398CFE8819}"/>
                  </a:ext>
                </a:extLst>
              </p:cNvPr>
              <p:cNvSpPr>
                <a:spLocks/>
              </p:cNvSpPr>
              <p:nvPr/>
            </p:nvSpPr>
            <p:spPr bwMode="auto">
              <a:xfrm>
                <a:off x="2818" y="465"/>
                <a:ext cx="34" cy="7"/>
              </a:xfrm>
              <a:custGeom>
                <a:avLst/>
                <a:gdLst>
                  <a:gd name="T0" fmla="*/ 0 w 68"/>
                  <a:gd name="T1" fmla="*/ 0 h 15"/>
                  <a:gd name="T2" fmla="*/ 1 w 68"/>
                  <a:gd name="T3" fmla="*/ 0 h 15"/>
                  <a:gd name="T4" fmla="*/ 1 w 68"/>
                  <a:gd name="T5" fmla="*/ 0 h 15"/>
                  <a:gd name="T6" fmla="*/ 1 w 68"/>
                  <a:gd name="T7" fmla="*/ 0 h 15"/>
                  <a:gd name="T8" fmla="*/ 1 w 68"/>
                  <a:gd name="T9" fmla="*/ 0 h 15"/>
                  <a:gd name="T10" fmla="*/ 1 w 68"/>
                  <a:gd name="T11" fmla="*/ 0 h 15"/>
                  <a:gd name="T12" fmla="*/ 1 w 68"/>
                  <a:gd name="T13" fmla="*/ 0 h 15"/>
                  <a:gd name="T14" fmla="*/ 2 w 68"/>
                  <a:gd name="T15" fmla="*/ 0 h 15"/>
                  <a:gd name="T16" fmla="*/ 2 w 68"/>
                  <a:gd name="T17" fmla="*/ 0 h 15"/>
                  <a:gd name="T18" fmla="*/ 2 w 68"/>
                  <a:gd name="T19" fmla="*/ 0 h 15"/>
                  <a:gd name="T20" fmla="*/ 1 w 68"/>
                  <a:gd name="T21" fmla="*/ 0 h 15"/>
                  <a:gd name="T22" fmla="*/ 1 w 68"/>
                  <a:gd name="T23" fmla="*/ 0 h 15"/>
                  <a:gd name="T24" fmla="*/ 1 w 68"/>
                  <a:gd name="T25" fmla="*/ 0 h 15"/>
                  <a:gd name="T26" fmla="*/ 1 w 68"/>
                  <a:gd name="T27" fmla="*/ 0 h 15"/>
                  <a:gd name="T28" fmla="*/ 1 w 68"/>
                  <a:gd name="T29" fmla="*/ 0 h 15"/>
                  <a:gd name="T30" fmla="*/ 1 w 68"/>
                  <a:gd name="T31" fmla="*/ 0 h 15"/>
                  <a:gd name="T32" fmla="*/ 0 w 6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5">
                    <a:moveTo>
                      <a:pt x="0" y="2"/>
                    </a:moveTo>
                    <a:lnTo>
                      <a:pt x="8" y="1"/>
                    </a:lnTo>
                    <a:lnTo>
                      <a:pt x="17" y="1"/>
                    </a:lnTo>
                    <a:lnTo>
                      <a:pt x="28" y="0"/>
                    </a:lnTo>
                    <a:lnTo>
                      <a:pt x="40" y="0"/>
                    </a:lnTo>
                    <a:lnTo>
                      <a:pt x="50" y="1"/>
                    </a:lnTo>
                    <a:lnTo>
                      <a:pt x="58" y="3"/>
                    </a:lnTo>
                    <a:lnTo>
                      <a:pt x="65" y="6"/>
                    </a:lnTo>
                    <a:lnTo>
                      <a:pt x="68" y="10"/>
                    </a:lnTo>
                    <a:lnTo>
                      <a:pt x="65" y="14"/>
                    </a:lnTo>
                    <a:lnTo>
                      <a:pt x="60" y="15"/>
                    </a:lnTo>
                    <a:lnTo>
                      <a:pt x="51" y="14"/>
                    </a:lnTo>
                    <a:lnTo>
                      <a:pt x="41" y="12"/>
                    </a:lnTo>
                    <a:lnTo>
                      <a:pt x="30" y="8"/>
                    </a:lnTo>
                    <a:lnTo>
                      <a:pt x="18" y="6"/>
                    </a:lnTo>
                    <a:lnTo>
                      <a:pt x="8" y="3"/>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5" name="Freeform 455">
                <a:extLst>
                  <a:ext uri="{FF2B5EF4-FFF2-40B4-BE49-F238E27FC236}">
                    <a16:creationId xmlns:a16="http://schemas.microsoft.com/office/drawing/2014/main" id="{23143DFA-CD08-47FA-9FF2-523C02B878AC}"/>
                  </a:ext>
                </a:extLst>
              </p:cNvPr>
              <p:cNvSpPr>
                <a:spLocks/>
              </p:cNvSpPr>
              <p:nvPr/>
            </p:nvSpPr>
            <p:spPr bwMode="auto">
              <a:xfrm>
                <a:off x="2814" y="473"/>
                <a:ext cx="32" cy="12"/>
              </a:xfrm>
              <a:custGeom>
                <a:avLst/>
                <a:gdLst>
                  <a:gd name="T0" fmla="*/ 0 w 65"/>
                  <a:gd name="T1" fmla="*/ 0 h 25"/>
                  <a:gd name="T2" fmla="*/ 0 w 65"/>
                  <a:gd name="T3" fmla="*/ 0 h 25"/>
                  <a:gd name="T4" fmla="*/ 0 w 65"/>
                  <a:gd name="T5" fmla="*/ 0 h 25"/>
                  <a:gd name="T6" fmla="*/ 0 w 65"/>
                  <a:gd name="T7" fmla="*/ 0 h 25"/>
                  <a:gd name="T8" fmla="*/ 0 w 65"/>
                  <a:gd name="T9" fmla="*/ 0 h 25"/>
                  <a:gd name="T10" fmla="*/ 0 w 65"/>
                  <a:gd name="T11" fmla="*/ 0 h 25"/>
                  <a:gd name="T12" fmla="*/ 0 w 65"/>
                  <a:gd name="T13" fmla="*/ 0 h 25"/>
                  <a:gd name="T14" fmla="*/ 0 w 65"/>
                  <a:gd name="T15" fmla="*/ 0 h 25"/>
                  <a:gd name="T16" fmla="*/ 1 w 65"/>
                  <a:gd name="T17" fmla="*/ 0 h 25"/>
                  <a:gd name="T18" fmla="*/ 0 w 65"/>
                  <a:gd name="T19" fmla="*/ 0 h 25"/>
                  <a:gd name="T20" fmla="*/ 0 w 65"/>
                  <a:gd name="T21" fmla="*/ 0 h 25"/>
                  <a:gd name="T22" fmla="*/ 0 w 65"/>
                  <a:gd name="T23" fmla="*/ 0 h 25"/>
                  <a:gd name="T24" fmla="*/ 0 w 65"/>
                  <a:gd name="T25" fmla="*/ 0 h 25"/>
                  <a:gd name="T26" fmla="*/ 0 w 65"/>
                  <a:gd name="T27" fmla="*/ 0 h 25"/>
                  <a:gd name="T28" fmla="*/ 0 w 65"/>
                  <a:gd name="T29" fmla="*/ 0 h 25"/>
                  <a:gd name="T30" fmla="*/ 0 w 65"/>
                  <a:gd name="T31" fmla="*/ 0 h 25"/>
                  <a:gd name="T32" fmla="*/ 0 w 65"/>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25">
                    <a:moveTo>
                      <a:pt x="0" y="0"/>
                    </a:moveTo>
                    <a:lnTo>
                      <a:pt x="7" y="0"/>
                    </a:lnTo>
                    <a:lnTo>
                      <a:pt x="15" y="1"/>
                    </a:lnTo>
                    <a:lnTo>
                      <a:pt x="26" y="4"/>
                    </a:lnTo>
                    <a:lnTo>
                      <a:pt x="37" y="6"/>
                    </a:lnTo>
                    <a:lnTo>
                      <a:pt x="48" y="8"/>
                    </a:lnTo>
                    <a:lnTo>
                      <a:pt x="56" y="13"/>
                    </a:lnTo>
                    <a:lnTo>
                      <a:pt x="63" y="16"/>
                    </a:lnTo>
                    <a:lnTo>
                      <a:pt x="65" y="21"/>
                    </a:lnTo>
                    <a:lnTo>
                      <a:pt x="63" y="25"/>
                    </a:lnTo>
                    <a:lnTo>
                      <a:pt x="57" y="25"/>
                    </a:lnTo>
                    <a:lnTo>
                      <a:pt x="48" y="22"/>
                    </a:lnTo>
                    <a:lnTo>
                      <a:pt x="36" y="18"/>
                    </a:lnTo>
                    <a:lnTo>
                      <a:pt x="25" y="13"/>
                    </a:lnTo>
                    <a:lnTo>
                      <a:pt x="14" y="7"/>
                    </a:lnTo>
                    <a:lnTo>
                      <a:pt x="5"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6" name="Freeform 456">
                <a:extLst>
                  <a:ext uri="{FF2B5EF4-FFF2-40B4-BE49-F238E27FC236}">
                    <a16:creationId xmlns:a16="http://schemas.microsoft.com/office/drawing/2014/main" id="{09BC1958-8FD4-44A1-98A8-35AF31954105}"/>
                  </a:ext>
                </a:extLst>
              </p:cNvPr>
              <p:cNvSpPr>
                <a:spLocks/>
              </p:cNvSpPr>
              <p:nvPr/>
            </p:nvSpPr>
            <p:spPr bwMode="auto">
              <a:xfrm>
                <a:off x="2830" y="448"/>
                <a:ext cx="32" cy="7"/>
              </a:xfrm>
              <a:custGeom>
                <a:avLst/>
                <a:gdLst>
                  <a:gd name="T0" fmla="*/ 0 w 63"/>
                  <a:gd name="T1" fmla="*/ 0 h 15"/>
                  <a:gd name="T2" fmla="*/ 1 w 63"/>
                  <a:gd name="T3" fmla="*/ 0 h 15"/>
                  <a:gd name="T4" fmla="*/ 1 w 63"/>
                  <a:gd name="T5" fmla="*/ 0 h 15"/>
                  <a:gd name="T6" fmla="*/ 1 w 63"/>
                  <a:gd name="T7" fmla="*/ 0 h 15"/>
                  <a:gd name="T8" fmla="*/ 1 w 63"/>
                  <a:gd name="T9" fmla="*/ 0 h 15"/>
                  <a:gd name="T10" fmla="*/ 1 w 63"/>
                  <a:gd name="T11" fmla="*/ 0 h 15"/>
                  <a:gd name="T12" fmla="*/ 1 w 63"/>
                  <a:gd name="T13" fmla="*/ 0 h 15"/>
                  <a:gd name="T14" fmla="*/ 1 w 63"/>
                  <a:gd name="T15" fmla="*/ 0 h 15"/>
                  <a:gd name="T16" fmla="*/ 1 w 63"/>
                  <a:gd name="T17" fmla="*/ 0 h 15"/>
                  <a:gd name="T18" fmla="*/ 1 w 63"/>
                  <a:gd name="T19" fmla="*/ 0 h 15"/>
                  <a:gd name="T20" fmla="*/ 1 w 63"/>
                  <a:gd name="T21" fmla="*/ 0 h 15"/>
                  <a:gd name="T22" fmla="*/ 1 w 63"/>
                  <a:gd name="T23" fmla="*/ 0 h 15"/>
                  <a:gd name="T24" fmla="*/ 1 w 63"/>
                  <a:gd name="T25" fmla="*/ 0 h 15"/>
                  <a:gd name="T26" fmla="*/ 1 w 63"/>
                  <a:gd name="T27" fmla="*/ 0 h 15"/>
                  <a:gd name="T28" fmla="*/ 1 w 63"/>
                  <a:gd name="T29" fmla="*/ 0 h 15"/>
                  <a:gd name="T30" fmla="*/ 1 w 63"/>
                  <a:gd name="T31" fmla="*/ 0 h 15"/>
                  <a:gd name="T32" fmla="*/ 0 w 63"/>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15">
                    <a:moveTo>
                      <a:pt x="0" y="7"/>
                    </a:moveTo>
                    <a:lnTo>
                      <a:pt x="2" y="4"/>
                    </a:lnTo>
                    <a:lnTo>
                      <a:pt x="9" y="2"/>
                    </a:lnTo>
                    <a:lnTo>
                      <a:pt x="18" y="1"/>
                    </a:lnTo>
                    <a:lnTo>
                      <a:pt x="30" y="0"/>
                    </a:lnTo>
                    <a:lnTo>
                      <a:pt x="40" y="1"/>
                    </a:lnTo>
                    <a:lnTo>
                      <a:pt x="50" y="2"/>
                    </a:lnTo>
                    <a:lnTo>
                      <a:pt x="58" y="4"/>
                    </a:lnTo>
                    <a:lnTo>
                      <a:pt x="63" y="9"/>
                    </a:lnTo>
                    <a:lnTo>
                      <a:pt x="63" y="12"/>
                    </a:lnTo>
                    <a:lnTo>
                      <a:pt x="58" y="15"/>
                    </a:lnTo>
                    <a:lnTo>
                      <a:pt x="50" y="13"/>
                    </a:lnTo>
                    <a:lnTo>
                      <a:pt x="40" y="12"/>
                    </a:lnTo>
                    <a:lnTo>
                      <a:pt x="30" y="10"/>
                    </a:lnTo>
                    <a:lnTo>
                      <a:pt x="18" y="9"/>
                    </a:lnTo>
                    <a:lnTo>
                      <a:pt x="8" y="7"/>
                    </a:lnTo>
                    <a:lnTo>
                      <a:pt x="0"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7" name="Freeform 457">
                <a:extLst>
                  <a:ext uri="{FF2B5EF4-FFF2-40B4-BE49-F238E27FC236}">
                    <a16:creationId xmlns:a16="http://schemas.microsoft.com/office/drawing/2014/main" id="{6ED0E124-95CF-490E-9ECA-1936DCB0F059}"/>
                  </a:ext>
                </a:extLst>
              </p:cNvPr>
              <p:cNvSpPr>
                <a:spLocks/>
              </p:cNvSpPr>
              <p:nvPr/>
            </p:nvSpPr>
            <p:spPr bwMode="auto">
              <a:xfrm>
                <a:off x="2834" y="429"/>
                <a:ext cx="37" cy="10"/>
              </a:xfrm>
              <a:custGeom>
                <a:avLst/>
                <a:gdLst>
                  <a:gd name="T0" fmla="*/ 0 w 75"/>
                  <a:gd name="T1" fmla="*/ 1 h 20"/>
                  <a:gd name="T2" fmla="*/ 0 w 75"/>
                  <a:gd name="T3" fmla="*/ 1 h 20"/>
                  <a:gd name="T4" fmla="*/ 0 w 75"/>
                  <a:gd name="T5" fmla="*/ 1 h 20"/>
                  <a:gd name="T6" fmla="*/ 0 w 75"/>
                  <a:gd name="T7" fmla="*/ 1 h 20"/>
                  <a:gd name="T8" fmla="*/ 0 w 75"/>
                  <a:gd name="T9" fmla="*/ 1 h 20"/>
                  <a:gd name="T10" fmla="*/ 0 w 75"/>
                  <a:gd name="T11" fmla="*/ 1 h 20"/>
                  <a:gd name="T12" fmla="*/ 1 w 75"/>
                  <a:gd name="T13" fmla="*/ 0 h 20"/>
                  <a:gd name="T14" fmla="*/ 1 w 75"/>
                  <a:gd name="T15" fmla="*/ 1 h 20"/>
                  <a:gd name="T16" fmla="*/ 1 w 75"/>
                  <a:gd name="T17" fmla="*/ 1 h 20"/>
                  <a:gd name="T18" fmla="*/ 1 w 75"/>
                  <a:gd name="T19" fmla="*/ 1 h 20"/>
                  <a:gd name="T20" fmla="*/ 1 w 75"/>
                  <a:gd name="T21" fmla="*/ 1 h 20"/>
                  <a:gd name="T22" fmla="*/ 0 w 75"/>
                  <a:gd name="T23" fmla="*/ 1 h 20"/>
                  <a:gd name="T24" fmla="*/ 0 w 75"/>
                  <a:gd name="T25" fmla="*/ 1 h 20"/>
                  <a:gd name="T26" fmla="*/ 0 w 75"/>
                  <a:gd name="T27" fmla="*/ 1 h 20"/>
                  <a:gd name="T28" fmla="*/ 0 w 75"/>
                  <a:gd name="T29" fmla="*/ 1 h 20"/>
                  <a:gd name="T30" fmla="*/ 0 w 75"/>
                  <a:gd name="T31" fmla="*/ 1 h 20"/>
                  <a:gd name="T32" fmla="*/ 0 w 75"/>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20">
                    <a:moveTo>
                      <a:pt x="0" y="20"/>
                    </a:moveTo>
                    <a:lnTo>
                      <a:pt x="8" y="16"/>
                    </a:lnTo>
                    <a:lnTo>
                      <a:pt x="18" y="11"/>
                    </a:lnTo>
                    <a:lnTo>
                      <a:pt x="30" y="6"/>
                    </a:lnTo>
                    <a:lnTo>
                      <a:pt x="42" y="3"/>
                    </a:lnTo>
                    <a:lnTo>
                      <a:pt x="54" y="1"/>
                    </a:lnTo>
                    <a:lnTo>
                      <a:pt x="64" y="0"/>
                    </a:lnTo>
                    <a:lnTo>
                      <a:pt x="71" y="1"/>
                    </a:lnTo>
                    <a:lnTo>
                      <a:pt x="75" y="5"/>
                    </a:lnTo>
                    <a:lnTo>
                      <a:pt x="72" y="10"/>
                    </a:lnTo>
                    <a:lnTo>
                      <a:pt x="67" y="13"/>
                    </a:lnTo>
                    <a:lnTo>
                      <a:pt x="56" y="16"/>
                    </a:lnTo>
                    <a:lnTo>
                      <a:pt x="43" y="16"/>
                    </a:lnTo>
                    <a:lnTo>
                      <a:pt x="31" y="17"/>
                    </a:lnTo>
                    <a:lnTo>
                      <a:pt x="18" y="18"/>
                    </a:lnTo>
                    <a:lnTo>
                      <a:pt x="8" y="19"/>
                    </a:lnTo>
                    <a:lnTo>
                      <a:pt x="0"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8" name="Freeform 458">
                <a:extLst>
                  <a:ext uri="{FF2B5EF4-FFF2-40B4-BE49-F238E27FC236}">
                    <a16:creationId xmlns:a16="http://schemas.microsoft.com/office/drawing/2014/main" id="{971CD92D-C708-45CD-A2B7-FDFC5B22A0B6}"/>
                  </a:ext>
                </a:extLst>
              </p:cNvPr>
              <p:cNvSpPr>
                <a:spLocks/>
              </p:cNvSpPr>
              <p:nvPr/>
            </p:nvSpPr>
            <p:spPr bwMode="auto">
              <a:xfrm>
                <a:off x="2840" y="410"/>
                <a:ext cx="41" cy="12"/>
              </a:xfrm>
              <a:custGeom>
                <a:avLst/>
                <a:gdLst>
                  <a:gd name="T0" fmla="*/ 0 w 82"/>
                  <a:gd name="T1" fmla="*/ 1 h 24"/>
                  <a:gd name="T2" fmla="*/ 1 w 82"/>
                  <a:gd name="T3" fmla="*/ 1 h 24"/>
                  <a:gd name="T4" fmla="*/ 1 w 82"/>
                  <a:gd name="T5" fmla="*/ 1 h 24"/>
                  <a:gd name="T6" fmla="*/ 1 w 82"/>
                  <a:gd name="T7" fmla="*/ 1 h 24"/>
                  <a:gd name="T8" fmla="*/ 1 w 82"/>
                  <a:gd name="T9" fmla="*/ 1 h 24"/>
                  <a:gd name="T10" fmla="*/ 1 w 82"/>
                  <a:gd name="T11" fmla="*/ 1 h 24"/>
                  <a:gd name="T12" fmla="*/ 2 w 82"/>
                  <a:gd name="T13" fmla="*/ 0 h 24"/>
                  <a:gd name="T14" fmla="*/ 2 w 82"/>
                  <a:gd name="T15" fmla="*/ 1 h 24"/>
                  <a:gd name="T16" fmla="*/ 2 w 82"/>
                  <a:gd name="T17" fmla="*/ 1 h 24"/>
                  <a:gd name="T18" fmla="*/ 2 w 82"/>
                  <a:gd name="T19" fmla="*/ 1 h 24"/>
                  <a:gd name="T20" fmla="*/ 2 w 82"/>
                  <a:gd name="T21" fmla="*/ 1 h 24"/>
                  <a:gd name="T22" fmla="*/ 1 w 82"/>
                  <a:gd name="T23" fmla="*/ 1 h 24"/>
                  <a:gd name="T24" fmla="*/ 1 w 82"/>
                  <a:gd name="T25" fmla="*/ 1 h 24"/>
                  <a:gd name="T26" fmla="*/ 1 w 82"/>
                  <a:gd name="T27" fmla="*/ 1 h 24"/>
                  <a:gd name="T28" fmla="*/ 1 w 82"/>
                  <a:gd name="T29" fmla="*/ 1 h 24"/>
                  <a:gd name="T30" fmla="*/ 1 w 82"/>
                  <a:gd name="T31" fmla="*/ 1 h 24"/>
                  <a:gd name="T32" fmla="*/ 0 w 82"/>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24">
                    <a:moveTo>
                      <a:pt x="0" y="24"/>
                    </a:moveTo>
                    <a:lnTo>
                      <a:pt x="8" y="20"/>
                    </a:lnTo>
                    <a:lnTo>
                      <a:pt x="20" y="16"/>
                    </a:lnTo>
                    <a:lnTo>
                      <a:pt x="34" y="10"/>
                    </a:lnTo>
                    <a:lnTo>
                      <a:pt x="48" y="5"/>
                    </a:lnTo>
                    <a:lnTo>
                      <a:pt x="61" y="2"/>
                    </a:lnTo>
                    <a:lnTo>
                      <a:pt x="73" y="0"/>
                    </a:lnTo>
                    <a:lnTo>
                      <a:pt x="80" y="1"/>
                    </a:lnTo>
                    <a:lnTo>
                      <a:pt x="82" y="4"/>
                    </a:lnTo>
                    <a:lnTo>
                      <a:pt x="79" y="10"/>
                    </a:lnTo>
                    <a:lnTo>
                      <a:pt x="69" y="14"/>
                    </a:lnTo>
                    <a:lnTo>
                      <a:pt x="58" y="16"/>
                    </a:lnTo>
                    <a:lnTo>
                      <a:pt x="44" y="18"/>
                    </a:lnTo>
                    <a:lnTo>
                      <a:pt x="29" y="20"/>
                    </a:lnTo>
                    <a:lnTo>
                      <a:pt x="17" y="22"/>
                    </a:lnTo>
                    <a:lnTo>
                      <a:pt x="6" y="23"/>
                    </a:lnTo>
                    <a:lnTo>
                      <a:pt x="0" y="2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79" name="Freeform 459">
                <a:extLst>
                  <a:ext uri="{FF2B5EF4-FFF2-40B4-BE49-F238E27FC236}">
                    <a16:creationId xmlns:a16="http://schemas.microsoft.com/office/drawing/2014/main" id="{A8C2F4DA-55BA-4446-BB2A-6365EB4D7DDC}"/>
                  </a:ext>
                </a:extLst>
              </p:cNvPr>
              <p:cNvSpPr>
                <a:spLocks/>
              </p:cNvSpPr>
              <p:nvPr/>
            </p:nvSpPr>
            <p:spPr bwMode="auto">
              <a:xfrm>
                <a:off x="2841" y="371"/>
                <a:ext cx="44" cy="20"/>
              </a:xfrm>
              <a:custGeom>
                <a:avLst/>
                <a:gdLst>
                  <a:gd name="T0" fmla="*/ 0 w 86"/>
                  <a:gd name="T1" fmla="*/ 0 h 42"/>
                  <a:gd name="T2" fmla="*/ 1 w 86"/>
                  <a:gd name="T3" fmla="*/ 0 h 42"/>
                  <a:gd name="T4" fmla="*/ 1 w 86"/>
                  <a:gd name="T5" fmla="*/ 0 h 42"/>
                  <a:gd name="T6" fmla="*/ 1 w 86"/>
                  <a:gd name="T7" fmla="*/ 0 h 42"/>
                  <a:gd name="T8" fmla="*/ 1 w 86"/>
                  <a:gd name="T9" fmla="*/ 0 h 42"/>
                  <a:gd name="T10" fmla="*/ 1 w 86"/>
                  <a:gd name="T11" fmla="*/ 0 h 42"/>
                  <a:gd name="T12" fmla="*/ 2 w 86"/>
                  <a:gd name="T13" fmla="*/ 0 h 42"/>
                  <a:gd name="T14" fmla="*/ 2 w 86"/>
                  <a:gd name="T15" fmla="*/ 0 h 42"/>
                  <a:gd name="T16" fmla="*/ 2 w 86"/>
                  <a:gd name="T17" fmla="*/ 0 h 42"/>
                  <a:gd name="T18" fmla="*/ 2 w 86"/>
                  <a:gd name="T19" fmla="*/ 0 h 42"/>
                  <a:gd name="T20" fmla="*/ 2 w 86"/>
                  <a:gd name="T21" fmla="*/ 0 h 42"/>
                  <a:gd name="T22" fmla="*/ 1 w 86"/>
                  <a:gd name="T23" fmla="*/ 0 h 42"/>
                  <a:gd name="T24" fmla="*/ 1 w 86"/>
                  <a:gd name="T25" fmla="*/ 0 h 42"/>
                  <a:gd name="T26" fmla="*/ 1 w 86"/>
                  <a:gd name="T27" fmla="*/ 0 h 42"/>
                  <a:gd name="T28" fmla="*/ 1 w 86"/>
                  <a:gd name="T29" fmla="*/ 0 h 42"/>
                  <a:gd name="T30" fmla="*/ 1 w 86"/>
                  <a:gd name="T31" fmla="*/ 0 h 42"/>
                  <a:gd name="T32" fmla="*/ 0 w 86"/>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42">
                    <a:moveTo>
                      <a:pt x="0" y="42"/>
                    </a:moveTo>
                    <a:lnTo>
                      <a:pt x="8" y="35"/>
                    </a:lnTo>
                    <a:lnTo>
                      <a:pt x="19" y="27"/>
                    </a:lnTo>
                    <a:lnTo>
                      <a:pt x="32" y="19"/>
                    </a:lnTo>
                    <a:lnTo>
                      <a:pt x="47" y="11"/>
                    </a:lnTo>
                    <a:lnTo>
                      <a:pt x="61" y="5"/>
                    </a:lnTo>
                    <a:lnTo>
                      <a:pt x="72" y="1"/>
                    </a:lnTo>
                    <a:lnTo>
                      <a:pt x="81" y="0"/>
                    </a:lnTo>
                    <a:lnTo>
                      <a:pt x="86" y="3"/>
                    </a:lnTo>
                    <a:lnTo>
                      <a:pt x="85" y="7"/>
                    </a:lnTo>
                    <a:lnTo>
                      <a:pt x="76" y="12"/>
                    </a:lnTo>
                    <a:lnTo>
                      <a:pt x="63" y="17"/>
                    </a:lnTo>
                    <a:lnTo>
                      <a:pt x="48" y="22"/>
                    </a:lnTo>
                    <a:lnTo>
                      <a:pt x="32" y="27"/>
                    </a:lnTo>
                    <a:lnTo>
                      <a:pt x="17" y="32"/>
                    </a:lnTo>
                    <a:lnTo>
                      <a:pt x="5" y="37"/>
                    </a:lnTo>
                    <a:lnTo>
                      <a:pt x="0"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0" name="Freeform 460">
                <a:extLst>
                  <a:ext uri="{FF2B5EF4-FFF2-40B4-BE49-F238E27FC236}">
                    <a16:creationId xmlns:a16="http://schemas.microsoft.com/office/drawing/2014/main" id="{54E479F0-966B-4855-BEA4-1647E5B04C39}"/>
                  </a:ext>
                </a:extLst>
              </p:cNvPr>
              <p:cNvSpPr>
                <a:spLocks/>
              </p:cNvSpPr>
              <p:nvPr/>
            </p:nvSpPr>
            <p:spPr bwMode="auto">
              <a:xfrm>
                <a:off x="2838" y="333"/>
                <a:ext cx="40" cy="24"/>
              </a:xfrm>
              <a:custGeom>
                <a:avLst/>
                <a:gdLst>
                  <a:gd name="T0" fmla="*/ 0 w 80"/>
                  <a:gd name="T1" fmla="*/ 0 h 50"/>
                  <a:gd name="T2" fmla="*/ 1 w 80"/>
                  <a:gd name="T3" fmla="*/ 0 h 50"/>
                  <a:gd name="T4" fmla="*/ 1 w 80"/>
                  <a:gd name="T5" fmla="*/ 0 h 50"/>
                  <a:gd name="T6" fmla="*/ 1 w 80"/>
                  <a:gd name="T7" fmla="*/ 0 h 50"/>
                  <a:gd name="T8" fmla="*/ 1 w 80"/>
                  <a:gd name="T9" fmla="*/ 0 h 50"/>
                  <a:gd name="T10" fmla="*/ 1 w 80"/>
                  <a:gd name="T11" fmla="*/ 0 h 50"/>
                  <a:gd name="T12" fmla="*/ 2 w 80"/>
                  <a:gd name="T13" fmla="*/ 0 h 50"/>
                  <a:gd name="T14" fmla="*/ 2 w 80"/>
                  <a:gd name="T15" fmla="*/ 0 h 50"/>
                  <a:gd name="T16" fmla="*/ 2 w 80"/>
                  <a:gd name="T17" fmla="*/ 0 h 50"/>
                  <a:gd name="T18" fmla="*/ 2 w 80"/>
                  <a:gd name="T19" fmla="*/ 0 h 50"/>
                  <a:gd name="T20" fmla="*/ 2 w 80"/>
                  <a:gd name="T21" fmla="*/ 0 h 50"/>
                  <a:gd name="T22" fmla="*/ 1 w 80"/>
                  <a:gd name="T23" fmla="*/ 0 h 50"/>
                  <a:gd name="T24" fmla="*/ 1 w 80"/>
                  <a:gd name="T25" fmla="*/ 0 h 50"/>
                  <a:gd name="T26" fmla="*/ 1 w 80"/>
                  <a:gd name="T27" fmla="*/ 0 h 50"/>
                  <a:gd name="T28" fmla="*/ 1 w 80"/>
                  <a:gd name="T29" fmla="*/ 0 h 50"/>
                  <a:gd name="T30" fmla="*/ 1 w 80"/>
                  <a:gd name="T31" fmla="*/ 0 h 50"/>
                  <a:gd name="T32" fmla="*/ 0 w 80"/>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0" h="50">
                    <a:moveTo>
                      <a:pt x="0" y="50"/>
                    </a:moveTo>
                    <a:lnTo>
                      <a:pt x="7" y="43"/>
                    </a:lnTo>
                    <a:lnTo>
                      <a:pt x="17" y="35"/>
                    </a:lnTo>
                    <a:lnTo>
                      <a:pt x="30" y="26"/>
                    </a:lnTo>
                    <a:lnTo>
                      <a:pt x="42" y="15"/>
                    </a:lnTo>
                    <a:lnTo>
                      <a:pt x="56" y="8"/>
                    </a:lnTo>
                    <a:lnTo>
                      <a:pt x="68" y="2"/>
                    </a:lnTo>
                    <a:lnTo>
                      <a:pt x="76" y="0"/>
                    </a:lnTo>
                    <a:lnTo>
                      <a:pt x="80" y="2"/>
                    </a:lnTo>
                    <a:lnTo>
                      <a:pt x="79" y="8"/>
                    </a:lnTo>
                    <a:lnTo>
                      <a:pt x="71" y="14"/>
                    </a:lnTo>
                    <a:lnTo>
                      <a:pt x="60" y="21"/>
                    </a:lnTo>
                    <a:lnTo>
                      <a:pt x="46" y="28"/>
                    </a:lnTo>
                    <a:lnTo>
                      <a:pt x="30" y="35"/>
                    </a:lnTo>
                    <a:lnTo>
                      <a:pt x="16" y="40"/>
                    </a:lnTo>
                    <a:lnTo>
                      <a:pt x="6" y="45"/>
                    </a:lnTo>
                    <a:lnTo>
                      <a:pt x="0" y="5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1" name="Freeform 461">
                <a:extLst>
                  <a:ext uri="{FF2B5EF4-FFF2-40B4-BE49-F238E27FC236}">
                    <a16:creationId xmlns:a16="http://schemas.microsoft.com/office/drawing/2014/main" id="{32D39890-8B13-49E5-AEDA-93F453E04741}"/>
                  </a:ext>
                </a:extLst>
              </p:cNvPr>
              <p:cNvSpPr>
                <a:spLocks/>
              </p:cNvSpPr>
              <p:nvPr/>
            </p:nvSpPr>
            <p:spPr bwMode="auto">
              <a:xfrm>
                <a:off x="2843" y="386"/>
                <a:ext cx="36" cy="21"/>
              </a:xfrm>
              <a:custGeom>
                <a:avLst/>
                <a:gdLst>
                  <a:gd name="T0" fmla="*/ 0 w 74"/>
                  <a:gd name="T1" fmla="*/ 0 h 43"/>
                  <a:gd name="T2" fmla="*/ 0 w 74"/>
                  <a:gd name="T3" fmla="*/ 0 h 43"/>
                  <a:gd name="T4" fmla="*/ 0 w 74"/>
                  <a:gd name="T5" fmla="*/ 0 h 43"/>
                  <a:gd name="T6" fmla="*/ 0 w 74"/>
                  <a:gd name="T7" fmla="*/ 0 h 43"/>
                  <a:gd name="T8" fmla="*/ 0 w 74"/>
                  <a:gd name="T9" fmla="*/ 0 h 43"/>
                  <a:gd name="T10" fmla="*/ 0 w 74"/>
                  <a:gd name="T11" fmla="*/ 0 h 43"/>
                  <a:gd name="T12" fmla="*/ 0 w 74"/>
                  <a:gd name="T13" fmla="*/ 0 h 43"/>
                  <a:gd name="T14" fmla="*/ 1 w 74"/>
                  <a:gd name="T15" fmla="*/ 0 h 43"/>
                  <a:gd name="T16" fmla="*/ 1 w 74"/>
                  <a:gd name="T17" fmla="*/ 0 h 43"/>
                  <a:gd name="T18" fmla="*/ 1 w 74"/>
                  <a:gd name="T19" fmla="*/ 0 h 43"/>
                  <a:gd name="T20" fmla="*/ 0 w 74"/>
                  <a:gd name="T21" fmla="*/ 0 h 43"/>
                  <a:gd name="T22" fmla="*/ 0 w 74"/>
                  <a:gd name="T23" fmla="*/ 0 h 43"/>
                  <a:gd name="T24" fmla="*/ 0 w 74"/>
                  <a:gd name="T25" fmla="*/ 0 h 43"/>
                  <a:gd name="T26" fmla="*/ 0 w 74"/>
                  <a:gd name="T27" fmla="*/ 0 h 43"/>
                  <a:gd name="T28" fmla="*/ 0 w 74"/>
                  <a:gd name="T29" fmla="*/ 0 h 43"/>
                  <a:gd name="T30" fmla="*/ 0 w 74"/>
                  <a:gd name="T31" fmla="*/ 0 h 43"/>
                  <a:gd name="T32" fmla="*/ 0 w 74"/>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43">
                    <a:moveTo>
                      <a:pt x="0" y="43"/>
                    </a:moveTo>
                    <a:lnTo>
                      <a:pt x="7" y="37"/>
                    </a:lnTo>
                    <a:lnTo>
                      <a:pt x="16" y="29"/>
                    </a:lnTo>
                    <a:lnTo>
                      <a:pt x="28" y="21"/>
                    </a:lnTo>
                    <a:lnTo>
                      <a:pt x="40" y="13"/>
                    </a:lnTo>
                    <a:lnTo>
                      <a:pt x="53" y="6"/>
                    </a:lnTo>
                    <a:lnTo>
                      <a:pt x="63" y="1"/>
                    </a:lnTo>
                    <a:lnTo>
                      <a:pt x="70" y="0"/>
                    </a:lnTo>
                    <a:lnTo>
                      <a:pt x="74" y="4"/>
                    </a:lnTo>
                    <a:lnTo>
                      <a:pt x="71" y="10"/>
                    </a:lnTo>
                    <a:lnTo>
                      <a:pt x="63" y="15"/>
                    </a:lnTo>
                    <a:lnTo>
                      <a:pt x="53" y="21"/>
                    </a:lnTo>
                    <a:lnTo>
                      <a:pt x="40" y="27"/>
                    </a:lnTo>
                    <a:lnTo>
                      <a:pt x="28" y="31"/>
                    </a:lnTo>
                    <a:lnTo>
                      <a:pt x="15" y="36"/>
                    </a:lnTo>
                    <a:lnTo>
                      <a:pt x="6" y="39"/>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2" name="Freeform 462">
                <a:extLst>
                  <a:ext uri="{FF2B5EF4-FFF2-40B4-BE49-F238E27FC236}">
                    <a16:creationId xmlns:a16="http://schemas.microsoft.com/office/drawing/2014/main" id="{37E730DD-9FF3-4CE0-B6BD-85F25FCA793A}"/>
                  </a:ext>
                </a:extLst>
              </p:cNvPr>
              <p:cNvSpPr>
                <a:spLocks/>
              </p:cNvSpPr>
              <p:nvPr/>
            </p:nvSpPr>
            <p:spPr bwMode="auto">
              <a:xfrm>
                <a:off x="2793" y="371"/>
                <a:ext cx="52" cy="34"/>
              </a:xfrm>
              <a:custGeom>
                <a:avLst/>
                <a:gdLst>
                  <a:gd name="T0" fmla="*/ 0 w 104"/>
                  <a:gd name="T1" fmla="*/ 1 h 68"/>
                  <a:gd name="T2" fmla="*/ 1 w 104"/>
                  <a:gd name="T3" fmla="*/ 0 h 68"/>
                  <a:gd name="T4" fmla="*/ 1 w 104"/>
                  <a:gd name="T5" fmla="*/ 1 h 68"/>
                  <a:gd name="T6" fmla="*/ 1 w 104"/>
                  <a:gd name="T7" fmla="*/ 1 h 68"/>
                  <a:gd name="T8" fmla="*/ 1 w 104"/>
                  <a:gd name="T9" fmla="*/ 1 h 68"/>
                  <a:gd name="T10" fmla="*/ 2 w 104"/>
                  <a:gd name="T11" fmla="*/ 1 h 68"/>
                  <a:gd name="T12" fmla="*/ 2 w 104"/>
                  <a:gd name="T13" fmla="*/ 1 h 68"/>
                  <a:gd name="T14" fmla="*/ 2 w 104"/>
                  <a:gd name="T15" fmla="*/ 1 h 68"/>
                  <a:gd name="T16" fmla="*/ 2 w 104"/>
                  <a:gd name="T17" fmla="*/ 2 h 68"/>
                  <a:gd name="T18" fmla="*/ 2 w 104"/>
                  <a:gd name="T19" fmla="*/ 1 h 68"/>
                  <a:gd name="T20" fmla="*/ 2 w 104"/>
                  <a:gd name="T21" fmla="*/ 1 h 68"/>
                  <a:gd name="T22" fmla="*/ 1 w 104"/>
                  <a:gd name="T23" fmla="*/ 1 h 68"/>
                  <a:gd name="T24" fmla="*/ 1 w 104"/>
                  <a:gd name="T25" fmla="*/ 1 h 68"/>
                  <a:gd name="T26" fmla="*/ 1 w 104"/>
                  <a:gd name="T27" fmla="*/ 1 h 68"/>
                  <a:gd name="T28" fmla="*/ 1 w 104"/>
                  <a:gd name="T29" fmla="*/ 1 h 68"/>
                  <a:gd name="T30" fmla="*/ 1 w 104"/>
                  <a:gd name="T31" fmla="*/ 1 h 68"/>
                  <a:gd name="T32" fmla="*/ 0 w 104"/>
                  <a:gd name="T33" fmla="*/ 1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4" h="68">
                    <a:moveTo>
                      <a:pt x="0" y="2"/>
                    </a:moveTo>
                    <a:lnTo>
                      <a:pt x="6" y="0"/>
                    </a:lnTo>
                    <a:lnTo>
                      <a:pt x="17" y="4"/>
                    </a:lnTo>
                    <a:lnTo>
                      <a:pt x="33" y="11"/>
                    </a:lnTo>
                    <a:lnTo>
                      <a:pt x="51" y="21"/>
                    </a:lnTo>
                    <a:lnTo>
                      <a:pt x="69" y="33"/>
                    </a:lnTo>
                    <a:lnTo>
                      <a:pt x="84" y="45"/>
                    </a:lnTo>
                    <a:lnTo>
                      <a:pt x="97" y="57"/>
                    </a:lnTo>
                    <a:lnTo>
                      <a:pt x="104" y="68"/>
                    </a:lnTo>
                    <a:lnTo>
                      <a:pt x="96" y="64"/>
                    </a:lnTo>
                    <a:lnTo>
                      <a:pt x="82" y="57"/>
                    </a:lnTo>
                    <a:lnTo>
                      <a:pt x="64" y="46"/>
                    </a:lnTo>
                    <a:lnTo>
                      <a:pt x="46" y="35"/>
                    </a:lnTo>
                    <a:lnTo>
                      <a:pt x="29" y="25"/>
                    </a:lnTo>
                    <a:lnTo>
                      <a:pt x="13" y="14"/>
                    </a:lnTo>
                    <a:lnTo>
                      <a:pt x="3" y="6"/>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3" name="Freeform 463">
                <a:extLst>
                  <a:ext uri="{FF2B5EF4-FFF2-40B4-BE49-F238E27FC236}">
                    <a16:creationId xmlns:a16="http://schemas.microsoft.com/office/drawing/2014/main" id="{508E75F6-3584-46E8-AFD1-B38E240D6956}"/>
                  </a:ext>
                </a:extLst>
              </p:cNvPr>
              <p:cNvSpPr>
                <a:spLocks/>
              </p:cNvSpPr>
              <p:nvPr/>
            </p:nvSpPr>
            <p:spPr bwMode="auto">
              <a:xfrm>
                <a:off x="2803" y="349"/>
                <a:ext cx="41" cy="29"/>
              </a:xfrm>
              <a:custGeom>
                <a:avLst/>
                <a:gdLst>
                  <a:gd name="T0" fmla="*/ 0 w 81"/>
                  <a:gd name="T1" fmla="*/ 0 h 59"/>
                  <a:gd name="T2" fmla="*/ 1 w 81"/>
                  <a:gd name="T3" fmla="*/ 0 h 59"/>
                  <a:gd name="T4" fmla="*/ 1 w 81"/>
                  <a:gd name="T5" fmla="*/ 0 h 59"/>
                  <a:gd name="T6" fmla="*/ 1 w 81"/>
                  <a:gd name="T7" fmla="*/ 0 h 59"/>
                  <a:gd name="T8" fmla="*/ 1 w 81"/>
                  <a:gd name="T9" fmla="*/ 0 h 59"/>
                  <a:gd name="T10" fmla="*/ 1 w 81"/>
                  <a:gd name="T11" fmla="*/ 0 h 59"/>
                  <a:gd name="T12" fmla="*/ 1 w 81"/>
                  <a:gd name="T13" fmla="*/ 0 h 59"/>
                  <a:gd name="T14" fmla="*/ 2 w 81"/>
                  <a:gd name="T15" fmla="*/ 0 h 59"/>
                  <a:gd name="T16" fmla="*/ 2 w 81"/>
                  <a:gd name="T17" fmla="*/ 0 h 59"/>
                  <a:gd name="T18" fmla="*/ 2 w 81"/>
                  <a:gd name="T19" fmla="*/ 0 h 59"/>
                  <a:gd name="T20" fmla="*/ 1 w 81"/>
                  <a:gd name="T21" fmla="*/ 0 h 59"/>
                  <a:gd name="T22" fmla="*/ 1 w 81"/>
                  <a:gd name="T23" fmla="*/ 0 h 59"/>
                  <a:gd name="T24" fmla="*/ 1 w 81"/>
                  <a:gd name="T25" fmla="*/ 0 h 59"/>
                  <a:gd name="T26" fmla="*/ 1 w 81"/>
                  <a:gd name="T27" fmla="*/ 0 h 59"/>
                  <a:gd name="T28" fmla="*/ 1 w 81"/>
                  <a:gd name="T29" fmla="*/ 0 h 59"/>
                  <a:gd name="T30" fmla="*/ 1 w 81"/>
                  <a:gd name="T31" fmla="*/ 0 h 59"/>
                  <a:gd name="T32" fmla="*/ 0 w 8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9">
                    <a:moveTo>
                      <a:pt x="0" y="0"/>
                    </a:moveTo>
                    <a:lnTo>
                      <a:pt x="3" y="0"/>
                    </a:lnTo>
                    <a:lnTo>
                      <a:pt x="11" y="3"/>
                    </a:lnTo>
                    <a:lnTo>
                      <a:pt x="23" y="7"/>
                    </a:lnTo>
                    <a:lnTo>
                      <a:pt x="36" y="15"/>
                    </a:lnTo>
                    <a:lnTo>
                      <a:pt x="50" y="25"/>
                    </a:lnTo>
                    <a:lnTo>
                      <a:pt x="64" y="35"/>
                    </a:lnTo>
                    <a:lnTo>
                      <a:pt x="74" y="47"/>
                    </a:lnTo>
                    <a:lnTo>
                      <a:pt x="81" y="59"/>
                    </a:lnTo>
                    <a:lnTo>
                      <a:pt x="72" y="52"/>
                    </a:lnTo>
                    <a:lnTo>
                      <a:pt x="61" y="44"/>
                    </a:lnTo>
                    <a:lnTo>
                      <a:pt x="47" y="35"/>
                    </a:lnTo>
                    <a:lnTo>
                      <a:pt x="32" y="26"/>
                    </a:lnTo>
                    <a:lnTo>
                      <a:pt x="19" y="18"/>
                    </a:lnTo>
                    <a:lnTo>
                      <a:pt x="9" y="10"/>
                    </a:lnTo>
                    <a:lnTo>
                      <a:pt x="2"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4" name="Freeform 464">
                <a:extLst>
                  <a:ext uri="{FF2B5EF4-FFF2-40B4-BE49-F238E27FC236}">
                    <a16:creationId xmlns:a16="http://schemas.microsoft.com/office/drawing/2014/main" id="{A49421D2-75CC-4C89-9FAF-B9A20882B6B0}"/>
                  </a:ext>
                </a:extLst>
              </p:cNvPr>
              <p:cNvSpPr>
                <a:spLocks/>
              </p:cNvSpPr>
              <p:nvPr/>
            </p:nvSpPr>
            <p:spPr bwMode="auto">
              <a:xfrm>
                <a:off x="2841" y="349"/>
                <a:ext cx="40" cy="25"/>
              </a:xfrm>
              <a:custGeom>
                <a:avLst/>
                <a:gdLst>
                  <a:gd name="T0" fmla="*/ 0 w 80"/>
                  <a:gd name="T1" fmla="*/ 1 h 49"/>
                  <a:gd name="T2" fmla="*/ 1 w 80"/>
                  <a:gd name="T3" fmla="*/ 1 h 49"/>
                  <a:gd name="T4" fmla="*/ 1 w 80"/>
                  <a:gd name="T5" fmla="*/ 1 h 49"/>
                  <a:gd name="T6" fmla="*/ 1 w 80"/>
                  <a:gd name="T7" fmla="*/ 1 h 49"/>
                  <a:gd name="T8" fmla="*/ 1 w 80"/>
                  <a:gd name="T9" fmla="*/ 1 h 49"/>
                  <a:gd name="T10" fmla="*/ 1 w 80"/>
                  <a:gd name="T11" fmla="*/ 1 h 49"/>
                  <a:gd name="T12" fmla="*/ 2 w 80"/>
                  <a:gd name="T13" fmla="*/ 1 h 49"/>
                  <a:gd name="T14" fmla="*/ 2 w 80"/>
                  <a:gd name="T15" fmla="*/ 0 h 49"/>
                  <a:gd name="T16" fmla="*/ 2 w 80"/>
                  <a:gd name="T17" fmla="*/ 1 h 49"/>
                  <a:gd name="T18" fmla="*/ 2 w 80"/>
                  <a:gd name="T19" fmla="*/ 1 h 49"/>
                  <a:gd name="T20" fmla="*/ 2 w 80"/>
                  <a:gd name="T21" fmla="*/ 1 h 49"/>
                  <a:gd name="T22" fmla="*/ 1 w 80"/>
                  <a:gd name="T23" fmla="*/ 1 h 49"/>
                  <a:gd name="T24" fmla="*/ 1 w 80"/>
                  <a:gd name="T25" fmla="*/ 1 h 49"/>
                  <a:gd name="T26" fmla="*/ 1 w 80"/>
                  <a:gd name="T27" fmla="*/ 1 h 49"/>
                  <a:gd name="T28" fmla="*/ 1 w 80"/>
                  <a:gd name="T29" fmla="*/ 1 h 49"/>
                  <a:gd name="T30" fmla="*/ 1 w 80"/>
                  <a:gd name="T31" fmla="*/ 1 h 49"/>
                  <a:gd name="T32" fmla="*/ 0 w 80"/>
                  <a:gd name="T33" fmla="*/ 1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0" h="49">
                    <a:moveTo>
                      <a:pt x="0" y="49"/>
                    </a:moveTo>
                    <a:lnTo>
                      <a:pt x="6" y="43"/>
                    </a:lnTo>
                    <a:lnTo>
                      <a:pt x="16" y="34"/>
                    </a:lnTo>
                    <a:lnTo>
                      <a:pt x="28" y="25"/>
                    </a:lnTo>
                    <a:lnTo>
                      <a:pt x="42" y="16"/>
                    </a:lnTo>
                    <a:lnTo>
                      <a:pt x="55" y="8"/>
                    </a:lnTo>
                    <a:lnTo>
                      <a:pt x="66" y="2"/>
                    </a:lnTo>
                    <a:lnTo>
                      <a:pt x="76" y="0"/>
                    </a:lnTo>
                    <a:lnTo>
                      <a:pt x="80" y="2"/>
                    </a:lnTo>
                    <a:lnTo>
                      <a:pt x="79" y="8"/>
                    </a:lnTo>
                    <a:lnTo>
                      <a:pt x="71" y="15"/>
                    </a:lnTo>
                    <a:lnTo>
                      <a:pt x="58" y="21"/>
                    </a:lnTo>
                    <a:lnTo>
                      <a:pt x="44" y="28"/>
                    </a:lnTo>
                    <a:lnTo>
                      <a:pt x="29" y="34"/>
                    </a:lnTo>
                    <a:lnTo>
                      <a:pt x="16" y="40"/>
                    </a:lnTo>
                    <a:lnTo>
                      <a:pt x="5" y="46"/>
                    </a:lnTo>
                    <a:lnTo>
                      <a:pt x="0" y="4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5" name="Freeform 465">
                <a:extLst>
                  <a:ext uri="{FF2B5EF4-FFF2-40B4-BE49-F238E27FC236}">
                    <a16:creationId xmlns:a16="http://schemas.microsoft.com/office/drawing/2014/main" id="{0EE530C4-6433-4019-85A3-DE5D3346790A}"/>
                  </a:ext>
                </a:extLst>
              </p:cNvPr>
              <p:cNvSpPr>
                <a:spLocks/>
              </p:cNvSpPr>
              <p:nvPr/>
            </p:nvSpPr>
            <p:spPr bwMode="auto">
              <a:xfrm>
                <a:off x="2757" y="210"/>
                <a:ext cx="34" cy="132"/>
              </a:xfrm>
              <a:custGeom>
                <a:avLst/>
                <a:gdLst>
                  <a:gd name="T0" fmla="*/ 1 w 68"/>
                  <a:gd name="T1" fmla="*/ 4 h 265"/>
                  <a:gd name="T2" fmla="*/ 1 w 68"/>
                  <a:gd name="T3" fmla="*/ 4 h 265"/>
                  <a:gd name="T4" fmla="*/ 1 w 68"/>
                  <a:gd name="T5" fmla="*/ 4 h 265"/>
                  <a:gd name="T6" fmla="*/ 1 w 68"/>
                  <a:gd name="T7" fmla="*/ 4 h 265"/>
                  <a:gd name="T8" fmla="*/ 0 w 68"/>
                  <a:gd name="T9" fmla="*/ 4 h 265"/>
                  <a:gd name="T10" fmla="*/ 1 w 68"/>
                  <a:gd name="T11" fmla="*/ 3 h 265"/>
                  <a:gd name="T12" fmla="*/ 1 w 68"/>
                  <a:gd name="T13" fmla="*/ 2 h 265"/>
                  <a:gd name="T14" fmla="*/ 1 w 68"/>
                  <a:gd name="T15" fmla="*/ 2 h 265"/>
                  <a:gd name="T16" fmla="*/ 1 w 68"/>
                  <a:gd name="T17" fmla="*/ 1 h 265"/>
                  <a:gd name="T18" fmla="*/ 1 w 68"/>
                  <a:gd name="T19" fmla="*/ 1 h 265"/>
                  <a:gd name="T20" fmla="*/ 1 w 68"/>
                  <a:gd name="T21" fmla="*/ 0 h 265"/>
                  <a:gd name="T22" fmla="*/ 1 w 68"/>
                  <a:gd name="T23" fmla="*/ 0 h 265"/>
                  <a:gd name="T24" fmla="*/ 1 w 68"/>
                  <a:gd name="T25" fmla="*/ 0 h 265"/>
                  <a:gd name="T26" fmla="*/ 1 w 68"/>
                  <a:gd name="T27" fmla="*/ 0 h 265"/>
                  <a:gd name="T28" fmla="*/ 1 w 68"/>
                  <a:gd name="T29" fmla="*/ 0 h 265"/>
                  <a:gd name="T30" fmla="*/ 2 w 68"/>
                  <a:gd name="T31" fmla="*/ 1 h 265"/>
                  <a:gd name="T32" fmla="*/ 2 w 68"/>
                  <a:gd name="T33" fmla="*/ 1 h 265"/>
                  <a:gd name="T34" fmla="*/ 1 w 68"/>
                  <a:gd name="T35" fmla="*/ 2 h 265"/>
                  <a:gd name="T36" fmla="*/ 1 w 68"/>
                  <a:gd name="T37" fmla="*/ 3 h 265"/>
                  <a:gd name="T38" fmla="*/ 1 w 68"/>
                  <a:gd name="T39" fmla="*/ 3 h 265"/>
                  <a:gd name="T40" fmla="*/ 1 w 68"/>
                  <a:gd name="T41" fmla="*/ 4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265">
                    <a:moveTo>
                      <a:pt x="7" y="265"/>
                    </a:moveTo>
                    <a:lnTo>
                      <a:pt x="4" y="265"/>
                    </a:lnTo>
                    <a:lnTo>
                      <a:pt x="2" y="262"/>
                    </a:lnTo>
                    <a:lnTo>
                      <a:pt x="1" y="260"/>
                    </a:lnTo>
                    <a:lnTo>
                      <a:pt x="0" y="258"/>
                    </a:lnTo>
                    <a:lnTo>
                      <a:pt x="26" y="226"/>
                    </a:lnTo>
                    <a:lnTo>
                      <a:pt x="43" y="191"/>
                    </a:lnTo>
                    <a:lnTo>
                      <a:pt x="54" y="156"/>
                    </a:lnTo>
                    <a:lnTo>
                      <a:pt x="56" y="121"/>
                    </a:lnTo>
                    <a:lnTo>
                      <a:pt x="55" y="86"/>
                    </a:lnTo>
                    <a:lnTo>
                      <a:pt x="49" y="54"/>
                    </a:lnTo>
                    <a:lnTo>
                      <a:pt x="43" y="25"/>
                    </a:lnTo>
                    <a:lnTo>
                      <a:pt x="38" y="0"/>
                    </a:lnTo>
                    <a:lnTo>
                      <a:pt x="51" y="17"/>
                    </a:lnTo>
                    <a:lnTo>
                      <a:pt x="62" y="45"/>
                    </a:lnTo>
                    <a:lnTo>
                      <a:pt x="68" y="83"/>
                    </a:lnTo>
                    <a:lnTo>
                      <a:pt x="68" y="124"/>
                    </a:lnTo>
                    <a:lnTo>
                      <a:pt x="63" y="167"/>
                    </a:lnTo>
                    <a:lnTo>
                      <a:pt x="51" y="207"/>
                    </a:lnTo>
                    <a:lnTo>
                      <a:pt x="33" y="241"/>
                    </a:lnTo>
                    <a:lnTo>
                      <a:pt x="7" y="2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6" name="Freeform 466">
                <a:extLst>
                  <a:ext uri="{FF2B5EF4-FFF2-40B4-BE49-F238E27FC236}">
                    <a16:creationId xmlns:a16="http://schemas.microsoft.com/office/drawing/2014/main" id="{76D552A0-F21C-43F5-BE89-1836EE2C2AF6}"/>
                  </a:ext>
                </a:extLst>
              </p:cNvPr>
              <p:cNvSpPr>
                <a:spLocks/>
              </p:cNvSpPr>
              <p:nvPr/>
            </p:nvSpPr>
            <p:spPr bwMode="auto">
              <a:xfrm>
                <a:off x="2757" y="212"/>
                <a:ext cx="28" cy="16"/>
              </a:xfrm>
              <a:custGeom>
                <a:avLst/>
                <a:gdLst>
                  <a:gd name="T0" fmla="*/ 0 w 57"/>
                  <a:gd name="T1" fmla="*/ 0 h 34"/>
                  <a:gd name="T2" fmla="*/ 0 w 57"/>
                  <a:gd name="T3" fmla="*/ 0 h 34"/>
                  <a:gd name="T4" fmla="*/ 0 w 57"/>
                  <a:gd name="T5" fmla="*/ 0 h 34"/>
                  <a:gd name="T6" fmla="*/ 0 w 57"/>
                  <a:gd name="T7" fmla="*/ 0 h 34"/>
                  <a:gd name="T8" fmla="*/ 0 w 57"/>
                  <a:gd name="T9" fmla="*/ 0 h 34"/>
                  <a:gd name="T10" fmla="*/ 0 w 57"/>
                  <a:gd name="T11" fmla="*/ 0 h 34"/>
                  <a:gd name="T12" fmla="*/ 0 w 57"/>
                  <a:gd name="T13" fmla="*/ 0 h 34"/>
                  <a:gd name="T14" fmla="*/ 0 w 57"/>
                  <a:gd name="T15" fmla="*/ 0 h 34"/>
                  <a:gd name="T16" fmla="*/ 0 w 57"/>
                  <a:gd name="T17" fmla="*/ 0 h 34"/>
                  <a:gd name="T18" fmla="*/ 0 w 57"/>
                  <a:gd name="T19" fmla="*/ 0 h 34"/>
                  <a:gd name="T20" fmla="*/ 0 w 57"/>
                  <a:gd name="T21" fmla="*/ 0 h 34"/>
                  <a:gd name="T22" fmla="*/ 0 w 57"/>
                  <a:gd name="T23" fmla="*/ 0 h 34"/>
                  <a:gd name="T24" fmla="*/ 0 w 57"/>
                  <a:gd name="T25" fmla="*/ 0 h 34"/>
                  <a:gd name="T26" fmla="*/ 0 w 57"/>
                  <a:gd name="T27" fmla="*/ 0 h 34"/>
                  <a:gd name="T28" fmla="*/ 0 w 57"/>
                  <a:gd name="T29" fmla="*/ 0 h 34"/>
                  <a:gd name="T30" fmla="*/ 0 w 57"/>
                  <a:gd name="T31" fmla="*/ 0 h 34"/>
                  <a:gd name="T32" fmla="*/ 0 w 57"/>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34">
                    <a:moveTo>
                      <a:pt x="57" y="34"/>
                    </a:moveTo>
                    <a:lnTo>
                      <a:pt x="51" y="27"/>
                    </a:lnTo>
                    <a:lnTo>
                      <a:pt x="43" y="20"/>
                    </a:lnTo>
                    <a:lnTo>
                      <a:pt x="34" y="14"/>
                    </a:lnTo>
                    <a:lnTo>
                      <a:pt x="26" y="8"/>
                    </a:lnTo>
                    <a:lnTo>
                      <a:pt x="17" y="4"/>
                    </a:lnTo>
                    <a:lnTo>
                      <a:pt x="9" y="1"/>
                    </a:lnTo>
                    <a:lnTo>
                      <a:pt x="4" y="0"/>
                    </a:lnTo>
                    <a:lnTo>
                      <a:pt x="0" y="1"/>
                    </a:lnTo>
                    <a:lnTo>
                      <a:pt x="0" y="4"/>
                    </a:lnTo>
                    <a:lnTo>
                      <a:pt x="5" y="7"/>
                    </a:lnTo>
                    <a:lnTo>
                      <a:pt x="12" y="11"/>
                    </a:lnTo>
                    <a:lnTo>
                      <a:pt x="20" y="14"/>
                    </a:lnTo>
                    <a:lnTo>
                      <a:pt x="29" y="19"/>
                    </a:lnTo>
                    <a:lnTo>
                      <a:pt x="40" y="23"/>
                    </a:lnTo>
                    <a:lnTo>
                      <a:pt x="49" y="28"/>
                    </a:lnTo>
                    <a:lnTo>
                      <a:pt x="57" y="3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7" name="Freeform 467">
                <a:extLst>
                  <a:ext uri="{FF2B5EF4-FFF2-40B4-BE49-F238E27FC236}">
                    <a16:creationId xmlns:a16="http://schemas.microsoft.com/office/drawing/2014/main" id="{99CB3280-262E-4C73-8562-EF0D2623FEF3}"/>
                  </a:ext>
                </a:extLst>
              </p:cNvPr>
              <p:cNvSpPr>
                <a:spLocks/>
              </p:cNvSpPr>
              <p:nvPr/>
            </p:nvSpPr>
            <p:spPr bwMode="auto">
              <a:xfrm>
                <a:off x="2756" y="220"/>
                <a:ext cx="31" cy="20"/>
              </a:xfrm>
              <a:custGeom>
                <a:avLst/>
                <a:gdLst>
                  <a:gd name="T0" fmla="*/ 0 w 62"/>
                  <a:gd name="T1" fmla="*/ 1 h 40"/>
                  <a:gd name="T2" fmla="*/ 1 w 62"/>
                  <a:gd name="T3" fmla="*/ 0 h 40"/>
                  <a:gd name="T4" fmla="*/ 1 w 62"/>
                  <a:gd name="T5" fmla="*/ 1 h 40"/>
                  <a:gd name="T6" fmla="*/ 1 w 62"/>
                  <a:gd name="T7" fmla="*/ 1 h 40"/>
                  <a:gd name="T8" fmla="*/ 1 w 62"/>
                  <a:gd name="T9" fmla="*/ 1 h 40"/>
                  <a:gd name="T10" fmla="*/ 1 w 62"/>
                  <a:gd name="T11" fmla="*/ 1 h 40"/>
                  <a:gd name="T12" fmla="*/ 1 w 62"/>
                  <a:gd name="T13" fmla="*/ 1 h 40"/>
                  <a:gd name="T14" fmla="*/ 1 w 62"/>
                  <a:gd name="T15" fmla="*/ 1 h 40"/>
                  <a:gd name="T16" fmla="*/ 1 w 62"/>
                  <a:gd name="T17" fmla="*/ 1 h 40"/>
                  <a:gd name="T18" fmla="*/ 1 w 62"/>
                  <a:gd name="T19" fmla="*/ 1 h 40"/>
                  <a:gd name="T20" fmla="*/ 1 w 62"/>
                  <a:gd name="T21" fmla="*/ 1 h 40"/>
                  <a:gd name="T22" fmla="*/ 1 w 62"/>
                  <a:gd name="T23" fmla="*/ 1 h 40"/>
                  <a:gd name="T24" fmla="*/ 1 w 62"/>
                  <a:gd name="T25" fmla="*/ 1 h 40"/>
                  <a:gd name="T26" fmla="*/ 1 w 62"/>
                  <a:gd name="T27" fmla="*/ 1 h 40"/>
                  <a:gd name="T28" fmla="*/ 1 w 62"/>
                  <a:gd name="T29" fmla="*/ 1 h 40"/>
                  <a:gd name="T30" fmla="*/ 1 w 62"/>
                  <a:gd name="T31" fmla="*/ 1 h 40"/>
                  <a:gd name="T32" fmla="*/ 0 w 62"/>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0" y="2"/>
                    </a:moveTo>
                    <a:lnTo>
                      <a:pt x="3" y="0"/>
                    </a:lnTo>
                    <a:lnTo>
                      <a:pt x="8" y="2"/>
                    </a:lnTo>
                    <a:lnTo>
                      <a:pt x="18" y="5"/>
                    </a:lnTo>
                    <a:lnTo>
                      <a:pt x="27" y="10"/>
                    </a:lnTo>
                    <a:lnTo>
                      <a:pt x="37" y="15"/>
                    </a:lnTo>
                    <a:lnTo>
                      <a:pt x="46" y="22"/>
                    </a:lnTo>
                    <a:lnTo>
                      <a:pt x="56" y="30"/>
                    </a:lnTo>
                    <a:lnTo>
                      <a:pt x="62" y="40"/>
                    </a:lnTo>
                    <a:lnTo>
                      <a:pt x="54" y="35"/>
                    </a:lnTo>
                    <a:lnTo>
                      <a:pt x="45" y="30"/>
                    </a:lnTo>
                    <a:lnTo>
                      <a:pt x="35" y="25"/>
                    </a:lnTo>
                    <a:lnTo>
                      <a:pt x="24" y="19"/>
                    </a:lnTo>
                    <a:lnTo>
                      <a:pt x="14" y="13"/>
                    </a:lnTo>
                    <a:lnTo>
                      <a:pt x="6" y="9"/>
                    </a:lnTo>
                    <a:lnTo>
                      <a:pt x="1" y="4"/>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8" name="Freeform 468">
                <a:extLst>
                  <a:ext uri="{FF2B5EF4-FFF2-40B4-BE49-F238E27FC236}">
                    <a16:creationId xmlns:a16="http://schemas.microsoft.com/office/drawing/2014/main" id="{2EFB90A6-30E6-4782-B075-B34F27BBA4EB}"/>
                  </a:ext>
                </a:extLst>
              </p:cNvPr>
              <p:cNvSpPr>
                <a:spLocks/>
              </p:cNvSpPr>
              <p:nvPr/>
            </p:nvSpPr>
            <p:spPr bwMode="auto">
              <a:xfrm>
                <a:off x="2749" y="240"/>
                <a:ext cx="41" cy="26"/>
              </a:xfrm>
              <a:custGeom>
                <a:avLst/>
                <a:gdLst>
                  <a:gd name="T0" fmla="*/ 0 w 81"/>
                  <a:gd name="T1" fmla="*/ 0 h 53"/>
                  <a:gd name="T2" fmla="*/ 1 w 81"/>
                  <a:gd name="T3" fmla="*/ 0 h 53"/>
                  <a:gd name="T4" fmla="*/ 1 w 81"/>
                  <a:gd name="T5" fmla="*/ 0 h 53"/>
                  <a:gd name="T6" fmla="*/ 1 w 81"/>
                  <a:gd name="T7" fmla="*/ 0 h 53"/>
                  <a:gd name="T8" fmla="*/ 1 w 81"/>
                  <a:gd name="T9" fmla="*/ 0 h 53"/>
                  <a:gd name="T10" fmla="*/ 1 w 81"/>
                  <a:gd name="T11" fmla="*/ 0 h 53"/>
                  <a:gd name="T12" fmla="*/ 1 w 81"/>
                  <a:gd name="T13" fmla="*/ 0 h 53"/>
                  <a:gd name="T14" fmla="*/ 2 w 81"/>
                  <a:gd name="T15" fmla="*/ 0 h 53"/>
                  <a:gd name="T16" fmla="*/ 2 w 81"/>
                  <a:gd name="T17" fmla="*/ 0 h 53"/>
                  <a:gd name="T18" fmla="*/ 2 w 81"/>
                  <a:gd name="T19" fmla="*/ 0 h 53"/>
                  <a:gd name="T20" fmla="*/ 1 w 81"/>
                  <a:gd name="T21" fmla="*/ 0 h 53"/>
                  <a:gd name="T22" fmla="*/ 1 w 81"/>
                  <a:gd name="T23" fmla="*/ 0 h 53"/>
                  <a:gd name="T24" fmla="*/ 1 w 81"/>
                  <a:gd name="T25" fmla="*/ 0 h 53"/>
                  <a:gd name="T26" fmla="*/ 1 w 81"/>
                  <a:gd name="T27" fmla="*/ 0 h 53"/>
                  <a:gd name="T28" fmla="*/ 1 w 81"/>
                  <a:gd name="T29" fmla="*/ 0 h 53"/>
                  <a:gd name="T30" fmla="*/ 1 w 81"/>
                  <a:gd name="T31" fmla="*/ 0 h 53"/>
                  <a:gd name="T32" fmla="*/ 0 w 81"/>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53">
                    <a:moveTo>
                      <a:pt x="0" y="1"/>
                    </a:moveTo>
                    <a:lnTo>
                      <a:pt x="4" y="0"/>
                    </a:lnTo>
                    <a:lnTo>
                      <a:pt x="13" y="2"/>
                    </a:lnTo>
                    <a:lnTo>
                      <a:pt x="25" y="7"/>
                    </a:lnTo>
                    <a:lnTo>
                      <a:pt x="37" y="13"/>
                    </a:lnTo>
                    <a:lnTo>
                      <a:pt x="51" y="23"/>
                    </a:lnTo>
                    <a:lnTo>
                      <a:pt x="64" y="32"/>
                    </a:lnTo>
                    <a:lnTo>
                      <a:pt x="74" y="42"/>
                    </a:lnTo>
                    <a:lnTo>
                      <a:pt x="81" y="53"/>
                    </a:lnTo>
                    <a:lnTo>
                      <a:pt x="75" y="48"/>
                    </a:lnTo>
                    <a:lnTo>
                      <a:pt x="64" y="42"/>
                    </a:lnTo>
                    <a:lnTo>
                      <a:pt x="50" y="35"/>
                    </a:lnTo>
                    <a:lnTo>
                      <a:pt x="36" y="26"/>
                    </a:lnTo>
                    <a:lnTo>
                      <a:pt x="21" y="18"/>
                    </a:lnTo>
                    <a:lnTo>
                      <a:pt x="10" y="11"/>
                    </a:lnTo>
                    <a:lnTo>
                      <a:pt x="3"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89" name="Freeform 469">
                <a:extLst>
                  <a:ext uri="{FF2B5EF4-FFF2-40B4-BE49-F238E27FC236}">
                    <a16:creationId xmlns:a16="http://schemas.microsoft.com/office/drawing/2014/main" id="{BA10A323-3A61-4B14-AF82-745151448EA6}"/>
                  </a:ext>
                </a:extLst>
              </p:cNvPr>
              <p:cNvSpPr>
                <a:spLocks/>
              </p:cNvSpPr>
              <p:nvPr/>
            </p:nvSpPr>
            <p:spPr bwMode="auto">
              <a:xfrm>
                <a:off x="2743" y="262"/>
                <a:ext cx="44" cy="29"/>
              </a:xfrm>
              <a:custGeom>
                <a:avLst/>
                <a:gdLst>
                  <a:gd name="T0" fmla="*/ 0 w 88"/>
                  <a:gd name="T1" fmla="*/ 0 h 59"/>
                  <a:gd name="T2" fmla="*/ 1 w 88"/>
                  <a:gd name="T3" fmla="*/ 0 h 59"/>
                  <a:gd name="T4" fmla="*/ 1 w 88"/>
                  <a:gd name="T5" fmla="*/ 0 h 59"/>
                  <a:gd name="T6" fmla="*/ 1 w 88"/>
                  <a:gd name="T7" fmla="*/ 0 h 59"/>
                  <a:gd name="T8" fmla="*/ 1 w 88"/>
                  <a:gd name="T9" fmla="*/ 0 h 59"/>
                  <a:gd name="T10" fmla="*/ 1 w 88"/>
                  <a:gd name="T11" fmla="*/ 0 h 59"/>
                  <a:gd name="T12" fmla="*/ 2 w 88"/>
                  <a:gd name="T13" fmla="*/ 0 h 59"/>
                  <a:gd name="T14" fmla="*/ 2 w 88"/>
                  <a:gd name="T15" fmla="*/ 0 h 59"/>
                  <a:gd name="T16" fmla="*/ 2 w 88"/>
                  <a:gd name="T17" fmla="*/ 0 h 59"/>
                  <a:gd name="T18" fmla="*/ 2 w 88"/>
                  <a:gd name="T19" fmla="*/ 0 h 59"/>
                  <a:gd name="T20" fmla="*/ 2 w 88"/>
                  <a:gd name="T21" fmla="*/ 0 h 59"/>
                  <a:gd name="T22" fmla="*/ 1 w 88"/>
                  <a:gd name="T23" fmla="*/ 0 h 59"/>
                  <a:gd name="T24" fmla="*/ 1 w 88"/>
                  <a:gd name="T25" fmla="*/ 0 h 59"/>
                  <a:gd name="T26" fmla="*/ 1 w 88"/>
                  <a:gd name="T27" fmla="*/ 0 h 59"/>
                  <a:gd name="T28" fmla="*/ 1 w 88"/>
                  <a:gd name="T29" fmla="*/ 0 h 59"/>
                  <a:gd name="T30" fmla="*/ 1 w 88"/>
                  <a:gd name="T31" fmla="*/ 0 h 59"/>
                  <a:gd name="T32" fmla="*/ 0 w 88"/>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59">
                    <a:moveTo>
                      <a:pt x="0" y="2"/>
                    </a:moveTo>
                    <a:lnTo>
                      <a:pt x="4" y="0"/>
                    </a:lnTo>
                    <a:lnTo>
                      <a:pt x="15" y="3"/>
                    </a:lnTo>
                    <a:lnTo>
                      <a:pt x="27" y="10"/>
                    </a:lnTo>
                    <a:lnTo>
                      <a:pt x="42" y="18"/>
                    </a:lnTo>
                    <a:lnTo>
                      <a:pt x="57" y="28"/>
                    </a:lnTo>
                    <a:lnTo>
                      <a:pt x="71" y="38"/>
                    </a:lnTo>
                    <a:lnTo>
                      <a:pt x="83" y="49"/>
                    </a:lnTo>
                    <a:lnTo>
                      <a:pt x="88" y="59"/>
                    </a:lnTo>
                    <a:lnTo>
                      <a:pt x="82" y="56"/>
                    </a:lnTo>
                    <a:lnTo>
                      <a:pt x="70" y="49"/>
                    </a:lnTo>
                    <a:lnTo>
                      <a:pt x="55" y="40"/>
                    </a:lnTo>
                    <a:lnTo>
                      <a:pt x="39" y="30"/>
                    </a:lnTo>
                    <a:lnTo>
                      <a:pt x="24" y="21"/>
                    </a:lnTo>
                    <a:lnTo>
                      <a:pt x="11" y="12"/>
                    </a:lnTo>
                    <a:lnTo>
                      <a:pt x="2" y="5"/>
                    </a:lnTo>
                    <a:lnTo>
                      <a:pt x="0" y="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0" name="Freeform 470">
                <a:extLst>
                  <a:ext uri="{FF2B5EF4-FFF2-40B4-BE49-F238E27FC236}">
                    <a16:creationId xmlns:a16="http://schemas.microsoft.com/office/drawing/2014/main" id="{9DD957BA-FBEF-45CC-8548-6C71CA731B40}"/>
                  </a:ext>
                </a:extLst>
              </p:cNvPr>
              <p:cNvSpPr>
                <a:spLocks/>
              </p:cNvSpPr>
              <p:nvPr/>
            </p:nvSpPr>
            <p:spPr bwMode="auto">
              <a:xfrm>
                <a:off x="2747" y="276"/>
                <a:ext cx="36" cy="31"/>
              </a:xfrm>
              <a:custGeom>
                <a:avLst/>
                <a:gdLst>
                  <a:gd name="T0" fmla="*/ 0 w 71"/>
                  <a:gd name="T1" fmla="*/ 0 h 62"/>
                  <a:gd name="T2" fmla="*/ 1 w 71"/>
                  <a:gd name="T3" fmla="*/ 0 h 62"/>
                  <a:gd name="T4" fmla="*/ 1 w 71"/>
                  <a:gd name="T5" fmla="*/ 1 h 62"/>
                  <a:gd name="T6" fmla="*/ 1 w 71"/>
                  <a:gd name="T7" fmla="*/ 1 h 62"/>
                  <a:gd name="T8" fmla="*/ 1 w 71"/>
                  <a:gd name="T9" fmla="*/ 1 h 62"/>
                  <a:gd name="T10" fmla="*/ 1 w 71"/>
                  <a:gd name="T11" fmla="*/ 1 h 62"/>
                  <a:gd name="T12" fmla="*/ 1 w 71"/>
                  <a:gd name="T13" fmla="*/ 1 h 62"/>
                  <a:gd name="T14" fmla="*/ 2 w 71"/>
                  <a:gd name="T15" fmla="*/ 1 h 62"/>
                  <a:gd name="T16" fmla="*/ 2 w 71"/>
                  <a:gd name="T17" fmla="*/ 1 h 62"/>
                  <a:gd name="T18" fmla="*/ 1 w 71"/>
                  <a:gd name="T19" fmla="*/ 1 h 62"/>
                  <a:gd name="T20" fmla="*/ 1 w 71"/>
                  <a:gd name="T21" fmla="*/ 1 h 62"/>
                  <a:gd name="T22" fmla="*/ 1 w 71"/>
                  <a:gd name="T23" fmla="*/ 1 h 62"/>
                  <a:gd name="T24" fmla="*/ 1 w 71"/>
                  <a:gd name="T25" fmla="*/ 1 h 62"/>
                  <a:gd name="T26" fmla="*/ 1 w 71"/>
                  <a:gd name="T27" fmla="*/ 1 h 62"/>
                  <a:gd name="T28" fmla="*/ 1 w 71"/>
                  <a:gd name="T29" fmla="*/ 1 h 62"/>
                  <a:gd name="T30" fmla="*/ 1 w 71"/>
                  <a:gd name="T31" fmla="*/ 1 h 62"/>
                  <a:gd name="T32" fmla="*/ 0 w 71"/>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62">
                    <a:moveTo>
                      <a:pt x="0" y="0"/>
                    </a:moveTo>
                    <a:lnTo>
                      <a:pt x="3" y="0"/>
                    </a:lnTo>
                    <a:lnTo>
                      <a:pt x="11" y="5"/>
                    </a:lnTo>
                    <a:lnTo>
                      <a:pt x="23" y="13"/>
                    </a:lnTo>
                    <a:lnTo>
                      <a:pt x="36" y="22"/>
                    </a:lnTo>
                    <a:lnTo>
                      <a:pt x="48" y="34"/>
                    </a:lnTo>
                    <a:lnTo>
                      <a:pt x="60" y="44"/>
                    </a:lnTo>
                    <a:lnTo>
                      <a:pt x="68" y="54"/>
                    </a:lnTo>
                    <a:lnTo>
                      <a:pt x="71" y="62"/>
                    </a:lnTo>
                    <a:lnTo>
                      <a:pt x="64" y="57"/>
                    </a:lnTo>
                    <a:lnTo>
                      <a:pt x="54" y="50"/>
                    </a:lnTo>
                    <a:lnTo>
                      <a:pt x="41" y="41"/>
                    </a:lnTo>
                    <a:lnTo>
                      <a:pt x="29" y="31"/>
                    </a:lnTo>
                    <a:lnTo>
                      <a:pt x="16" y="21"/>
                    </a:lnTo>
                    <a:lnTo>
                      <a:pt x="7" y="13"/>
                    </a:lnTo>
                    <a:lnTo>
                      <a:pt x="1" y="5"/>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1" name="Freeform 471">
                <a:extLst>
                  <a:ext uri="{FF2B5EF4-FFF2-40B4-BE49-F238E27FC236}">
                    <a16:creationId xmlns:a16="http://schemas.microsoft.com/office/drawing/2014/main" id="{63D7A340-C03B-4C34-A62A-E451627B3CE4}"/>
                  </a:ext>
                </a:extLst>
              </p:cNvPr>
              <p:cNvSpPr>
                <a:spLocks/>
              </p:cNvSpPr>
              <p:nvPr/>
            </p:nvSpPr>
            <p:spPr bwMode="auto">
              <a:xfrm>
                <a:off x="2748" y="293"/>
                <a:ext cx="29" cy="2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53">
                    <a:moveTo>
                      <a:pt x="0" y="0"/>
                    </a:moveTo>
                    <a:lnTo>
                      <a:pt x="4" y="0"/>
                    </a:lnTo>
                    <a:lnTo>
                      <a:pt x="11" y="2"/>
                    </a:lnTo>
                    <a:lnTo>
                      <a:pt x="20" y="7"/>
                    </a:lnTo>
                    <a:lnTo>
                      <a:pt x="30" y="13"/>
                    </a:lnTo>
                    <a:lnTo>
                      <a:pt x="39" y="23"/>
                    </a:lnTo>
                    <a:lnTo>
                      <a:pt x="49" y="32"/>
                    </a:lnTo>
                    <a:lnTo>
                      <a:pt x="55" y="42"/>
                    </a:lnTo>
                    <a:lnTo>
                      <a:pt x="59" y="53"/>
                    </a:lnTo>
                    <a:lnTo>
                      <a:pt x="53" y="47"/>
                    </a:lnTo>
                    <a:lnTo>
                      <a:pt x="44" y="40"/>
                    </a:lnTo>
                    <a:lnTo>
                      <a:pt x="34" y="32"/>
                    </a:lnTo>
                    <a:lnTo>
                      <a:pt x="23" y="24"/>
                    </a:lnTo>
                    <a:lnTo>
                      <a:pt x="13" y="16"/>
                    </a:lnTo>
                    <a:lnTo>
                      <a:pt x="5" y="9"/>
                    </a:lnTo>
                    <a:lnTo>
                      <a:pt x="0"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2" name="Freeform 472">
                <a:extLst>
                  <a:ext uri="{FF2B5EF4-FFF2-40B4-BE49-F238E27FC236}">
                    <a16:creationId xmlns:a16="http://schemas.microsoft.com/office/drawing/2014/main" id="{EB7000F9-2A6C-4178-83C3-AF85CD743BE0}"/>
                  </a:ext>
                </a:extLst>
              </p:cNvPr>
              <p:cNvSpPr>
                <a:spLocks/>
              </p:cNvSpPr>
              <p:nvPr/>
            </p:nvSpPr>
            <p:spPr bwMode="auto">
              <a:xfrm>
                <a:off x="2748" y="309"/>
                <a:ext cx="21" cy="22"/>
              </a:xfrm>
              <a:custGeom>
                <a:avLst/>
                <a:gdLst>
                  <a:gd name="T0" fmla="*/ 0 w 43"/>
                  <a:gd name="T1" fmla="*/ 0 h 45"/>
                  <a:gd name="T2" fmla="*/ 0 w 43"/>
                  <a:gd name="T3" fmla="*/ 0 h 45"/>
                  <a:gd name="T4" fmla="*/ 0 w 43"/>
                  <a:gd name="T5" fmla="*/ 0 h 45"/>
                  <a:gd name="T6" fmla="*/ 0 w 43"/>
                  <a:gd name="T7" fmla="*/ 0 h 45"/>
                  <a:gd name="T8" fmla="*/ 0 w 43"/>
                  <a:gd name="T9" fmla="*/ 0 h 45"/>
                  <a:gd name="T10" fmla="*/ 0 w 43"/>
                  <a:gd name="T11" fmla="*/ 0 h 45"/>
                  <a:gd name="T12" fmla="*/ 0 w 43"/>
                  <a:gd name="T13" fmla="*/ 0 h 45"/>
                  <a:gd name="T14" fmla="*/ 0 w 43"/>
                  <a:gd name="T15" fmla="*/ 0 h 45"/>
                  <a:gd name="T16" fmla="*/ 0 w 43"/>
                  <a:gd name="T17" fmla="*/ 0 h 45"/>
                  <a:gd name="T18" fmla="*/ 0 w 43"/>
                  <a:gd name="T19" fmla="*/ 0 h 45"/>
                  <a:gd name="T20" fmla="*/ 0 w 43"/>
                  <a:gd name="T21" fmla="*/ 0 h 45"/>
                  <a:gd name="T22" fmla="*/ 0 w 43"/>
                  <a:gd name="T23" fmla="*/ 0 h 45"/>
                  <a:gd name="T24" fmla="*/ 0 w 43"/>
                  <a:gd name="T25" fmla="*/ 0 h 45"/>
                  <a:gd name="T26" fmla="*/ 0 w 43"/>
                  <a:gd name="T27" fmla="*/ 0 h 45"/>
                  <a:gd name="T28" fmla="*/ 0 w 43"/>
                  <a:gd name="T29" fmla="*/ 0 h 45"/>
                  <a:gd name="T30" fmla="*/ 0 w 43"/>
                  <a:gd name="T31" fmla="*/ 0 h 45"/>
                  <a:gd name="T32" fmla="*/ 0 w 4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0" y="0"/>
                    </a:moveTo>
                    <a:lnTo>
                      <a:pt x="3" y="0"/>
                    </a:lnTo>
                    <a:lnTo>
                      <a:pt x="9" y="2"/>
                    </a:lnTo>
                    <a:lnTo>
                      <a:pt x="16" y="8"/>
                    </a:lnTo>
                    <a:lnTo>
                      <a:pt x="24" y="16"/>
                    </a:lnTo>
                    <a:lnTo>
                      <a:pt x="31" y="24"/>
                    </a:lnTo>
                    <a:lnTo>
                      <a:pt x="38" y="32"/>
                    </a:lnTo>
                    <a:lnTo>
                      <a:pt x="41" y="39"/>
                    </a:lnTo>
                    <a:lnTo>
                      <a:pt x="43" y="45"/>
                    </a:lnTo>
                    <a:lnTo>
                      <a:pt x="38" y="40"/>
                    </a:lnTo>
                    <a:lnTo>
                      <a:pt x="32" y="34"/>
                    </a:lnTo>
                    <a:lnTo>
                      <a:pt x="25" y="29"/>
                    </a:lnTo>
                    <a:lnTo>
                      <a:pt x="18" y="22"/>
                    </a:lnTo>
                    <a:lnTo>
                      <a:pt x="12" y="15"/>
                    </a:lnTo>
                    <a:lnTo>
                      <a:pt x="6" y="9"/>
                    </a:lnTo>
                    <a:lnTo>
                      <a:pt x="1"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3" name="Freeform 473">
                <a:extLst>
                  <a:ext uri="{FF2B5EF4-FFF2-40B4-BE49-F238E27FC236}">
                    <a16:creationId xmlns:a16="http://schemas.microsoft.com/office/drawing/2014/main" id="{83EB5576-CC83-4831-BEF3-1FD186D9FE7E}"/>
                  </a:ext>
                </a:extLst>
              </p:cNvPr>
              <p:cNvSpPr>
                <a:spLocks/>
              </p:cNvSpPr>
              <p:nvPr/>
            </p:nvSpPr>
            <p:spPr bwMode="auto">
              <a:xfrm>
                <a:off x="2749" y="323"/>
                <a:ext cx="15" cy="16"/>
              </a:xfrm>
              <a:custGeom>
                <a:avLst/>
                <a:gdLst>
                  <a:gd name="T0" fmla="*/ 1 w 29"/>
                  <a:gd name="T1" fmla="*/ 0 h 31"/>
                  <a:gd name="T2" fmla="*/ 1 w 29"/>
                  <a:gd name="T3" fmla="*/ 1 h 31"/>
                  <a:gd name="T4" fmla="*/ 1 w 29"/>
                  <a:gd name="T5" fmla="*/ 1 h 31"/>
                  <a:gd name="T6" fmla="*/ 1 w 29"/>
                  <a:gd name="T7" fmla="*/ 1 h 31"/>
                  <a:gd name="T8" fmla="*/ 1 w 29"/>
                  <a:gd name="T9" fmla="*/ 1 h 31"/>
                  <a:gd name="T10" fmla="*/ 1 w 29"/>
                  <a:gd name="T11" fmla="*/ 1 h 31"/>
                  <a:gd name="T12" fmla="*/ 1 w 29"/>
                  <a:gd name="T13" fmla="*/ 1 h 31"/>
                  <a:gd name="T14" fmla="*/ 1 w 29"/>
                  <a:gd name="T15" fmla="*/ 1 h 31"/>
                  <a:gd name="T16" fmla="*/ 1 w 29"/>
                  <a:gd name="T17" fmla="*/ 1 h 31"/>
                  <a:gd name="T18" fmla="*/ 1 w 29"/>
                  <a:gd name="T19" fmla="*/ 1 h 31"/>
                  <a:gd name="T20" fmla="*/ 1 w 29"/>
                  <a:gd name="T21" fmla="*/ 1 h 31"/>
                  <a:gd name="T22" fmla="*/ 0 w 29"/>
                  <a:gd name="T23" fmla="*/ 1 h 31"/>
                  <a:gd name="T24" fmla="*/ 1 w 2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31">
                    <a:moveTo>
                      <a:pt x="3" y="0"/>
                    </a:moveTo>
                    <a:lnTo>
                      <a:pt x="10" y="1"/>
                    </a:lnTo>
                    <a:lnTo>
                      <a:pt x="20" y="9"/>
                    </a:lnTo>
                    <a:lnTo>
                      <a:pt x="29" y="20"/>
                    </a:lnTo>
                    <a:lnTo>
                      <a:pt x="29" y="31"/>
                    </a:lnTo>
                    <a:lnTo>
                      <a:pt x="27" y="25"/>
                    </a:lnTo>
                    <a:lnTo>
                      <a:pt x="24" y="20"/>
                    </a:lnTo>
                    <a:lnTo>
                      <a:pt x="18" y="16"/>
                    </a:lnTo>
                    <a:lnTo>
                      <a:pt x="12" y="11"/>
                    </a:lnTo>
                    <a:lnTo>
                      <a:pt x="6" y="8"/>
                    </a:lnTo>
                    <a:lnTo>
                      <a:pt x="3" y="4"/>
                    </a:lnTo>
                    <a:lnTo>
                      <a:pt x="0" y="2"/>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4" name="Freeform 474">
                <a:extLst>
                  <a:ext uri="{FF2B5EF4-FFF2-40B4-BE49-F238E27FC236}">
                    <a16:creationId xmlns:a16="http://schemas.microsoft.com/office/drawing/2014/main" id="{3F54839E-C1B9-41A8-92FC-47432A6F4A23}"/>
                  </a:ext>
                </a:extLst>
              </p:cNvPr>
              <p:cNvSpPr>
                <a:spLocks/>
              </p:cNvSpPr>
              <p:nvPr/>
            </p:nvSpPr>
            <p:spPr bwMode="auto">
              <a:xfrm>
                <a:off x="2761" y="201"/>
                <a:ext cx="19" cy="17"/>
              </a:xfrm>
              <a:custGeom>
                <a:avLst/>
                <a:gdLst>
                  <a:gd name="T0" fmla="*/ 1 w 37"/>
                  <a:gd name="T1" fmla="*/ 0 h 35"/>
                  <a:gd name="T2" fmla="*/ 1 w 37"/>
                  <a:gd name="T3" fmla="*/ 0 h 35"/>
                  <a:gd name="T4" fmla="*/ 1 w 37"/>
                  <a:gd name="T5" fmla="*/ 0 h 35"/>
                  <a:gd name="T6" fmla="*/ 1 w 37"/>
                  <a:gd name="T7" fmla="*/ 0 h 35"/>
                  <a:gd name="T8" fmla="*/ 1 w 37"/>
                  <a:gd name="T9" fmla="*/ 0 h 35"/>
                  <a:gd name="T10" fmla="*/ 1 w 37"/>
                  <a:gd name="T11" fmla="*/ 0 h 35"/>
                  <a:gd name="T12" fmla="*/ 1 w 37"/>
                  <a:gd name="T13" fmla="*/ 0 h 35"/>
                  <a:gd name="T14" fmla="*/ 0 w 37"/>
                  <a:gd name="T15" fmla="*/ 0 h 35"/>
                  <a:gd name="T16" fmla="*/ 1 w 37"/>
                  <a:gd name="T17" fmla="*/ 0 h 35"/>
                  <a:gd name="T18" fmla="*/ 1 w 37"/>
                  <a:gd name="T19" fmla="*/ 0 h 35"/>
                  <a:gd name="T20" fmla="*/ 1 w 37"/>
                  <a:gd name="T21" fmla="*/ 0 h 35"/>
                  <a:gd name="T22" fmla="*/ 1 w 37"/>
                  <a:gd name="T23" fmla="*/ 0 h 35"/>
                  <a:gd name="T24" fmla="*/ 1 w 37"/>
                  <a:gd name="T25" fmla="*/ 0 h 35"/>
                  <a:gd name="T26" fmla="*/ 1 w 37"/>
                  <a:gd name="T27" fmla="*/ 0 h 35"/>
                  <a:gd name="T28" fmla="*/ 1 w 37"/>
                  <a:gd name="T29" fmla="*/ 0 h 35"/>
                  <a:gd name="T30" fmla="*/ 1 w 37"/>
                  <a:gd name="T31" fmla="*/ 0 h 35"/>
                  <a:gd name="T32" fmla="*/ 1 w 37"/>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5">
                    <a:moveTo>
                      <a:pt x="37" y="35"/>
                    </a:moveTo>
                    <a:lnTo>
                      <a:pt x="34" y="33"/>
                    </a:lnTo>
                    <a:lnTo>
                      <a:pt x="28" y="29"/>
                    </a:lnTo>
                    <a:lnTo>
                      <a:pt x="22" y="24"/>
                    </a:lnTo>
                    <a:lnTo>
                      <a:pt x="15" y="20"/>
                    </a:lnTo>
                    <a:lnTo>
                      <a:pt x="8" y="14"/>
                    </a:lnTo>
                    <a:lnTo>
                      <a:pt x="2" y="10"/>
                    </a:lnTo>
                    <a:lnTo>
                      <a:pt x="0" y="5"/>
                    </a:lnTo>
                    <a:lnTo>
                      <a:pt x="1" y="1"/>
                    </a:lnTo>
                    <a:lnTo>
                      <a:pt x="4" y="0"/>
                    </a:lnTo>
                    <a:lnTo>
                      <a:pt x="10" y="3"/>
                    </a:lnTo>
                    <a:lnTo>
                      <a:pt x="15" y="7"/>
                    </a:lnTo>
                    <a:lnTo>
                      <a:pt x="20" y="13"/>
                    </a:lnTo>
                    <a:lnTo>
                      <a:pt x="25" y="19"/>
                    </a:lnTo>
                    <a:lnTo>
                      <a:pt x="30" y="26"/>
                    </a:lnTo>
                    <a:lnTo>
                      <a:pt x="34" y="31"/>
                    </a:lnTo>
                    <a:lnTo>
                      <a:pt x="37"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5" name="Freeform 475">
                <a:extLst>
                  <a:ext uri="{FF2B5EF4-FFF2-40B4-BE49-F238E27FC236}">
                    <a16:creationId xmlns:a16="http://schemas.microsoft.com/office/drawing/2014/main" id="{02605188-E8ED-4A57-B147-4E92CED4D33B}"/>
                  </a:ext>
                </a:extLst>
              </p:cNvPr>
              <p:cNvSpPr>
                <a:spLocks/>
              </p:cNvSpPr>
              <p:nvPr/>
            </p:nvSpPr>
            <p:spPr bwMode="auto">
              <a:xfrm>
                <a:off x="2781" y="199"/>
                <a:ext cx="9" cy="20"/>
              </a:xfrm>
              <a:custGeom>
                <a:avLst/>
                <a:gdLst>
                  <a:gd name="T0" fmla="*/ 0 w 18"/>
                  <a:gd name="T1" fmla="*/ 1 h 40"/>
                  <a:gd name="T2" fmla="*/ 1 w 18"/>
                  <a:gd name="T3" fmla="*/ 1 h 40"/>
                  <a:gd name="T4" fmla="*/ 1 w 18"/>
                  <a:gd name="T5" fmla="*/ 1 h 40"/>
                  <a:gd name="T6" fmla="*/ 1 w 18"/>
                  <a:gd name="T7" fmla="*/ 1 h 40"/>
                  <a:gd name="T8" fmla="*/ 1 w 18"/>
                  <a:gd name="T9" fmla="*/ 0 h 40"/>
                  <a:gd name="T10" fmla="*/ 1 w 18"/>
                  <a:gd name="T11" fmla="*/ 1 h 40"/>
                  <a:gd name="T12" fmla="*/ 1 w 18"/>
                  <a:gd name="T13" fmla="*/ 1 h 40"/>
                  <a:gd name="T14" fmla="*/ 1 w 18"/>
                  <a:gd name="T15" fmla="*/ 1 h 40"/>
                  <a:gd name="T16" fmla="*/ 0 w 18"/>
                  <a:gd name="T17" fmla="*/ 1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0">
                    <a:moveTo>
                      <a:pt x="0" y="40"/>
                    </a:moveTo>
                    <a:lnTo>
                      <a:pt x="4" y="33"/>
                    </a:lnTo>
                    <a:lnTo>
                      <a:pt x="12" y="21"/>
                    </a:lnTo>
                    <a:lnTo>
                      <a:pt x="18" y="8"/>
                    </a:lnTo>
                    <a:lnTo>
                      <a:pt x="17" y="0"/>
                    </a:lnTo>
                    <a:lnTo>
                      <a:pt x="11" y="2"/>
                    </a:lnTo>
                    <a:lnTo>
                      <a:pt x="7" y="15"/>
                    </a:lnTo>
                    <a:lnTo>
                      <a:pt x="2" y="29"/>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6" name="Freeform 476">
                <a:extLst>
                  <a:ext uri="{FF2B5EF4-FFF2-40B4-BE49-F238E27FC236}">
                    <a16:creationId xmlns:a16="http://schemas.microsoft.com/office/drawing/2014/main" id="{9BEAA6A7-84DB-4C1A-A466-18ED172463E6}"/>
                  </a:ext>
                </a:extLst>
              </p:cNvPr>
              <p:cNvSpPr>
                <a:spLocks/>
              </p:cNvSpPr>
              <p:nvPr/>
            </p:nvSpPr>
            <p:spPr bwMode="auto">
              <a:xfrm>
                <a:off x="2774" y="192"/>
                <a:ext cx="5" cy="22"/>
              </a:xfrm>
              <a:custGeom>
                <a:avLst/>
                <a:gdLst>
                  <a:gd name="T0" fmla="*/ 1 w 10"/>
                  <a:gd name="T1" fmla="*/ 0 h 45"/>
                  <a:gd name="T2" fmla="*/ 1 w 10"/>
                  <a:gd name="T3" fmla="*/ 0 h 45"/>
                  <a:gd name="T4" fmla="*/ 1 w 10"/>
                  <a:gd name="T5" fmla="*/ 0 h 45"/>
                  <a:gd name="T6" fmla="*/ 1 w 10"/>
                  <a:gd name="T7" fmla="*/ 0 h 45"/>
                  <a:gd name="T8" fmla="*/ 1 w 10"/>
                  <a:gd name="T9" fmla="*/ 0 h 45"/>
                  <a:gd name="T10" fmla="*/ 0 w 10"/>
                  <a:gd name="T11" fmla="*/ 0 h 45"/>
                  <a:gd name="T12" fmla="*/ 1 w 10"/>
                  <a:gd name="T13" fmla="*/ 0 h 45"/>
                  <a:gd name="T14" fmla="*/ 1 w 10"/>
                  <a:gd name="T15" fmla="*/ 0 h 45"/>
                  <a:gd name="T16" fmla="*/ 1 w 10"/>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5">
                    <a:moveTo>
                      <a:pt x="10" y="45"/>
                    </a:moveTo>
                    <a:lnTo>
                      <a:pt x="9" y="36"/>
                    </a:lnTo>
                    <a:lnTo>
                      <a:pt x="10" y="21"/>
                    </a:lnTo>
                    <a:lnTo>
                      <a:pt x="8" y="7"/>
                    </a:lnTo>
                    <a:lnTo>
                      <a:pt x="3" y="0"/>
                    </a:lnTo>
                    <a:lnTo>
                      <a:pt x="0" y="6"/>
                    </a:lnTo>
                    <a:lnTo>
                      <a:pt x="2" y="18"/>
                    </a:lnTo>
                    <a:lnTo>
                      <a:pt x="7" y="35"/>
                    </a:lnTo>
                    <a:lnTo>
                      <a:pt x="10"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7" name="Freeform 477">
                <a:extLst>
                  <a:ext uri="{FF2B5EF4-FFF2-40B4-BE49-F238E27FC236}">
                    <a16:creationId xmlns:a16="http://schemas.microsoft.com/office/drawing/2014/main" id="{5C1D4C03-2598-45DA-883E-E4AF36576C2D}"/>
                  </a:ext>
                </a:extLst>
              </p:cNvPr>
              <p:cNvSpPr>
                <a:spLocks/>
              </p:cNvSpPr>
              <p:nvPr/>
            </p:nvSpPr>
            <p:spPr bwMode="auto">
              <a:xfrm>
                <a:off x="2784" y="205"/>
                <a:ext cx="17" cy="20"/>
              </a:xfrm>
              <a:custGeom>
                <a:avLst/>
                <a:gdLst>
                  <a:gd name="T0" fmla="*/ 0 w 34"/>
                  <a:gd name="T1" fmla="*/ 1 h 40"/>
                  <a:gd name="T2" fmla="*/ 1 w 34"/>
                  <a:gd name="T3" fmla="*/ 1 h 40"/>
                  <a:gd name="T4" fmla="*/ 1 w 34"/>
                  <a:gd name="T5" fmla="*/ 1 h 40"/>
                  <a:gd name="T6" fmla="*/ 1 w 34"/>
                  <a:gd name="T7" fmla="*/ 1 h 40"/>
                  <a:gd name="T8" fmla="*/ 1 w 34"/>
                  <a:gd name="T9" fmla="*/ 1 h 40"/>
                  <a:gd name="T10" fmla="*/ 1 w 34"/>
                  <a:gd name="T11" fmla="*/ 1 h 40"/>
                  <a:gd name="T12" fmla="*/ 1 w 34"/>
                  <a:gd name="T13" fmla="*/ 1 h 40"/>
                  <a:gd name="T14" fmla="*/ 1 w 34"/>
                  <a:gd name="T15" fmla="*/ 0 h 40"/>
                  <a:gd name="T16" fmla="*/ 1 w 34"/>
                  <a:gd name="T17" fmla="*/ 1 h 40"/>
                  <a:gd name="T18" fmla="*/ 1 w 34"/>
                  <a:gd name="T19" fmla="*/ 1 h 40"/>
                  <a:gd name="T20" fmla="*/ 1 w 34"/>
                  <a:gd name="T21" fmla="*/ 1 h 40"/>
                  <a:gd name="T22" fmla="*/ 1 w 34"/>
                  <a:gd name="T23" fmla="*/ 1 h 40"/>
                  <a:gd name="T24" fmla="*/ 1 w 34"/>
                  <a:gd name="T25" fmla="*/ 1 h 40"/>
                  <a:gd name="T26" fmla="*/ 1 w 34"/>
                  <a:gd name="T27" fmla="*/ 1 h 40"/>
                  <a:gd name="T28" fmla="*/ 1 w 34"/>
                  <a:gd name="T29" fmla="*/ 1 h 40"/>
                  <a:gd name="T30" fmla="*/ 1 w 34"/>
                  <a:gd name="T31" fmla="*/ 1 h 40"/>
                  <a:gd name="T32" fmla="*/ 0 w 34"/>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40">
                    <a:moveTo>
                      <a:pt x="0" y="40"/>
                    </a:moveTo>
                    <a:lnTo>
                      <a:pt x="3" y="34"/>
                    </a:lnTo>
                    <a:lnTo>
                      <a:pt x="6" y="28"/>
                    </a:lnTo>
                    <a:lnTo>
                      <a:pt x="11" y="20"/>
                    </a:lnTo>
                    <a:lnTo>
                      <a:pt x="17" y="13"/>
                    </a:lnTo>
                    <a:lnTo>
                      <a:pt x="23" y="6"/>
                    </a:lnTo>
                    <a:lnTo>
                      <a:pt x="27" y="2"/>
                    </a:lnTo>
                    <a:lnTo>
                      <a:pt x="31" y="0"/>
                    </a:lnTo>
                    <a:lnTo>
                      <a:pt x="34" y="1"/>
                    </a:lnTo>
                    <a:lnTo>
                      <a:pt x="34" y="4"/>
                    </a:lnTo>
                    <a:lnTo>
                      <a:pt x="32" y="9"/>
                    </a:lnTo>
                    <a:lnTo>
                      <a:pt x="27" y="14"/>
                    </a:lnTo>
                    <a:lnTo>
                      <a:pt x="20" y="20"/>
                    </a:lnTo>
                    <a:lnTo>
                      <a:pt x="15" y="27"/>
                    </a:lnTo>
                    <a:lnTo>
                      <a:pt x="8" y="32"/>
                    </a:lnTo>
                    <a:lnTo>
                      <a:pt x="3" y="36"/>
                    </a:lnTo>
                    <a:lnTo>
                      <a:pt x="0" y="4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8" name="Freeform 478">
                <a:extLst>
                  <a:ext uri="{FF2B5EF4-FFF2-40B4-BE49-F238E27FC236}">
                    <a16:creationId xmlns:a16="http://schemas.microsoft.com/office/drawing/2014/main" id="{62E90523-446B-4DCA-92ED-B5F240B315B9}"/>
                  </a:ext>
                </a:extLst>
              </p:cNvPr>
              <p:cNvSpPr>
                <a:spLocks/>
              </p:cNvSpPr>
              <p:nvPr/>
            </p:nvSpPr>
            <p:spPr bwMode="auto">
              <a:xfrm>
                <a:off x="2768" y="329"/>
                <a:ext cx="28" cy="6"/>
              </a:xfrm>
              <a:custGeom>
                <a:avLst/>
                <a:gdLst>
                  <a:gd name="T0" fmla="*/ 0 w 57"/>
                  <a:gd name="T1" fmla="*/ 0 h 13"/>
                  <a:gd name="T2" fmla="*/ 0 w 57"/>
                  <a:gd name="T3" fmla="*/ 0 h 13"/>
                  <a:gd name="T4" fmla="*/ 0 w 57"/>
                  <a:gd name="T5" fmla="*/ 0 h 13"/>
                  <a:gd name="T6" fmla="*/ 0 w 57"/>
                  <a:gd name="T7" fmla="*/ 0 h 13"/>
                  <a:gd name="T8" fmla="*/ 0 w 57"/>
                  <a:gd name="T9" fmla="*/ 0 h 13"/>
                  <a:gd name="T10" fmla="*/ 0 w 57"/>
                  <a:gd name="T11" fmla="*/ 0 h 13"/>
                  <a:gd name="T12" fmla="*/ 0 w 57"/>
                  <a:gd name="T13" fmla="*/ 0 h 13"/>
                  <a:gd name="T14" fmla="*/ 0 w 57"/>
                  <a:gd name="T15" fmla="*/ 0 h 13"/>
                  <a:gd name="T16" fmla="*/ 0 w 57"/>
                  <a:gd name="T17" fmla="*/ 0 h 13"/>
                  <a:gd name="T18" fmla="*/ 0 w 57"/>
                  <a:gd name="T19" fmla="*/ 0 h 13"/>
                  <a:gd name="T20" fmla="*/ 0 w 57"/>
                  <a:gd name="T21" fmla="*/ 0 h 13"/>
                  <a:gd name="T22" fmla="*/ 0 w 57"/>
                  <a:gd name="T23" fmla="*/ 0 h 13"/>
                  <a:gd name="T24" fmla="*/ 0 w 57"/>
                  <a:gd name="T25" fmla="*/ 0 h 13"/>
                  <a:gd name="T26" fmla="*/ 0 w 57"/>
                  <a:gd name="T27" fmla="*/ 0 h 13"/>
                  <a:gd name="T28" fmla="*/ 0 w 57"/>
                  <a:gd name="T29" fmla="*/ 0 h 13"/>
                  <a:gd name="T30" fmla="*/ 0 w 57"/>
                  <a:gd name="T31" fmla="*/ 0 h 13"/>
                  <a:gd name="T32" fmla="*/ 0 w 57"/>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13">
                    <a:moveTo>
                      <a:pt x="0" y="1"/>
                    </a:moveTo>
                    <a:lnTo>
                      <a:pt x="7" y="1"/>
                    </a:lnTo>
                    <a:lnTo>
                      <a:pt x="15" y="0"/>
                    </a:lnTo>
                    <a:lnTo>
                      <a:pt x="25" y="0"/>
                    </a:lnTo>
                    <a:lnTo>
                      <a:pt x="34" y="0"/>
                    </a:lnTo>
                    <a:lnTo>
                      <a:pt x="42" y="0"/>
                    </a:lnTo>
                    <a:lnTo>
                      <a:pt x="50" y="3"/>
                    </a:lnTo>
                    <a:lnTo>
                      <a:pt x="54" y="5"/>
                    </a:lnTo>
                    <a:lnTo>
                      <a:pt x="57" y="8"/>
                    </a:lnTo>
                    <a:lnTo>
                      <a:pt x="56" y="12"/>
                    </a:lnTo>
                    <a:lnTo>
                      <a:pt x="50" y="13"/>
                    </a:lnTo>
                    <a:lnTo>
                      <a:pt x="43" y="12"/>
                    </a:lnTo>
                    <a:lnTo>
                      <a:pt x="34" y="9"/>
                    </a:lnTo>
                    <a:lnTo>
                      <a:pt x="25" y="7"/>
                    </a:lnTo>
                    <a:lnTo>
                      <a:pt x="15" y="5"/>
                    </a:lnTo>
                    <a:lnTo>
                      <a:pt x="7" y="3"/>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999" name="Freeform 479">
                <a:extLst>
                  <a:ext uri="{FF2B5EF4-FFF2-40B4-BE49-F238E27FC236}">
                    <a16:creationId xmlns:a16="http://schemas.microsoft.com/office/drawing/2014/main" id="{4C61639F-DE4B-46DA-B114-2C421F1A744D}"/>
                  </a:ext>
                </a:extLst>
              </p:cNvPr>
              <p:cNvSpPr>
                <a:spLocks/>
              </p:cNvSpPr>
              <p:nvPr/>
            </p:nvSpPr>
            <p:spPr bwMode="auto">
              <a:xfrm>
                <a:off x="2763" y="337"/>
                <a:ext cx="28" cy="9"/>
              </a:xfrm>
              <a:custGeom>
                <a:avLst/>
                <a:gdLst>
                  <a:gd name="T0" fmla="*/ 0 w 55"/>
                  <a:gd name="T1" fmla="*/ 0 h 20"/>
                  <a:gd name="T2" fmla="*/ 1 w 55"/>
                  <a:gd name="T3" fmla="*/ 0 h 20"/>
                  <a:gd name="T4" fmla="*/ 1 w 55"/>
                  <a:gd name="T5" fmla="*/ 0 h 20"/>
                  <a:gd name="T6" fmla="*/ 1 w 55"/>
                  <a:gd name="T7" fmla="*/ 0 h 20"/>
                  <a:gd name="T8" fmla="*/ 1 w 55"/>
                  <a:gd name="T9" fmla="*/ 0 h 20"/>
                  <a:gd name="T10" fmla="*/ 1 w 55"/>
                  <a:gd name="T11" fmla="*/ 0 h 20"/>
                  <a:gd name="T12" fmla="*/ 1 w 55"/>
                  <a:gd name="T13" fmla="*/ 0 h 20"/>
                  <a:gd name="T14" fmla="*/ 1 w 55"/>
                  <a:gd name="T15" fmla="*/ 0 h 20"/>
                  <a:gd name="T16" fmla="*/ 1 w 55"/>
                  <a:gd name="T17" fmla="*/ 0 h 20"/>
                  <a:gd name="T18" fmla="*/ 1 w 55"/>
                  <a:gd name="T19" fmla="*/ 0 h 20"/>
                  <a:gd name="T20" fmla="*/ 1 w 55"/>
                  <a:gd name="T21" fmla="*/ 0 h 20"/>
                  <a:gd name="T22" fmla="*/ 1 w 55"/>
                  <a:gd name="T23" fmla="*/ 0 h 20"/>
                  <a:gd name="T24" fmla="*/ 1 w 55"/>
                  <a:gd name="T25" fmla="*/ 0 h 20"/>
                  <a:gd name="T26" fmla="*/ 1 w 55"/>
                  <a:gd name="T27" fmla="*/ 0 h 20"/>
                  <a:gd name="T28" fmla="*/ 1 w 55"/>
                  <a:gd name="T29" fmla="*/ 0 h 20"/>
                  <a:gd name="T30" fmla="*/ 1 w 55"/>
                  <a:gd name="T31" fmla="*/ 0 h 20"/>
                  <a:gd name="T32" fmla="*/ 0 w 55"/>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20">
                    <a:moveTo>
                      <a:pt x="0" y="0"/>
                    </a:moveTo>
                    <a:lnTo>
                      <a:pt x="6" y="0"/>
                    </a:lnTo>
                    <a:lnTo>
                      <a:pt x="14" y="1"/>
                    </a:lnTo>
                    <a:lnTo>
                      <a:pt x="22" y="3"/>
                    </a:lnTo>
                    <a:lnTo>
                      <a:pt x="31" y="5"/>
                    </a:lnTo>
                    <a:lnTo>
                      <a:pt x="40" y="7"/>
                    </a:lnTo>
                    <a:lnTo>
                      <a:pt x="47" y="9"/>
                    </a:lnTo>
                    <a:lnTo>
                      <a:pt x="53" y="13"/>
                    </a:lnTo>
                    <a:lnTo>
                      <a:pt x="55" y="18"/>
                    </a:lnTo>
                    <a:lnTo>
                      <a:pt x="53" y="20"/>
                    </a:lnTo>
                    <a:lnTo>
                      <a:pt x="48" y="20"/>
                    </a:lnTo>
                    <a:lnTo>
                      <a:pt x="40" y="18"/>
                    </a:lnTo>
                    <a:lnTo>
                      <a:pt x="31" y="14"/>
                    </a:lnTo>
                    <a:lnTo>
                      <a:pt x="21" y="11"/>
                    </a:lnTo>
                    <a:lnTo>
                      <a:pt x="12" y="6"/>
                    </a:lnTo>
                    <a:lnTo>
                      <a:pt x="5" y="3"/>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0" name="Freeform 480">
                <a:extLst>
                  <a:ext uri="{FF2B5EF4-FFF2-40B4-BE49-F238E27FC236}">
                    <a16:creationId xmlns:a16="http://schemas.microsoft.com/office/drawing/2014/main" id="{E49E7CFA-5F02-4AA9-AC06-A0CAB8B51917}"/>
                  </a:ext>
                </a:extLst>
              </p:cNvPr>
              <p:cNvSpPr>
                <a:spLocks/>
              </p:cNvSpPr>
              <p:nvPr/>
            </p:nvSpPr>
            <p:spPr bwMode="auto">
              <a:xfrm>
                <a:off x="2777" y="315"/>
                <a:ext cx="27" cy="6"/>
              </a:xfrm>
              <a:custGeom>
                <a:avLst/>
                <a:gdLst>
                  <a:gd name="T0" fmla="*/ 0 w 54"/>
                  <a:gd name="T1" fmla="*/ 0 h 13"/>
                  <a:gd name="T2" fmla="*/ 1 w 54"/>
                  <a:gd name="T3" fmla="*/ 0 h 13"/>
                  <a:gd name="T4" fmla="*/ 1 w 54"/>
                  <a:gd name="T5" fmla="*/ 0 h 13"/>
                  <a:gd name="T6" fmla="*/ 1 w 54"/>
                  <a:gd name="T7" fmla="*/ 0 h 13"/>
                  <a:gd name="T8" fmla="*/ 1 w 54"/>
                  <a:gd name="T9" fmla="*/ 0 h 13"/>
                  <a:gd name="T10" fmla="*/ 1 w 54"/>
                  <a:gd name="T11" fmla="*/ 0 h 13"/>
                  <a:gd name="T12" fmla="*/ 1 w 54"/>
                  <a:gd name="T13" fmla="*/ 0 h 13"/>
                  <a:gd name="T14" fmla="*/ 1 w 54"/>
                  <a:gd name="T15" fmla="*/ 0 h 13"/>
                  <a:gd name="T16" fmla="*/ 1 w 54"/>
                  <a:gd name="T17" fmla="*/ 0 h 13"/>
                  <a:gd name="T18" fmla="*/ 1 w 54"/>
                  <a:gd name="T19" fmla="*/ 0 h 13"/>
                  <a:gd name="T20" fmla="*/ 1 w 54"/>
                  <a:gd name="T21" fmla="*/ 0 h 13"/>
                  <a:gd name="T22" fmla="*/ 1 w 54"/>
                  <a:gd name="T23" fmla="*/ 0 h 13"/>
                  <a:gd name="T24" fmla="*/ 1 w 54"/>
                  <a:gd name="T25" fmla="*/ 0 h 13"/>
                  <a:gd name="T26" fmla="*/ 1 w 54"/>
                  <a:gd name="T27" fmla="*/ 0 h 13"/>
                  <a:gd name="T28" fmla="*/ 1 w 54"/>
                  <a:gd name="T29" fmla="*/ 0 h 13"/>
                  <a:gd name="T30" fmla="*/ 1 w 54"/>
                  <a:gd name="T31" fmla="*/ 0 h 13"/>
                  <a:gd name="T32" fmla="*/ 0 w 54"/>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13">
                    <a:moveTo>
                      <a:pt x="0" y="7"/>
                    </a:moveTo>
                    <a:lnTo>
                      <a:pt x="2" y="5"/>
                    </a:lnTo>
                    <a:lnTo>
                      <a:pt x="8" y="3"/>
                    </a:lnTo>
                    <a:lnTo>
                      <a:pt x="16" y="2"/>
                    </a:lnTo>
                    <a:lnTo>
                      <a:pt x="25" y="0"/>
                    </a:lnTo>
                    <a:lnTo>
                      <a:pt x="34" y="2"/>
                    </a:lnTo>
                    <a:lnTo>
                      <a:pt x="44" y="3"/>
                    </a:lnTo>
                    <a:lnTo>
                      <a:pt x="50" y="5"/>
                    </a:lnTo>
                    <a:lnTo>
                      <a:pt x="54" y="8"/>
                    </a:lnTo>
                    <a:lnTo>
                      <a:pt x="54" y="12"/>
                    </a:lnTo>
                    <a:lnTo>
                      <a:pt x="50" y="13"/>
                    </a:lnTo>
                    <a:lnTo>
                      <a:pt x="44" y="13"/>
                    </a:lnTo>
                    <a:lnTo>
                      <a:pt x="34" y="11"/>
                    </a:lnTo>
                    <a:lnTo>
                      <a:pt x="25" y="10"/>
                    </a:lnTo>
                    <a:lnTo>
                      <a:pt x="16" y="8"/>
                    </a:lnTo>
                    <a:lnTo>
                      <a:pt x="7" y="7"/>
                    </a:lnTo>
                    <a:lnTo>
                      <a:pt x="0" y="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1" name="Freeform 481">
                <a:extLst>
                  <a:ext uri="{FF2B5EF4-FFF2-40B4-BE49-F238E27FC236}">
                    <a16:creationId xmlns:a16="http://schemas.microsoft.com/office/drawing/2014/main" id="{5ADD9DF6-5277-4D3E-95FB-EEFAE47CB891}"/>
                  </a:ext>
                </a:extLst>
              </p:cNvPr>
              <p:cNvSpPr>
                <a:spLocks/>
              </p:cNvSpPr>
              <p:nvPr/>
            </p:nvSpPr>
            <p:spPr bwMode="auto">
              <a:xfrm>
                <a:off x="2780" y="299"/>
                <a:ext cx="32" cy="8"/>
              </a:xfrm>
              <a:custGeom>
                <a:avLst/>
                <a:gdLst>
                  <a:gd name="T0" fmla="*/ 0 w 63"/>
                  <a:gd name="T1" fmla="*/ 0 h 17"/>
                  <a:gd name="T2" fmla="*/ 1 w 63"/>
                  <a:gd name="T3" fmla="*/ 0 h 17"/>
                  <a:gd name="T4" fmla="*/ 1 w 63"/>
                  <a:gd name="T5" fmla="*/ 0 h 17"/>
                  <a:gd name="T6" fmla="*/ 1 w 63"/>
                  <a:gd name="T7" fmla="*/ 0 h 17"/>
                  <a:gd name="T8" fmla="*/ 1 w 63"/>
                  <a:gd name="T9" fmla="*/ 0 h 17"/>
                  <a:gd name="T10" fmla="*/ 1 w 63"/>
                  <a:gd name="T11" fmla="*/ 0 h 17"/>
                  <a:gd name="T12" fmla="*/ 1 w 63"/>
                  <a:gd name="T13" fmla="*/ 0 h 17"/>
                  <a:gd name="T14" fmla="*/ 1 w 63"/>
                  <a:gd name="T15" fmla="*/ 0 h 17"/>
                  <a:gd name="T16" fmla="*/ 1 w 63"/>
                  <a:gd name="T17" fmla="*/ 0 h 17"/>
                  <a:gd name="T18" fmla="*/ 1 w 63"/>
                  <a:gd name="T19" fmla="*/ 0 h 17"/>
                  <a:gd name="T20" fmla="*/ 1 w 63"/>
                  <a:gd name="T21" fmla="*/ 0 h 17"/>
                  <a:gd name="T22" fmla="*/ 1 w 63"/>
                  <a:gd name="T23" fmla="*/ 0 h 17"/>
                  <a:gd name="T24" fmla="*/ 1 w 63"/>
                  <a:gd name="T25" fmla="*/ 0 h 17"/>
                  <a:gd name="T26" fmla="*/ 1 w 63"/>
                  <a:gd name="T27" fmla="*/ 0 h 17"/>
                  <a:gd name="T28" fmla="*/ 1 w 63"/>
                  <a:gd name="T29" fmla="*/ 0 h 17"/>
                  <a:gd name="T30" fmla="*/ 1 w 63"/>
                  <a:gd name="T31" fmla="*/ 0 h 17"/>
                  <a:gd name="T32" fmla="*/ 0 w 63"/>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17">
                    <a:moveTo>
                      <a:pt x="0" y="17"/>
                    </a:moveTo>
                    <a:lnTo>
                      <a:pt x="7" y="14"/>
                    </a:lnTo>
                    <a:lnTo>
                      <a:pt x="16" y="9"/>
                    </a:lnTo>
                    <a:lnTo>
                      <a:pt x="26" y="6"/>
                    </a:lnTo>
                    <a:lnTo>
                      <a:pt x="37" y="2"/>
                    </a:lnTo>
                    <a:lnTo>
                      <a:pt x="46" y="1"/>
                    </a:lnTo>
                    <a:lnTo>
                      <a:pt x="54" y="0"/>
                    </a:lnTo>
                    <a:lnTo>
                      <a:pt x="61" y="1"/>
                    </a:lnTo>
                    <a:lnTo>
                      <a:pt x="63" y="5"/>
                    </a:lnTo>
                    <a:lnTo>
                      <a:pt x="62" y="8"/>
                    </a:lnTo>
                    <a:lnTo>
                      <a:pt x="56" y="12"/>
                    </a:lnTo>
                    <a:lnTo>
                      <a:pt x="48" y="13"/>
                    </a:lnTo>
                    <a:lnTo>
                      <a:pt x="38" y="14"/>
                    </a:lnTo>
                    <a:lnTo>
                      <a:pt x="26" y="15"/>
                    </a:lnTo>
                    <a:lnTo>
                      <a:pt x="16" y="15"/>
                    </a:lnTo>
                    <a:lnTo>
                      <a:pt x="7" y="16"/>
                    </a:lnTo>
                    <a:lnTo>
                      <a:pt x="0" y="1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2" name="Freeform 482">
                <a:extLst>
                  <a:ext uri="{FF2B5EF4-FFF2-40B4-BE49-F238E27FC236}">
                    <a16:creationId xmlns:a16="http://schemas.microsoft.com/office/drawing/2014/main" id="{68B85CBC-D954-4471-A646-D78D58551E51}"/>
                  </a:ext>
                </a:extLst>
              </p:cNvPr>
              <p:cNvSpPr>
                <a:spLocks/>
              </p:cNvSpPr>
              <p:nvPr/>
            </p:nvSpPr>
            <p:spPr bwMode="auto">
              <a:xfrm>
                <a:off x="2786" y="283"/>
                <a:ext cx="35" cy="10"/>
              </a:xfrm>
              <a:custGeom>
                <a:avLst/>
                <a:gdLst>
                  <a:gd name="T0" fmla="*/ 0 w 69"/>
                  <a:gd name="T1" fmla="*/ 1 h 20"/>
                  <a:gd name="T2" fmla="*/ 1 w 69"/>
                  <a:gd name="T3" fmla="*/ 1 h 20"/>
                  <a:gd name="T4" fmla="*/ 1 w 69"/>
                  <a:gd name="T5" fmla="*/ 1 h 20"/>
                  <a:gd name="T6" fmla="*/ 1 w 69"/>
                  <a:gd name="T7" fmla="*/ 1 h 20"/>
                  <a:gd name="T8" fmla="*/ 1 w 69"/>
                  <a:gd name="T9" fmla="*/ 1 h 20"/>
                  <a:gd name="T10" fmla="*/ 1 w 69"/>
                  <a:gd name="T11" fmla="*/ 1 h 20"/>
                  <a:gd name="T12" fmla="*/ 1 w 69"/>
                  <a:gd name="T13" fmla="*/ 0 h 20"/>
                  <a:gd name="T14" fmla="*/ 2 w 69"/>
                  <a:gd name="T15" fmla="*/ 0 h 20"/>
                  <a:gd name="T16" fmla="*/ 2 w 69"/>
                  <a:gd name="T17" fmla="*/ 1 h 20"/>
                  <a:gd name="T18" fmla="*/ 2 w 69"/>
                  <a:gd name="T19" fmla="*/ 1 h 20"/>
                  <a:gd name="T20" fmla="*/ 1 w 69"/>
                  <a:gd name="T21" fmla="*/ 1 h 20"/>
                  <a:gd name="T22" fmla="*/ 1 w 69"/>
                  <a:gd name="T23" fmla="*/ 1 h 20"/>
                  <a:gd name="T24" fmla="*/ 1 w 69"/>
                  <a:gd name="T25" fmla="*/ 1 h 20"/>
                  <a:gd name="T26" fmla="*/ 1 w 69"/>
                  <a:gd name="T27" fmla="*/ 1 h 20"/>
                  <a:gd name="T28" fmla="*/ 1 w 69"/>
                  <a:gd name="T29" fmla="*/ 1 h 20"/>
                  <a:gd name="T30" fmla="*/ 1 w 69"/>
                  <a:gd name="T31" fmla="*/ 1 h 20"/>
                  <a:gd name="T32" fmla="*/ 0 w 69"/>
                  <a:gd name="T33" fmla="*/ 1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20">
                    <a:moveTo>
                      <a:pt x="0" y="20"/>
                    </a:moveTo>
                    <a:lnTo>
                      <a:pt x="6" y="17"/>
                    </a:lnTo>
                    <a:lnTo>
                      <a:pt x="16" y="13"/>
                    </a:lnTo>
                    <a:lnTo>
                      <a:pt x="28" y="8"/>
                    </a:lnTo>
                    <a:lnTo>
                      <a:pt x="39" y="5"/>
                    </a:lnTo>
                    <a:lnTo>
                      <a:pt x="51" y="1"/>
                    </a:lnTo>
                    <a:lnTo>
                      <a:pt x="60" y="0"/>
                    </a:lnTo>
                    <a:lnTo>
                      <a:pt x="67" y="0"/>
                    </a:lnTo>
                    <a:lnTo>
                      <a:pt x="69" y="4"/>
                    </a:lnTo>
                    <a:lnTo>
                      <a:pt x="66" y="8"/>
                    </a:lnTo>
                    <a:lnTo>
                      <a:pt x="59" y="12"/>
                    </a:lnTo>
                    <a:lnTo>
                      <a:pt x="49" y="14"/>
                    </a:lnTo>
                    <a:lnTo>
                      <a:pt x="37" y="16"/>
                    </a:lnTo>
                    <a:lnTo>
                      <a:pt x="26" y="17"/>
                    </a:lnTo>
                    <a:lnTo>
                      <a:pt x="14" y="18"/>
                    </a:lnTo>
                    <a:lnTo>
                      <a:pt x="6" y="18"/>
                    </a:lnTo>
                    <a:lnTo>
                      <a:pt x="0" y="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3" name="Freeform 483">
                <a:extLst>
                  <a:ext uri="{FF2B5EF4-FFF2-40B4-BE49-F238E27FC236}">
                    <a16:creationId xmlns:a16="http://schemas.microsoft.com/office/drawing/2014/main" id="{522BBBF8-EDF8-4552-9521-980B2714C7AD}"/>
                  </a:ext>
                </a:extLst>
              </p:cNvPr>
              <p:cNvSpPr>
                <a:spLocks/>
              </p:cNvSpPr>
              <p:nvPr/>
            </p:nvSpPr>
            <p:spPr bwMode="auto">
              <a:xfrm>
                <a:off x="2787" y="249"/>
                <a:ext cx="37" cy="18"/>
              </a:xfrm>
              <a:custGeom>
                <a:avLst/>
                <a:gdLst>
                  <a:gd name="T0" fmla="*/ 0 w 74"/>
                  <a:gd name="T1" fmla="*/ 1 h 36"/>
                  <a:gd name="T2" fmla="*/ 1 w 74"/>
                  <a:gd name="T3" fmla="*/ 1 h 36"/>
                  <a:gd name="T4" fmla="*/ 1 w 74"/>
                  <a:gd name="T5" fmla="*/ 1 h 36"/>
                  <a:gd name="T6" fmla="*/ 1 w 74"/>
                  <a:gd name="T7" fmla="*/ 1 h 36"/>
                  <a:gd name="T8" fmla="*/ 1 w 74"/>
                  <a:gd name="T9" fmla="*/ 1 h 36"/>
                  <a:gd name="T10" fmla="*/ 1 w 74"/>
                  <a:gd name="T11" fmla="*/ 1 h 36"/>
                  <a:gd name="T12" fmla="*/ 1 w 74"/>
                  <a:gd name="T13" fmla="*/ 1 h 36"/>
                  <a:gd name="T14" fmla="*/ 2 w 74"/>
                  <a:gd name="T15" fmla="*/ 0 h 36"/>
                  <a:gd name="T16" fmla="*/ 2 w 74"/>
                  <a:gd name="T17" fmla="*/ 1 h 36"/>
                  <a:gd name="T18" fmla="*/ 2 w 74"/>
                  <a:gd name="T19" fmla="*/ 1 h 36"/>
                  <a:gd name="T20" fmla="*/ 2 w 74"/>
                  <a:gd name="T21" fmla="*/ 1 h 36"/>
                  <a:gd name="T22" fmla="*/ 1 w 74"/>
                  <a:gd name="T23" fmla="*/ 1 h 36"/>
                  <a:gd name="T24" fmla="*/ 1 w 74"/>
                  <a:gd name="T25" fmla="*/ 1 h 36"/>
                  <a:gd name="T26" fmla="*/ 1 w 74"/>
                  <a:gd name="T27" fmla="*/ 1 h 36"/>
                  <a:gd name="T28" fmla="*/ 1 w 74"/>
                  <a:gd name="T29" fmla="*/ 1 h 36"/>
                  <a:gd name="T30" fmla="*/ 1 w 74"/>
                  <a:gd name="T31" fmla="*/ 1 h 36"/>
                  <a:gd name="T32" fmla="*/ 0 w 74"/>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36">
                    <a:moveTo>
                      <a:pt x="0" y="36"/>
                    </a:moveTo>
                    <a:lnTo>
                      <a:pt x="7" y="30"/>
                    </a:lnTo>
                    <a:lnTo>
                      <a:pt x="18" y="23"/>
                    </a:lnTo>
                    <a:lnTo>
                      <a:pt x="28" y="16"/>
                    </a:lnTo>
                    <a:lnTo>
                      <a:pt x="41" y="9"/>
                    </a:lnTo>
                    <a:lnTo>
                      <a:pt x="52" y="5"/>
                    </a:lnTo>
                    <a:lnTo>
                      <a:pt x="63" y="1"/>
                    </a:lnTo>
                    <a:lnTo>
                      <a:pt x="71" y="0"/>
                    </a:lnTo>
                    <a:lnTo>
                      <a:pt x="74" y="2"/>
                    </a:lnTo>
                    <a:lnTo>
                      <a:pt x="73" y="6"/>
                    </a:lnTo>
                    <a:lnTo>
                      <a:pt x="66" y="10"/>
                    </a:lnTo>
                    <a:lnTo>
                      <a:pt x="54" y="15"/>
                    </a:lnTo>
                    <a:lnTo>
                      <a:pt x="42" y="19"/>
                    </a:lnTo>
                    <a:lnTo>
                      <a:pt x="28" y="23"/>
                    </a:lnTo>
                    <a:lnTo>
                      <a:pt x="15" y="28"/>
                    </a:lnTo>
                    <a:lnTo>
                      <a:pt x="6" y="32"/>
                    </a:lnTo>
                    <a:lnTo>
                      <a:pt x="0" y="3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4" name="Freeform 484">
                <a:extLst>
                  <a:ext uri="{FF2B5EF4-FFF2-40B4-BE49-F238E27FC236}">
                    <a16:creationId xmlns:a16="http://schemas.microsoft.com/office/drawing/2014/main" id="{CAADC67C-0E8E-4511-8B19-3F636B664ABF}"/>
                  </a:ext>
                </a:extLst>
              </p:cNvPr>
              <p:cNvSpPr>
                <a:spLocks/>
              </p:cNvSpPr>
              <p:nvPr/>
            </p:nvSpPr>
            <p:spPr bwMode="auto">
              <a:xfrm>
                <a:off x="2784" y="216"/>
                <a:ext cx="34" cy="22"/>
              </a:xfrm>
              <a:custGeom>
                <a:avLst/>
                <a:gdLst>
                  <a:gd name="T0" fmla="*/ 0 w 68"/>
                  <a:gd name="T1" fmla="*/ 1 h 43"/>
                  <a:gd name="T2" fmla="*/ 1 w 68"/>
                  <a:gd name="T3" fmla="*/ 1 h 43"/>
                  <a:gd name="T4" fmla="*/ 1 w 68"/>
                  <a:gd name="T5" fmla="*/ 1 h 43"/>
                  <a:gd name="T6" fmla="*/ 1 w 68"/>
                  <a:gd name="T7" fmla="*/ 1 h 43"/>
                  <a:gd name="T8" fmla="*/ 1 w 68"/>
                  <a:gd name="T9" fmla="*/ 1 h 43"/>
                  <a:gd name="T10" fmla="*/ 1 w 68"/>
                  <a:gd name="T11" fmla="*/ 1 h 43"/>
                  <a:gd name="T12" fmla="*/ 1 w 68"/>
                  <a:gd name="T13" fmla="*/ 1 h 43"/>
                  <a:gd name="T14" fmla="*/ 1 w 68"/>
                  <a:gd name="T15" fmla="*/ 0 h 43"/>
                  <a:gd name="T16" fmla="*/ 2 w 68"/>
                  <a:gd name="T17" fmla="*/ 1 h 43"/>
                  <a:gd name="T18" fmla="*/ 2 w 68"/>
                  <a:gd name="T19" fmla="*/ 1 h 43"/>
                  <a:gd name="T20" fmla="*/ 1 w 68"/>
                  <a:gd name="T21" fmla="*/ 1 h 43"/>
                  <a:gd name="T22" fmla="*/ 1 w 68"/>
                  <a:gd name="T23" fmla="*/ 1 h 43"/>
                  <a:gd name="T24" fmla="*/ 1 w 68"/>
                  <a:gd name="T25" fmla="*/ 1 h 43"/>
                  <a:gd name="T26" fmla="*/ 1 w 68"/>
                  <a:gd name="T27" fmla="*/ 1 h 43"/>
                  <a:gd name="T28" fmla="*/ 1 w 68"/>
                  <a:gd name="T29" fmla="*/ 1 h 43"/>
                  <a:gd name="T30" fmla="*/ 1 w 68"/>
                  <a:gd name="T31" fmla="*/ 1 h 43"/>
                  <a:gd name="T32" fmla="*/ 0 w 68"/>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43">
                    <a:moveTo>
                      <a:pt x="0" y="43"/>
                    </a:moveTo>
                    <a:lnTo>
                      <a:pt x="5" y="38"/>
                    </a:lnTo>
                    <a:lnTo>
                      <a:pt x="14" y="30"/>
                    </a:lnTo>
                    <a:lnTo>
                      <a:pt x="24" y="22"/>
                    </a:lnTo>
                    <a:lnTo>
                      <a:pt x="35" y="14"/>
                    </a:lnTo>
                    <a:lnTo>
                      <a:pt x="47" y="7"/>
                    </a:lnTo>
                    <a:lnTo>
                      <a:pt x="56" y="3"/>
                    </a:lnTo>
                    <a:lnTo>
                      <a:pt x="64" y="0"/>
                    </a:lnTo>
                    <a:lnTo>
                      <a:pt x="68" y="3"/>
                    </a:lnTo>
                    <a:lnTo>
                      <a:pt x="67" y="7"/>
                    </a:lnTo>
                    <a:lnTo>
                      <a:pt x="60" y="13"/>
                    </a:lnTo>
                    <a:lnTo>
                      <a:pt x="50" y="19"/>
                    </a:lnTo>
                    <a:lnTo>
                      <a:pt x="38" y="25"/>
                    </a:lnTo>
                    <a:lnTo>
                      <a:pt x="25" y="30"/>
                    </a:lnTo>
                    <a:lnTo>
                      <a:pt x="14" y="36"/>
                    </a:lnTo>
                    <a:lnTo>
                      <a:pt x="4" y="40"/>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5" name="Freeform 485">
                <a:extLst>
                  <a:ext uri="{FF2B5EF4-FFF2-40B4-BE49-F238E27FC236}">
                    <a16:creationId xmlns:a16="http://schemas.microsoft.com/office/drawing/2014/main" id="{05B9FCB4-FCE2-4D70-B5AB-3E832FC76E80}"/>
                  </a:ext>
                </a:extLst>
              </p:cNvPr>
              <p:cNvSpPr>
                <a:spLocks/>
              </p:cNvSpPr>
              <p:nvPr/>
            </p:nvSpPr>
            <p:spPr bwMode="auto">
              <a:xfrm>
                <a:off x="2788" y="262"/>
                <a:ext cx="31" cy="18"/>
              </a:xfrm>
              <a:custGeom>
                <a:avLst/>
                <a:gdLst>
                  <a:gd name="T0" fmla="*/ 0 w 62"/>
                  <a:gd name="T1" fmla="*/ 1 h 35"/>
                  <a:gd name="T2" fmla="*/ 1 w 62"/>
                  <a:gd name="T3" fmla="*/ 1 h 35"/>
                  <a:gd name="T4" fmla="*/ 1 w 62"/>
                  <a:gd name="T5" fmla="*/ 1 h 35"/>
                  <a:gd name="T6" fmla="*/ 1 w 62"/>
                  <a:gd name="T7" fmla="*/ 1 h 35"/>
                  <a:gd name="T8" fmla="*/ 1 w 62"/>
                  <a:gd name="T9" fmla="*/ 1 h 35"/>
                  <a:gd name="T10" fmla="*/ 1 w 62"/>
                  <a:gd name="T11" fmla="*/ 1 h 35"/>
                  <a:gd name="T12" fmla="*/ 1 w 62"/>
                  <a:gd name="T13" fmla="*/ 1 h 35"/>
                  <a:gd name="T14" fmla="*/ 1 w 62"/>
                  <a:gd name="T15" fmla="*/ 0 h 35"/>
                  <a:gd name="T16" fmla="*/ 1 w 62"/>
                  <a:gd name="T17" fmla="*/ 1 h 35"/>
                  <a:gd name="T18" fmla="*/ 1 w 62"/>
                  <a:gd name="T19" fmla="*/ 1 h 35"/>
                  <a:gd name="T20" fmla="*/ 1 w 62"/>
                  <a:gd name="T21" fmla="*/ 1 h 35"/>
                  <a:gd name="T22" fmla="*/ 1 w 62"/>
                  <a:gd name="T23" fmla="*/ 1 h 35"/>
                  <a:gd name="T24" fmla="*/ 1 w 62"/>
                  <a:gd name="T25" fmla="*/ 1 h 35"/>
                  <a:gd name="T26" fmla="*/ 1 w 62"/>
                  <a:gd name="T27" fmla="*/ 1 h 35"/>
                  <a:gd name="T28" fmla="*/ 1 w 62"/>
                  <a:gd name="T29" fmla="*/ 1 h 35"/>
                  <a:gd name="T30" fmla="*/ 1 w 62"/>
                  <a:gd name="T31" fmla="*/ 1 h 35"/>
                  <a:gd name="T32" fmla="*/ 0 w 62"/>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35">
                    <a:moveTo>
                      <a:pt x="0" y="35"/>
                    </a:moveTo>
                    <a:lnTo>
                      <a:pt x="5" y="31"/>
                    </a:lnTo>
                    <a:lnTo>
                      <a:pt x="13" y="25"/>
                    </a:lnTo>
                    <a:lnTo>
                      <a:pt x="24" y="17"/>
                    </a:lnTo>
                    <a:lnTo>
                      <a:pt x="34" y="10"/>
                    </a:lnTo>
                    <a:lnTo>
                      <a:pt x="45" y="4"/>
                    </a:lnTo>
                    <a:lnTo>
                      <a:pt x="53" y="1"/>
                    </a:lnTo>
                    <a:lnTo>
                      <a:pt x="60" y="0"/>
                    </a:lnTo>
                    <a:lnTo>
                      <a:pt x="62" y="2"/>
                    </a:lnTo>
                    <a:lnTo>
                      <a:pt x="60" y="8"/>
                    </a:lnTo>
                    <a:lnTo>
                      <a:pt x="54" y="12"/>
                    </a:lnTo>
                    <a:lnTo>
                      <a:pt x="45" y="17"/>
                    </a:lnTo>
                    <a:lnTo>
                      <a:pt x="34" y="21"/>
                    </a:lnTo>
                    <a:lnTo>
                      <a:pt x="23" y="26"/>
                    </a:lnTo>
                    <a:lnTo>
                      <a:pt x="12" y="30"/>
                    </a:lnTo>
                    <a:lnTo>
                      <a:pt x="4" y="33"/>
                    </a:lnTo>
                    <a:lnTo>
                      <a:pt x="0" y="3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6" name="Freeform 486">
                <a:extLst>
                  <a:ext uri="{FF2B5EF4-FFF2-40B4-BE49-F238E27FC236}">
                    <a16:creationId xmlns:a16="http://schemas.microsoft.com/office/drawing/2014/main" id="{54EDA11C-EB4F-42F5-81EA-1FA4B0793D0E}"/>
                  </a:ext>
                </a:extLst>
              </p:cNvPr>
              <p:cNvSpPr>
                <a:spLocks/>
              </p:cNvSpPr>
              <p:nvPr/>
            </p:nvSpPr>
            <p:spPr bwMode="auto">
              <a:xfrm>
                <a:off x="2746" y="250"/>
                <a:ext cx="44" cy="28"/>
              </a:xfrm>
              <a:custGeom>
                <a:avLst/>
                <a:gdLst>
                  <a:gd name="T0" fmla="*/ 0 w 88"/>
                  <a:gd name="T1" fmla="*/ 0 h 58"/>
                  <a:gd name="T2" fmla="*/ 1 w 88"/>
                  <a:gd name="T3" fmla="*/ 0 h 58"/>
                  <a:gd name="T4" fmla="*/ 1 w 88"/>
                  <a:gd name="T5" fmla="*/ 0 h 58"/>
                  <a:gd name="T6" fmla="*/ 1 w 88"/>
                  <a:gd name="T7" fmla="*/ 0 h 58"/>
                  <a:gd name="T8" fmla="*/ 1 w 88"/>
                  <a:gd name="T9" fmla="*/ 0 h 58"/>
                  <a:gd name="T10" fmla="*/ 1 w 88"/>
                  <a:gd name="T11" fmla="*/ 0 h 58"/>
                  <a:gd name="T12" fmla="*/ 2 w 88"/>
                  <a:gd name="T13" fmla="*/ 0 h 58"/>
                  <a:gd name="T14" fmla="*/ 2 w 88"/>
                  <a:gd name="T15" fmla="*/ 0 h 58"/>
                  <a:gd name="T16" fmla="*/ 2 w 88"/>
                  <a:gd name="T17" fmla="*/ 0 h 58"/>
                  <a:gd name="T18" fmla="*/ 2 w 88"/>
                  <a:gd name="T19" fmla="*/ 0 h 58"/>
                  <a:gd name="T20" fmla="*/ 2 w 88"/>
                  <a:gd name="T21" fmla="*/ 0 h 58"/>
                  <a:gd name="T22" fmla="*/ 1 w 88"/>
                  <a:gd name="T23" fmla="*/ 0 h 58"/>
                  <a:gd name="T24" fmla="*/ 1 w 88"/>
                  <a:gd name="T25" fmla="*/ 0 h 58"/>
                  <a:gd name="T26" fmla="*/ 1 w 88"/>
                  <a:gd name="T27" fmla="*/ 0 h 58"/>
                  <a:gd name="T28" fmla="*/ 1 w 88"/>
                  <a:gd name="T29" fmla="*/ 0 h 58"/>
                  <a:gd name="T30" fmla="*/ 1 w 88"/>
                  <a:gd name="T31" fmla="*/ 0 h 58"/>
                  <a:gd name="T32" fmla="*/ 0 w 88"/>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58">
                    <a:moveTo>
                      <a:pt x="0" y="1"/>
                    </a:moveTo>
                    <a:lnTo>
                      <a:pt x="4" y="0"/>
                    </a:lnTo>
                    <a:lnTo>
                      <a:pt x="15" y="3"/>
                    </a:lnTo>
                    <a:lnTo>
                      <a:pt x="27" y="8"/>
                    </a:lnTo>
                    <a:lnTo>
                      <a:pt x="42" y="18"/>
                    </a:lnTo>
                    <a:lnTo>
                      <a:pt x="57" y="27"/>
                    </a:lnTo>
                    <a:lnTo>
                      <a:pt x="71" y="37"/>
                    </a:lnTo>
                    <a:lnTo>
                      <a:pt x="82" y="49"/>
                    </a:lnTo>
                    <a:lnTo>
                      <a:pt x="88" y="58"/>
                    </a:lnTo>
                    <a:lnTo>
                      <a:pt x="81" y="54"/>
                    </a:lnTo>
                    <a:lnTo>
                      <a:pt x="70" y="47"/>
                    </a:lnTo>
                    <a:lnTo>
                      <a:pt x="55" y="39"/>
                    </a:lnTo>
                    <a:lnTo>
                      <a:pt x="39" y="30"/>
                    </a:lnTo>
                    <a:lnTo>
                      <a:pt x="24" y="21"/>
                    </a:lnTo>
                    <a:lnTo>
                      <a:pt x="11" y="12"/>
                    </a:lnTo>
                    <a:lnTo>
                      <a:pt x="2" y="5"/>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7" name="Freeform 487">
                <a:extLst>
                  <a:ext uri="{FF2B5EF4-FFF2-40B4-BE49-F238E27FC236}">
                    <a16:creationId xmlns:a16="http://schemas.microsoft.com/office/drawing/2014/main" id="{E21E23AC-ADBC-4FBC-BEFC-91ABE3EA9546}"/>
                  </a:ext>
                </a:extLst>
              </p:cNvPr>
              <p:cNvSpPr>
                <a:spLocks/>
              </p:cNvSpPr>
              <p:nvPr/>
            </p:nvSpPr>
            <p:spPr bwMode="auto">
              <a:xfrm>
                <a:off x="2754" y="231"/>
                <a:ext cx="34" cy="24"/>
              </a:xfrm>
              <a:custGeom>
                <a:avLst/>
                <a:gdLst>
                  <a:gd name="T0" fmla="*/ 0 w 69"/>
                  <a:gd name="T1" fmla="*/ 0 h 50"/>
                  <a:gd name="T2" fmla="*/ 0 w 69"/>
                  <a:gd name="T3" fmla="*/ 0 h 50"/>
                  <a:gd name="T4" fmla="*/ 0 w 69"/>
                  <a:gd name="T5" fmla="*/ 0 h 50"/>
                  <a:gd name="T6" fmla="*/ 0 w 69"/>
                  <a:gd name="T7" fmla="*/ 0 h 50"/>
                  <a:gd name="T8" fmla="*/ 0 w 69"/>
                  <a:gd name="T9" fmla="*/ 0 h 50"/>
                  <a:gd name="T10" fmla="*/ 0 w 69"/>
                  <a:gd name="T11" fmla="*/ 0 h 50"/>
                  <a:gd name="T12" fmla="*/ 0 w 69"/>
                  <a:gd name="T13" fmla="*/ 0 h 50"/>
                  <a:gd name="T14" fmla="*/ 0 w 69"/>
                  <a:gd name="T15" fmla="*/ 0 h 50"/>
                  <a:gd name="T16" fmla="*/ 1 w 69"/>
                  <a:gd name="T17" fmla="*/ 0 h 50"/>
                  <a:gd name="T18" fmla="*/ 0 w 69"/>
                  <a:gd name="T19" fmla="*/ 0 h 50"/>
                  <a:gd name="T20" fmla="*/ 0 w 69"/>
                  <a:gd name="T21" fmla="*/ 0 h 50"/>
                  <a:gd name="T22" fmla="*/ 0 w 69"/>
                  <a:gd name="T23" fmla="*/ 0 h 50"/>
                  <a:gd name="T24" fmla="*/ 0 w 69"/>
                  <a:gd name="T25" fmla="*/ 0 h 50"/>
                  <a:gd name="T26" fmla="*/ 0 w 69"/>
                  <a:gd name="T27" fmla="*/ 0 h 50"/>
                  <a:gd name="T28" fmla="*/ 0 w 69"/>
                  <a:gd name="T29" fmla="*/ 0 h 50"/>
                  <a:gd name="T30" fmla="*/ 0 w 69"/>
                  <a:gd name="T31" fmla="*/ 0 h 50"/>
                  <a:gd name="T32" fmla="*/ 0 w 69"/>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50">
                    <a:moveTo>
                      <a:pt x="0" y="0"/>
                    </a:moveTo>
                    <a:lnTo>
                      <a:pt x="3" y="0"/>
                    </a:lnTo>
                    <a:lnTo>
                      <a:pt x="10" y="3"/>
                    </a:lnTo>
                    <a:lnTo>
                      <a:pt x="20" y="7"/>
                    </a:lnTo>
                    <a:lnTo>
                      <a:pt x="32" y="13"/>
                    </a:lnTo>
                    <a:lnTo>
                      <a:pt x="43" y="21"/>
                    </a:lnTo>
                    <a:lnTo>
                      <a:pt x="54" y="30"/>
                    </a:lnTo>
                    <a:lnTo>
                      <a:pt x="63" y="39"/>
                    </a:lnTo>
                    <a:lnTo>
                      <a:pt x="69" y="50"/>
                    </a:lnTo>
                    <a:lnTo>
                      <a:pt x="62" y="44"/>
                    </a:lnTo>
                    <a:lnTo>
                      <a:pt x="52" y="37"/>
                    </a:lnTo>
                    <a:lnTo>
                      <a:pt x="40" y="29"/>
                    </a:lnTo>
                    <a:lnTo>
                      <a:pt x="27" y="21"/>
                    </a:lnTo>
                    <a:lnTo>
                      <a:pt x="17" y="14"/>
                    </a:lnTo>
                    <a:lnTo>
                      <a:pt x="8" y="8"/>
                    </a:lnTo>
                    <a:lnTo>
                      <a:pt x="1"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8" name="Freeform 488">
                <a:extLst>
                  <a:ext uri="{FF2B5EF4-FFF2-40B4-BE49-F238E27FC236}">
                    <a16:creationId xmlns:a16="http://schemas.microsoft.com/office/drawing/2014/main" id="{E7C12819-DBE6-41D7-BD52-CCB5CAC41577}"/>
                  </a:ext>
                </a:extLst>
              </p:cNvPr>
              <p:cNvSpPr>
                <a:spLocks/>
              </p:cNvSpPr>
              <p:nvPr/>
            </p:nvSpPr>
            <p:spPr bwMode="auto">
              <a:xfrm>
                <a:off x="2786" y="231"/>
                <a:ext cx="35" cy="21"/>
              </a:xfrm>
              <a:custGeom>
                <a:avLst/>
                <a:gdLst>
                  <a:gd name="T0" fmla="*/ 0 w 69"/>
                  <a:gd name="T1" fmla="*/ 0 h 43"/>
                  <a:gd name="T2" fmla="*/ 1 w 69"/>
                  <a:gd name="T3" fmla="*/ 0 h 43"/>
                  <a:gd name="T4" fmla="*/ 1 w 69"/>
                  <a:gd name="T5" fmla="*/ 0 h 43"/>
                  <a:gd name="T6" fmla="*/ 1 w 69"/>
                  <a:gd name="T7" fmla="*/ 0 h 43"/>
                  <a:gd name="T8" fmla="*/ 1 w 69"/>
                  <a:gd name="T9" fmla="*/ 0 h 43"/>
                  <a:gd name="T10" fmla="*/ 1 w 69"/>
                  <a:gd name="T11" fmla="*/ 0 h 43"/>
                  <a:gd name="T12" fmla="*/ 1 w 69"/>
                  <a:gd name="T13" fmla="*/ 0 h 43"/>
                  <a:gd name="T14" fmla="*/ 2 w 69"/>
                  <a:gd name="T15" fmla="*/ 0 h 43"/>
                  <a:gd name="T16" fmla="*/ 2 w 69"/>
                  <a:gd name="T17" fmla="*/ 0 h 43"/>
                  <a:gd name="T18" fmla="*/ 2 w 69"/>
                  <a:gd name="T19" fmla="*/ 0 h 43"/>
                  <a:gd name="T20" fmla="*/ 1 w 69"/>
                  <a:gd name="T21" fmla="*/ 0 h 43"/>
                  <a:gd name="T22" fmla="*/ 1 w 69"/>
                  <a:gd name="T23" fmla="*/ 0 h 43"/>
                  <a:gd name="T24" fmla="*/ 1 w 69"/>
                  <a:gd name="T25" fmla="*/ 0 h 43"/>
                  <a:gd name="T26" fmla="*/ 1 w 69"/>
                  <a:gd name="T27" fmla="*/ 0 h 43"/>
                  <a:gd name="T28" fmla="*/ 1 w 69"/>
                  <a:gd name="T29" fmla="*/ 0 h 43"/>
                  <a:gd name="T30" fmla="*/ 1 w 69"/>
                  <a:gd name="T31" fmla="*/ 0 h 43"/>
                  <a:gd name="T32" fmla="*/ 0 w 69"/>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43">
                    <a:moveTo>
                      <a:pt x="0" y="43"/>
                    </a:moveTo>
                    <a:lnTo>
                      <a:pt x="6" y="37"/>
                    </a:lnTo>
                    <a:lnTo>
                      <a:pt x="14" y="30"/>
                    </a:lnTo>
                    <a:lnTo>
                      <a:pt x="26" y="22"/>
                    </a:lnTo>
                    <a:lnTo>
                      <a:pt x="37" y="14"/>
                    </a:lnTo>
                    <a:lnTo>
                      <a:pt x="47" y="7"/>
                    </a:lnTo>
                    <a:lnTo>
                      <a:pt x="58" y="3"/>
                    </a:lnTo>
                    <a:lnTo>
                      <a:pt x="65" y="0"/>
                    </a:lnTo>
                    <a:lnTo>
                      <a:pt x="69" y="3"/>
                    </a:lnTo>
                    <a:lnTo>
                      <a:pt x="68" y="7"/>
                    </a:lnTo>
                    <a:lnTo>
                      <a:pt x="61" y="13"/>
                    </a:lnTo>
                    <a:lnTo>
                      <a:pt x="51" y="19"/>
                    </a:lnTo>
                    <a:lnTo>
                      <a:pt x="38" y="25"/>
                    </a:lnTo>
                    <a:lnTo>
                      <a:pt x="26" y="29"/>
                    </a:lnTo>
                    <a:lnTo>
                      <a:pt x="14" y="35"/>
                    </a:lnTo>
                    <a:lnTo>
                      <a:pt x="5" y="40"/>
                    </a:lnTo>
                    <a:lnTo>
                      <a:pt x="0" y="4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09" name="Freeform 489">
                <a:extLst>
                  <a:ext uri="{FF2B5EF4-FFF2-40B4-BE49-F238E27FC236}">
                    <a16:creationId xmlns:a16="http://schemas.microsoft.com/office/drawing/2014/main" id="{092D9792-4B57-4F7F-837D-8C846DA7D7D3}"/>
                  </a:ext>
                </a:extLst>
              </p:cNvPr>
              <p:cNvSpPr>
                <a:spLocks/>
              </p:cNvSpPr>
              <p:nvPr/>
            </p:nvSpPr>
            <p:spPr bwMode="auto">
              <a:xfrm>
                <a:off x="2063" y="1221"/>
                <a:ext cx="150" cy="58"/>
              </a:xfrm>
              <a:custGeom>
                <a:avLst/>
                <a:gdLst>
                  <a:gd name="T0" fmla="*/ 4 w 301"/>
                  <a:gd name="T1" fmla="*/ 1 h 116"/>
                  <a:gd name="T2" fmla="*/ 4 w 301"/>
                  <a:gd name="T3" fmla="*/ 1 h 116"/>
                  <a:gd name="T4" fmla="*/ 4 w 301"/>
                  <a:gd name="T5" fmla="*/ 1 h 116"/>
                  <a:gd name="T6" fmla="*/ 4 w 301"/>
                  <a:gd name="T7" fmla="*/ 1 h 116"/>
                  <a:gd name="T8" fmla="*/ 4 w 301"/>
                  <a:gd name="T9" fmla="*/ 1 h 116"/>
                  <a:gd name="T10" fmla="*/ 4 w 301"/>
                  <a:gd name="T11" fmla="*/ 1 h 116"/>
                  <a:gd name="T12" fmla="*/ 3 w 301"/>
                  <a:gd name="T13" fmla="*/ 1 h 116"/>
                  <a:gd name="T14" fmla="*/ 3 w 301"/>
                  <a:gd name="T15" fmla="*/ 1 h 116"/>
                  <a:gd name="T16" fmla="*/ 3 w 301"/>
                  <a:gd name="T17" fmla="*/ 1 h 116"/>
                  <a:gd name="T18" fmla="*/ 2 w 301"/>
                  <a:gd name="T19" fmla="*/ 1 h 116"/>
                  <a:gd name="T20" fmla="*/ 2 w 301"/>
                  <a:gd name="T21" fmla="*/ 1 h 116"/>
                  <a:gd name="T22" fmla="*/ 2 w 301"/>
                  <a:gd name="T23" fmla="*/ 1 h 116"/>
                  <a:gd name="T24" fmla="*/ 1 w 301"/>
                  <a:gd name="T25" fmla="*/ 1 h 116"/>
                  <a:gd name="T26" fmla="*/ 1 w 301"/>
                  <a:gd name="T27" fmla="*/ 1 h 116"/>
                  <a:gd name="T28" fmla="*/ 1 w 301"/>
                  <a:gd name="T29" fmla="*/ 1 h 116"/>
                  <a:gd name="T30" fmla="*/ 1 w 301"/>
                  <a:gd name="T31" fmla="*/ 2 h 116"/>
                  <a:gd name="T32" fmla="*/ 0 w 301"/>
                  <a:gd name="T33" fmla="*/ 2 h 116"/>
                  <a:gd name="T34" fmla="*/ 0 w 301"/>
                  <a:gd name="T35" fmla="*/ 2 h 116"/>
                  <a:gd name="T36" fmla="*/ 0 w 301"/>
                  <a:gd name="T37" fmla="*/ 2 h 116"/>
                  <a:gd name="T38" fmla="*/ 0 w 301"/>
                  <a:gd name="T39" fmla="*/ 2 h 116"/>
                  <a:gd name="T40" fmla="*/ 0 w 301"/>
                  <a:gd name="T41" fmla="*/ 2 h 116"/>
                  <a:gd name="T42" fmla="*/ 0 w 301"/>
                  <a:gd name="T43" fmla="*/ 2 h 116"/>
                  <a:gd name="T44" fmla="*/ 0 w 301"/>
                  <a:gd name="T45" fmla="*/ 2 h 116"/>
                  <a:gd name="T46" fmla="*/ 0 w 301"/>
                  <a:gd name="T47" fmla="*/ 2 h 116"/>
                  <a:gd name="T48" fmla="*/ 0 w 301"/>
                  <a:gd name="T49" fmla="*/ 2 h 116"/>
                  <a:gd name="T50" fmla="*/ 0 w 301"/>
                  <a:gd name="T51" fmla="*/ 1 h 116"/>
                  <a:gd name="T52" fmla="*/ 1 w 301"/>
                  <a:gd name="T53" fmla="*/ 1 h 116"/>
                  <a:gd name="T54" fmla="*/ 1 w 301"/>
                  <a:gd name="T55" fmla="*/ 1 h 116"/>
                  <a:gd name="T56" fmla="*/ 1 w 301"/>
                  <a:gd name="T57" fmla="*/ 1 h 116"/>
                  <a:gd name="T58" fmla="*/ 2 w 301"/>
                  <a:gd name="T59" fmla="*/ 1 h 116"/>
                  <a:gd name="T60" fmla="*/ 2 w 301"/>
                  <a:gd name="T61" fmla="*/ 1 h 116"/>
                  <a:gd name="T62" fmla="*/ 3 w 301"/>
                  <a:gd name="T63" fmla="*/ 1 h 116"/>
                  <a:gd name="T64" fmla="*/ 3 w 301"/>
                  <a:gd name="T65" fmla="*/ 0 h 116"/>
                  <a:gd name="T66" fmla="*/ 3 w 301"/>
                  <a:gd name="T67" fmla="*/ 0 h 116"/>
                  <a:gd name="T68" fmla="*/ 4 w 301"/>
                  <a:gd name="T69" fmla="*/ 1 h 116"/>
                  <a:gd name="T70" fmla="*/ 4 w 301"/>
                  <a:gd name="T71" fmla="*/ 1 h 116"/>
                  <a:gd name="T72" fmla="*/ 4 w 301"/>
                  <a:gd name="T73" fmla="*/ 1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01" h="116">
                    <a:moveTo>
                      <a:pt x="301" y="21"/>
                    </a:moveTo>
                    <a:lnTo>
                      <a:pt x="301" y="22"/>
                    </a:lnTo>
                    <a:lnTo>
                      <a:pt x="297" y="24"/>
                    </a:lnTo>
                    <a:lnTo>
                      <a:pt x="294" y="25"/>
                    </a:lnTo>
                    <a:lnTo>
                      <a:pt x="294" y="28"/>
                    </a:lnTo>
                    <a:lnTo>
                      <a:pt x="270" y="20"/>
                    </a:lnTo>
                    <a:lnTo>
                      <a:pt x="246" y="15"/>
                    </a:lnTo>
                    <a:lnTo>
                      <a:pt x="223" y="14"/>
                    </a:lnTo>
                    <a:lnTo>
                      <a:pt x="200" y="14"/>
                    </a:lnTo>
                    <a:lnTo>
                      <a:pt x="180" y="17"/>
                    </a:lnTo>
                    <a:lnTo>
                      <a:pt x="159" y="22"/>
                    </a:lnTo>
                    <a:lnTo>
                      <a:pt x="138" y="29"/>
                    </a:lnTo>
                    <a:lnTo>
                      <a:pt x="120" y="37"/>
                    </a:lnTo>
                    <a:lnTo>
                      <a:pt x="101" y="46"/>
                    </a:lnTo>
                    <a:lnTo>
                      <a:pt x="83" y="55"/>
                    </a:lnTo>
                    <a:lnTo>
                      <a:pt x="67" y="66"/>
                    </a:lnTo>
                    <a:lnTo>
                      <a:pt x="52" y="77"/>
                    </a:lnTo>
                    <a:lnTo>
                      <a:pt x="37" y="88"/>
                    </a:lnTo>
                    <a:lnTo>
                      <a:pt x="23" y="98"/>
                    </a:lnTo>
                    <a:lnTo>
                      <a:pt x="12" y="107"/>
                    </a:lnTo>
                    <a:lnTo>
                      <a:pt x="0" y="116"/>
                    </a:lnTo>
                    <a:lnTo>
                      <a:pt x="5" y="105"/>
                    </a:lnTo>
                    <a:lnTo>
                      <a:pt x="13" y="93"/>
                    </a:lnTo>
                    <a:lnTo>
                      <a:pt x="24" y="81"/>
                    </a:lnTo>
                    <a:lnTo>
                      <a:pt x="39" y="68"/>
                    </a:lnTo>
                    <a:lnTo>
                      <a:pt x="57" y="56"/>
                    </a:lnTo>
                    <a:lnTo>
                      <a:pt x="76" y="44"/>
                    </a:lnTo>
                    <a:lnTo>
                      <a:pt x="98" y="32"/>
                    </a:lnTo>
                    <a:lnTo>
                      <a:pt x="121" y="23"/>
                    </a:lnTo>
                    <a:lnTo>
                      <a:pt x="145" y="14"/>
                    </a:lnTo>
                    <a:lnTo>
                      <a:pt x="169" y="7"/>
                    </a:lnTo>
                    <a:lnTo>
                      <a:pt x="194" y="2"/>
                    </a:lnTo>
                    <a:lnTo>
                      <a:pt x="218" y="0"/>
                    </a:lnTo>
                    <a:lnTo>
                      <a:pt x="241" y="0"/>
                    </a:lnTo>
                    <a:lnTo>
                      <a:pt x="263" y="3"/>
                    </a:lnTo>
                    <a:lnTo>
                      <a:pt x="282" y="10"/>
                    </a:lnTo>
                    <a:lnTo>
                      <a:pt x="301"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0" name="Freeform 490">
                <a:extLst>
                  <a:ext uri="{FF2B5EF4-FFF2-40B4-BE49-F238E27FC236}">
                    <a16:creationId xmlns:a16="http://schemas.microsoft.com/office/drawing/2014/main" id="{C75E2495-6BF0-44C6-A0B1-8943F7560E8D}"/>
                  </a:ext>
                </a:extLst>
              </p:cNvPr>
              <p:cNvSpPr>
                <a:spLocks/>
              </p:cNvSpPr>
              <p:nvPr/>
            </p:nvSpPr>
            <p:spPr bwMode="auto">
              <a:xfrm>
                <a:off x="2086" y="1250"/>
                <a:ext cx="10" cy="50"/>
              </a:xfrm>
              <a:custGeom>
                <a:avLst/>
                <a:gdLst>
                  <a:gd name="T0" fmla="*/ 0 w 21"/>
                  <a:gd name="T1" fmla="*/ 2 h 100"/>
                  <a:gd name="T2" fmla="*/ 0 w 21"/>
                  <a:gd name="T3" fmla="*/ 2 h 100"/>
                  <a:gd name="T4" fmla="*/ 0 w 21"/>
                  <a:gd name="T5" fmla="*/ 1 h 100"/>
                  <a:gd name="T6" fmla="*/ 0 w 21"/>
                  <a:gd name="T7" fmla="*/ 1 h 100"/>
                  <a:gd name="T8" fmla="*/ 0 w 21"/>
                  <a:gd name="T9" fmla="*/ 0 h 100"/>
                  <a:gd name="T10" fmla="*/ 0 w 21"/>
                  <a:gd name="T11" fmla="*/ 1 h 100"/>
                  <a:gd name="T12" fmla="*/ 0 w 21"/>
                  <a:gd name="T13" fmla="*/ 1 h 100"/>
                  <a:gd name="T14" fmla="*/ 0 w 21"/>
                  <a:gd name="T15" fmla="*/ 2 h 100"/>
                  <a:gd name="T16" fmla="*/ 0 w 21"/>
                  <a:gd name="T17" fmla="*/ 2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100">
                    <a:moveTo>
                      <a:pt x="4" y="100"/>
                    </a:moveTo>
                    <a:lnTo>
                      <a:pt x="0" y="87"/>
                    </a:lnTo>
                    <a:lnTo>
                      <a:pt x="0" y="58"/>
                    </a:lnTo>
                    <a:lnTo>
                      <a:pt x="7" y="26"/>
                    </a:lnTo>
                    <a:lnTo>
                      <a:pt x="21" y="0"/>
                    </a:lnTo>
                    <a:lnTo>
                      <a:pt x="16" y="25"/>
                    </a:lnTo>
                    <a:lnTo>
                      <a:pt x="12" y="58"/>
                    </a:lnTo>
                    <a:lnTo>
                      <a:pt x="8" y="87"/>
                    </a:lnTo>
                    <a:lnTo>
                      <a:pt x="4" y="10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1" name="Freeform 491">
                <a:extLst>
                  <a:ext uri="{FF2B5EF4-FFF2-40B4-BE49-F238E27FC236}">
                    <a16:creationId xmlns:a16="http://schemas.microsoft.com/office/drawing/2014/main" id="{EEB16FF7-1096-4EFB-AD66-8117E37E0F64}"/>
                  </a:ext>
                </a:extLst>
              </p:cNvPr>
              <p:cNvSpPr>
                <a:spLocks/>
              </p:cNvSpPr>
              <p:nvPr/>
            </p:nvSpPr>
            <p:spPr bwMode="auto">
              <a:xfrm>
                <a:off x="2095" y="1241"/>
                <a:ext cx="15" cy="60"/>
              </a:xfrm>
              <a:custGeom>
                <a:avLst/>
                <a:gdLst>
                  <a:gd name="T0" fmla="*/ 1 w 28"/>
                  <a:gd name="T1" fmla="*/ 2 h 120"/>
                  <a:gd name="T2" fmla="*/ 1 w 28"/>
                  <a:gd name="T3" fmla="*/ 2 h 120"/>
                  <a:gd name="T4" fmla="*/ 0 w 28"/>
                  <a:gd name="T5" fmla="*/ 2 h 120"/>
                  <a:gd name="T6" fmla="*/ 1 w 28"/>
                  <a:gd name="T7" fmla="*/ 2 h 120"/>
                  <a:gd name="T8" fmla="*/ 1 w 28"/>
                  <a:gd name="T9" fmla="*/ 2 h 120"/>
                  <a:gd name="T10" fmla="*/ 1 w 28"/>
                  <a:gd name="T11" fmla="*/ 1 h 120"/>
                  <a:gd name="T12" fmla="*/ 1 w 28"/>
                  <a:gd name="T13" fmla="*/ 1 h 120"/>
                  <a:gd name="T14" fmla="*/ 1 w 28"/>
                  <a:gd name="T15" fmla="*/ 1 h 120"/>
                  <a:gd name="T16" fmla="*/ 1 w 28"/>
                  <a:gd name="T17" fmla="*/ 0 h 120"/>
                  <a:gd name="T18" fmla="*/ 1 w 28"/>
                  <a:gd name="T19" fmla="*/ 1 h 120"/>
                  <a:gd name="T20" fmla="*/ 1 w 28"/>
                  <a:gd name="T21" fmla="*/ 2 h 120"/>
                  <a:gd name="T22" fmla="*/ 1 w 28"/>
                  <a:gd name="T23" fmla="*/ 2 h 120"/>
                  <a:gd name="T24" fmla="*/ 1 w 28"/>
                  <a:gd name="T25" fmla="*/ 2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20">
                    <a:moveTo>
                      <a:pt x="4" y="120"/>
                    </a:moveTo>
                    <a:lnTo>
                      <a:pt x="1" y="116"/>
                    </a:lnTo>
                    <a:lnTo>
                      <a:pt x="0" y="105"/>
                    </a:lnTo>
                    <a:lnTo>
                      <a:pt x="1" y="89"/>
                    </a:lnTo>
                    <a:lnTo>
                      <a:pt x="3" y="69"/>
                    </a:lnTo>
                    <a:lnTo>
                      <a:pt x="8" y="50"/>
                    </a:lnTo>
                    <a:lnTo>
                      <a:pt x="13" y="30"/>
                    </a:lnTo>
                    <a:lnTo>
                      <a:pt x="20" y="13"/>
                    </a:lnTo>
                    <a:lnTo>
                      <a:pt x="28" y="0"/>
                    </a:lnTo>
                    <a:lnTo>
                      <a:pt x="24" y="26"/>
                    </a:lnTo>
                    <a:lnTo>
                      <a:pt x="18" y="66"/>
                    </a:lnTo>
                    <a:lnTo>
                      <a:pt x="12" y="104"/>
                    </a:lnTo>
                    <a:lnTo>
                      <a:pt x="4" y="12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2" name="Freeform 492">
                <a:extLst>
                  <a:ext uri="{FF2B5EF4-FFF2-40B4-BE49-F238E27FC236}">
                    <a16:creationId xmlns:a16="http://schemas.microsoft.com/office/drawing/2014/main" id="{3E11EEB4-4FCA-4398-828A-32A84BE6F057}"/>
                  </a:ext>
                </a:extLst>
              </p:cNvPr>
              <p:cNvSpPr>
                <a:spLocks/>
              </p:cNvSpPr>
              <p:nvPr/>
            </p:nvSpPr>
            <p:spPr bwMode="auto">
              <a:xfrm>
                <a:off x="2120" y="1231"/>
                <a:ext cx="11" cy="63"/>
              </a:xfrm>
              <a:custGeom>
                <a:avLst/>
                <a:gdLst>
                  <a:gd name="T0" fmla="*/ 1 w 22"/>
                  <a:gd name="T1" fmla="*/ 2 h 125"/>
                  <a:gd name="T2" fmla="*/ 0 w 22"/>
                  <a:gd name="T3" fmla="*/ 2 h 125"/>
                  <a:gd name="T4" fmla="*/ 1 w 22"/>
                  <a:gd name="T5" fmla="*/ 2 h 125"/>
                  <a:gd name="T6" fmla="*/ 1 w 22"/>
                  <a:gd name="T7" fmla="*/ 1 h 125"/>
                  <a:gd name="T8" fmla="*/ 1 w 22"/>
                  <a:gd name="T9" fmla="*/ 0 h 125"/>
                  <a:gd name="T10" fmla="*/ 1 w 22"/>
                  <a:gd name="T11" fmla="*/ 1 h 125"/>
                  <a:gd name="T12" fmla="*/ 1 w 22"/>
                  <a:gd name="T13" fmla="*/ 2 h 125"/>
                  <a:gd name="T14" fmla="*/ 1 w 22"/>
                  <a:gd name="T15" fmla="*/ 2 h 125"/>
                  <a:gd name="T16" fmla="*/ 1 w 22"/>
                  <a:gd name="T17" fmla="*/ 2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25">
                    <a:moveTo>
                      <a:pt x="6" y="125"/>
                    </a:moveTo>
                    <a:lnTo>
                      <a:pt x="0" y="108"/>
                    </a:lnTo>
                    <a:lnTo>
                      <a:pt x="2" y="70"/>
                    </a:lnTo>
                    <a:lnTo>
                      <a:pt x="9" y="28"/>
                    </a:lnTo>
                    <a:lnTo>
                      <a:pt x="22" y="0"/>
                    </a:lnTo>
                    <a:lnTo>
                      <a:pt x="20" y="25"/>
                    </a:lnTo>
                    <a:lnTo>
                      <a:pt x="16" y="68"/>
                    </a:lnTo>
                    <a:lnTo>
                      <a:pt x="12" y="108"/>
                    </a:lnTo>
                    <a:lnTo>
                      <a:pt x="6" y="12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3" name="Freeform 493">
                <a:extLst>
                  <a:ext uri="{FF2B5EF4-FFF2-40B4-BE49-F238E27FC236}">
                    <a16:creationId xmlns:a16="http://schemas.microsoft.com/office/drawing/2014/main" id="{B15EC72C-4DBE-4855-B68D-896DFA9EE922}"/>
                  </a:ext>
                </a:extLst>
              </p:cNvPr>
              <p:cNvSpPr>
                <a:spLocks/>
              </p:cNvSpPr>
              <p:nvPr/>
            </p:nvSpPr>
            <p:spPr bwMode="auto">
              <a:xfrm>
                <a:off x="2136" y="1227"/>
                <a:ext cx="9" cy="56"/>
              </a:xfrm>
              <a:custGeom>
                <a:avLst/>
                <a:gdLst>
                  <a:gd name="T0" fmla="*/ 1 w 18"/>
                  <a:gd name="T1" fmla="*/ 2 h 111"/>
                  <a:gd name="T2" fmla="*/ 0 w 18"/>
                  <a:gd name="T3" fmla="*/ 2 h 111"/>
                  <a:gd name="T4" fmla="*/ 1 w 18"/>
                  <a:gd name="T5" fmla="*/ 1 h 111"/>
                  <a:gd name="T6" fmla="*/ 1 w 18"/>
                  <a:gd name="T7" fmla="*/ 1 h 111"/>
                  <a:gd name="T8" fmla="*/ 1 w 18"/>
                  <a:gd name="T9" fmla="*/ 0 h 111"/>
                  <a:gd name="T10" fmla="*/ 1 w 18"/>
                  <a:gd name="T11" fmla="*/ 1 h 111"/>
                  <a:gd name="T12" fmla="*/ 1 w 18"/>
                  <a:gd name="T13" fmla="*/ 1 h 111"/>
                  <a:gd name="T14" fmla="*/ 1 w 18"/>
                  <a:gd name="T15" fmla="*/ 2 h 111"/>
                  <a:gd name="T16" fmla="*/ 1 w 18"/>
                  <a:gd name="T17" fmla="*/ 2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11">
                    <a:moveTo>
                      <a:pt x="4" y="111"/>
                    </a:moveTo>
                    <a:lnTo>
                      <a:pt x="0" y="96"/>
                    </a:lnTo>
                    <a:lnTo>
                      <a:pt x="1" y="61"/>
                    </a:lnTo>
                    <a:lnTo>
                      <a:pt x="7" y="23"/>
                    </a:lnTo>
                    <a:lnTo>
                      <a:pt x="18" y="0"/>
                    </a:lnTo>
                    <a:lnTo>
                      <a:pt x="16" y="25"/>
                    </a:lnTo>
                    <a:lnTo>
                      <a:pt x="15" y="63"/>
                    </a:lnTo>
                    <a:lnTo>
                      <a:pt x="12" y="98"/>
                    </a:lnTo>
                    <a:lnTo>
                      <a:pt x="4" y="1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4" name="Freeform 494">
                <a:extLst>
                  <a:ext uri="{FF2B5EF4-FFF2-40B4-BE49-F238E27FC236}">
                    <a16:creationId xmlns:a16="http://schemas.microsoft.com/office/drawing/2014/main" id="{319A5259-86D8-441B-9DA8-7DA52DD942D1}"/>
                  </a:ext>
                </a:extLst>
              </p:cNvPr>
              <p:cNvSpPr>
                <a:spLocks/>
              </p:cNvSpPr>
              <p:nvPr/>
            </p:nvSpPr>
            <p:spPr bwMode="auto">
              <a:xfrm>
                <a:off x="2162" y="1223"/>
                <a:ext cx="8" cy="48"/>
              </a:xfrm>
              <a:custGeom>
                <a:avLst/>
                <a:gdLst>
                  <a:gd name="T0" fmla="*/ 1 w 15"/>
                  <a:gd name="T1" fmla="*/ 2 h 94"/>
                  <a:gd name="T2" fmla="*/ 1 w 15"/>
                  <a:gd name="T3" fmla="*/ 2 h 94"/>
                  <a:gd name="T4" fmla="*/ 0 w 15"/>
                  <a:gd name="T5" fmla="*/ 1 h 94"/>
                  <a:gd name="T6" fmla="*/ 1 w 15"/>
                  <a:gd name="T7" fmla="*/ 1 h 94"/>
                  <a:gd name="T8" fmla="*/ 1 w 15"/>
                  <a:gd name="T9" fmla="*/ 0 h 94"/>
                  <a:gd name="T10" fmla="*/ 1 w 15"/>
                  <a:gd name="T11" fmla="*/ 1 h 94"/>
                  <a:gd name="T12" fmla="*/ 1 w 15"/>
                  <a:gd name="T13" fmla="*/ 1 h 94"/>
                  <a:gd name="T14" fmla="*/ 1 w 15"/>
                  <a:gd name="T15" fmla="*/ 2 h 94"/>
                  <a:gd name="T16" fmla="*/ 1 w 15"/>
                  <a:gd name="T17" fmla="*/ 2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94">
                    <a:moveTo>
                      <a:pt x="10" y="94"/>
                    </a:moveTo>
                    <a:lnTo>
                      <a:pt x="4" y="83"/>
                    </a:lnTo>
                    <a:lnTo>
                      <a:pt x="0" y="56"/>
                    </a:lnTo>
                    <a:lnTo>
                      <a:pt x="2" y="25"/>
                    </a:lnTo>
                    <a:lnTo>
                      <a:pt x="14" y="0"/>
                    </a:lnTo>
                    <a:lnTo>
                      <a:pt x="14" y="23"/>
                    </a:lnTo>
                    <a:lnTo>
                      <a:pt x="15" y="54"/>
                    </a:lnTo>
                    <a:lnTo>
                      <a:pt x="15" y="83"/>
                    </a:lnTo>
                    <a:lnTo>
                      <a:pt x="10" y="9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5" name="Freeform 495">
                <a:extLst>
                  <a:ext uri="{FF2B5EF4-FFF2-40B4-BE49-F238E27FC236}">
                    <a16:creationId xmlns:a16="http://schemas.microsoft.com/office/drawing/2014/main" id="{4044C485-9A32-4F68-ACD0-800CFAA62BC5}"/>
                  </a:ext>
                </a:extLst>
              </p:cNvPr>
              <p:cNvSpPr>
                <a:spLocks/>
              </p:cNvSpPr>
              <p:nvPr/>
            </p:nvSpPr>
            <p:spPr bwMode="auto">
              <a:xfrm>
                <a:off x="2201" y="1228"/>
                <a:ext cx="8" cy="24"/>
              </a:xfrm>
              <a:custGeom>
                <a:avLst/>
                <a:gdLst>
                  <a:gd name="T0" fmla="*/ 0 w 18"/>
                  <a:gd name="T1" fmla="*/ 1 h 46"/>
                  <a:gd name="T2" fmla="*/ 0 w 18"/>
                  <a:gd name="T3" fmla="*/ 1 h 46"/>
                  <a:gd name="T4" fmla="*/ 0 w 18"/>
                  <a:gd name="T5" fmla="*/ 1 h 46"/>
                  <a:gd name="T6" fmla="*/ 0 w 18"/>
                  <a:gd name="T7" fmla="*/ 1 h 46"/>
                  <a:gd name="T8" fmla="*/ 0 w 18"/>
                  <a:gd name="T9" fmla="*/ 0 h 46"/>
                  <a:gd name="T10" fmla="*/ 0 w 18"/>
                  <a:gd name="T11" fmla="*/ 1 h 46"/>
                  <a:gd name="T12" fmla="*/ 0 w 18"/>
                  <a:gd name="T13" fmla="*/ 1 h 46"/>
                  <a:gd name="T14" fmla="*/ 0 w 18"/>
                  <a:gd name="T15" fmla="*/ 1 h 46"/>
                  <a:gd name="T16" fmla="*/ 0 w 18"/>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46">
                    <a:moveTo>
                      <a:pt x="15" y="46"/>
                    </a:moveTo>
                    <a:lnTo>
                      <a:pt x="8" y="40"/>
                    </a:lnTo>
                    <a:lnTo>
                      <a:pt x="3" y="26"/>
                    </a:lnTo>
                    <a:lnTo>
                      <a:pt x="0" y="10"/>
                    </a:lnTo>
                    <a:lnTo>
                      <a:pt x="5" y="0"/>
                    </a:lnTo>
                    <a:lnTo>
                      <a:pt x="5" y="15"/>
                    </a:lnTo>
                    <a:lnTo>
                      <a:pt x="12" y="30"/>
                    </a:lnTo>
                    <a:lnTo>
                      <a:pt x="18" y="41"/>
                    </a:lnTo>
                    <a:lnTo>
                      <a:pt x="15"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6" name="Freeform 496">
                <a:extLst>
                  <a:ext uri="{FF2B5EF4-FFF2-40B4-BE49-F238E27FC236}">
                    <a16:creationId xmlns:a16="http://schemas.microsoft.com/office/drawing/2014/main" id="{70CCFA54-8758-4C74-A3E2-FB0B984AD9ED}"/>
                  </a:ext>
                </a:extLst>
              </p:cNvPr>
              <p:cNvSpPr>
                <a:spLocks/>
              </p:cNvSpPr>
              <p:nvPr/>
            </p:nvSpPr>
            <p:spPr bwMode="auto">
              <a:xfrm>
                <a:off x="2072" y="1261"/>
                <a:ext cx="10" cy="42"/>
              </a:xfrm>
              <a:custGeom>
                <a:avLst/>
                <a:gdLst>
                  <a:gd name="T0" fmla="*/ 0 w 21"/>
                  <a:gd name="T1" fmla="*/ 1 h 86"/>
                  <a:gd name="T2" fmla="*/ 0 w 21"/>
                  <a:gd name="T3" fmla="*/ 1 h 86"/>
                  <a:gd name="T4" fmla="*/ 0 w 21"/>
                  <a:gd name="T5" fmla="*/ 0 h 86"/>
                  <a:gd name="T6" fmla="*/ 0 w 21"/>
                  <a:gd name="T7" fmla="*/ 0 h 86"/>
                  <a:gd name="T8" fmla="*/ 0 w 21"/>
                  <a:gd name="T9" fmla="*/ 0 h 86"/>
                  <a:gd name="T10" fmla="*/ 0 w 21"/>
                  <a:gd name="T11" fmla="*/ 0 h 86"/>
                  <a:gd name="T12" fmla="*/ 0 w 21"/>
                  <a:gd name="T13" fmla="*/ 0 h 86"/>
                  <a:gd name="T14" fmla="*/ 0 w 21"/>
                  <a:gd name="T15" fmla="*/ 1 h 86"/>
                  <a:gd name="T16" fmla="*/ 0 w 21"/>
                  <a:gd name="T17" fmla="*/ 1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86">
                    <a:moveTo>
                      <a:pt x="4" y="86"/>
                    </a:moveTo>
                    <a:lnTo>
                      <a:pt x="0" y="77"/>
                    </a:lnTo>
                    <a:lnTo>
                      <a:pt x="0" y="52"/>
                    </a:lnTo>
                    <a:lnTo>
                      <a:pt x="7" y="25"/>
                    </a:lnTo>
                    <a:lnTo>
                      <a:pt x="21" y="0"/>
                    </a:lnTo>
                    <a:lnTo>
                      <a:pt x="16" y="25"/>
                    </a:lnTo>
                    <a:lnTo>
                      <a:pt x="12" y="52"/>
                    </a:lnTo>
                    <a:lnTo>
                      <a:pt x="8" y="77"/>
                    </a:lnTo>
                    <a:lnTo>
                      <a:pt x="4" y="8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7" name="Freeform 497">
                <a:extLst>
                  <a:ext uri="{FF2B5EF4-FFF2-40B4-BE49-F238E27FC236}">
                    <a16:creationId xmlns:a16="http://schemas.microsoft.com/office/drawing/2014/main" id="{2C7D3B41-6367-4A0F-82A8-E8F76CF76ADE}"/>
                  </a:ext>
                </a:extLst>
              </p:cNvPr>
              <p:cNvSpPr>
                <a:spLocks/>
              </p:cNvSpPr>
              <p:nvPr/>
            </p:nvSpPr>
            <p:spPr bwMode="auto">
              <a:xfrm>
                <a:off x="2108" y="1237"/>
                <a:ext cx="11" cy="60"/>
              </a:xfrm>
              <a:custGeom>
                <a:avLst/>
                <a:gdLst>
                  <a:gd name="T0" fmla="*/ 0 w 23"/>
                  <a:gd name="T1" fmla="*/ 1 h 121"/>
                  <a:gd name="T2" fmla="*/ 0 w 23"/>
                  <a:gd name="T3" fmla="*/ 1 h 121"/>
                  <a:gd name="T4" fmla="*/ 0 w 23"/>
                  <a:gd name="T5" fmla="*/ 1 h 121"/>
                  <a:gd name="T6" fmla="*/ 0 w 23"/>
                  <a:gd name="T7" fmla="*/ 0 h 121"/>
                  <a:gd name="T8" fmla="*/ 0 w 23"/>
                  <a:gd name="T9" fmla="*/ 0 h 121"/>
                  <a:gd name="T10" fmla="*/ 0 w 23"/>
                  <a:gd name="T11" fmla="*/ 0 h 121"/>
                  <a:gd name="T12" fmla="*/ 0 w 23"/>
                  <a:gd name="T13" fmla="*/ 1 h 121"/>
                  <a:gd name="T14" fmla="*/ 0 w 23"/>
                  <a:gd name="T15" fmla="*/ 1 h 121"/>
                  <a:gd name="T16" fmla="*/ 0 w 23"/>
                  <a:gd name="T17" fmla="*/ 1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21">
                    <a:moveTo>
                      <a:pt x="6" y="121"/>
                    </a:moveTo>
                    <a:lnTo>
                      <a:pt x="0" y="105"/>
                    </a:lnTo>
                    <a:lnTo>
                      <a:pt x="2" y="68"/>
                    </a:lnTo>
                    <a:lnTo>
                      <a:pt x="9" y="28"/>
                    </a:lnTo>
                    <a:lnTo>
                      <a:pt x="23" y="0"/>
                    </a:lnTo>
                    <a:lnTo>
                      <a:pt x="21" y="24"/>
                    </a:lnTo>
                    <a:lnTo>
                      <a:pt x="17" y="66"/>
                    </a:lnTo>
                    <a:lnTo>
                      <a:pt x="11" y="105"/>
                    </a:lnTo>
                    <a:lnTo>
                      <a:pt x="6" y="1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8" name="Freeform 498">
                <a:extLst>
                  <a:ext uri="{FF2B5EF4-FFF2-40B4-BE49-F238E27FC236}">
                    <a16:creationId xmlns:a16="http://schemas.microsoft.com/office/drawing/2014/main" id="{5FF95D5F-F2F9-445B-9421-B43C37482D8E}"/>
                  </a:ext>
                </a:extLst>
              </p:cNvPr>
              <p:cNvSpPr>
                <a:spLocks/>
              </p:cNvSpPr>
              <p:nvPr/>
            </p:nvSpPr>
            <p:spPr bwMode="auto">
              <a:xfrm>
                <a:off x="2151" y="1224"/>
                <a:ext cx="7" cy="55"/>
              </a:xfrm>
              <a:custGeom>
                <a:avLst/>
                <a:gdLst>
                  <a:gd name="T0" fmla="*/ 1 w 14"/>
                  <a:gd name="T1" fmla="*/ 2 h 109"/>
                  <a:gd name="T2" fmla="*/ 1 w 14"/>
                  <a:gd name="T3" fmla="*/ 2 h 109"/>
                  <a:gd name="T4" fmla="*/ 0 w 14"/>
                  <a:gd name="T5" fmla="*/ 1 h 109"/>
                  <a:gd name="T6" fmla="*/ 1 w 14"/>
                  <a:gd name="T7" fmla="*/ 1 h 109"/>
                  <a:gd name="T8" fmla="*/ 1 w 14"/>
                  <a:gd name="T9" fmla="*/ 0 h 109"/>
                  <a:gd name="T10" fmla="*/ 1 w 14"/>
                  <a:gd name="T11" fmla="*/ 1 h 109"/>
                  <a:gd name="T12" fmla="*/ 1 w 14"/>
                  <a:gd name="T13" fmla="*/ 1 h 109"/>
                  <a:gd name="T14" fmla="*/ 1 w 14"/>
                  <a:gd name="T15" fmla="*/ 2 h 109"/>
                  <a:gd name="T16" fmla="*/ 1 w 14"/>
                  <a:gd name="T17" fmla="*/ 2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09">
                    <a:moveTo>
                      <a:pt x="11" y="109"/>
                    </a:moveTo>
                    <a:lnTo>
                      <a:pt x="4" y="96"/>
                    </a:lnTo>
                    <a:lnTo>
                      <a:pt x="0" y="63"/>
                    </a:lnTo>
                    <a:lnTo>
                      <a:pt x="3" y="28"/>
                    </a:lnTo>
                    <a:lnTo>
                      <a:pt x="13" y="0"/>
                    </a:lnTo>
                    <a:lnTo>
                      <a:pt x="13" y="25"/>
                    </a:lnTo>
                    <a:lnTo>
                      <a:pt x="14" y="62"/>
                    </a:lnTo>
                    <a:lnTo>
                      <a:pt x="14" y="96"/>
                    </a:lnTo>
                    <a:lnTo>
                      <a:pt x="11" y="10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19" name="Freeform 499">
                <a:extLst>
                  <a:ext uri="{FF2B5EF4-FFF2-40B4-BE49-F238E27FC236}">
                    <a16:creationId xmlns:a16="http://schemas.microsoft.com/office/drawing/2014/main" id="{6C050D4B-579B-41EF-9606-07B209CE6FB5}"/>
                  </a:ext>
                </a:extLst>
              </p:cNvPr>
              <p:cNvSpPr>
                <a:spLocks/>
              </p:cNvSpPr>
              <p:nvPr/>
            </p:nvSpPr>
            <p:spPr bwMode="auto">
              <a:xfrm>
                <a:off x="2175" y="1224"/>
                <a:ext cx="5" cy="44"/>
              </a:xfrm>
              <a:custGeom>
                <a:avLst/>
                <a:gdLst>
                  <a:gd name="T0" fmla="*/ 0 w 12"/>
                  <a:gd name="T1" fmla="*/ 2 h 88"/>
                  <a:gd name="T2" fmla="*/ 0 w 12"/>
                  <a:gd name="T3" fmla="*/ 2 h 88"/>
                  <a:gd name="T4" fmla="*/ 0 w 12"/>
                  <a:gd name="T5" fmla="*/ 1 h 88"/>
                  <a:gd name="T6" fmla="*/ 0 w 12"/>
                  <a:gd name="T7" fmla="*/ 1 h 88"/>
                  <a:gd name="T8" fmla="*/ 0 w 12"/>
                  <a:gd name="T9" fmla="*/ 0 h 88"/>
                  <a:gd name="T10" fmla="*/ 0 w 12"/>
                  <a:gd name="T11" fmla="*/ 1 h 88"/>
                  <a:gd name="T12" fmla="*/ 0 w 12"/>
                  <a:gd name="T13" fmla="*/ 1 h 88"/>
                  <a:gd name="T14" fmla="*/ 0 w 12"/>
                  <a:gd name="T15" fmla="*/ 2 h 88"/>
                  <a:gd name="T16" fmla="*/ 0 w 12"/>
                  <a:gd name="T17" fmla="*/ 2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88">
                    <a:moveTo>
                      <a:pt x="5" y="88"/>
                    </a:moveTo>
                    <a:lnTo>
                      <a:pt x="0" y="76"/>
                    </a:lnTo>
                    <a:lnTo>
                      <a:pt x="0" y="47"/>
                    </a:lnTo>
                    <a:lnTo>
                      <a:pt x="5" y="16"/>
                    </a:lnTo>
                    <a:lnTo>
                      <a:pt x="12" y="0"/>
                    </a:lnTo>
                    <a:lnTo>
                      <a:pt x="11" y="19"/>
                    </a:lnTo>
                    <a:lnTo>
                      <a:pt x="11" y="48"/>
                    </a:lnTo>
                    <a:lnTo>
                      <a:pt x="9" y="75"/>
                    </a:lnTo>
                    <a:lnTo>
                      <a:pt x="5" y="8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0" name="Freeform 500">
                <a:extLst>
                  <a:ext uri="{FF2B5EF4-FFF2-40B4-BE49-F238E27FC236}">
                    <a16:creationId xmlns:a16="http://schemas.microsoft.com/office/drawing/2014/main" id="{806B9277-5222-4237-9693-A4BD5B4FAEA2}"/>
                  </a:ext>
                </a:extLst>
              </p:cNvPr>
              <p:cNvSpPr>
                <a:spLocks/>
              </p:cNvSpPr>
              <p:nvPr/>
            </p:nvSpPr>
            <p:spPr bwMode="auto">
              <a:xfrm>
                <a:off x="2188" y="1226"/>
                <a:ext cx="7" cy="27"/>
              </a:xfrm>
              <a:custGeom>
                <a:avLst/>
                <a:gdLst>
                  <a:gd name="T0" fmla="*/ 0 w 15"/>
                  <a:gd name="T1" fmla="*/ 1 h 54"/>
                  <a:gd name="T2" fmla="*/ 0 w 15"/>
                  <a:gd name="T3" fmla="*/ 1 h 54"/>
                  <a:gd name="T4" fmla="*/ 0 w 15"/>
                  <a:gd name="T5" fmla="*/ 1 h 54"/>
                  <a:gd name="T6" fmla="*/ 0 w 15"/>
                  <a:gd name="T7" fmla="*/ 1 h 54"/>
                  <a:gd name="T8" fmla="*/ 0 w 15"/>
                  <a:gd name="T9" fmla="*/ 0 h 54"/>
                  <a:gd name="T10" fmla="*/ 0 w 15"/>
                  <a:gd name="T11" fmla="*/ 1 h 54"/>
                  <a:gd name="T12" fmla="*/ 0 w 15"/>
                  <a:gd name="T13" fmla="*/ 1 h 54"/>
                  <a:gd name="T14" fmla="*/ 0 w 15"/>
                  <a:gd name="T15" fmla="*/ 1 h 54"/>
                  <a:gd name="T16" fmla="*/ 0 w 15"/>
                  <a:gd name="T17" fmla="*/ 1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4">
                    <a:moveTo>
                      <a:pt x="11" y="54"/>
                    </a:moveTo>
                    <a:lnTo>
                      <a:pt x="6" y="47"/>
                    </a:lnTo>
                    <a:lnTo>
                      <a:pt x="1" y="30"/>
                    </a:lnTo>
                    <a:lnTo>
                      <a:pt x="0" y="12"/>
                    </a:lnTo>
                    <a:lnTo>
                      <a:pt x="6" y="0"/>
                    </a:lnTo>
                    <a:lnTo>
                      <a:pt x="6" y="15"/>
                    </a:lnTo>
                    <a:lnTo>
                      <a:pt x="10" y="34"/>
                    </a:lnTo>
                    <a:lnTo>
                      <a:pt x="15" y="49"/>
                    </a:lnTo>
                    <a:lnTo>
                      <a:pt x="11"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1" name="Freeform 501">
                <a:extLst>
                  <a:ext uri="{FF2B5EF4-FFF2-40B4-BE49-F238E27FC236}">
                    <a16:creationId xmlns:a16="http://schemas.microsoft.com/office/drawing/2014/main" id="{E7B11E07-D6E5-4BCF-9937-2E1CD599F888}"/>
                  </a:ext>
                </a:extLst>
              </p:cNvPr>
              <p:cNvSpPr>
                <a:spLocks/>
              </p:cNvSpPr>
              <p:nvPr/>
            </p:nvSpPr>
            <p:spPr bwMode="auto">
              <a:xfrm>
                <a:off x="2059" y="1270"/>
                <a:ext cx="11" cy="27"/>
              </a:xfrm>
              <a:custGeom>
                <a:avLst/>
                <a:gdLst>
                  <a:gd name="T0" fmla="*/ 1 w 22"/>
                  <a:gd name="T1" fmla="*/ 0 h 54"/>
                  <a:gd name="T2" fmla="*/ 1 w 22"/>
                  <a:gd name="T3" fmla="*/ 1 h 54"/>
                  <a:gd name="T4" fmla="*/ 1 w 22"/>
                  <a:gd name="T5" fmla="*/ 1 h 54"/>
                  <a:gd name="T6" fmla="*/ 1 w 22"/>
                  <a:gd name="T7" fmla="*/ 1 h 54"/>
                  <a:gd name="T8" fmla="*/ 1 w 22"/>
                  <a:gd name="T9" fmla="*/ 1 h 54"/>
                  <a:gd name="T10" fmla="*/ 0 w 22"/>
                  <a:gd name="T11" fmla="*/ 1 h 54"/>
                  <a:gd name="T12" fmla="*/ 1 w 22"/>
                  <a:gd name="T13" fmla="*/ 1 h 54"/>
                  <a:gd name="T14" fmla="*/ 1 w 22"/>
                  <a:gd name="T15" fmla="*/ 1 h 54"/>
                  <a:gd name="T16" fmla="*/ 1 w 2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4">
                    <a:moveTo>
                      <a:pt x="22" y="0"/>
                    </a:moveTo>
                    <a:lnTo>
                      <a:pt x="21" y="11"/>
                    </a:lnTo>
                    <a:lnTo>
                      <a:pt x="17" y="31"/>
                    </a:lnTo>
                    <a:lnTo>
                      <a:pt x="12" y="48"/>
                    </a:lnTo>
                    <a:lnTo>
                      <a:pt x="3" y="54"/>
                    </a:lnTo>
                    <a:lnTo>
                      <a:pt x="0" y="45"/>
                    </a:lnTo>
                    <a:lnTo>
                      <a:pt x="6" y="29"/>
                    </a:lnTo>
                    <a:lnTo>
                      <a:pt x="15" y="13"/>
                    </a:lnTo>
                    <a:lnTo>
                      <a:pt x="2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2" name="Freeform 502">
                <a:extLst>
                  <a:ext uri="{FF2B5EF4-FFF2-40B4-BE49-F238E27FC236}">
                    <a16:creationId xmlns:a16="http://schemas.microsoft.com/office/drawing/2014/main" id="{EF80D18D-CFF1-45F8-B582-3781CF1A4F17}"/>
                  </a:ext>
                </a:extLst>
              </p:cNvPr>
              <p:cNvSpPr>
                <a:spLocks/>
              </p:cNvSpPr>
              <p:nvPr/>
            </p:nvSpPr>
            <p:spPr bwMode="auto">
              <a:xfrm>
                <a:off x="2046" y="1268"/>
                <a:ext cx="26" cy="5"/>
              </a:xfrm>
              <a:custGeom>
                <a:avLst/>
                <a:gdLst>
                  <a:gd name="T0" fmla="*/ 1 w 51"/>
                  <a:gd name="T1" fmla="*/ 0 h 11"/>
                  <a:gd name="T2" fmla="*/ 1 w 51"/>
                  <a:gd name="T3" fmla="*/ 0 h 11"/>
                  <a:gd name="T4" fmla="*/ 1 w 51"/>
                  <a:gd name="T5" fmla="*/ 0 h 11"/>
                  <a:gd name="T6" fmla="*/ 1 w 51"/>
                  <a:gd name="T7" fmla="*/ 0 h 11"/>
                  <a:gd name="T8" fmla="*/ 1 w 51"/>
                  <a:gd name="T9" fmla="*/ 0 h 11"/>
                  <a:gd name="T10" fmla="*/ 1 w 51"/>
                  <a:gd name="T11" fmla="*/ 0 h 11"/>
                  <a:gd name="T12" fmla="*/ 1 w 51"/>
                  <a:gd name="T13" fmla="*/ 0 h 11"/>
                  <a:gd name="T14" fmla="*/ 1 w 51"/>
                  <a:gd name="T15" fmla="*/ 0 h 11"/>
                  <a:gd name="T16" fmla="*/ 0 w 51"/>
                  <a:gd name="T17" fmla="*/ 0 h 11"/>
                  <a:gd name="T18" fmla="*/ 1 w 51"/>
                  <a:gd name="T19" fmla="*/ 0 h 11"/>
                  <a:gd name="T20" fmla="*/ 1 w 51"/>
                  <a:gd name="T21" fmla="*/ 0 h 11"/>
                  <a:gd name="T22" fmla="*/ 1 w 51"/>
                  <a:gd name="T23" fmla="*/ 0 h 11"/>
                  <a:gd name="T24" fmla="*/ 1 w 51"/>
                  <a:gd name="T25" fmla="*/ 0 h 11"/>
                  <a:gd name="T26" fmla="*/ 1 w 51"/>
                  <a:gd name="T27" fmla="*/ 0 h 11"/>
                  <a:gd name="T28" fmla="*/ 1 w 51"/>
                  <a:gd name="T29" fmla="*/ 0 h 11"/>
                  <a:gd name="T30" fmla="*/ 1 w 51"/>
                  <a:gd name="T31" fmla="*/ 0 h 11"/>
                  <a:gd name="T32" fmla="*/ 1 w 51"/>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11">
                    <a:moveTo>
                      <a:pt x="51" y="3"/>
                    </a:moveTo>
                    <a:lnTo>
                      <a:pt x="48" y="3"/>
                    </a:lnTo>
                    <a:lnTo>
                      <a:pt x="41" y="1"/>
                    </a:lnTo>
                    <a:lnTo>
                      <a:pt x="33" y="1"/>
                    </a:lnTo>
                    <a:lnTo>
                      <a:pt x="24" y="0"/>
                    </a:lnTo>
                    <a:lnTo>
                      <a:pt x="15" y="0"/>
                    </a:lnTo>
                    <a:lnTo>
                      <a:pt x="8" y="0"/>
                    </a:lnTo>
                    <a:lnTo>
                      <a:pt x="2" y="3"/>
                    </a:lnTo>
                    <a:lnTo>
                      <a:pt x="0" y="6"/>
                    </a:lnTo>
                    <a:lnTo>
                      <a:pt x="1" y="10"/>
                    </a:lnTo>
                    <a:lnTo>
                      <a:pt x="5" y="11"/>
                    </a:lnTo>
                    <a:lnTo>
                      <a:pt x="12" y="11"/>
                    </a:lnTo>
                    <a:lnTo>
                      <a:pt x="20" y="10"/>
                    </a:lnTo>
                    <a:lnTo>
                      <a:pt x="29" y="8"/>
                    </a:lnTo>
                    <a:lnTo>
                      <a:pt x="39" y="6"/>
                    </a:lnTo>
                    <a:lnTo>
                      <a:pt x="46" y="4"/>
                    </a:lnTo>
                    <a:lnTo>
                      <a:pt x="51"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3" name="Freeform 503">
                <a:extLst>
                  <a:ext uri="{FF2B5EF4-FFF2-40B4-BE49-F238E27FC236}">
                    <a16:creationId xmlns:a16="http://schemas.microsoft.com/office/drawing/2014/main" id="{106F23A1-41CF-424B-BD98-D9F8D1D069FE}"/>
                  </a:ext>
                </a:extLst>
              </p:cNvPr>
              <p:cNvSpPr>
                <a:spLocks/>
              </p:cNvSpPr>
              <p:nvPr/>
            </p:nvSpPr>
            <p:spPr bwMode="auto">
              <a:xfrm>
                <a:off x="2042" y="1278"/>
                <a:ext cx="22" cy="16"/>
              </a:xfrm>
              <a:custGeom>
                <a:avLst/>
                <a:gdLst>
                  <a:gd name="T0" fmla="*/ 1 w 44"/>
                  <a:gd name="T1" fmla="*/ 0 h 32"/>
                  <a:gd name="T2" fmla="*/ 1 w 44"/>
                  <a:gd name="T3" fmla="*/ 1 h 32"/>
                  <a:gd name="T4" fmla="*/ 1 w 44"/>
                  <a:gd name="T5" fmla="*/ 1 h 32"/>
                  <a:gd name="T6" fmla="*/ 1 w 44"/>
                  <a:gd name="T7" fmla="*/ 1 h 32"/>
                  <a:gd name="T8" fmla="*/ 1 w 44"/>
                  <a:gd name="T9" fmla="*/ 1 h 32"/>
                  <a:gd name="T10" fmla="*/ 1 w 44"/>
                  <a:gd name="T11" fmla="*/ 1 h 32"/>
                  <a:gd name="T12" fmla="*/ 1 w 44"/>
                  <a:gd name="T13" fmla="*/ 1 h 32"/>
                  <a:gd name="T14" fmla="*/ 0 w 44"/>
                  <a:gd name="T15" fmla="*/ 1 h 32"/>
                  <a:gd name="T16" fmla="*/ 0 w 44"/>
                  <a:gd name="T17" fmla="*/ 1 h 32"/>
                  <a:gd name="T18" fmla="*/ 1 w 44"/>
                  <a:gd name="T19" fmla="*/ 1 h 32"/>
                  <a:gd name="T20" fmla="*/ 1 w 44"/>
                  <a:gd name="T21" fmla="*/ 1 h 32"/>
                  <a:gd name="T22" fmla="*/ 1 w 44"/>
                  <a:gd name="T23" fmla="*/ 1 h 32"/>
                  <a:gd name="T24" fmla="*/ 1 w 44"/>
                  <a:gd name="T25" fmla="*/ 1 h 32"/>
                  <a:gd name="T26" fmla="*/ 1 w 44"/>
                  <a:gd name="T27" fmla="*/ 1 h 32"/>
                  <a:gd name="T28" fmla="*/ 1 w 44"/>
                  <a:gd name="T29" fmla="*/ 1 h 32"/>
                  <a:gd name="T30" fmla="*/ 1 w 44"/>
                  <a:gd name="T31" fmla="*/ 1 h 32"/>
                  <a:gd name="T32" fmla="*/ 1 w 44"/>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32">
                    <a:moveTo>
                      <a:pt x="44" y="0"/>
                    </a:moveTo>
                    <a:lnTo>
                      <a:pt x="41" y="2"/>
                    </a:lnTo>
                    <a:lnTo>
                      <a:pt x="35" y="5"/>
                    </a:lnTo>
                    <a:lnTo>
                      <a:pt x="28" y="8"/>
                    </a:lnTo>
                    <a:lnTo>
                      <a:pt x="19" y="12"/>
                    </a:lnTo>
                    <a:lnTo>
                      <a:pt x="11" y="16"/>
                    </a:lnTo>
                    <a:lnTo>
                      <a:pt x="5" y="21"/>
                    </a:lnTo>
                    <a:lnTo>
                      <a:pt x="0" y="25"/>
                    </a:lnTo>
                    <a:lnTo>
                      <a:pt x="0" y="30"/>
                    </a:lnTo>
                    <a:lnTo>
                      <a:pt x="3" y="32"/>
                    </a:lnTo>
                    <a:lnTo>
                      <a:pt x="9" y="31"/>
                    </a:lnTo>
                    <a:lnTo>
                      <a:pt x="14" y="28"/>
                    </a:lnTo>
                    <a:lnTo>
                      <a:pt x="21" y="22"/>
                    </a:lnTo>
                    <a:lnTo>
                      <a:pt x="28" y="16"/>
                    </a:lnTo>
                    <a:lnTo>
                      <a:pt x="35" y="9"/>
                    </a:lnTo>
                    <a:lnTo>
                      <a:pt x="41" y="5"/>
                    </a:lnTo>
                    <a:lnTo>
                      <a:pt x="4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4" name="Freeform 504">
                <a:extLst>
                  <a:ext uri="{FF2B5EF4-FFF2-40B4-BE49-F238E27FC236}">
                    <a16:creationId xmlns:a16="http://schemas.microsoft.com/office/drawing/2014/main" id="{A8088608-224B-4839-9958-35F90EC1D1D7}"/>
                  </a:ext>
                </a:extLst>
              </p:cNvPr>
              <p:cNvSpPr>
                <a:spLocks/>
              </p:cNvSpPr>
              <p:nvPr/>
            </p:nvSpPr>
            <p:spPr bwMode="auto">
              <a:xfrm>
                <a:off x="2186" y="1194"/>
                <a:ext cx="7" cy="34"/>
              </a:xfrm>
              <a:custGeom>
                <a:avLst/>
                <a:gdLst>
                  <a:gd name="T0" fmla="*/ 1 w 14"/>
                  <a:gd name="T1" fmla="*/ 2 h 68"/>
                  <a:gd name="T2" fmla="*/ 1 w 14"/>
                  <a:gd name="T3" fmla="*/ 1 h 68"/>
                  <a:gd name="T4" fmla="*/ 0 w 14"/>
                  <a:gd name="T5" fmla="*/ 1 h 68"/>
                  <a:gd name="T6" fmla="*/ 1 w 14"/>
                  <a:gd name="T7" fmla="*/ 1 h 68"/>
                  <a:gd name="T8" fmla="*/ 1 w 14"/>
                  <a:gd name="T9" fmla="*/ 0 h 68"/>
                  <a:gd name="T10" fmla="*/ 1 w 14"/>
                  <a:gd name="T11" fmla="*/ 1 h 68"/>
                  <a:gd name="T12" fmla="*/ 1 w 14"/>
                  <a:gd name="T13" fmla="*/ 1 h 68"/>
                  <a:gd name="T14" fmla="*/ 1 w 14"/>
                  <a:gd name="T15" fmla="*/ 1 h 68"/>
                  <a:gd name="T16" fmla="*/ 1 w 14"/>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68">
                    <a:moveTo>
                      <a:pt x="12" y="68"/>
                    </a:moveTo>
                    <a:lnTo>
                      <a:pt x="4" y="52"/>
                    </a:lnTo>
                    <a:lnTo>
                      <a:pt x="0" y="30"/>
                    </a:lnTo>
                    <a:lnTo>
                      <a:pt x="1" y="10"/>
                    </a:lnTo>
                    <a:lnTo>
                      <a:pt x="8" y="0"/>
                    </a:lnTo>
                    <a:lnTo>
                      <a:pt x="14" y="7"/>
                    </a:lnTo>
                    <a:lnTo>
                      <a:pt x="14" y="26"/>
                    </a:lnTo>
                    <a:lnTo>
                      <a:pt x="12" y="49"/>
                    </a:lnTo>
                    <a:lnTo>
                      <a:pt x="12"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5" name="Freeform 505">
                <a:extLst>
                  <a:ext uri="{FF2B5EF4-FFF2-40B4-BE49-F238E27FC236}">
                    <a16:creationId xmlns:a16="http://schemas.microsoft.com/office/drawing/2014/main" id="{4314C570-AD99-4194-9927-C386ABACDA2B}"/>
                  </a:ext>
                </a:extLst>
              </p:cNvPr>
              <p:cNvSpPr>
                <a:spLocks/>
              </p:cNvSpPr>
              <p:nvPr/>
            </p:nvSpPr>
            <p:spPr bwMode="auto">
              <a:xfrm>
                <a:off x="2205" y="1201"/>
                <a:ext cx="13" cy="33"/>
              </a:xfrm>
              <a:custGeom>
                <a:avLst/>
                <a:gdLst>
                  <a:gd name="T0" fmla="*/ 0 w 28"/>
                  <a:gd name="T1" fmla="*/ 2 h 64"/>
                  <a:gd name="T2" fmla="*/ 0 w 28"/>
                  <a:gd name="T3" fmla="*/ 1 h 64"/>
                  <a:gd name="T4" fmla="*/ 0 w 28"/>
                  <a:gd name="T5" fmla="*/ 1 h 64"/>
                  <a:gd name="T6" fmla="*/ 0 w 28"/>
                  <a:gd name="T7" fmla="*/ 1 h 64"/>
                  <a:gd name="T8" fmla="*/ 0 w 28"/>
                  <a:gd name="T9" fmla="*/ 0 h 64"/>
                  <a:gd name="T10" fmla="*/ 0 w 28"/>
                  <a:gd name="T11" fmla="*/ 1 h 64"/>
                  <a:gd name="T12" fmla="*/ 0 w 28"/>
                  <a:gd name="T13" fmla="*/ 1 h 64"/>
                  <a:gd name="T14" fmla="*/ 0 w 28"/>
                  <a:gd name="T15" fmla="*/ 1 h 64"/>
                  <a:gd name="T16" fmla="*/ 0 w 28"/>
                  <a:gd name="T17" fmla="*/ 1 h 64"/>
                  <a:gd name="T18" fmla="*/ 0 w 28"/>
                  <a:gd name="T19" fmla="*/ 1 h 64"/>
                  <a:gd name="T20" fmla="*/ 0 w 28"/>
                  <a:gd name="T21" fmla="*/ 1 h 64"/>
                  <a:gd name="T22" fmla="*/ 0 w 28"/>
                  <a:gd name="T23" fmla="*/ 1 h 64"/>
                  <a:gd name="T24" fmla="*/ 0 w 28"/>
                  <a:gd name="T25" fmla="*/ 2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64">
                    <a:moveTo>
                      <a:pt x="0" y="64"/>
                    </a:moveTo>
                    <a:lnTo>
                      <a:pt x="3" y="49"/>
                    </a:lnTo>
                    <a:lnTo>
                      <a:pt x="8" y="27"/>
                    </a:lnTo>
                    <a:lnTo>
                      <a:pt x="15" y="9"/>
                    </a:lnTo>
                    <a:lnTo>
                      <a:pt x="24" y="0"/>
                    </a:lnTo>
                    <a:lnTo>
                      <a:pt x="28" y="2"/>
                    </a:lnTo>
                    <a:lnTo>
                      <a:pt x="27" y="9"/>
                    </a:lnTo>
                    <a:lnTo>
                      <a:pt x="24" y="18"/>
                    </a:lnTo>
                    <a:lnTo>
                      <a:pt x="20" y="30"/>
                    </a:lnTo>
                    <a:lnTo>
                      <a:pt x="14" y="41"/>
                    </a:lnTo>
                    <a:lnTo>
                      <a:pt x="8" y="52"/>
                    </a:lnTo>
                    <a:lnTo>
                      <a:pt x="4" y="60"/>
                    </a:lnTo>
                    <a:lnTo>
                      <a:pt x="0"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6" name="Freeform 506">
                <a:extLst>
                  <a:ext uri="{FF2B5EF4-FFF2-40B4-BE49-F238E27FC236}">
                    <a16:creationId xmlns:a16="http://schemas.microsoft.com/office/drawing/2014/main" id="{6E18A8DF-FC8B-40A3-8AC8-AAA771F282FC}"/>
                  </a:ext>
                </a:extLst>
              </p:cNvPr>
              <p:cNvSpPr>
                <a:spLocks/>
              </p:cNvSpPr>
              <p:nvPr/>
            </p:nvSpPr>
            <p:spPr bwMode="auto">
              <a:xfrm>
                <a:off x="2173" y="1194"/>
                <a:ext cx="7" cy="31"/>
              </a:xfrm>
              <a:custGeom>
                <a:avLst/>
                <a:gdLst>
                  <a:gd name="T0" fmla="*/ 0 w 15"/>
                  <a:gd name="T1" fmla="*/ 1 h 62"/>
                  <a:gd name="T2" fmla="*/ 0 w 15"/>
                  <a:gd name="T3" fmla="*/ 1 h 62"/>
                  <a:gd name="T4" fmla="*/ 0 w 15"/>
                  <a:gd name="T5" fmla="*/ 1 h 62"/>
                  <a:gd name="T6" fmla="*/ 0 w 15"/>
                  <a:gd name="T7" fmla="*/ 1 h 62"/>
                  <a:gd name="T8" fmla="*/ 0 w 15"/>
                  <a:gd name="T9" fmla="*/ 0 h 62"/>
                  <a:gd name="T10" fmla="*/ 0 w 15"/>
                  <a:gd name="T11" fmla="*/ 1 h 62"/>
                  <a:gd name="T12" fmla="*/ 0 w 15"/>
                  <a:gd name="T13" fmla="*/ 1 h 62"/>
                  <a:gd name="T14" fmla="*/ 0 w 15"/>
                  <a:gd name="T15" fmla="*/ 1 h 62"/>
                  <a:gd name="T16" fmla="*/ 0 w 15"/>
                  <a:gd name="T17" fmla="*/ 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2">
                    <a:moveTo>
                      <a:pt x="15" y="62"/>
                    </a:moveTo>
                    <a:lnTo>
                      <a:pt x="6" y="54"/>
                    </a:lnTo>
                    <a:lnTo>
                      <a:pt x="0" y="34"/>
                    </a:lnTo>
                    <a:lnTo>
                      <a:pt x="0" y="12"/>
                    </a:lnTo>
                    <a:lnTo>
                      <a:pt x="6" y="0"/>
                    </a:lnTo>
                    <a:lnTo>
                      <a:pt x="12" y="3"/>
                    </a:lnTo>
                    <a:lnTo>
                      <a:pt x="14" y="21"/>
                    </a:lnTo>
                    <a:lnTo>
                      <a:pt x="14" y="44"/>
                    </a:lnTo>
                    <a:lnTo>
                      <a:pt x="15"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7" name="Freeform 507">
                <a:extLst>
                  <a:ext uri="{FF2B5EF4-FFF2-40B4-BE49-F238E27FC236}">
                    <a16:creationId xmlns:a16="http://schemas.microsoft.com/office/drawing/2014/main" id="{BDBE10DF-7FAF-4A06-9E50-D09FEC8C26B6}"/>
                  </a:ext>
                </a:extLst>
              </p:cNvPr>
              <p:cNvSpPr>
                <a:spLocks/>
              </p:cNvSpPr>
              <p:nvPr/>
            </p:nvSpPr>
            <p:spPr bwMode="auto">
              <a:xfrm>
                <a:off x="2159" y="1192"/>
                <a:ext cx="10" cy="33"/>
              </a:xfrm>
              <a:custGeom>
                <a:avLst/>
                <a:gdLst>
                  <a:gd name="T0" fmla="*/ 1 w 20"/>
                  <a:gd name="T1" fmla="*/ 1 h 67"/>
                  <a:gd name="T2" fmla="*/ 1 w 20"/>
                  <a:gd name="T3" fmla="*/ 0 h 67"/>
                  <a:gd name="T4" fmla="*/ 1 w 20"/>
                  <a:gd name="T5" fmla="*/ 0 h 67"/>
                  <a:gd name="T6" fmla="*/ 0 w 20"/>
                  <a:gd name="T7" fmla="*/ 0 h 67"/>
                  <a:gd name="T8" fmla="*/ 1 w 20"/>
                  <a:gd name="T9" fmla="*/ 0 h 67"/>
                  <a:gd name="T10" fmla="*/ 1 w 20"/>
                  <a:gd name="T11" fmla="*/ 0 h 67"/>
                  <a:gd name="T12" fmla="*/ 1 w 20"/>
                  <a:gd name="T13" fmla="*/ 0 h 67"/>
                  <a:gd name="T14" fmla="*/ 1 w 20"/>
                  <a:gd name="T15" fmla="*/ 0 h 67"/>
                  <a:gd name="T16" fmla="*/ 1 w 20"/>
                  <a:gd name="T17" fmla="*/ 1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67">
                    <a:moveTo>
                      <a:pt x="20" y="67"/>
                    </a:moveTo>
                    <a:lnTo>
                      <a:pt x="10" y="54"/>
                    </a:lnTo>
                    <a:lnTo>
                      <a:pt x="3" y="34"/>
                    </a:lnTo>
                    <a:lnTo>
                      <a:pt x="0" y="13"/>
                    </a:lnTo>
                    <a:lnTo>
                      <a:pt x="4" y="0"/>
                    </a:lnTo>
                    <a:lnTo>
                      <a:pt x="10" y="5"/>
                    </a:lnTo>
                    <a:lnTo>
                      <a:pt x="12" y="22"/>
                    </a:lnTo>
                    <a:lnTo>
                      <a:pt x="15" y="45"/>
                    </a:lnTo>
                    <a:lnTo>
                      <a:pt x="20" y="6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8" name="Freeform 508">
                <a:extLst>
                  <a:ext uri="{FF2B5EF4-FFF2-40B4-BE49-F238E27FC236}">
                    <a16:creationId xmlns:a16="http://schemas.microsoft.com/office/drawing/2014/main" id="{BAC93841-1826-4DD5-AEA1-9F1A6EF3D884}"/>
                  </a:ext>
                </a:extLst>
              </p:cNvPr>
              <p:cNvSpPr>
                <a:spLocks/>
              </p:cNvSpPr>
              <p:nvPr/>
            </p:nvSpPr>
            <p:spPr bwMode="auto">
              <a:xfrm>
                <a:off x="2145" y="1194"/>
                <a:ext cx="14" cy="32"/>
              </a:xfrm>
              <a:custGeom>
                <a:avLst/>
                <a:gdLst>
                  <a:gd name="T0" fmla="*/ 1 w 27"/>
                  <a:gd name="T1" fmla="*/ 1 h 64"/>
                  <a:gd name="T2" fmla="*/ 1 w 27"/>
                  <a:gd name="T3" fmla="*/ 1 h 64"/>
                  <a:gd name="T4" fmla="*/ 1 w 27"/>
                  <a:gd name="T5" fmla="*/ 1 h 64"/>
                  <a:gd name="T6" fmla="*/ 1 w 27"/>
                  <a:gd name="T7" fmla="*/ 1 h 64"/>
                  <a:gd name="T8" fmla="*/ 1 w 27"/>
                  <a:gd name="T9" fmla="*/ 1 h 64"/>
                  <a:gd name="T10" fmla="*/ 1 w 27"/>
                  <a:gd name="T11" fmla="*/ 1 h 64"/>
                  <a:gd name="T12" fmla="*/ 0 w 27"/>
                  <a:gd name="T13" fmla="*/ 1 h 64"/>
                  <a:gd name="T14" fmla="*/ 1 w 27"/>
                  <a:gd name="T15" fmla="*/ 1 h 64"/>
                  <a:gd name="T16" fmla="*/ 1 w 27"/>
                  <a:gd name="T17" fmla="*/ 0 h 64"/>
                  <a:gd name="T18" fmla="*/ 1 w 27"/>
                  <a:gd name="T19" fmla="*/ 1 h 64"/>
                  <a:gd name="T20" fmla="*/ 1 w 27"/>
                  <a:gd name="T21" fmla="*/ 1 h 64"/>
                  <a:gd name="T22" fmla="*/ 1 w 27"/>
                  <a:gd name="T23" fmla="*/ 1 h 64"/>
                  <a:gd name="T24" fmla="*/ 1 w 27"/>
                  <a:gd name="T25" fmla="*/ 1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64">
                    <a:moveTo>
                      <a:pt x="27" y="64"/>
                    </a:moveTo>
                    <a:lnTo>
                      <a:pt x="20" y="59"/>
                    </a:lnTo>
                    <a:lnTo>
                      <a:pt x="15" y="51"/>
                    </a:lnTo>
                    <a:lnTo>
                      <a:pt x="9" y="40"/>
                    </a:lnTo>
                    <a:lnTo>
                      <a:pt x="5" y="30"/>
                    </a:lnTo>
                    <a:lnTo>
                      <a:pt x="2" y="19"/>
                    </a:lnTo>
                    <a:lnTo>
                      <a:pt x="0" y="10"/>
                    </a:lnTo>
                    <a:lnTo>
                      <a:pt x="1" y="3"/>
                    </a:lnTo>
                    <a:lnTo>
                      <a:pt x="3" y="0"/>
                    </a:lnTo>
                    <a:lnTo>
                      <a:pt x="10" y="6"/>
                    </a:lnTo>
                    <a:lnTo>
                      <a:pt x="16" y="24"/>
                    </a:lnTo>
                    <a:lnTo>
                      <a:pt x="22" y="46"/>
                    </a:lnTo>
                    <a:lnTo>
                      <a:pt x="27"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29" name="Freeform 509">
                <a:extLst>
                  <a:ext uri="{FF2B5EF4-FFF2-40B4-BE49-F238E27FC236}">
                    <a16:creationId xmlns:a16="http://schemas.microsoft.com/office/drawing/2014/main" id="{A78CE7E7-FBD9-4622-A032-2DE331B7FB14}"/>
                  </a:ext>
                </a:extLst>
              </p:cNvPr>
              <p:cNvSpPr>
                <a:spLocks/>
              </p:cNvSpPr>
              <p:nvPr/>
            </p:nvSpPr>
            <p:spPr bwMode="auto">
              <a:xfrm>
                <a:off x="2127" y="1196"/>
                <a:ext cx="20" cy="32"/>
              </a:xfrm>
              <a:custGeom>
                <a:avLst/>
                <a:gdLst>
                  <a:gd name="T0" fmla="*/ 1 w 40"/>
                  <a:gd name="T1" fmla="*/ 1 h 66"/>
                  <a:gd name="T2" fmla="*/ 1 w 40"/>
                  <a:gd name="T3" fmla="*/ 0 h 66"/>
                  <a:gd name="T4" fmla="*/ 1 w 40"/>
                  <a:gd name="T5" fmla="*/ 0 h 66"/>
                  <a:gd name="T6" fmla="*/ 1 w 40"/>
                  <a:gd name="T7" fmla="*/ 0 h 66"/>
                  <a:gd name="T8" fmla="*/ 1 w 40"/>
                  <a:gd name="T9" fmla="*/ 0 h 66"/>
                  <a:gd name="T10" fmla="*/ 1 w 40"/>
                  <a:gd name="T11" fmla="*/ 0 h 66"/>
                  <a:gd name="T12" fmla="*/ 1 w 40"/>
                  <a:gd name="T13" fmla="*/ 0 h 66"/>
                  <a:gd name="T14" fmla="*/ 0 w 40"/>
                  <a:gd name="T15" fmla="*/ 0 h 66"/>
                  <a:gd name="T16" fmla="*/ 1 w 40"/>
                  <a:gd name="T17" fmla="*/ 0 h 66"/>
                  <a:gd name="T18" fmla="*/ 1 w 40"/>
                  <a:gd name="T19" fmla="*/ 0 h 66"/>
                  <a:gd name="T20" fmla="*/ 1 w 40"/>
                  <a:gd name="T21" fmla="*/ 0 h 66"/>
                  <a:gd name="T22" fmla="*/ 1 w 40"/>
                  <a:gd name="T23" fmla="*/ 0 h 66"/>
                  <a:gd name="T24" fmla="*/ 1 w 40"/>
                  <a:gd name="T25" fmla="*/ 0 h 66"/>
                  <a:gd name="T26" fmla="*/ 1 w 40"/>
                  <a:gd name="T27" fmla="*/ 0 h 66"/>
                  <a:gd name="T28" fmla="*/ 1 w 40"/>
                  <a:gd name="T29" fmla="*/ 0 h 66"/>
                  <a:gd name="T30" fmla="*/ 1 w 40"/>
                  <a:gd name="T31" fmla="*/ 0 h 66"/>
                  <a:gd name="T32" fmla="*/ 1 w 40"/>
                  <a:gd name="T33" fmla="*/ 1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66">
                    <a:moveTo>
                      <a:pt x="40" y="66"/>
                    </a:moveTo>
                    <a:lnTo>
                      <a:pt x="33" y="59"/>
                    </a:lnTo>
                    <a:lnTo>
                      <a:pt x="26" y="51"/>
                    </a:lnTo>
                    <a:lnTo>
                      <a:pt x="18" y="41"/>
                    </a:lnTo>
                    <a:lnTo>
                      <a:pt x="11" y="30"/>
                    </a:lnTo>
                    <a:lnTo>
                      <a:pt x="4" y="21"/>
                    </a:lnTo>
                    <a:lnTo>
                      <a:pt x="1" y="12"/>
                    </a:lnTo>
                    <a:lnTo>
                      <a:pt x="0" y="5"/>
                    </a:lnTo>
                    <a:lnTo>
                      <a:pt x="3" y="0"/>
                    </a:lnTo>
                    <a:lnTo>
                      <a:pt x="8" y="0"/>
                    </a:lnTo>
                    <a:lnTo>
                      <a:pt x="14" y="6"/>
                    </a:lnTo>
                    <a:lnTo>
                      <a:pt x="18" y="15"/>
                    </a:lnTo>
                    <a:lnTo>
                      <a:pt x="24" y="26"/>
                    </a:lnTo>
                    <a:lnTo>
                      <a:pt x="29" y="38"/>
                    </a:lnTo>
                    <a:lnTo>
                      <a:pt x="32" y="50"/>
                    </a:lnTo>
                    <a:lnTo>
                      <a:pt x="37" y="59"/>
                    </a:lnTo>
                    <a:lnTo>
                      <a:pt x="40" y="6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0" name="Freeform 510">
                <a:extLst>
                  <a:ext uri="{FF2B5EF4-FFF2-40B4-BE49-F238E27FC236}">
                    <a16:creationId xmlns:a16="http://schemas.microsoft.com/office/drawing/2014/main" id="{E4A46125-DD89-4CB9-AAE6-C947B07241C7}"/>
                  </a:ext>
                </a:extLst>
              </p:cNvPr>
              <p:cNvSpPr>
                <a:spLocks/>
              </p:cNvSpPr>
              <p:nvPr/>
            </p:nvSpPr>
            <p:spPr bwMode="auto">
              <a:xfrm>
                <a:off x="2106" y="1201"/>
                <a:ext cx="27" cy="33"/>
              </a:xfrm>
              <a:custGeom>
                <a:avLst/>
                <a:gdLst>
                  <a:gd name="T0" fmla="*/ 0 w 56"/>
                  <a:gd name="T1" fmla="*/ 2 h 65"/>
                  <a:gd name="T2" fmla="*/ 0 w 56"/>
                  <a:gd name="T3" fmla="*/ 1 h 65"/>
                  <a:gd name="T4" fmla="*/ 0 w 56"/>
                  <a:gd name="T5" fmla="*/ 1 h 65"/>
                  <a:gd name="T6" fmla="*/ 0 w 56"/>
                  <a:gd name="T7" fmla="*/ 1 h 65"/>
                  <a:gd name="T8" fmla="*/ 0 w 56"/>
                  <a:gd name="T9" fmla="*/ 1 h 65"/>
                  <a:gd name="T10" fmla="*/ 0 w 56"/>
                  <a:gd name="T11" fmla="*/ 1 h 65"/>
                  <a:gd name="T12" fmla="*/ 0 w 56"/>
                  <a:gd name="T13" fmla="*/ 1 h 65"/>
                  <a:gd name="T14" fmla="*/ 0 w 56"/>
                  <a:gd name="T15" fmla="*/ 1 h 65"/>
                  <a:gd name="T16" fmla="*/ 0 w 56"/>
                  <a:gd name="T17" fmla="*/ 0 h 65"/>
                  <a:gd name="T18" fmla="*/ 0 w 56"/>
                  <a:gd name="T19" fmla="*/ 1 h 65"/>
                  <a:gd name="T20" fmla="*/ 0 w 56"/>
                  <a:gd name="T21" fmla="*/ 1 h 65"/>
                  <a:gd name="T22" fmla="*/ 0 w 56"/>
                  <a:gd name="T23" fmla="*/ 1 h 65"/>
                  <a:gd name="T24" fmla="*/ 0 w 56"/>
                  <a:gd name="T25" fmla="*/ 1 h 65"/>
                  <a:gd name="T26" fmla="*/ 0 w 56"/>
                  <a:gd name="T27" fmla="*/ 1 h 65"/>
                  <a:gd name="T28" fmla="*/ 0 w 56"/>
                  <a:gd name="T29" fmla="*/ 1 h 65"/>
                  <a:gd name="T30" fmla="*/ 0 w 56"/>
                  <a:gd name="T31" fmla="*/ 1 h 65"/>
                  <a:gd name="T32" fmla="*/ 0 w 56"/>
                  <a:gd name="T33" fmla="*/ 2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65">
                    <a:moveTo>
                      <a:pt x="56" y="65"/>
                    </a:moveTo>
                    <a:lnTo>
                      <a:pt x="49" y="60"/>
                    </a:lnTo>
                    <a:lnTo>
                      <a:pt x="39" y="52"/>
                    </a:lnTo>
                    <a:lnTo>
                      <a:pt x="29" y="41"/>
                    </a:lnTo>
                    <a:lnTo>
                      <a:pt x="19" y="31"/>
                    </a:lnTo>
                    <a:lnTo>
                      <a:pt x="9" y="19"/>
                    </a:lnTo>
                    <a:lnTo>
                      <a:pt x="3" y="10"/>
                    </a:lnTo>
                    <a:lnTo>
                      <a:pt x="0" y="3"/>
                    </a:lnTo>
                    <a:lnTo>
                      <a:pt x="3" y="0"/>
                    </a:lnTo>
                    <a:lnTo>
                      <a:pt x="8" y="1"/>
                    </a:lnTo>
                    <a:lnTo>
                      <a:pt x="16" y="8"/>
                    </a:lnTo>
                    <a:lnTo>
                      <a:pt x="24" y="17"/>
                    </a:lnTo>
                    <a:lnTo>
                      <a:pt x="33" y="29"/>
                    </a:lnTo>
                    <a:lnTo>
                      <a:pt x="39" y="41"/>
                    </a:lnTo>
                    <a:lnTo>
                      <a:pt x="46" y="52"/>
                    </a:lnTo>
                    <a:lnTo>
                      <a:pt x="52" y="61"/>
                    </a:lnTo>
                    <a:lnTo>
                      <a:pt x="56" y="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1" name="Freeform 511">
                <a:extLst>
                  <a:ext uri="{FF2B5EF4-FFF2-40B4-BE49-F238E27FC236}">
                    <a16:creationId xmlns:a16="http://schemas.microsoft.com/office/drawing/2014/main" id="{6CE6F9CF-BA60-406C-94AA-0F2BDB174D2D}"/>
                  </a:ext>
                </a:extLst>
              </p:cNvPr>
              <p:cNvSpPr>
                <a:spLocks/>
              </p:cNvSpPr>
              <p:nvPr/>
            </p:nvSpPr>
            <p:spPr bwMode="auto">
              <a:xfrm>
                <a:off x="2085" y="1206"/>
                <a:ext cx="32" cy="34"/>
              </a:xfrm>
              <a:custGeom>
                <a:avLst/>
                <a:gdLst>
                  <a:gd name="T0" fmla="*/ 1 w 63"/>
                  <a:gd name="T1" fmla="*/ 2 h 68"/>
                  <a:gd name="T2" fmla="*/ 1 w 63"/>
                  <a:gd name="T3" fmla="*/ 1 h 68"/>
                  <a:gd name="T4" fmla="*/ 1 w 63"/>
                  <a:gd name="T5" fmla="*/ 1 h 68"/>
                  <a:gd name="T6" fmla="*/ 1 w 63"/>
                  <a:gd name="T7" fmla="*/ 1 h 68"/>
                  <a:gd name="T8" fmla="*/ 1 w 63"/>
                  <a:gd name="T9" fmla="*/ 1 h 68"/>
                  <a:gd name="T10" fmla="*/ 1 w 63"/>
                  <a:gd name="T11" fmla="*/ 1 h 68"/>
                  <a:gd name="T12" fmla="*/ 1 w 63"/>
                  <a:gd name="T13" fmla="*/ 1 h 68"/>
                  <a:gd name="T14" fmla="*/ 0 w 63"/>
                  <a:gd name="T15" fmla="*/ 1 h 68"/>
                  <a:gd name="T16" fmla="*/ 1 w 63"/>
                  <a:gd name="T17" fmla="*/ 0 h 68"/>
                  <a:gd name="T18" fmla="*/ 1 w 63"/>
                  <a:gd name="T19" fmla="*/ 0 h 68"/>
                  <a:gd name="T20" fmla="*/ 1 w 63"/>
                  <a:gd name="T21" fmla="*/ 1 h 68"/>
                  <a:gd name="T22" fmla="*/ 1 w 63"/>
                  <a:gd name="T23" fmla="*/ 1 h 68"/>
                  <a:gd name="T24" fmla="*/ 1 w 63"/>
                  <a:gd name="T25" fmla="*/ 1 h 68"/>
                  <a:gd name="T26" fmla="*/ 1 w 63"/>
                  <a:gd name="T27" fmla="*/ 1 h 68"/>
                  <a:gd name="T28" fmla="*/ 1 w 63"/>
                  <a:gd name="T29" fmla="*/ 1 h 68"/>
                  <a:gd name="T30" fmla="*/ 1 w 63"/>
                  <a:gd name="T31" fmla="*/ 1 h 68"/>
                  <a:gd name="T32" fmla="*/ 1 w 63"/>
                  <a:gd name="T33" fmla="*/ 2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68">
                    <a:moveTo>
                      <a:pt x="63" y="68"/>
                    </a:moveTo>
                    <a:lnTo>
                      <a:pt x="55" y="63"/>
                    </a:lnTo>
                    <a:lnTo>
                      <a:pt x="46" y="55"/>
                    </a:lnTo>
                    <a:lnTo>
                      <a:pt x="33" y="46"/>
                    </a:lnTo>
                    <a:lnTo>
                      <a:pt x="22" y="35"/>
                    </a:lnTo>
                    <a:lnTo>
                      <a:pt x="12" y="24"/>
                    </a:lnTo>
                    <a:lnTo>
                      <a:pt x="3" y="14"/>
                    </a:lnTo>
                    <a:lnTo>
                      <a:pt x="0" y="6"/>
                    </a:lnTo>
                    <a:lnTo>
                      <a:pt x="2" y="0"/>
                    </a:lnTo>
                    <a:lnTo>
                      <a:pt x="8" y="0"/>
                    </a:lnTo>
                    <a:lnTo>
                      <a:pt x="16" y="6"/>
                    </a:lnTo>
                    <a:lnTo>
                      <a:pt x="24" y="15"/>
                    </a:lnTo>
                    <a:lnTo>
                      <a:pt x="33" y="27"/>
                    </a:lnTo>
                    <a:lnTo>
                      <a:pt x="41" y="40"/>
                    </a:lnTo>
                    <a:lnTo>
                      <a:pt x="49" y="52"/>
                    </a:lnTo>
                    <a:lnTo>
                      <a:pt x="58" y="62"/>
                    </a:lnTo>
                    <a:lnTo>
                      <a:pt x="63"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2" name="Freeform 512">
                <a:extLst>
                  <a:ext uri="{FF2B5EF4-FFF2-40B4-BE49-F238E27FC236}">
                    <a16:creationId xmlns:a16="http://schemas.microsoft.com/office/drawing/2014/main" id="{D34EB3CA-E32E-404C-8268-BED81DDCE552}"/>
                  </a:ext>
                </a:extLst>
              </p:cNvPr>
              <p:cNvSpPr>
                <a:spLocks/>
              </p:cNvSpPr>
              <p:nvPr/>
            </p:nvSpPr>
            <p:spPr bwMode="auto">
              <a:xfrm>
                <a:off x="2069" y="1215"/>
                <a:ext cx="37" cy="32"/>
              </a:xfrm>
              <a:custGeom>
                <a:avLst/>
                <a:gdLst>
                  <a:gd name="T0" fmla="*/ 2 w 73"/>
                  <a:gd name="T1" fmla="*/ 1 h 64"/>
                  <a:gd name="T2" fmla="*/ 1 w 73"/>
                  <a:gd name="T3" fmla="*/ 1 h 64"/>
                  <a:gd name="T4" fmla="*/ 1 w 73"/>
                  <a:gd name="T5" fmla="*/ 1 h 64"/>
                  <a:gd name="T6" fmla="*/ 1 w 73"/>
                  <a:gd name="T7" fmla="*/ 1 h 64"/>
                  <a:gd name="T8" fmla="*/ 1 w 73"/>
                  <a:gd name="T9" fmla="*/ 1 h 64"/>
                  <a:gd name="T10" fmla="*/ 1 w 73"/>
                  <a:gd name="T11" fmla="*/ 1 h 64"/>
                  <a:gd name="T12" fmla="*/ 1 w 73"/>
                  <a:gd name="T13" fmla="*/ 1 h 64"/>
                  <a:gd name="T14" fmla="*/ 1 w 73"/>
                  <a:gd name="T15" fmla="*/ 1 h 64"/>
                  <a:gd name="T16" fmla="*/ 0 w 73"/>
                  <a:gd name="T17" fmla="*/ 1 h 64"/>
                  <a:gd name="T18" fmla="*/ 1 w 73"/>
                  <a:gd name="T19" fmla="*/ 0 h 64"/>
                  <a:gd name="T20" fmla="*/ 1 w 73"/>
                  <a:gd name="T21" fmla="*/ 1 h 64"/>
                  <a:gd name="T22" fmla="*/ 1 w 73"/>
                  <a:gd name="T23" fmla="*/ 1 h 64"/>
                  <a:gd name="T24" fmla="*/ 1 w 73"/>
                  <a:gd name="T25" fmla="*/ 1 h 64"/>
                  <a:gd name="T26" fmla="*/ 1 w 73"/>
                  <a:gd name="T27" fmla="*/ 1 h 64"/>
                  <a:gd name="T28" fmla="*/ 1 w 73"/>
                  <a:gd name="T29" fmla="*/ 1 h 64"/>
                  <a:gd name="T30" fmla="*/ 2 w 73"/>
                  <a:gd name="T31" fmla="*/ 1 h 64"/>
                  <a:gd name="T32" fmla="*/ 2 w 73"/>
                  <a:gd name="T33" fmla="*/ 1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64">
                    <a:moveTo>
                      <a:pt x="73" y="64"/>
                    </a:moveTo>
                    <a:lnTo>
                      <a:pt x="64" y="60"/>
                    </a:lnTo>
                    <a:lnTo>
                      <a:pt x="53" y="55"/>
                    </a:lnTo>
                    <a:lnTo>
                      <a:pt x="40" y="49"/>
                    </a:lnTo>
                    <a:lnTo>
                      <a:pt x="28" y="41"/>
                    </a:lnTo>
                    <a:lnTo>
                      <a:pt x="17" y="32"/>
                    </a:lnTo>
                    <a:lnTo>
                      <a:pt x="8" y="22"/>
                    </a:lnTo>
                    <a:lnTo>
                      <a:pt x="2" y="13"/>
                    </a:lnTo>
                    <a:lnTo>
                      <a:pt x="0" y="3"/>
                    </a:lnTo>
                    <a:lnTo>
                      <a:pt x="2" y="0"/>
                    </a:lnTo>
                    <a:lnTo>
                      <a:pt x="10" y="5"/>
                    </a:lnTo>
                    <a:lnTo>
                      <a:pt x="20" y="13"/>
                    </a:lnTo>
                    <a:lnTo>
                      <a:pt x="33" y="23"/>
                    </a:lnTo>
                    <a:lnTo>
                      <a:pt x="46" y="36"/>
                    </a:lnTo>
                    <a:lnTo>
                      <a:pt x="57" y="48"/>
                    </a:lnTo>
                    <a:lnTo>
                      <a:pt x="68" y="57"/>
                    </a:lnTo>
                    <a:lnTo>
                      <a:pt x="73"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3" name="Freeform 513">
                <a:extLst>
                  <a:ext uri="{FF2B5EF4-FFF2-40B4-BE49-F238E27FC236}">
                    <a16:creationId xmlns:a16="http://schemas.microsoft.com/office/drawing/2014/main" id="{13B81BAC-0A5E-4ED7-BE65-6AB33A4B3382}"/>
                  </a:ext>
                </a:extLst>
              </p:cNvPr>
              <p:cNvSpPr>
                <a:spLocks/>
              </p:cNvSpPr>
              <p:nvPr/>
            </p:nvSpPr>
            <p:spPr bwMode="auto">
              <a:xfrm>
                <a:off x="2056" y="1235"/>
                <a:ext cx="40" cy="16"/>
              </a:xfrm>
              <a:custGeom>
                <a:avLst/>
                <a:gdLst>
                  <a:gd name="T0" fmla="*/ 0 w 81"/>
                  <a:gd name="T1" fmla="*/ 1 h 31"/>
                  <a:gd name="T2" fmla="*/ 0 w 81"/>
                  <a:gd name="T3" fmla="*/ 0 h 31"/>
                  <a:gd name="T4" fmla="*/ 0 w 81"/>
                  <a:gd name="T5" fmla="*/ 1 h 31"/>
                  <a:gd name="T6" fmla="*/ 0 w 81"/>
                  <a:gd name="T7" fmla="*/ 1 h 31"/>
                  <a:gd name="T8" fmla="*/ 0 w 81"/>
                  <a:gd name="T9" fmla="*/ 1 h 31"/>
                  <a:gd name="T10" fmla="*/ 0 w 81"/>
                  <a:gd name="T11" fmla="*/ 1 h 31"/>
                  <a:gd name="T12" fmla="*/ 0 w 81"/>
                  <a:gd name="T13" fmla="*/ 1 h 31"/>
                  <a:gd name="T14" fmla="*/ 1 w 81"/>
                  <a:gd name="T15" fmla="*/ 1 h 31"/>
                  <a:gd name="T16" fmla="*/ 1 w 81"/>
                  <a:gd name="T17" fmla="*/ 1 h 31"/>
                  <a:gd name="T18" fmla="*/ 1 w 81"/>
                  <a:gd name="T19" fmla="*/ 1 h 31"/>
                  <a:gd name="T20" fmla="*/ 0 w 81"/>
                  <a:gd name="T21" fmla="*/ 1 h 31"/>
                  <a:gd name="T22" fmla="*/ 0 w 81"/>
                  <a:gd name="T23" fmla="*/ 1 h 31"/>
                  <a:gd name="T24" fmla="*/ 0 w 81"/>
                  <a:gd name="T25" fmla="*/ 1 h 31"/>
                  <a:gd name="T26" fmla="*/ 0 w 81"/>
                  <a:gd name="T27" fmla="*/ 1 h 31"/>
                  <a:gd name="T28" fmla="*/ 0 w 81"/>
                  <a:gd name="T29" fmla="*/ 1 h 31"/>
                  <a:gd name="T30" fmla="*/ 0 w 81"/>
                  <a:gd name="T31" fmla="*/ 1 h 31"/>
                  <a:gd name="T32" fmla="*/ 0 w 81"/>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31">
                    <a:moveTo>
                      <a:pt x="0" y="1"/>
                    </a:moveTo>
                    <a:lnTo>
                      <a:pt x="5" y="0"/>
                    </a:lnTo>
                    <a:lnTo>
                      <a:pt x="13" y="2"/>
                    </a:lnTo>
                    <a:lnTo>
                      <a:pt x="23" y="6"/>
                    </a:lnTo>
                    <a:lnTo>
                      <a:pt x="36" y="11"/>
                    </a:lnTo>
                    <a:lnTo>
                      <a:pt x="49" y="16"/>
                    </a:lnTo>
                    <a:lnTo>
                      <a:pt x="61" y="22"/>
                    </a:lnTo>
                    <a:lnTo>
                      <a:pt x="73" y="26"/>
                    </a:lnTo>
                    <a:lnTo>
                      <a:pt x="81" y="29"/>
                    </a:lnTo>
                    <a:lnTo>
                      <a:pt x="69" y="31"/>
                    </a:lnTo>
                    <a:lnTo>
                      <a:pt x="57" y="30"/>
                    </a:lnTo>
                    <a:lnTo>
                      <a:pt x="42" y="27"/>
                    </a:lnTo>
                    <a:lnTo>
                      <a:pt x="28" y="24"/>
                    </a:lnTo>
                    <a:lnTo>
                      <a:pt x="15" y="19"/>
                    </a:lnTo>
                    <a:lnTo>
                      <a:pt x="5" y="14"/>
                    </a:lnTo>
                    <a:lnTo>
                      <a:pt x="0" y="8"/>
                    </a:lnTo>
                    <a:lnTo>
                      <a:pt x="0"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4" name="Freeform 514">
                <a:extLst>
                  <a:ext uri="{FF2B5EF4-FFF2-40B4-BE49-F238E27FC236}">
                    <a16:creationId xmlns:a16="http://schemas.microsoft.com/office/drawing/2014/main" id="{85A1DAF4-8F10-4BF7-9A52-F97B09CD74B3}"/>
                  </a:ext>
                </a:extLst>
              </p:cNvPr>
              <p:cNvSpPr>
                <a:spLocks/>
              </p:cNvSpPr>
              <p:nvPr/>
            </p:nvSpPr>
            <p:spPr bwMode="auto">
              <a:xfrm>
                <a:off x="2043" y="1247"/>
                <a:ext cx="40" cy="15"/>
              </a:xfrm>
              <a:custGeom>
                <a:avLst/>
                <a:gdLst>
                  <a:gd name="T0" fmla="*/ 0 w 78"/>
                  <a:gd name="T1" fmla="*/ 0 h 30"/>
                  <a:gd name="T2" fmla="*/ 1 w 78"/>
                  <a:gd name="T3" fmla="*/ 0 h 30"/>
                  <a:gd name="T4" fmla="*/ 1 w 78"/>
                  <a:gd name="T5" fmla="*/ 1 h 30"/>
                  <a:gd name="T6" fmla="*/ 1 w 78"/>
                  <a:gd name="T7" fmla="*/ 1 h 30"/>
                  <a:gd name="T8" fmla="*/ 1 w 78"/>
                  <a:gd name="T9" fmla="*/ 1 h 30"/>
                  <a:gd name="T10" fmla="*/ 1 w 78"/>
                  <a:gd name="T11" fmla="*/ 1 h 30"/>
                  <a:gd name="T12" fmla="*/ 1 w 78"/>
                  <a:gd name="T13" fmla="*/ 1 h 30"/>
                  <a:gd name="T14" fmla="*/ 2 w 78"/>
                  <a:gd name="T15" fmla="*/ 1 h 30"/>
                  <a:gd name="T16" fmla="*/ 2 w 78"/>
                  <a:gd name="T17" fmla="*/ 1 h 30"/>
                  <a:gd name="T18" fmla="*/ 2 w 78"/>
                  <a:gd name="T19" fmla="*/ 1 h 30"/>
                  <a:gd name="T20" fmla="*/ 1 w 78"/>
                  <a:gd name="T21" fmla="*/ 1 h 30"/>
                  <a:gd name="T22" fmla="*/ 1 w 78"/>
                  <a:gd name="T23" fmla="*/ 1 h 30"/>
                  <a:gd name="T24" fmla="*/ 1 w 78"/>
                  <a:gd name="T25" fmla="*/ 1 h 30"/>
                  <a:gd name="T26" fmla="*/ 1 w 78"/>
                  <a:gd name="T27" fmla="*/ 1 h 30"/>
                  <a:gd name="T28" fmla="*/ 1 w 78"/>
                  <a:gd name="T29" fmla="*/ 1 h 30"/>
                  <a:gd name="T30" fmla="*/ 0 w 78"/>
                  <a:gd name="T31" fmla="*/ 1 h 30"/>
                  <a:gd name="T32" fmla="*/ 0 w 7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 h="30">
                    <a:moveTo>
                      <a:pt x="0" y="0"/>
                    </a:moveTo>
                    <a:lnTo>
                      <a:pt x="5" y="0"/>
                    </a:lnTo>
                    <a:lnTo>
                      <a:pt x="13" y="1"/>
                    </a:lnTo>
                    <a:lnTo>
                      <a:pt x="23" y="6"/>
                    </a:lnTo>
                    <a:lnTo>
                      <a:pt x="36" y="10"/>
                    </a:lnTo>
                    <a:lnTo>
                      <a:pt x="49" y="16"/>
                    </a:lnTo>
                    <a:lnTo>
                      <a:pt x="61" y="21"/>
                    </a:lnTo>
                    <a:lnTo>
                      <a:pt x="71" y="25"/>
                    </a:lnTo>
                    <a:lnTo>
                      <a:pt x="78" y="28"/>
                    </a:lnTo>
                    <a:lnTo>
                      <a:pt x="68" y="30"/>
                    </a:lnTo>
                    <a:lnTo>
                      <a:pt x="55" y="29"/>
                    </a:lnTo>
                    <a:lnTo>
                      <a:pt x="40" y="28"/>
                    </a:lnTo>
                    <a:lnTo>
                      <a:pt x="28" y="24"/>
                    </a:lnTo>
                    <a:lnTo>
                      <a:pt x="15" y="18"/>
                    </a:lnTo>
                    <a:lnTo>
                      <a:pt x="6" y="13"/>
                    </a:lnTo>
                    <a:lnTo>
                      <a:pt x="0" y="7"/>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5" name="Freeform 515">
                <a:extLst>
                  <a:ext uri="{FF2B5EF4-FFF2-40B4-BE49-F238E27FC236}">
                    <a16:creationId xmlns:a16="http://schemas.microsoft.com/office/drawing/2014/main" id="{E3335DEF-0958-4663-96B2-4C55E0230871}"/>
                  </a:ext>
                </a:extLst>
              </p:cNvPr>
              <p:cNvSpPr>
                <a:spLocks/>
              </p:cNvSpPr>
              <p:nvPr/>
            </p:nvSpPr>
            <p:spPr bwMode="auto">
              <a:xfrm>
                <a:off x="1925" y="1187"/>
                <a:ext cx="197" cy="44"/>
              </a:xfrm>
              <a:custGeom>
                <a:avLst/>
                <a:gdLst>
                  <a:gd name="T0" fmla="*/ 7 w 394"/>
                  <a:gd name="T1" fmla="*/ 1 h 88"/>
                  <a:gd name="T2" fmla="*/ 7 w 394"/>
                  <a:gd name="T3" fmla="*/ 1 h 88"/>
                  <a:gd name="T4" fmla="*/ 7 w 394"/>
                  <a:gd name="T5" fmla="*/ 1 h 88"/>
                  <a:gd name="T6" fmla="*/ 7 w 394"/>
                  <a:gd name="T7" fmla="*/ 1 h 88"/>
                  <a:gd name="T8" fmla="*/ 7 w 394"/>
                  <a:gd name="T9" fmla="*/ 0 h 88"/>
                  <a:gd name="T10" fmla="*/ 6 w 394"/>
                  <a:gd name="T11" fmla="*/ 1 h 88"/>
                  <a:gd name="T12" fmla="*/ 6 w 394"/>
                  <a:gd name="T13" fmla="*/ 1 h 88"/>
                  <a:gd name="T14" fmla="*/ 5 w 394"/>
                  <a:gd name="T15" fmla="*/ 1 h 88"/>
                  <a:gd name="T16" fmla="*/ 5 w 394"/>
                  <a:gd name="T17" fmla="*/ 1 h 88"/>
                  <a:gd name="T18" fmla="*/ 4 w 394"/>
                  <a:gd name="T19" fmla="*/ 1 h 88"/>
                  <a:gd name="T20" fmla="*/ 4 w 394"/>
                  <a:gd name="T21" fmla="*/ 2 h 88"/>
                  <a:gd name="T22" fmla="*/ 4 w 394"/>
                  <a:gd name="T23" fmla="*/ 2 h 88"/>
                  <a:gd name="T24" fmla="*/ 3 w 394"/>
                  <a:gd name="T25" fmla="*/ 2 h 88"/>
                  <a:gd name="T26" fmla="*/ 3 w 394"/>
                  <a:gd name="T27" fmla="*/ 2 h 88"/>
                  <a:gd name="T28" fmla="*/ 2 w 394"/>
                  <a:gd name="T29" fmla="*/ 2 h 88"/>
                  <a:gd name="T30" fmla="*/ 2 w 394"/>
                  <a:gd name="T31" fmla="*/ 2 h 88"/>
                  <a:gd name="T32" fmla="*/ 2 w 394"/>
                  <a:gd name="T33" fmla="*/ 2 h 88"/>
                  <a:gd name="T34" fmla="*/ 1 w 394"/>
                  <a:gd name="T35" fmla="*/ 2 h 88"/>
                  <a:gd name="T36" fmla="*/ 1 w 394"/>
                  <a:gd name="T37" fmla="*/ 2 h 88"/>
                  <a:gd name="T38" fmla="*/ 1 w 394"/>
                  <a:gd name="T39" fmla="*/ 2 h 88"/>
                  <a:gd name="T40" fmla="*/ 0 w 394"/>
                  <a:gd name="T41" fmla="*/ 2 h 88"/>
                  <a:gd name="T42" fmla="*/ 1 w 394"/>
                  <a:gd name="T43" fmla="*/ 2 h 88"/>
                  <a:gd name="T44" fmla="*/ 1 w 394"/>
                  <a:gd name="T45" fmla="*/ 2 h 88"/>
                  <a:gd name="T46" fmla="*/ 1 w 394"/>
                  <a:gd name="T47" fmla="*/ 2 h 88"/>
                  <a:gd name="T48" fmla="*/ 2 w 394"/>
                  <a:gd name="T49" fmla="*/ 2 h 88"/>
                  <a:gd name="T50" fmla="*/ 2 w 394"/>
                  <a:gd name="T51" fmla="*/ 2 h 88"/>
                  <a:gd name="T52" fmla="*/ 2 w 394"/>
                  <a:gd name="T53" fmla="*/ 2 h 88"/>
                  <a:gd name="T54" fmla="*/ 3 w 394"/>
                  <a:gd name="T55" fmla="*/ 2 h 88"/>
                  <a:gd name="T56" fmla="*/ 3 w 394"/>
                  <a:gd name="T57" fmla="*/ 2 h 88"/>
                  <a:gd name="T58" fmla="*/ 4 w 394"/>
                  <a:gd name="T59" fmla="*/ 2 h 88"/>
                  <a:gd name="T60" fmla="*/ 4 w 394"/>
                  <a:gd name="T61" fmla="*/ 2 h 88"/>
                  <a:gd name="T62" fmla="*/ 5 w 394"/>
                  <a:gd name="T63" fmla="*/ 2 h 88"/>
                  <a:gd name="T64" fmla="*/ 5 w 394"/>
                  <a:gd name="T65" fmla="*/ 1 h 88"/>
                  <a:gd name="T66" fmla="*/ 6 w 394"/>
                  <a:gd name="T67" fmla="*/ 1 h 88"/>
                  <a:gd name="T68" fmla="*/ 6 w 394"/>
                  <a:gd name="T69" fmla="*/ 1 h 88"/>
                  <a:gd name="T70" fmla="*/ 6 w 394"/>
                  <a:gd name="T71" fmla="*/ 1 h 88"/>
                  <a:gd name="T72" fmla="*/ 7 w 394"/>
                  <a:gd name="T73" fmla="*/ 1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94" h="88">
                    <a:moveTo>
                      <a:pt x="388" y="13"/>
                    </a:moveTo>
                    <a:lnTo>
                      <a:pt x="390" y="10"/>
                    </a:lnTo>
                    <a:lnTo>
                      <a:pt x="391" y="7"/>
                    </a:lnTo>
                    <a:lnTo>
                      <a:pt x="393" y="3"/>
                    </a:lnTo>
                    <a:lnTo>
                      <a:pt x="394" y="0"/>
                    </a:lnTo>
                    <a:lnTo>
                      <a:pt x="364" y="16"/>
                    </a:lnTo>
                    <a:lnTo>
                      <a:pt x="335" y="30"/>
                    </a:lnTo>
                    <a:lnTo>
                      <a:pt x="307" y="41"/>
                    </a:lnTo>
                    <a:lnTo>
                      <a:pt x="279" y="51"/>
                    </a:lnTo>
                    <a:lnTo>
                      <a:pt x="251" y="59"/>
                    </a:lnTo>
                    <a:lnTo>
                      <a:pt x="224" y="65"/>
                    </a:lnTo>
                    <a:lnTo>
                      <a:pt x="198" y="69"/>
                    </a:lnTo>
                    <a:lnTo>
                      <a:pt x="173" y="73"/>
                    </a:lnTo>
                    <a:lnTo>
                      <a:pt x="148" y="75"/>
                    </a:lnTo>
                    <a:lnTo>
                      <a:pt x="124" y="76"/>
                    </a:lnTo>
                    <a:lnTo>
                      <a:pt x="101" y="77"/>
                    </a:lnTo>
                    <a:lnTo>
                      <a:pt x="79" y="77"/>
                    </a:lnTo>
                    <a:lnTo>
                      <a:pt x="57" y="77"/>
                    </a:lnTo>
                    <a:lnTo>
                      <a:pt x="38" y="77"/>
                    </a:lnTo>
                    <a:lnTo>
                      <a:pt x="18" y="76"/>
                    </a:lnTo>
                    <a:lnTo>
                      <a:pt x="0" y="76"/>
                    </a:lnTo>
                    <a:lnTo>
                      <a:pt x="13" y="79"/>
                    </a:lnTo>
                    <a:lnTo>
                      <a:pt x="28" y="83"/>
                    </a:lnTo>
                    <a:lnTo>
                      <a:pt x="47" y="85"/>
                    </a:lnTo>
                    <a:lnTo>
                      <a:pt x="70" y="86"/>
                    </a:lnTo>
                    <a:lnTo>
                      <a:pt x="95" y="88"/>
                    </a:lnTo>
                    <a:lnTo>
                      <a:pt x="122" y="88"/>
                    </a:lnTo>
                    <a:lnTo>
                      <a:pt x="151" y="85"/>
                    </a:lnTo>
                    <a:lnTo>
                      <a:pt x="181" y="83"/>
                    </a:lnTo>
                    <a:lnTo>
                      <a:pt x="209" y="79"/>
                    </a:lnTo>
                    <a:lnTo>
                      <a:pt x="239" y="75"/>
                    </a:lnTo>
                    <a:lnTo>
                      <a:pt x="269" y="68"/>
                    </a:lnTo>
                    <a:lnTo>
                      <a:pt x="297" y="60"/>
                    </a:lnTo>
                    <a:lnTo>
                      <a:pt x="323" y="51"/>
                    </a:lnTo>
                    <a:lnTo>
                      <a:pt x="348" y="40"/>
                    </a:lnTo>
                    <a:lnTo>
                      <a:pt x="369" y="28"/>
                    </a:lnTo>
                    <a:lnTo>
                      <a:pt x="388" y="1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6" name="Freeform 516">
                <a:extLst>
                  <a:ext uri="{FF2B5EF4-FFF2-40B4-BE49-F238E27FC236}">
                    <a16:creationId xmlns:a16="http://schemas.microsoft.com/office/drawing/2014/main" id="{A0107B1C-E92D-4B7F-9406-DB9DC1089119}"/>
                  </a:ext>
                </a:extLst>
              </p:cNvPr>
              <p:cNvSpPr>
                <a:spLocks/>
              </p:cNvSpPr>
              <p:nvPr/>
            </p:nvSpPr>
            <p:spPr bwMode="auto">
              <a:xfrm>
                <a:off x="1938" y="1199"/>
                <a:ext cx="28" cy="29"/>
              </a:xfrm>
              <a:custGeom>
                <a:avLst/>
                <a:gdLst>
                  <a:gd name="T0" fmla="*/ 0 w 57"/>
                  <a:gd name="T1" fmla="*/ 0 h 59"/>
                  <a:gd name="T2" fmla="*/ 0 w 57"/>
                  <a:gd name="T3" fmla="*/ 0 h 59"/>
                  <a:gd name="T4" fmla="*/ 0 w 57"/>
                  <a:gd name="T5" fmla="*/ 0 h 59"/>
                  <a:gd name="T6" fmla="*/ 0 w 57"/>
                  <a:gd name="T7" fmla="*/ 0 h 59"/>
                  <a:gd name="T8" fmla="*/ 0 w 57"/>
                  <a:gd name="T9" fmla="*/ 0 h 59"/>
                  <a:gd name="T10" fmla="*/ 0 w 57"/>
                  <a:gd name="T11" fmla="*/ 0 h 59"/>
                  <a:gd name="T12" fmla="*/ 0 w 57"/>
                  <a:gd name="T13" fmla="*/ 0 h 59"/>
                  <a:gd name="T14" fmla="*/ 0 w 57"/>
                  <a:gd name="T15" fmla="*/ 0 h 59"/>
                  <a:gd name="T16" fmla="*/ 0 w 57"/>
                  <a:gd name="T17" fmla="*/ 0 h 59"/>
                  <a:gd name="T18" fmla="*/ 0 w 57"/>
                  <a:gd name="T19" fmla="*/ 0 h 59"/>
                  <a:gd name="T20" fmla="*/ 0 w 57"/>
                  <a:gd name="T21" fmla="*/ 0 h 59"/>
                  <a:gd name="T22" fmla="*/ 0 w 57"/>
                  <a:gd name="T23" fmla="*/ 0 h 59"/>
                  <a:gd name="T24" fmla="*/ 0 w 57"/>
                  <a:gd name="T25" fmla="*/ 0 h 59"/>
                  <a:gd name="T26" fmla="*/ 0 w 57"/>
                  <a:gd name="T27" fmla="*/ 0 h 59"/>
                  <a:gd name="T28" fmla="*/ 0 w 57"/>
                  <a:gd name="T29" fmla="*/ 0 h 59"/>
                  <a:gd name="T30" fmla="*/ 0 w 57"/>
                  <a:gd name="T31" fmla="*/ 0 h 59"/>
                  <a:gd name="T32" fmla="*/ 0 w 57"/>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59">
                    <a:moveTo>
                      <a:pt x="1" y="0"/>
                    </a:moveTo>
                    <a:lnTo>
                      <a:pt x="0" y="3"/>
                    </a:lnTo>
                    <a:lnTo>
                      <a:pt x="1" y="9"/>
                    </a:lnTo>
                    <a:lnTo>
                      <a:pt x="5" y="17"/>
                    </a:lnTo>
                    <a:lnTo>
                      <a:pt x="12" y="28"/>
                    </a:lnTo>
                    <a:lnTo>
                      <a:pt x="20" y="38"/>
                    </a:lnTo>
                    <a:lnTo>
                      <a:pt x="31" y="47"/>
                    </a:lnTo>
                    <a:lnTo>
                      <a:pt x="43" y="54"/>
                    </a:lnTo>
                    <a:lnTo>
                      <a:pt x="57" y="59"/>
                    </a:lnTo>
                    <a:lnTo>
                      <a:pt x="50" y="53"/>
                    </a:lnTo>
                    <a:lnTo>
                      <a:pt x="43" y="44"/>
                    </a:lnTo>
                    <a:lnTo>
                      <a:pt x="35" y="33"/>
                    </a:lnTo>
                    <a:lnTo>
                      <a:pt x="26" y="23"/>
                    </a:lnTo>
                    <a:lnTo>
                      <a:pt x="19" y="14"/>
                    </a:lnTo>
                    <a:lnTo>
                      <a:pt x="11" y="6"/>
                    </a:lnTo>
                    <a:lnTo>
                      <a:pt x="5" y="1"/>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7" name="Freeform 517">
                <a:extLst>
                  <a:ext uri="{FF2B5EF4-FFF2-40B4-BE49-F238E27FC236}">
                    <a16:creationId xmlns:a16="http://schemas.microsoft.com/office/drawing/2014/main" id="{DB2C074E-1EA9-495A-8448-9DAD296F26AA}"/>
                  </a:ext>
                </a:extLst>
              </p:cNvPr>
              <p:cNvSpPr>
                <a:spLocks/>
              </p:cNvSpPr>
              <p:nvPr/>
            </p:nvSpPr>
            <p:spPr bwMode="auto">
              <a:xfrm>
                <a:off x="1965" y="1195"/>
                <a:ext cx="36" cy="34"/>
              </a:xfrm>
              <a:custGeom>
                <a:avLst/>
                <a:gdLst>
                  <a:gd name="T0" fmla="*/ 0 w 73"/>
                  <a:gd name="T1" fmla="*/ 0 h 68"/>
                  <a:gd name="T2" fmla="*/ 0 w 73"/>
                  <a:gd name="T3" fmla="*/ 1 h 68"/>
                  <a:gd name="T4" fmla="*/ 0 w 73"/>
                  <a:gd name="T5" fmla="*/ 1 h 68"/>
                  <a:gd name="T6" fmla="*/ 0 w 73"/>
                  <a:gd name="T7" fmla="*/ 1 h 68"/>
                  <a:gd name="T8" fmla="*/ 0 w 73"/>
                  <a:gd name="T9" fmla="*/ 1 h 68"/>
                  <a:gd name="T10" fmla="*/ 0 w 73"/>
                  <a:gd name="T11" fmla="*/ 1 h 68"/>
                  <a:gd name="T12" fmla="*/ 0 w 73"/>
                  <a:gd name="T13" fmla="*/ 1 h 68"/>
                  <a:gd name="T14" fmla="*/ 0 w 73"/>
                  <a:gd name="T15" fmla="*/ 1 h 68"/>
                  <a:gd name="T16" fmla="*/ 1 w 73"/>
                  <a:gd name="T17" fmla="*/ 2 h 68"/>
                  <a:gd name="T18" fmla="*/ 1 w 73"/>
                  <a:gd name="T19" fmla="*/ 1 h 68"/>
                  <a:gd name="T20" fmla="*/ 0 w 73"/>
                  <a:gd name="T21" fmla="*/ 1 h 68"/>
                  <a:gd name="T22" fmla="*/ 0 w 73"/>
                  <a:gd name="T23" fmla="*/ 1 h 68"/>
                  <a:gd name="T24" fmla="*/ 0 w 73"/>
                  <a:gd name="T25" fmla="*/ 1 h 68"/>
                  <a:gd name="T26" fmla="*/ 0 w 73"/>
                  <a:gd name="T27" fmla="*/ 1 h 68"/>
                  <a:gd name="T28" fmla="*/ 0 w 73"/>
                  <a:gd name="T29" fmla="*/ 1 h 68"/>
                  <a:gd name="T30" fmla="*/ 0 w 73"/>
                  <a:gd name="T31" fmla="*/ 1 h 68"/>
                  <a:gd name="T32" fmla="*/ 0 w 73"/>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68">
                    <a:moveTo>
                      <a:pt x="3" y="0"/>
                    </a:moveTo>
                    <a:lnTo>
                      <a:pt x="0" y="5"/>
                    </a:lnTo>
                    <a:lnTo>
                      <a:pt x="3" y="12"/>
                    </a:lnTo>
                    <a:lnTo>
                      <a:pt x="9" y="22"/>
                    </a:lnTo>
                    <a:lnTo>
                      <a:pt x="19" y="34"/>
                    </a:lnTo>
                    <a:lnTo>
                      <a:pt x="31" y="45"/>
                    </a:lnTo>
                    <a:lnTo>
                      <a:pt x="44" y="55"/>
                    </a:lnTo>
                    <a:lnTo>
                      <a:pt x="59" y="63"/>
                    </a:lnTo>
                    <a:lnTo>
                      <a:pt x="73" y="68"/>
                    </a:lnTo>
                    <a:lnTo>
                      <a:pt x="67" y="63"/>
                    </a:lnTo>
                    <a:lnTo>
                      <a:pt x="59" y="54"/>
                    </a:lnTo>
                    <a:lnTo>
                      <a:pt x="50" y="43"/>
                    </a:lnTo>
                    <a:lnTo>
                      <a:pt x="38" y="30"/>
                    </a:lnTo>
                    <a:lnTo>
                      <a:pt x="28" y="17"/>
                    </a:lnTo>
                    <a:lnTo>
                      <a:pt x="17" y="8"/>
                    </a:lnTo>
                    <a:lnTo>
                      <a:pt x="8" y="1"/>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8" name="Freeform 518">
                <a:extLst>
                  <a:ext uri="{FF2B5EF4-FFF2-40B4-BE49-F238E27FC236}">
                    <a16:creationId xmlns:a16="http://schemas.microsoft.com/office/drawing/2014/main" id="{8DE71E67-EB11-452B-9254-61AB83FD5D01}"/>
                  </a:ext>
                </a:extLst>
              </p:cNvPr>
              <p:cNvSpPr>
                <a:spLocks/>
              </p:cNvSpPr>
              <p:nvPr/>
            </p:nvSpPr>
            <p:spPr bwMode="auto">
              <a:xfrm>
                <a:off x="1987" y="1189"/>
                <a:ext cx="32" cy="38"/>
              </a:xfrm>
              <a:custGeom>
                <a:avLst/>
                <a:gdLst>
                  <a:gd name="T0" fmla="*/ 1 w 63"/>
                  <a:gd name="T1" fmla="*/ 0 h 76"/>
                  <a:gd name="T2" fmla="*/ 0 w 63"/>
                  <a:gd name="T3" fmla="*/ 1 h 76"/>
                  <a:gd name="T4" fmla="*/ 1 w 63"/>
                  <a:gd name="T5" fmla="*/ 1 h 76"/>
                  <a:gd name="T6" fmla="*/ 1 w 63"/>
                  <a:gd name="T7" fmla="*/ 1 h 76"/>
                  <a:gd name="T8" fmla="*/ 1 w 63"/>
                  <a:gd name="T9" fmla="*/ 1 h 76"/>
                  <a:gd name="T10" fmla="*/ 1 w 63"/>
                  <a:gd name="T11" fmla="*/ 1 h 76"/>
                  <a:gd name="T12" fmla="*/ 1 w 63"/>
                  <a:gd name="T13" fmla="*/ 1 h 76"/>
                  <a:gd name="T14" fmla="*/ 1 w 63"/>
                  <a:gd name="T15" fmla="*/ 2 h 76"/>
                  <a:gd name="T16" fmla="*/ 1 w 63"/>
                  <a:gd name="T17" fmla="*/ 2 h 76"/>
                  <a:gd name="T18" fmla="*/ 1 w 63"/>
                  <a:gd name="T19" fmla="*/ 2 h 76"/>
                  <a:gd name="T20" fmla="*/ 1 w 63"/>
                  <a:gd name="T21" fmla="*/ 1 h 76"/>
                  <a:gd name="T22" fmla="*/ 1 w 63"/>
                  <a:gd name="T23" fmla="*/ 1 h 76"/>
                  <a:gd name="T24" fmla="*/ 1 w 63"/>
                  <a:gd name="T25" fmla="*/ 1 h 76"/>
                  <a:gd name="T26" fmla="*/ 1 w 63"/>
                  <a:gd name="T27" fmla="*/ 1 h 76"/>
                  <a:gd name="T28" fmla="*/ 1 w 63"/>
                  <a:gd name="T29" fmla="*/ 1 h 76"/>
                  <a:gd name="T30" fmla="*/ 1 w 63"/>
                  <a:gd name="T31" fmla="*/ 1 h 76"/>
                  <a:gd name="T32" fmla="*/ 1 w 63"/>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76">
                    <a:moveTo>
                      <a:pt x="2" y="0"/>
                    </a:moveTo>
                    <a:lnTo>
                      <a:pt x="0" y="5"/>
                    </a:lnTo>
                    <a:lnTo>
                      <a:pt x="1" y="14"/>
                    </a:lnTo>
                    <a:lnTo>
                      <a:pt x="7" y="26"/>
                    </a:lnTo>
                    <a:lnTo>
                      <a:pt x="16" y="38"/>
                    </a:lnTo>
                    <a:lnTo>
                      <a:pt x="27" y="51"/>
                    </a:lnTo>
                    <a:lnTo>
                      <a:pt x="38" y="63"/>
                    </a:lnTo>
                    <a:lnTo>
                      <a:pt x="51" y="72"/>
                    </a:lnTo>
                    <a:lnTo>
                      <a:pt x="63" y="76"/>
                    </a:lnTo>
                    <a:lnTo>
                      <a:pt x="60" y="71"/>
                    </a:lnTo>
                    <a:lnTo>
                      <a:pt x="53" y="60"/>
                    </a:lnTo>
                    <a:lnTo>
                      <a:pt x="45" y="48"/>
                    </a:lnTo>
                    <a:lnTo>
                      <a:pt x="35" y="33"/>
                    </a:lnTo>
                    <a:lnTo>
                      <a:pt x="24" y="20"/>
                    </a:lnTo>
                    <a:lnTo>
                      <a:pt x="15" y="8"/>
                    </a:lnTo>
                    <a:lnTo>
                      <a:pt x="7" y="2"/>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39" name="Freeform 519">
                <a:extLst>
                  <a:ext uri="{FF2B5EF4-FFF2-40B4-BE49-F238E27FC236}">
                    <a16:creationId xmlns:a16="http://schemas.microsoft.com/office/drawing/2014/main" id="{9F59A3BD-85F9-43DC-BEFC-9156704E806E}"/>
                  </a:ext>
                </a:extLst>
              </p:cNvPr>
              <p:cNvSpPr>
                <a:spLocks/>
              </p:cNvSpPr>
              <p:nvPr/>
            </p:nvSpPr>
            <p:spPr bwMode="auto">
              <a:xfrm>
                <a:off x="2024" y="1187"/>
                <a:ext cx="28" cy="35"/>
              </a:xfrm>
              <a:custGeom>
                <a:avLst/>
                <a:gdLst>
                  <a:gd name="T0" fmla="*/ 1 w 55"/>
                  <a:gd name="T1" fmla="*/ 0 h 70"/>
                  <a:gd name="T2" fmla="*/ 0 w 55"/>
                  <a:gd name="T3" fmla="*/ 1 h 70"/>
                  <a:gd name="T4" fmla="*/ 1 w 55"/>
                  <a:gd name="T5" fmla="*/ 1 h 70"/>
                  <a:gd name="T6" fmla="*/ 1 w 55"/>
                  <a:gd name="T7" fmla="*/ 1 h 70"/>
                  <a:gd name="T8" fmla="*/ 1 w 55"/>
                  <a:gd name="T9" fmla="*/ 1 h 70"/>
                  <a:gd name="T10" fmla="*/ 1 w 55"/>
                  <a:gd name="T11" fmla="*/ 1 h 70"/>
                  <a:gd name="T12" fmla="*/ 1 w 55"/>
                  <a:gd name="T13" fmla="*/ 1 h 70"/>
                  <a:gd name="T14" fmla="*/ 1 w 55"/>
                  <a:gd name="T15" fmla="*/ 2 h 70"/>
                  <a:gd name="T16" fmla="*/ 1 w 55"/>
                  <a:gd name="T17" fmla="*/ 2 h 70"/>
                  <a:gd name="T18" fmla="*/ 1 w 55"/>
                  <a:gd name="T19" fmla="*/ 1 h 70"/>
                  <a:gd name="T20" fmla="*/ 1 w 55"/>
                  <a:gd name="T21" fmla="*/ 1 h 70"/>
                  <a:gd name="T22" fmla="*/ 1 w 55"/>
                  <a:gd name="T23" fmla="*/ 1 h 70"/>
                  <a:gd name="T24" fmla="*/ 1 w 55"/>
                  <a:gd name="T25" fmla="*/ 1 h 70"/>
                  <a:gd name="T26" fmla="*/ 1 w 55"/>
                  <a:gd name="T27" fmla="*/ 1 h 70"/>
                  <a:gd name="T28" fmla="*/ 1 w 55"/>
                  <a:gd name="T29" fmla="*/ 1 h 70"/>
                  <a:gd name="T30" fmla="*/ 1 w 55"/>
                  <a:gd name="T31" fmla="*/ 1 h 70"/>
                  <a:gd name="T32" fmla="*/ 1 w 55"/>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70">
                    <a:moveTo>
                      <a:pt x="1" y="0"/>
                    </a:moveTo>
                    <a:lnTo>
                      <a:pt x="0" y="3"/>
                    </a:lnTo>
                    <a:lnTo>
                      <a:pt x="2" y="13"/>
                    </a:lnTo>
                    <a:lnTo>
                      <a:pt x="8" y="23"/>
                    </a:lnTo>
                    <a:lnTo>
                      <a:pt x="15" y="36"/>
                    </a:lnTo>
                    <a:lnTo>
                      <a:pt x="24" y="48"/>
                    </a:lnTo>
                    <a:lnTo>
                      <a:pt x="34" y="59"/>
                    </a:lnTo>
                    <a:lnTo>
                      <a:pt x="45" y="67"/>
                    </a:lnTo>
                    <a:lnTo>
                      <a:pt x="55" y="70"/>
                    </a:lnTo>
                    <a:lnTo>
                      <a:pt x="51" y="63"/>
                    </a:lnTo>
                    <a:lnTo>
                      <a:pt x="45" y="54"/>
                    </a:lnTo>
                    <a:lnTo>
                      <a:pt x="38" y="41"/>
                    </a:lnTo>
                    <a:lnTo>
                      <a:pt x="31" y="29"/>
                    </a:lnTo>
                    <a:lnTo>
                      <a:pt x="23" y="16"/>
                    </a:lnTo>
                    <a:lnTo>
                      <a:pt x="15" y="7"/>
                    </a:lnTo>
                    <a:lnTo>
                      <a:pt x="8" y="1"/>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0" name="Freeform 520">
                <a:extLst>
                  <a:ext uri="{FF2B5EF4-FFF2-40B4-BE49-F238E27FC236}">
                    <a16:creationId xmlns:a16="http://schemas.microsoft.com/office/drawing/2014/main" id="{6B8ED66E-222C-4D36-86F4-CA47AAD19577}"/>
                  </a:ext>
                </a:extLst>
              </p:cNvPr>
              <p:cNvSpPr>
                <a:spLocks/>
              </p:cNvSpPr>
              <p:nvPr/>
            </p:nvSpPr>
            <p:spPr bwMode="auto">
              <a:xfrm>
                <a:off x="2046" y="1186"/>
                <a:ext cx="20" cy="32"/>
              </a:xfrm>
              <a:custGeom>
                <a:avLst/>
                <a:gdLst>
                  <a:gd name="T0" fmla="*/ 1 w 39"/>
                  <a:gd name="T1" fmla="*/ 0 h 63"/>
                  <a:gd name="T2" fmla="*/ 1 w 39"/>
                  <a:gd name="T3" fmla="*/ 1 h 63"/>
                  <a:gd name="T4" fmla="*/ 0 w 39"/>
                  <a:gd name="T5" fmla="*/ 1 h 63"/>
                  <a:gd name="T6" fmla="*/ 1 w 39"/>
                  <a:gd name="T7" fmla="*/ 1 h 63"/>
                  <a:gd name="T8" fmla="*/ 1 w 39"/>
                  <a:gd name="T9" fmla="*/ 1 h 63"/>
                  <a:gd name="T10" fmla="*/ 1 w 39"/>
                  <a:gd name="T11" fmla="*/ 1 h 63"/>
                  <a:gd name="T12" fmla="*/ 1 w 39"/>
                  <a:gd name="T13" fmla="*/ 1 h 63"/>
                  <a:gd name="T14" fmla="*/ 1 w 39"/>
                  <a:gd name="T15" fmla="*/ 1 h 63"/>
                  <a:gd name="T16" fmla="*/ 1 w 39"/>
                  <a:gd name="T17" fmla="*/ 1 h 63"/>
                  <a:gd name="T18" fmla="*/ 1 w 39"/>
                  <a:gd name="T19" fmla="*/ 1 h 63"/>
                  <a:gd name="T20" fmla="*/ 1 w 39"/>
                  <a:gd name="T21" fmla="*/ 1 h 63"/>
                  <a:gd name="T22" fmla="*/ 1 w 39"/>
                  <a:gd name="T23" fmla="*/ 1 h 63"/>
                  <a:gd name="T24" fmla="*/ 1 w 39"/>
                  <a:gd name="T25" fmla="*/ 1 h 63"/>
                  <a:gd name="T26" fmla="*/ 1 w 39"/>
                  <a:gd name="T27" fmla="*/ 1 h 63"/>
                  <a:gd name="T28" fmla="*/ 1 w 39"/>
                  <a:gd name="T29" fmla="*/ 1 h 63"/>
                  <a:gd name="T30" fmla="*/ 1 w 39"/>
                  <a:gd name="T31" fmla="*/ 1 h 63"/>
                  <a:gd name="T32" fmla="*/ 1 w 39"/>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63">
                    <a:moveTo>
                      <a:pt x="3" y="0"/>
                    </a:moveTo>
                    <a:lnTo>
                      <a:pt x="1" y="3"/>
                    </a:lnTo>
                    <a:lnTo>
                      <a:pt x="0" y="10"/>
                    </a:lnTo>
                    <a:lnTo>
                      <a:pt x="1" y="19"/>
                    </a:lnTo>
                    <a:lnTo>
                      <a:pt x="4" y="30"/>
                    </a:lnTo>
                    <a:lnTo>
                      <a:pt x="10" y="41"/>
                    </a:lnTo>
                    <a:lnTo>
                      <a:pt x="17" y="50"/>
                    </a:lnTo>
                    <a:lnTo>
                      <a:pt x="27" y="58"/>
                    </a:lnTo>
                    <a:lnTo>
                      <a:pt x="39" y="63"/>
                    </a:lnTo>
                    <a:lnTo>
                      <a:pt x="35" y="56"/>
                    </a:lnTo>
                    <a:lnTo>
                      <a:pt x="31" y="47"/>
                    </a:lnTo>
                    <a:lnTo>
                      <a:pt x="26" y="37"/>
                    </a:lnTo>
                    <a:lnTo>
                      <a:pt x="22" y="25"/>
                    </a:lnTo>
                    <a:lnTo>
                      <a:pt x="17" y="15"/>
                    </a:lnTo>
                    <a:lnTo>
                      <a:pt x="12" y="5"/>
                    </a:lnTo>
                    <a:lnTo>
                      <a:pt x="8" y="1"/>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1" name="Freeform 521">
                <a:extLst>
                  <a:ext uri="{FF2B5EF4-FFF2-40B4-BE49-F238E27FC236}">
                    <a16:creationId xmlns:a16="http://schemas.microsoft.com/office/drawing/2014/main" id="{F023BD9B-0526-4306-8ECC-3E1752A0EE53}"/>
                  </a:ext>
                </a:extLst>
              </p:cNvPr>
              <p:cNvSpPr>
                <a:spLocks/>
              </p:cNvSpPr>
              <p:nvPr/>
            </p:nvSpPr>
            <p:spPr bwMode="auto">
              <a:xfrm>
                <a:off x="2081" y="1181"/>
                <a:ext cx="15" cy="24"/>
              </a:xfrm>
              <a:custGeom>
                <a:avLst/>
                <a:gdLst>
                  <a:gd name="T0" fmla="*/ 1 w 30"/>
                  <a:gd name="T1" fmla="*/ 0 h 49"/>
                  <a:gd name="T2" fmla="*/ 0 w 30"/>
                  <a:gd name="T3" fmla="*/ 0 h 49"/>
                  <a:gd name="T4" fmla="*/ 0 w 30"/>
                  <a:gd name="T5" fmla="*/ 0 h 49"/>
                  <a:gd name="T6" fmla="*/ 1 w 30"/>
                  <a:gd name="T7" fmla="*/ 0 h 49"/>
                  <a:gd name="T8" fmla="*/ 1 w 30"/>
                  <a:gd name="T9" fmla="*/ 0 h 49"/>
                  <a:gd name="T10" fmla="*/ 1 w 30"/>
                  <a:gd name="T11" fmla="*/ 0 h 49"/>
                  <a:gd name="T12" fmla="*/ 1 w 30"/>
                  <a:gd name="T13" fmla="*/ 0 h 49"/>
                  <a:gd name="T14" fmla="*/ 1 w 30"/>
                  <a:gd name="T15" fmla="*/ 0 h 49"/>
                  <a:gd name="T16" fmla="*/ 1 w 30"/>
                  <a:gd name="T17" fmla="*/ 0 h 49"/>
                  <a:gd name="T18" fmla="*/ 1 w 30"/>
                  <a:gd name="T19" fmla="*/ 0 h 49"/>
                  <a:gd name="T20" fmla="*/ 1 w 30"/>
                  <a:gd name="T21" fmla="*/ 0 h 49"/>
                  <a:gd name="T22" fmla="*/ 1 w 30"/>
                  <a:gd name="T23" fmla="*/ 0 h 49"/>
                  <a:gd name="T24" fmla="*/ 1 w 3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9">
                    <a:moveTo>
                      <a:pt x="2" y="0"/>
                    </a:moveTo>
                    <a:lnTo>
                      <a:pt x="0" y="4"/>
                    </a:lnTo>
                    <a:lnTo>
                      <a:pt x="0" y="10"/>
                    </a:lnTo>
                    <a:lnTo>
                      <a:pt x="2" y="18"/>
                    </a:lnTo>
                    <a:lnTo>
                      <a:pt x="6" y="26"/>
                    </a:lnTo>
                    <a:lnTo>
                      <a:pt x="11" y="35"/>
                    </a:lnTo>
                    <a:lnTo>
                      <a:pt x="17" y="42"/>
                    </a:lnTo>
                    <a:lnTo>
                      <a:pt x="24" y="47"/>
                    </a:lnTo>
                    <a:lnTo>
                      <a:pt x="30" y="49"/>
                    </a:lnTo>
                    <a:lnTo>
                      <a:pt x="24" y="37"/>
                    </a:lnTo>
                    <a:lnTo>
                      <a:pt x="17" y="21"/>
                    </a:lnTo>
                    <a:lnTo>
                      <a:pt x="10" y="7"/>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2" name="Freeform 522">
                <a:extLst>
                  <a:ext uri="{FF2B5EF4-FFF2-40B4-BE49-F238E27FC236}">
                    <a16:creationId xmlns:a16="http://schemas.microsoft.com/office/drawing/2014/main" id="{BE85EE1C-0B99-4D5E-8429-43D167679846}"/>
                  </a:ext>
                </a:extLst>
              </p:cNvPr>
              <p:cNvSpPr>
                <a:spLocks/>
              </p:cNvSpPr>
              <p:nvPr/>
            </p:nvSpPr>
            <p:spPr bwMode="auto">
              <a:xfrm>
                <a:off x="2099" y="1184"/>
                <a:ext cx="11" cy="15"/>
              </a:xfrm>
              <a:custGeom>
                <a:avLst/>
                <a:gdLst>
                  <a:gd name="T0" fmla="*/ 1 w 22"/>
                  <a:gd name="T1" fmla="*/ 0 h 31"/>
                  <a:gd name="T2" fmla="*/ 0 w 22"/>
                  <a:gd name="T3" fmla="*/ 0 h 31"/>
                  <a:gd name="T4" fmla="*/ 1 w 22"/>
                  <a:gd name="T5" fmla="*/ 0 h 31"/>
                  <a:gd name="T6" fmla="*/ 1 w 22"/>
                  <a:gd name="T7" fmla="*/ 0 h 31"/>
                  <a:gd name="T8" fmla="*/ 1 w 22"/>
                  <a:gd name="T9" fmla="*/ 0 h 31"/>
                  <a:gd name="T10" fmla="*/ 1 w 22"/>
                  <a:gd name="T11" fmla="*/ 0 h 31"/>
                  <a:gd name="T12" fmla="*/ 1 w 22"/>
                  <a:gd name="T13" fmla="*/ 0 h 31"/>
                  <a:gd name="T14" fmla="*/ 1 w 22"/>
                  <a:gd name="T15" fmla="*/ 0 h 31"/>
                  <a:gd name="T16" fmla="*/ 1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2" y="1"/>
                    </a:moveTo>
                    <a:lnTo>
                      <a:pt x="0" y="10"/>
                    </a:lnTo>
                    <a:lnTo>
                      <a:pt x="4" y="22"/>
                    </a:lnTo>
                    <a:lnTo>
                      <a:pt x="12" y="31"/>
                    </a:lnTo>
                    <a:lnTo>
                      <a:pt x="22" y="30"/>
                    </a:lnTo>
                    <a:lnTo>
                      <a:pt x="13" y="24"/>
                    </a:lnTo>
                    <a:lnTo>
                      <a:pt x="10" y="10"/>
                    </a:lnTo>
                    <a:lnTo>
                      <a:pt x="7" y="0"/>
                    </a:lnTo>
                    <a:lnTo>
                      <a:pt x="2" y="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3" name="Freeform 523">
                <a:extLst>
                  <a:ext uri="{FF2B5EF4-FFF2-40B4-BE49-F238E27FC236}">
                    <a16:creationId xmlns:a16="http://schemas.microsoft.com/office/drawing/2014/main" id="{237A6CE0-FBD7-44B9-8AEA-251651D4CA25}"/>
                  </a:ext>
                </a:extLst>
              </p:cNvPr>
              <p:cNvSpPr>
                <a:spLocks/>
              </p:cNvSpPr>
              <p:nvPr/>
            </p:nvSpPr>
            <p:spPr bwMode="auto">
              <a:xfrm>
                <a:off x="1952" y="1197"/>
                <a:ext cx="32" cy="32"/>
              </a:xfrm>
              <a:custGeom>
                <a:avLst/>
                <a:gdLst>
                  <a:gd name="T0" fmla="*/ 1 w 64"/>
                  <a:gd name="T1" fmla="*/ 0 h 64"/>
                  <a:gd name="T2" fmla="*/ 0 w 64"/>
                  <a:gd name="T3" fmla="*/ 1 h 64"/>
                  <a:gd name="T4" fmla="*/ 1 w 64"/>
                  <a:gd name="T5" fmla="*/ 1 h 64"/>
                  <a:gd name="T6" fmla="*/ 1 w 64"/>
                  <a:gd name="T7" fmla="*/ 1 h 64"/>
                  <a:gd name="T8" fmla="*/ 1 w 64"/>
                  <a:gd name="T9" fmla="*/ 1 h 64"/>
                  <a:gd name="T10" fmla="*/ 1 w 64"/>
                  <a:gd name="T11" fmla="*/ 1 h 64"/>
                  <a:gd name="T12" fmla="*/ 1 w 64"/>
                  <a:gd name="T13" fmla="*/ 1 h 64"/>
                  <a:gd name="T14" fmla="*/ 1 w 64"/>
                  <a:gd name="T15" fmla="*/ 1 h 64"/>
                  <a:gd name="T16" fmla="*/ 1 w 64"/>
                  <a:gd name="T17" fmla="*/ 1 h 64"/>
                  <a:gd name="T18" fmla="*/ 1 w 64"/>
                  <a:gd name="T19" fmla="*/ 1 h 64"/>
                  <a:gd name="T20" fmla="*/ 1 w 64"/>
                  <a:gd name="T21" fmla="*/ 1 h 64"/>
                  <a:gd name="T22" fmla="*/ 1 w 64"/>
                  <a:gd name="T23" fmla="*/ 1 h 64"/>
                  <a:gd name="T24" fmla="*/ 1 w 64"/>
                  <a:gd name="T25" fmla="*/ 1 h 64"/>
                  <a:gd name="T26" fmla="*/ 1 w 64"/>
                  <a:gd name="T27" fmla="*/ 1 h 64"/>
                  <a:gd name="T28" fmla="*/ 1 w 64"/>
                  <a:gd name="T29" fmla="*/ 1 h 64"/>
                  <a:gd name="T30" fmla="*/ 1 w 64"/>
                  <a:gd name="T31" fmla="*/ 1 h 64"/>
                  <a:gd name="T32" fmla="*/ 1 w 64"/>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64">
                    <a:moveTo>
                      <a:pt x="2" y="0"/>
                    </a:moveTo>
                    <a:lnTo>
                      <a:pt x="0" y="4"/>
                    </a:lnTo>
                    <a:lnTo>
                      <a:pt x="1" y="11"/>
                    </a:lnTo>
                    <a:lnTo>
                      <a:pt x="7" y="20"/>
                    </a:lnTo>
                    <a:lnTo>
                      <a:pt x="15" y="31"/>
                    </a:lnTo>
                    <a:lnTo>
                      <a:pt x="25" y="42"/>
                    </a:lnTo>
                    <a:lnTo>
                      <a:pt x="38" y="51"/>
                    </a:lnTo>
                    <a:lnTo>
                      <a:pt x="51" y="59"/>
                    </a:lnTo>
                    <a:lnTo>
                      <a:pt x="64" y="64"/>
                    </a:lnTo>
                    <a:lnTo>
                      <a:pt x="60" y="58"/>
                    </a:lnTo>
                    <a:lnTo>
                      <a:pt x="52" y="50"/>
                    </a:lnTo>
                    <a:lnTo>
                      <a:pt x="44" y="39"/>
                    </a:lnTo>
                    <a:lnTo>
                      <a:pt x="34" y="27"/>
                    </a:lnTo>
                    <a:lnTo>
                      <a:pt x="25" y="16"/>
                    </a:lnTo>
                    <a:lnTo>
                      <a:pt x="16" y="6"/>
                    </a:lnTo>
                    <a:lnTo>
                      <a:pt x="8" y="1"/>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4" name="Freeform 524">
                <a:extLst>
                  <a:ext uri="{FF2B5EF4-FFF2-40B4-BE49-F238E27FC236}">
                    <a16:creationId xmlns:a16="http://schemas.microsoft.com/office/drawing/2014/main" id="{2A5420A7-AD30-4FD9-BDE3-B9C0D4A2C6D0}"/>
                  </a:ext>
                </a:extLst>
              </p:cNvPr>
              <p:cNvSpPr>
                <a:spLocks/>
              </p:cNvSpPr>
              <p:nvPr/>
            </p:nvSpPr>
            <p:spPr bwMode="auto">
              <a:xfrm>
                <a:off x="1923" y="1203"/>
                <a:ext cx="26" cy="25"/>
              </a:xfrm>
              <a:custGeom>
                <a:avLst/>
                <a:gdLst>
                  <a:gd name="T0" fmla="*/ 1 w 52"/>
                  <a:gd name="T1" fmla="*/ 0 h 51"/>
                  <a:gd name="T2" fmla="*/ 0 w 52"/>
                  <a:gd name="T3" fmla="*/ 0 h 51"/>
                  <a:gd name="T4" fmla="*/ 1 w 52"/>
                  <a:gd name="T5" fmla="*/ 0 h 51"/>
                  <a:gd name="T6" fmla="*/ 1 w 52"/>
                  <a:gd name="T7" fmla="*/ 0 h 51"/>
                  <a:gd name="T8" fmla="*/ 1 w 52"/>
                  <a:gd name="T9" fmla="*/ 0 h 51"/>
                  <a:gd name="T10" fmla="*/ 1 w 52"/>
                  <a:gd name="T11" fmla="*/ 0 h 51"/>
                  <a:gd name="T12" fmla="*/ 1 w 52"/>
                  <a:gd name="T13" fmla="*/ 0 h 51"/>
                  <a:gd name="T14" fmla="*/ 1 w 52"/>
                  <a:gd name="T15" fmla="*/ 0 h 51"/>
                  <a:gd name="T16" fmla="*/ 1 w 52"/>
                  <a:gd name="T17" fmla="*/ 0 h 51"/>
                  <a:gd name="T18" fmla="*/ 1 w 52"/>
                  <a:gd name="T19" fmla="*/ 0 h 51"/>
                  <a:gd name="T20" fmla="*/ 1 w 52"/>
                  <a:gd name="T21" fmla="*/ 0 h 51"/>
                  <a:gd name="T22" fmla="*/ 1 w 52"/>
                  <a:gd name="T23" fmla="*/ 0 h 51"/>
                  <a:gd name="T24" fmla="*/ 1 w 52"/>
                  <a:gd name="T25" fmla="*/ 0 h 51"/>
                  <a:gd name="T26" fmla="*/ 1 w 52"/>
                  <a:gd name="T27" fmla="*/ 0 h 51"/>
                  <a:gd name="T28" fmla="*/ 1 w 52"/>
                  <a:gd name="T29" fmla="*/ 0 h 51"/>
                  <a:gd name="T30" fmla="*/ 1 w 52"/>
                  <a:gd name="T31" fmla="*/ 0 h 51"/>
                  <a:gd name="T32" fmla="*/ 1 w 5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1">
                    <a:moveTo>
                      <a:pt x="3" y="0"/>
                    </a:moveTo>
                    <a:lnTo>
                      <a:pt x="0" y="4"/>
                    </a:lnTo>
                    <a:lnTo>
                      <a:pt x="1" y="8"/>
                    </a:lnTo>
                    <a:lnTo>
                      <a:pt x="5" y="16"/>
                    </a:lnTo>
                    <a:lnTo>
                      <a:pt x="11" y="24"/>
                    </a:lnTo>
                    <a:lnTo>
                      <a:pt x="18" y="32"/>
                    </a:lnTo>
                    <a:lnTo>
                      <a:pt x="27" y="40"/>
                    </a:lnTo>
                    <a:lnTo>
                      <a:pt x="38" y="47"/>
                    </a:lnTo>
                    <a:lnTo>
                      <a:pt x="52" y="51"/>
                    </a:lnTo>
                    <a:lnTo>
                      <a:pt x="45" y="45"/>
                    </a:lnTo>
                    <a:lnTo>
                      <a:pt x="38" y="37"/>
                    </a:lnTo>
                    <a:lnTo>
                      <a:pt x="31" y="28"/>
                    </a:lnTo>
                    <a:lnTo>
                      <a:pt x="24" y="20"/>
                    </a:lnTo>
                    <a:lnTo>
                      <a:pt x="18" y="12"/>
                    </a:lnTo>
                    <a:lnTo>
                      <a:pt x="12" y="5"/>
                    </a:lnTo>
                    <a:lnTo>
                      <a:pt x="6" y="1"/>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5" name="Freeform 525">
                <a:extLst>
                  <a:ext uri="{FF2B5EF4-FFF2-40B4-BE49-F238E27FC236}">
                    <a16:creationId xmlns:a16="http://schemas.microsoft.com/office/drawing/2014/main" id="{4D0974C6-C0DC-4CF3-A27E-1121C916811E}"/>
                  </a:ext>
                </a:extLst>
              </p:cNvPr>
              <p:cNvSpPr>
                <a:spLocks/>
              </p:cNvSpPr>
              <p:nvPr/>
            </p:nvSpPr>
            <p:spPr bwMode="auto">
              <a:xfrm>
                <a:off x="2011" y="1191"/>
                <a:ext cx="27" cy="35"/>
              </a:xfrm>
              <a:custGeom>
                <a:avLst/>
                <a:gdLst>
                  <a:gd name="T0" fmla="*/ 0 w 56"/>
                  <a:gd name="T1" fmla="*/ 0 h 69"/>
                  <a:gd name="T2" fmla="*/ 0 w 56"/>
                  <a:gd name="T3" fmla="*/ 1 h 69"/>
                  <a:gd name="T4" fmla="*/ 0 w 56"/>
                  <a:gd name="T5" fmla="*/ 1 h 69"/>
                  <a:gd name="T6" fmla="*/ 0 w 56"/>
                  <a:gd name="T7" fmla="*/ 1 h 69"/>
                  <a:gd name="T8" fmla="*/ 0 w 56"/>
                  <a:gd name="T9" fmla="*/ 1 h 69"/>
                  <a:gd name="T10" fmla="*/ 0 w 56"/>
                  <a:gd name="T11" fmla="*/ 1 h 69"/>
                  <a:gd name="T12" fmla="*/ 0 w 56"/>
                  <a:gd name="T13" fmla="*/ 1 h 69"/>
                  <a:gd name="T14" fmla="*/ 0 w 56"/>
                  <a:gd name="T15" fmla="*/ 2 h 69"/>
                  <a:gd name="T16" fmla="*/ 0 w 56"/>
                  <a:gd name="T17" fmla="*/ 2 h 69"/>
                  <a:gd name="T18" fmla="*/ 0 w 56"/>
                  <a:gd name="T19" fmla="*/ 1 h 69"/>
                  <a:gd name="T20" fmla="*/ 0 w 56"/>
                  <a:gd name="T21" fmla="*/ 1 h 69"/>
                  <a:gd name="T22" fmla="*/ 0 w 56"/>
                  <a:gd name="T23" fmla="*/ 1 h 69"/>
                  <a:gd name="T24" fmla="*/ 0 w 56"/>
                  <a:gd name="T25" fmla="*/ 1 h 69"/>
                  <a:gd name="T26" fmla="*/ 0 w 56"/>
                  <a:gd name="T27" fmla="*/ 1 h 69"/>
                  <a:gd name="T28" fmla="*/ 0 w 56"/>
                  <a:gd name="T29" fmla="*/ 1 h 69"/>
                  <a:gd name="T30" fmla="*/ 0 w 56"/>
                  <a:gd name="T31" fmla="*/ 0 h 69"/>
                  <a:gd name="T32" fmla="*/ 0 w 56"/>
                  <a:gd name="T33" fmla="*/ 0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69">
                    <a:moveTo>
                      <a:pt x="1" y="0"/>
                    </a:moveTo>
                    <a:lnTo>
                      <a:pt x="0" y="3"/>
                    </a:lnTo>
                    <a:lnTo>
                      <a:pt x="1" y="12"/>
                    </a:lnTo>
                    <a:lnTo>
                      <a:pt x="7" y="23"/>
                    </a:lnTo>
                    <a:lnTo>
                      <a:pt x="15" y="36"/>
                    </a:lnTo>
                    <a:lnTo>
                      <a:pt x="24" y="47"/>
                    </a:lnTo>
                    <a:lnTo>
                      <a:pt x="35" y="59"/>
                    </a:lnTo>
                    <a:lnTo>
                      <a:pt x="45" y="66"/>
                    </a:lnTo>
                    <a:lnTo>
                      <a:pt x="56" y="69"/>
                    </a:lnTo>
                    <a:lnTo>
                      <a:pt x="51" y="62"/>
                    </a:lnTo>
                    <a:lnTo>
                      <a:pt x="45" y="53"/>
                    </a:lnTo>
                    <a:lnTo>
                      <a:pt x="38" y="40"/>
                    </a:lnTo>
                    <a:lnTo>
                      <a:pt x="31" y="28"/>
                    </a:lnTo>
                    <a:lnTo>
                      <a:pt x="23" y="16"/>
                    </a:lnTo>
                    <a:lnTo>
                      <a:pt x="15" y="6"/>
                    </a:lnTo>
                    <a:lnTo>
                      <a:pt x="8" y="0"/>
                    </a:lnTo>
                    <a:lnTo>
                      <a:pt x="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6" name="Freeform 526">
                <a:extLst>
                  <a:ext uri="{FF2B5EF4-FFF2-40B4-BE49-F238E27FC236}">
                    <a16:creationId xmlns:a16="http://schemas.microsoft.com/office/drawing/2014/main" id="{F29F3704-A348-42BF-ACC4-EEE759F49625}"/>
                  </a:ext>
                </a:extLst>
              </p:cNvPr>
              <p:cNvSpPr>
                <a:spLocks/>
              </p:cNvSpPr>
              <p:nvPr/>
            </p:nvSpPr>
            <p:spPr bwMode="auto">
              <a:xfrm>
                <a:off x="2061" y="1184"/>
                <a:ext cx="20" cy="29"/>
              </a:xfrm>
              <a:custGeom>
                <a:avLst/>
                <a:gdLst>
                  <a:gd name="T0" fmla="*/ 1 w 40"/>
                  <a:gd name="T1" fmla="*/ 0 h 59"/>
                  <a:gd name="T2" fmla="*/ 0 w 40"/>
                  <a:gd name="T3" fmla="*/ 0 h 59"/>
                  <a:gd name="T4" fmla="*/ 1 w 40"/>
                  <a:gd name="T5" fmla="*/ 0 h 59"/>
                  <a:gd name="T6" fmla="*/ 1 w 40"/>
                  <a:gd name="T7" fmla="*/ 0 h 59"/>
                  <a:gd name="T8" fmla="*/ 1 w 40"/>
                  <a:gd name="T9" fmla="*/ 0 h 59"/>
                  <a:gd name="T10" fmla="*/ 1 w 40"/>
                  <a:gd name="T11" fmla="*/ 0 h 59"/>
                  <a:gd name="T12" fmla="*/ 1 w 40"/>
                  <a:gd name="T13" fmla="*/ 0 h 59"/>
                  <a:gd name="T14" fmla="*/ 1 w 40"/>
                  <a:gd name="T15" fmla="*/ 0 h 59"/>
                  <a:gd name="T16" fmla="*/ 1 w 40"/>
                  <a:gd name="T17" fmla="*/ 0 h 59"/>
                  <a:gd name="T18" fmla="*/ 1 w 40"/>
                  <a:gd name="T19" fmla="*/ 0 h 59"/>
                  <a:gd name="T20" fmla="*/ 1 w 40"/>
                  <a:gd name="T21" fmla="*/ 0 h 59"/>
                  <a:gd name="T22" fmla="*/ 1 w 40"/>
                  <a:gd name="T23" fmla="*/ 0 h 59"/>
                  <a:gd name="T24" fmla="*/ 1 w 40"/>
                  <a:gd name="T25" fmla="*/ 0 h 59"/>
                  <a:gd name="T26" fmla="*/ 1 w 40"/>
                  <a:gd name="T27" fmla="*/ 0 h 59"/>
                  <a:gd name="T28" fmla="*/ 1 w 40"/>
                  <a:gd name="T29" fmla="*/ 0 h 59"/>
                  <a:gd name="T30" fmla="*/ 1 w 40"/>
                  <a:gd name="T31" fmla="*/ 0 h 59"/>
                  <a:gd name="T32" fmla="*/ 1 w 40"/>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59">
                    <a:moveTo>
                      <a:pt x="2" y="0"/>
                    </a:moveTo>
                    <a:lnTo>
                      <a:pt x="0" y="4"/>
                    </a:lnTo>
                    <a:lnTo>
                      <a:pt x="1" y="10"/>
                    </a:lnTo>
                    <a:lnTo>
                      <a:pt x="5" y="20"/>
                    </a:lnTo>
                    <a:lnTo>
                      <a:pt x="11" y="31"/>
                    </a:lnTo>
                    <a:lnTo>
                      <a:pt x="18" y="42"/>
                    </a:lnTo>
                    <a:lnTo>
                      <a:pt x="26" y="50"/>
                    </a:lnTo>
                    <a:lnTo>
                      <a:pt x="33" y="57"/>
                    </a:lnTo>
                    <a:lnTo>
                      <a:pt x="40" y="59"/>
                    </a:lnTo>
                    <a:lnTo>
                      <a:pt x="38" y="53"/>
                    </a:lnTo>
                    <a:lnTo>
                      <a:pt x="33" y="45"/>
                    </a:lnTo>
                    <a:lnTo>
                      <a:pt x="28" y="36"/>
                    </a:lnTo>
                    <a:lnTo>
                      <a:pt x="23" y="25"/>
                    </a:lnTo>
                    <a:lnTo>
                      <a:pt x="17" y="16"/>
                    </a:lnTo>
                    <a:lnTo>
                      <a:pt x="11" y="8"/>
                    </a:lnTo>
                    <a:lnTo>
                      <a:pt x="7" y="2"/>
                    </a:lnTo>
                    <a:lnTo>
                      <a:pt x="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7" name="Freeform 527">
                <a:extLst>
                  <a:ext uri="{FF2B5EF4-FFF2-40B4-BE49-F238E27FC236}">
                    <a16:creationId xmlns:a16="http://schemas.microsoft.com/office/drawing/2014/main" id="{C4FEED74-6DFF-49B7-AE8E-FADFC0BDF40D}"/>
                  </a:ext>
                </a:extLst>
              </p:cNvPr>
              <p:cNvSpPr>
                <a:spLocks/>
              </p:cNvSpPr>
              <p:nvPr/>
            </p:nvSpPr>
            <p:spPr bwMode="auto">
              <a:xfrm>
                <a:off x="1906" y="1223"/>
                <a:ext cx="30" cy="5"/>
              </a:xfrm>
              <a:custGeom>
                <a:avLst/>
                <a:gdLst>
                  <a:gd name="T0" fmla="*/ 0 w 61"/>
                  <a:gd name="T1" fmla="*/ 1 h 9"/>
                  <a:gd name="T2" fmla="*/ 0 w 61"/>
                  <a:gd name="T3" fmla="*/ 1 h 9"/>
                  <a:gd name="T4" fmla="*/ 0 w 61"/>
                  <a:gd name="T5" fmla="*/ 1 h 9"/>
                  <a:gd name="T6" fmla="*/ 0 w 61"/>
                  <a:gd name="T7" fmla="*/ 1 h 9"/>
                  <a:gd name="T8" fmla="*/ 0 w 61"/>
                  <a:gd name="T9" fmla="*/ 1 h 9"/>
                  <a:gd name="T10" fmla="*/ 0 w 61"/>
                  <a:gd name="T11" fmla="*/ 1 h 9"/>
                  <a:gd name="T12" fmla="*/ 0 w 61"/>
                  <a:gd name="T13" fmla="*/ 1 h 9"/>
                  <a:gd name="T14" fmla="*/ 0 w 61"/>
                  <a:gd name="T15" fmla="*/ 1 h 9"/>
                  <a:gd name="T16" fmla="*/ 0 w 61"/>
                  <a:gd name="T17" fmla="*/ 1 h 9"/>
                  <a:gd name="T18" fmla="*/ 0 w 61"/>
                  <a:gd name="T19" fmla="*/ 1 h 9"/>
                  <a:gd name="T20" fmla="*/ 0 w 61"/>
                  <a:gd name="T21" fmla="*/ 1 h 9"/>
                  <a:gd name="T22" fmla="*/ 0 w 61"/>
                  <a:gd name="T23" fmla="*/ 0 h 9"/>
                  <a:gd name="T24" fmla="*/ 0 w 61"/>
                  <a:gd name="T25" fmla="*/ 0 h 9"/>
                  <a:gd name="T26" fmla="*/ 0 w 61"/>
                  <a:gd name="T27" fmla="*/ 1 h 9"/>
                  <a:gd name="T28" fmla="*/ 0 w 61"/>
                  <a:gd name="T29" fmla="*/ 1 h 9"/>
                  <a:gd name="T30" fmla="*/ 0 w 61"/>
                  <a:gd name="T31" fmla="*/ 1 h 9"/>
                  <a:gd name="T32" fmla="*/ 0 w 61"/>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9">
                    <a:moveTo>
                      <a:pt x="61" y="4"/>
                    </a:moveTo>
                    <a:lnTo>
                      <a:pt x="56" y="4"/>
                    </a:lnTo>
                    <a:lnTo>
                      <a:pt x="48" y="5"/>
                    </a:lnTo>
                    <a:lnTo>
                      <a:pt x="38" y="6"/>
                    </a:lnTo>
                    <a:lnTo>
                      <a:pt x="27" y="8"/>
                    </a:lnTo>
                    <a:lnTo>
                      <a:pt x="17" y="9"/>
                    </a:lnTo>
                    <a:lnTo>
                      <a:pt x="8" y="9"/>
                    </a:lnTo>
                    <a:lnTo>
                      <a:pt x="2" y="8"/>
                    </a:lnTo>
                    <a:lnTo>
                      <a:pt x="0" y="5"/>
                    </a:lnTo>
                    <a:lnTo>
                      <a:pt x="2" y="2"/>
                    </a:lnTo>
                    <a:lnTo>
                      <a:pt x="9" y="1"/>
                    </a:lnTo>
                    <a:lnTo>
                      <a:pt x="17" y="0"/>
                    </a:lnTo>
                    <a:lnTo>
                      <a:pt x="26" y="0"/>
                    </a:lnTo>
                    <a:lnTo>
                      <a:pt x="37" y="1"/>
                    </a:lnTo>
                    <a:lnTo>
                      <a:pt x="46" y="2"/>
                    </a:lnTo>
                    <a:lnTo>
                      <a:pt x="55" y="3"/>
                    </a:lnTo>
                    <a:lnTo>
                      <a:pt x="61" y="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8" name="Freeform 528">
                <a:extLst>
                  <a:ext uri="{FF2B5EF4-FFF2-40B4-BE49-F238E27FC236}">
                    <a16:creationId xmlns:a16="http://schemas.microsoft.com/office/drawing/2014/main" id="{74D4B54A-91A6-4B6C-8FD9-3C3C794EDD0E}"/>
                  </a:ext>
                </a:extLst>
              </p:cNvPr>
              <p:cNvSpPr>
                <a:spLocks/>
              </p:cNvSpPr>
              <p:nvPr/>
            </p:nvSpPr>
            <p:spPr bwMode="auto">
              <a:xfrm>
                <a:off x="1928" y="1229"/>
                <a:ext cx="42" cy="33"/>
              </a:xfrm>
              <a:custGeom>
                <a:avLst/>
                <a:gdLst>
                  <a:gd name="T0" fmla="*/ 2 w 84"/>
                  <a:gd name="T1" fmla="*/ 0 h 66"/>
                  <a:gd name="T2" fmla="*/ 2 w 84"/>
                  <a:gd name="T3" fmla="*/ 1 h 66"/>
                  <a:gd name="T4" fmla="*/ 1 w 84"/>
                  <a:gd name="T5" fmla="*/ 1 h 66"/>
                  <a:gd name="T6" fmla="*/ 1 w 84"/>
                  <a:gd name="T7" fmla="*/ 1 h 66"/>
                  <a:gd name="T8" fmla="*/ 1 w 84"/>
                  <a:gd name="T9" fmla="*/ 1 h 66"/>
                  <a:gd name="T10" fmla="*/ 1 w 84"/>
                  <a:gd name="T11" fmla="*/ 1 h 66"/>
                  <a:gd name="T12" fmla="*/ 1 w 84"/>
                  <a:gd name="T13" fmla="*/ 1 h 66"/>
                  <a:gd name="T14" fmla="*/ 0 w 84"/>
                  <a:gd name="T15" fmla="*/ 1 h 66"/>
                  <a:gd name="T16" fmla="*/ 1 w 84"/>
                  <a:gd name="T17" fmla="*/ 2 h 66"/>
                  <a:gd name="T18" fmla="*/ 1 w 84"/>
                  <a:gd name="T19" fmla="*/ 2 h 66"/>
                  <a:gd name="T20" fmla="*/ 1 w 84"/>
                  <a:gd name="T21" fmla="*/ 1 h 66"/>
                  <a:gd name="T22" fmla="*/ 1 w 84"/>
                  <a:gd name="T23" fmla="*/ 1 h 66"/>
                  <a:gd name="T24" fmla="*/ 1 w 84"/>
                  <a:gd name="T25" fmla="*/ 1 h 66"/>
                  <a:gd name="T26" fmla="*/ 1 w 84"/>
                  <a:gd name="T27" fmla="*/ 1 h 66"/>
                  <a:gd name="T28" fmla="*/ 2 w 84"/>
                  <a:gd name="T29" fmla="*/ 1 h 66"/>
                  <a:gd name="T30" fmla="*/ 2 w 84"/>
                  <a:gd name="T31" fmla="*/ 1 h 66"/>
                  <a:gd name="T32" fmla="*/ 2 w 84"/>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66">
                    <a:moveTo>
                      <a:pt x="84" y="0"/>
                    </a:moveTo>
                    <a:lnTo>
                      <a:pt x="75" y="5"/>
                    </a:lnTo>
                    <a:lnTo>
                      <a:pt x="61" y="12"/>
                    </a:lnTo>
                    <a:lnTo>
                      <a:pt x="46" y="21"/>
                    </a:lnTo>
                    <a:lnTo>
                      <a:pt x="30" y="31"/>
                    </a:lnTo>
                    <a:lnTo>
                      <a:pt x="16" y="43"/>
                    </a:lnTo>
                    <a:lnTo>
                      <a:pt x="5" y="52"/>
                    </a:lnTo>
                    <a:lnTo>
                      <a:pt x="0" y="60"/>
                    </a:lnTo>
                    <a:lnTo>
                      <a:pt x="1" y="66"/>
                    </a:lnTo>
                    <a:lnTo>
                      <a:pt x="8" y="66"/>
                    </a:lnTo>
                    <a:lnTo>
                      <a:pt x="17" y="60"/>
                    </a:lnTo>
                    <a:lnTo>
                      <a:pt x="28" y="51"/>
                    </a:lnTo>
                    <a:lnTo>
                      <a:pt x="41" y="39"/>
                    </a:lnTo>
                    <a:lnTo>
                      <a:pt x="53" y="27"/>
                    </a:lnTo>
                    <a:lnTo>
                      <a:pt x="65" y="15"/>
                    </a:lnTo>
                    <a:lnTo>
                      <a:pt x="76" y="6"/>
                    </a:lnTo>
                    <a:lnTo>
                      <a:pt x="8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49" name="Freeform 529">
                <a:extLst>
                  <a:ext uri="{FF2B5EF4-FFF2-40B4-BE49-F238E27FC236}">
                    <a16:creationId xmlns:a16="http://schemas.microsoft.com/office/drawing/2014/main" id="{D26F7F92-E9D7-411C-8E3B-34D63072F68B}"/>
                  </a:ext>
                </a:extLst>
              </p:cNvPr>
              <p:cNvSpPr>
                <a:spLocks/>
              </p:cNvSpPr>
              <p:nvPr/>
            </p:nvSpPr>
            <p:spPr bwMode="auto">
              <a:xfrm>
                <a:off x="1947" y="1228"/>
                <a:ext cx="38" cy="35"/>
              </a:xfrm>
              <a:custGeom>
                <a:avLst/>
                <a:gdLst>
                  <a:gd name="T0" fmla="*/ 2 w 76"/>
                  <a:gd name="T1" fmla="*/ 0 h 70"/>
                  <a:gd name="T2" fmla="*/ 2 w 76"/>
                  <a:gd name="T3" fmla="*/ 1 h 70"/>
                  <a:gd name="T4" fmla="*/ 1 w 76"/>
                  <a:gd name="T5" fmla="*/ 1 h 70"/>
                  <a:gd name="T6" fmla="*/ 1 w 76"/>
                  <a:gd name="T7" fmla="*/ 1 h 70"/>
                  <a:gd name="T8" fmla="*/ 1 w 76"/>
                  <a:gd name="T9" fmla="*/ 1 h 70"/>
                  <a:gd name="T10" fmla="*/ 1 w 76"/>
                  <a:gd name="T11" fmla="*/ 1 h 70"/>
                  <a:gd name="T12" fmla="*/ 1 w 76"/>
                  <a:gd name="T13" fmla="*/ 1 h 70"/>
                  <a:gd name="T14" fmla="*/ 0 w 76"/>
                  <a:gd name="T15" fmla="*/ 2 h 70"/>
                  <a:gd name="T16" fmla="*/ 1 w 76"/>
                  <a:gd name="T17" fmla="*/ 2 h 70"/>
                  <a:gd name="T18" fmla="*/ 1 w 76"/>
                  <a:gd name="T19" fmla="*/ 2 h 70"/>
                  <a:gd name="T20" fmla="*/ 1 w 76"/>
                  <a:gd name="T21" fmla="*/ 1 h 70"/>
                  <a:gd name="T22" fmla="*/ 1 w 76"/>
                  <a:gd name="T23" fmla="*/ 1 h 70"/>
                  <a:gd name="T24" fmla="*/ 1 w 76"/>
                  <a:gd name="T25" fmla="*/ 1 h 70"/>
                  <a:gd name="T26" fmla="*/ 1 w 76"/>
                  <a:gd name="T27" fmla="*/ 1 h 70"/>
                  <a:gd name="T28" fmla="*/ 1 w 76"/>
                  <a:gd name="T29" fmla="*/ 1 h 70"/>
                  <a:gd name="T30" fmla="*/ 2 w 76"/>
                  <a:gd name="T31" fmla="*/ 1 h 70"/>
                  <a:gd name="T32" fmla="*/ 2 w 7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70">
                    <a:moveTo>
                      <a:pt x="76" y="0"/>
                    </a:moveTo>
                    <a:lnTo>
                      <a:pt x="66" y="6"/>
                    </a:lnTo>
                    <a:lnTo>
                      <a:pt x="54" y="15"/>
                    </a:lnTo>
                    <a:lnTo>
                      <a:pt x="40" y="25"/>
                    </a:lnTo>
                    <a:lnTo>
                      <a:pt x="25" y="38"/>
                    </a:lnTo>
                    <a:lnTo>
                      <a:pt x="13" y="49"/>
                    </a:lnTo>
                    <a:lnTo>
                      <a:pt x="4" y="59"/>
                    </a:lnTo>
                    <a:lnTo>
                      <a:pt x="0" y="67"/>
                    </a:lnTo>
                    <a:lnTo>
                      <a:pt x="2" y="70"/>
                    </a:lnTo>
                    <a:lnTo>
                      <a:pt x="9" y="68"/>
                    </a:lnTo>
                    <a:lnTo>
                      <a:pt x="18" y="61"/>
                    </a:lnTo>
                    <a:lnTo>
                      <a:pt x="29" y="50"/>
                    </a:lnTo>
                    <a:lnTo>
                      <a:pt x="40" y="38"/>
                    </a:lnTo>
                    <a:lnTo>
                      <a:pt x="51" y="25"/>
                    </a:lnTo>
                    <a:lnTo>
                      <a:pt x="61" y="14"/>
                    </a:lnTo>
                    <a:lnTo>
                      <a:pt x="70" y="4"/>
                    </a:lnTo>
                    <a:lnTo>
                      <a:pt x="7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0" name="Freeform 530">
                <a:extLst>
                  <a:ext uri="{FF2B5EF4-FFF2-40B4-BE49-F238E27FC236}">
                    <a16:creationId xmlns:a16="http://schemas.microsoft.com/office/drawing/2014/main" id="{0960E0AB-AFB9-4299-A74D-047FE2FADD72}"/>
                  </a:ext>
                </a:extLst>
              </p:cNvPr>
              <p:cNvSpPr>
                <a:spLocks/>
              </p:cNvSpPr>
              <p:nvPr/>
            </p:nvSpPr>
            <p:spPr bwMode="auto">
              <a:xfrm>
                <a:off x="1967" y="1227"/>
                <a:ext cx="34" cy="38"/>
              </a:xfrm>
              <a:custGeom>
                <a:avLst/>
                <a:gdLst>
                  <a:gd name="T0" fmla="*/ 2 w 68"/>
                  <a:gd name="T1" fmla="*/ 0 h 75"/>
                  <a:gd name="T2" fmla="*/ 1 w 68"/>
                  <a:gd name="T3" fmla="*/ 1 h 75"/>
                  <a:gd name="T4" fmla="*/ 1 w 68"/>
                  <a:gd name="T5" fmla="*/ 1 h 75"/>
                  <a:gd name="T6" fmla="*/ 1 w 68"/>
                  <a:gd name="T7" fmla="*/ 1 h 75"/>
                  <a:gd name="T8" fmla="*/ 1 w 68"/>
                  <a:gd name="T9" fmla="*/ 1 h 75"/>
                  <a:gd name="T10" fmla="*/ 1 w 68"/>
                  <a:gd name="T11" fmla="*/ 1 h 75"/>
                  <a:gd name="T12" fmla="*/ 1 w 68"/>
                  <a:gd name="T13" fmla="*/ 1 h 75"/>
                  <a:gd name="T14" fmla="*/ 0 w 68"/>
                  <a:gd name="T15" fmla="*/ 2 h 75"/>
                  <a:gd name="T16" fmla="*/ 1 w 68"/>
                  <a:gd name="T17" fmla="*/ 2 h 75"/>
                  <a:gd name="T18" fmla="*/ 1 w 68"/>
                  <a:gd name="T19" fmla="*/ 2 h 75"/>
                  <a:gd name="T20" fmla="*/ 1 w 68"/>
                  <a:gd name="T21" fmla="*/ 2 h 75"/>
                  <a:gd name="T22" fmla="*/ 1 w 68"/>
                  <a:gd name="T23" fmla="*/ 1 h 75"/>
                  <a:gd name="T24" fmla="*/ 1 w 68"/>
                  <a:gd name="T25" fmla="*/ 1 h 75"/>
                  <a:gd name="T26" fmla="*/ 1 w 68"/>
                  <a:gd name="T27" fmla="*/ 1 h 75"/>
                  <a:gd name="T28" fmla="*/ 1 w 68"/>
                  <a:gd name="T29" fmla="*/ 1 h 75"/>
                  <a:gd name="T30" fmla="*/ 1 w 68"/>
                  <a:gd name="T31" fmla="*/ 1 h 75"/>
                  <a:gd name="T32" fmla="*/ 2 w 68"/>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75">
                    <a:moveTo>
                      <a:pt x="68" y="0"/>
                    </a:moveTo>
                    <a:lnTo>
                      <a:pt x="58" y="7"/>
                    </a:lnTo>
                    <a:lnTo>
                      <a:pt x="46" y="17"/>
                    </a:lnTo>
                    <a:lnTo>
                      <a:pt x="33" y="28"/>
                    </a:lnTo>
                    <a:lnTo>
                      <a:pt x="21" y="41"/>
                    </a:lnTo>
                    <a:lnTo>
                      <a:pt x="10" y="54"/>
                    </a:lnTo>
                    <a:lnTo>
                      <a:pt x="3" y="63"/>
                    </a:lnTo>
                    <a:lnTo>
                      <a:pt x="0" y="71"/>
                    </a:lnTo>
                    <a:lnTo>
                      <a:pt x="2" y="75"/>
                    </a:lnTo>
                    <a:lnTo>
                      <a:pt x="8" y="72"/>
                    </a:lnTo>
                    <a:lnTo>
                      <a:pt x="16" y="65"/>
                    </a:lnTo>
                    <a:lnTo>
                      <a:pt x="25" y="54"/>
                    </a:lnTo>
                    <a:lnTo>
                      <a:pt x="35" y="41"/>
                    </a:lnTo>
                    <a:lnTo>
                      <a:pt x="44" y="27"/>
                    </a:lnTo>
                    <a:lnTo>
                      <a:pt x="53" y="15"/>
                    </a:lnTo>
                    <a:lnTo>
                      <a:pt x="61" y="5"/>
                    </a:lnTo>
                    <a:lnTo>
                      <a:pt x="6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1" name="Freeform 531">
                <a:extLst>
                  <a:ext uri="{FF2B5EF4-FFF2-40B4-BE49-F238E27FC236}">
                    <a16:creationId xmlns:a16="http://schemas.microsoft.com/office/drawing/2014/main" id="{6475F5DC-A80E-436E-9F2E-63BF0E96CADA}"/>
                  </a:ext>
                </a:extLst>
              </p:cNvPr>
              <p:cNvSpPr>
                <a:spLocks/>
              </p:cNvSpPr>
              <p:nvPr/>
            </p:nvSpPr>
            <p:spPr bwMode="auto">
              <a:xfrm>
                <a:off x="1992" y="1224"/>
                <a:ext cx="26" cy="36"/>
              </a:xfrm>
              <a:custGeom>
                <a:avLst/>
                <a:gdLst>
                  <a:gd name="T0" fmla="*/ 1 w 52"/>
                  <a:gd name="T1" fmla="*/ 0 h 70"/>
                  <a:gd name="T2" fmla="*/ 1 w 52"/>
                  <a:gd name="T3" fmla="*/ 1 h 70"/>
                  <a:gd name="T4" fmla="*/ 1 w 52"/>
                  <a:gd name="T5" fmla="*/ 1 h 70"/>
                  <a:gd name="T6" fmla="*/ 1 w 52"/>
                  <a:gd name="T7" fmla="*/ 1 h 70"/>
                  <a:gd name="T8" fmla="*/ 1 w 52"/>
                  <a:gd name="T9" fmla="*/ 1 h 70"/>
                  <a:gd name="T10" fmla="*/ 1 w 52"/>
                  <a:gd name="T11" fmla="*/ 1 h 70"/>
                  <a:gd name="T12" fmla="*/ 1 w 52"/>
                  <a:gd name="T13" fmla="*/ 1 h 70"/>
                  <a:gd name="T14" fmla="*/ 0 w 52"/>
                  <a:gd name="T15" fmla="*/ 2 h 70"/>
                  <a:gd name="T16" fmla="*/ 1 w 52"/>
                  <a:gd name="T17" fmla="*/ 2 h 70"/>
                  <a:gd name="T18" fmla="*/ 1 w 52"/>
                  <a:gd name="T19" fmla="*/ 2 h 70"/>
                  <a:gd name="T20" fmla="*/ 1 w 52"/>
                  <a:gd name="T21" fmla="*/ 1 h 70"/>
                  <a:gd name="T22" fmla="*/ 1 w 52"/>
                  <a:gd name="T23" fmla="*/ 1 h 70"/>
                  <a:gd name="T24" fmla="*/ 1 w 52"/>
                  <a:gd name="T25" fmla="*/ 1 h 70"/>
                  <a:gd name="T26" fmla="*/ 1 w 52"/>
                  <a:gd name="T27" fmla="*/ 1 h 70"/>
                  <a:gd name="T28" fmla="*/ 1 w 52"/>
                  <a:gd name="T29" fmla="*/ 1 h 70"/>
                  <a:gd name="T30" fmla="*/ 1 w 52"/>
                  <a:gd name="T31" fmla="*/ 1 h 70"/>
                  <a:gd name="T32" fmla="*/ 1 w 52"/>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0">
                    <a:moveTo>
                      <a:pt x="52" y="0"/>
                    </a:moveTo>
                    <a:lnTo>
                      <a:pt x="45" y="7"/>
                    </a:lnTo>
                    <a:lnTo>
                      <a:pt x="35" y="16"/>
                    </a:lnTo>
                    <a:lnTo>
                      <a:pt x="25" y="28"/>
                    </a:lnTo>
                    <a:lnTo>
                      <a:pt x="15" y="39"/>
                    </a:lnTo>
                    <a:lnTo>
                      <a:pt x="7" y="51"/>
                    </a:lnTo>
                    <a:lnTo>
                      <a:pt x="2" y="61"/>
                    </a:lnTo>
                    <a:lnTo>
                      <a:pt x="0" y="68"/>
                    </a:lnTo>
                    <a:lnTo>
                      <a:pt x="5" y="70"/>
                    </a:lnTo>
                    <a:lnTo>
                      <a:pt x="12" y="68"/>
                    </a:lnTo>
                    <a:lnTo>
                      <a:pt x="19" y="61"/>
                    </a:lnTo>
                    <a:lnTo>
                      <a:pt x="26" y="52"/>
                    </a:lnTo>
                    <a:lnTo>
                      <a:pt x="32" y="40"/>
                    </a:lnTo>
                    <a:lnTo>
                      <a:pt x="37" y="28"/>
                    </a:lnTo>
                    <a:lnTo>
                      <a:pt x="42" y="16"/>
                    </a:lnTo>
                    <a:lnTo>
                      <a:pt x="48" y="7"/>
                    </a:lnTo>
                    <a:lnTo>
                      <a:pt x="5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2" name="Freeform 532">
                <a:extLst>
                  <a:ext uri="{FF2B5EF4-FFF2-40B4-BE49-F238E27FC236}">
                    <a16:creationId xmlns:a16="http://schemas.microsoft.com/office/drawing/2014/main" id="{334BA999-76BE-4C30-A753-AF896A041658}"/>
                  </a:ext>
                </a:extLst>
              </p:cNvPr>
              <p:cNvSpPr>
                <a:spLocks/>
              </p:cNvSpPr>
              <p:nvPr/>
            </p:nvSpPr>
            <p:spPr bwMode="auto">
              <a:xfrm>
                <a:off x="2014" y="1222"/>
                <a:ext cx="23" cy="35"/>
              </a:xfrm>
              <a:custGeom>
                <a:avLst/>
                <a:gdLst>
                  <a:gd name="T0" fmla="*/ 0 w 47"/>
                  <a:gd name="T1" fmla="*/ 0 h 69"/>
                  <a:gd name="T2" fmla="*/ 0 w 47"/>
                  <a:gd name="T3" fmla="*/ 1 h 69"/>
                  <a:gd name="T4" fmla="*/ 0 w 47"/>
                  <a:gd name="T5" fmla="*/ 1 h 69"/>
                  <a:gd name="T6" fmla="*/ 0 w 47"/>
                  <a:gd name="T7" fmla="*/ 1 h 69"/>
                  <a:gd name="T8" fmla="*/ 0 w 47"/>
                  <a:gd name="T9" fmla="*/ 1 h 69"/>
                  <a:gd name="T10" fmla="*/ 0 w 47"/>
                  <a:gd name="T11" fmla="*/ 1 h 69"/>
                  <a:gd name="T12" fmla="*/ 0 w 47"/>
                  <a:gd name="T13" fmla="*/ 1 h 69"/>
                  <a:gd name="T14" fmla="*/ 0 w 47"/>
                  <a:gd name="T15" fmla="*/ 2 h 69"/>
                  <a:gd name="T16" fmla="*/ 0 w 47"/>
                  <a:gd name="T17" fmla="*/ 2 h 69"/>
                  <a:gd name="T18" fmla="*/ 0 w 47"/>
                  <a:gd name="T19" fmla="*/ 2 h 69"/>
                  <a:gd name="T20" fmla="*/ 0 w 47"/>
                  <a:gd name="T21" fmla="*/ 1 h 69"/>
                  <a:gd name="T22" fmla="*/ 0 w 47"/>
                  <a:gd name="T23" fmla="*/ 1 h 69"/>
                  <a:gd name="T24" fmla="*/ 0 w 47"/>
                  <a:gd name="T25" fmla="*/ 1 h 69"/>
                  <a:gd name="T26" fmla="*/ 0 w 47"/>
                  <a:gd name="T27" fmla="*/ 1 h 69"/>
                  <a:gd name="T28" fmla="*/ 0 w 47"/>
                  <a:gd name="T29" fmla="*/ 1 h 69"/>
                  <a:gd name="T30" fmla="*/ 0 w 47"/>
                  <a:gd name="T31" fmla="*/ 1 h 69"/>
                  <a:gd name="T32" fmla="*/ 0 w 47"/>
                  <a:gd name="T33" fmla="*/ 0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9">
                    <a:moveTo>
                      <a:pt x="47" y="0"/>
                    </a:moveTo>
                    <a:lnTo>
                      <a:pt x="42" y="7"/>
                    </a:lnTo>
                    <a:lnTo>
                      <a:pt x="32" y="16"/>
                    </a:lnTo>
                    <a:lnTo>
                      <a:pt x="23" y="29"/>
                    </a:lnTo>
                    <a:lnTo>
                      <a:pt x="14" y="41"/>
                    </a:lnTo>
                    <a:lnTo>
                      <a:pt x="6" y="52"/>
                    </a:lnTo>
                    <a:lnTo>
                      <a:pt x="1" y="61"/>
                    </a:lnTo>
                    <a:lnTo>
                      <a:pt x="0" y="68"/>
                    </a:lnTo>
                    <a:lnTo>
                      <a:pt x="5" y="69"/>
                    </a:lnTo>
                    <a:lnTo>
                      <a:pt x="12" y="66"/>
                    </a:lnTo>
                    <a:lnTo>
                      <a:pt x="18" y="58"/>
                    </a:lnTo>
                    <a:lnTo>
                      <a:pt x="25" y="49"/>
                    </a:lnTo>
                    <a:lnTo>
                      <a:pt x="31" y="36"/>
                    </a:lnTo>
                    <a:lnTo>
                      <a:pt x="36" y="24"/>
                    </a:lnTo>
                    <a:lnTo>
                      <a:pt x="40" y="14"/>
                    </a:lnTo>
                    <a:lnTo>
                      <a:pt x="44" y="5"/>
                    </a:lnTo>
                    <a:lnTo>
                      <a:pt x="4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3" name="Freeform 533">
                <a:extLst>
                  <a:ext uri="{FF2B5EF4-FFF2-40B4-BE49-F238E27FC236}">
                    <a16:creationId xmlns:a16="http://schemas.microsoft.com/office/drawing/2014/main" id="{C548B1FC-B99D-405B-9DC1-8C4DBC4F645B}"/>
                  </a:ext>
                </a:extLst>
              </p:cNvPr>
              <p:cNvSpPr>
                <a:spLocks/>
              </p:cNvSpPr>
              <p:nvPr/>
            </p:nvSpPr>
            <p:spPr bwMode="auto">
              <a:xfrm>
                <a:off x="2042" y="1219"/>
                <a:ext cx="12" cy="30"/>
              </a:xfrm>
              <a:custGeom>
                <a:avLst/>
                <a:gdLst>
                  <a:gd name="T0" fmla="*/ 0 w 26"/>
                  <a:gd name="T1" fmla="*/ 0 h 59"/>
                  <a:gd name="T2" fmla="*/ 0 w 26"/>
                  <a:gd name="T3" fmla="*/ 1 h 59"/>
                  <a:gd name="T4" fmla="*/ 0 w 26"/>
                  <a:gd name="T5" fmla="*/ 1 h 59"/>
                  <a:gd name="T6" fmla="*/ 0 w 26"/>
                  <a:gd name="T7" fmla="*/ 1 h 59"/>
                  <a:gd name="T8" fmla="*/ 0 w 26"/>
                  <a:gd name="T9" fmla="*/ 1 h 59"/>
                  <a:gd name="T10" fmla="*/ 0 w 26"/>
                  <a:gd name="T11" fmla="*/ 1 h 59"/>
                  <a:gd name="T12" fmla="*/ 0 w 26"/>
                  <a:gd name="T13" fmla="*/ 1 h 59"/>
                  <a:gd name="T14" fmla="*/ 0 w 26"/>
                  <a:gd name="T15" fmla="*/ 1 h 59"/>
                  <a:gd name="T16" fmla="*/ 0 w 26"/>
                  <a:gd name="T17" fmla="*/ 1 h 59"/>
                  <a:gd name="T18" fmla="*/ 0 w 26"/>
                  <a:gd name="T19" fmla="*/ 1 h 59"/>
                  <a:gd name="T20" fmla="*/ 0 w 26"/>
                  <a:gd name="T21" fmla="*/ 1 h 59"/>
                  <a:gd name="T22" fmla="*/ 0 w 26"/>
                  <a:gd name="T23" fmla="*/ 1 h 59"/>
                  <a:gd name="T24" fmla="*/ 0 w 2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59">
                    <a:moveTo>
                      <a:pt x="26" y="0"/>
                    </a:moveTo>
                    <a:lnTo>
                      <a:pt x="20" y="6"/>
                    </a:lnTo>
                    <a:lnTo>
                      <a:pt x="14" y="16"/>
                    </a:lnTo>
                    <a:lnTo>
                      <a:pt x="9" y="26"/>
                    </a:lnTo>
                    <a:lnTo>
                      <a:pt x="5" y="36"/>
                    </a:lnTo>
                    <a:lnTo>
                      <a:pt x="2" y="46"/>
                    </a:lnTo>
                    <a:lnTo>
                      <a:pt x="0" y="53"/>
                    </a:lnTo>
                    <a:lnTo>
                      <a:pt x="3" y="58"/>
                    </a:lnTo>
                    <a:lnTo>
                      <a:pt x="9" y="59"/>
                    </a:lnTo>
                    <a:lnTo>
                      <a:pt x="19" y="51"/>
                    </a:lnTo>
                    <a:lnTo>
                      <a:pt x="21" y="33"/>
                    </a:lnTo>
                    <a:lnTo>
                      <a:pt x="22" y="13"/>
                    </a:lnTo>
                    <a:lnTo>
                      <a:pt x="26"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4" name="Freeform 534">
                <a:extLst>
                  <a:ext uri="{FF2B5EF4-FFF2-40B4-BE49-F238E27FC236}">
                    <a16:creationId xmlns:a16="http://schemas.microsoft.com/office/drawing/2014/main" id="{926A730B-EBB8-468C-A330-32F7BE6746AE}"/>
                  </a:ext>
                </a:extLst>
              </p:cNvPr>
              <p:cNvSpPr>
                <a:spLocks/>
              </p:cNvSpPr>
              <p:nvPr/>
            </p:nvSpPr>
            <p:spPr bwMode="auto">
              <a:xfrm>
                <a:off x="2062" y="1216"/>
                <a:ext cx="6" cy="26"/>
              </a:xfrm>
              <a:custGeom>
                <a:avLst/>
                <a:gdLst>
                  <a:gd name="T0" fmla="*/ 1 w 11"/>
                  <a:gd name="T1" fmla="*/ 0 h 51"/>
                  <a:gd name="T2" fmla="*/ 1 w 11"/>
                  <a:gd name="T3" fmla="*/ 1 h 51"/>
                  <a:gd name="T4" fmla="*/ 1 w 11"/>
                  <a:gd name="T5" fmla="*/ 1 h 51"/>
                  <a:gd name="T6" fmla="*/ 0 w 11"/>
                  <a:gd name="T7" fmla="*/ 1 h 51"/>
                  <a:gd name="T8" fmla="*/ 1 w 11"/>
                  <a:gd name="T9" fmla="*/ 1 h 51"/>
                  <a:gd name="T10" fmla="*/ 1 w 11"/>
                  <a:gd name="T11" fmla="*/ 1 h 51"/>
                  <a:gd name="T12" fmla="*/ 1 w 11"/>
                  <a:gd name="T13" fmla="*/ 1 h 51"/>
                  <a:gd name="T14" fmla="*/ 1 w 11"/>
                  <a:gd name="T15" fmla="*/ 1 h 51"/>
                  <a:gd name="T16" fmla="*/ 1 w 1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51">
                    <a:moveTo>
                      <a:pt x="11" y="0"/>
                    </a:moveTo>
                    <a:lnTo>
                      <a:pt x="6" y="12"/>
                    </a:lnTo>
                    <a:lnTo>
                      <a:pt x="1" y="31"/>
                    </a:lnTo>
                    <a:lnTo>
                      <a:pt x="0" y="46"/>
                    </a:lnTo>
                    <a:lnTo>
                      <a:pt x="6" y="51"/>
                    </a:lnTo>
                    <a:lnTo>
                      <a:pt x="11" y="45"/>
                    </a:lnTo>
                    <a:lnTo>
                      <a:pt x="11" y="31"/>
                    </a:lnTo>
                    <a:lnTo>
                      <a:pt x="10" y="15"/>
                    </a:lnTo>
                    <a:lnTo>
                      <a:pt x="1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5" name="Freeform 535">
                <a:extLst>
                  <a:ext uri="{FF2B5EF4-FFF2-40B4-BE49-F238E27FC236}">
                    <a16:creationId xmlns:a16="http://schemas.microsoft.com/office/drawing/2014/main" id="{96D11848-354C-457A-8E9A-7D91E3605868}"/>
                  </a:ext>
                </a:extLst>
              </p:cNvPr>
              <p:cNvSpPr>
                <a:spLocks/>
              </p:cNvSpPr>
              <p:nvPr/>
            </p:nvSpPr>
            <p:spPr bwMode="auto">
              <a:xfrm>
                <a:off x="2077" y="1212"/>
                <a:ext cx="8" cy="25"/>
              </a:xfrm>
              <a:custGeom>
                <a:avLst/>
                <a:gdLst>
                  <a:gd name="T0" fmla="*/ 1 w 15"/>
                  <a:gd name="T1" fmla="*/ 0 h 50"/>
                  <a:gd name="T2" fmla="*/ 1 w 15"/>
                  <a:gd name="T3" fmla="*/ 1 h 50"/>
                  <a:gd name="T4" fmla="*/ 0 w 15"/>
                  <a:gd name="T5" fmla="*/ 1 h 50"/>
                  <a:gd name="T6" fmla="*/ 1 w 15"/>
                  <a:gd name="T7" fmla="*/ 1 h 50"/>
                  <a:gd name="T8" fmla="*/ 1 w 15"/>
                  <a:gd name="T9" fmla="*/ 1 h 50"/>
                  <a:gd name="T10" fmla="*/ 1 w 15"/>
                  <a:gd name="T11" fmla="*/ 1 h 50"/>
                  <a:gd name="T12" fmla="*/ 1 w 15"/>
                  <a:gd name="T13" fmla="*/ 1 h 50"/>
                  <a:gd name="T14" fmla="*/ 1 w 15"/>
                  <a:gd name="T15" fmla="*/ 1 h 50"/>
                  <a:gd name="T16" fmla="*/ 1 w 15"/>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0">
                    <a:moveTo>
                      <a:pt x="7" y="0"/>
                    </a:moveTo>
                    <a:lnTo>
                      <a:pt x="2" y="11"/>
                    </a:lnTo>
                    <a:lnTo>
                      <a:pt x="0" y="28"/>
                    </a:lnTo>
                    <a:lnTo>
                      <a:pt x="2" y="43"/>
                    </a:lnTo>
                    <a:lnTo>
                      <a:pt x="9" y="50"/>
                    </a:lnTo>
                    <a:lnTo>
                      <a:pt x="15" y="46"/>
                    </a:lnTo>
                    <a:lnTo>
                      <a:pt x="13" y="33"/>
                    </a:lnTo>
                    <a:lnTo>
                      <a:pt x="8" y="16"/>
                    </a:lnTo>
                    <a:lnTo>
                      <a:pt x="7"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6" name="Freeform 536">
                <a:extLst>
                  <a:ext uri="{FF2B5EF4-FFF2-40B4-BE49-F238E27FC236}">
                    <a16:creationId xmlns:a16="http://schemas.microsoft.com/office/drawing/2014/main" id="{67DEDB7F-2AE6-4565-9155-E01689EDD8CE}"/>
                  </a:ext>
                </a:extLst>
              </p:cNvPr>
              <p:cNvSpPr>
                <a:spLocks/>
              </p:cNvSpPr>
              <p:nvPr/>
            </p:nvSpPr>
            <p:spPr bwMode="auto">
              <a:xfrm>
                <a:off x="2090" y="1204"/>
                <a:ext cx="8" cy="25"/>
              </a:xfrm>
              <a:custGeom>
                <a:avLst/>
                <a:gdLst>
                  <a:gd name="T0" fmla="*/ 1 w 16"/>
                  <a:gd name="T1" fmla="*/ 0 h 49"/>
                  <a:gd name="T2" fmla="*/ 1 w 16"/>
                  <a:gd name="T3" fmla="*/ 1 h 49"/>
                  <a:gd name="T4" fmla="*/ 1 w 16"/>
                  <a:gd name="T5" fmla="*/ 1 h 49"/>
                  <a:gd name="T6" fmla="*/ 0 w 16"/>
                  <a:gd name="T7" fmla="*/ 1 h 49"/>
                  <a:gd name="T8" fmla="*/ 1 w 16"/>
                  <a:gd name="T9" fmla="*/ 1 h 49"/>
                  <a:gd name="T10" fmla="*/ 1 w 16"/>
                  <a:gd name="T11" fmla="*/ 1 h 49"/>
                  <a:gd name="T12" fmla="*/ 1 w 16"/>
                  <a:gd name="T13" fmla="*/ 1 h 49"/>
                  <a:gd name="T14" fmla="*/ 1 w 16"/>
                  <a:gd name="T15" fmla="*/ 1 h 49"/>
                  <a:gd name="T16" fmla="*/ 1 w 16"/>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9">
                    <a:moveTo>
                      <a:pt x="15" y="0"/>
                    </a:moveTo>
                    <a:lnTo>
                      <a:pt x="8" y="6"/>
                    </a:lnTo>
                    <a:lnTo>
                      <a:pt x="1" y="21"/>
                    </a:lnTo>
                    <a:lnTo>
                      <a:pt x="0" y="39"/>
                    </a:lnTo>
                    <a:lnTo>
                      <a:pt x="7" y="49"/>
                    </a:lnTo>
                    <a:lnTo>
                      <a:pt x="15" y="46"/>
                    </a:lnTo>
                    <a:lnTo>
                      <a:pt x="16" y="32"/>
                    </a:lnTo>
                    <a:lnTo>
                      <a:pt x="15" y="13"/>
                    </a:lnTo>
                    <a:lnTo>
                      <a:pt x="1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7" name="Freeform 537">
                <a:extLst>
                  <a:ext uri="{FF2B5EF4-FFF2-40B4-BE49-F238E27FC236}">
                    <a16:creationId xmlns:a16="http://schemas.microsoft.com/office/drawing/2014/main" id="{0D1E882E-D2DC-4981-8F5F-9D8CA7A1E095}"/>
                  </a:ext>
                </a:extLst>
              </p:cNvPr>
              <p:cNvSpPr>
                <a:spLocks/>
              </p:cNvSpPr>
              <p:nvPr/>
            </p:nvSpPr>
            <p:spPr bwMode="auto">
              <a:xfrm>
                <a:off x="2100" y="1199"/>
                <a:ext cx="7" cy="27"/>
              </a:xfrm>
              <a:custGeom>
                <a:avLst/>
                <a:gdLst>
                  <a:gd name="T0" fmla="*/ 0 w 15"/>
                  <a:gd name="T1" fmla="*/ 0 h 54"/>
                  <a:gd name="T2" fmla="*/ 0 w 15"/>
                  <a:gd name="T3" fmla="*/ 1 h 54"/>
                  <a:gd name="T4" fmla="*/ 0 w 15"/>
                  <a:gd name="T5" fmla="*/ 1 h 54"/>
                  <a:gd name="T6" fmla="*/ 0 w 15"/>
                  <a:gd name="T7" fmla="*/ 1 h 54"/>
                  <a:gd name="T8" fmla="*/ 0 w 15"/>
                  <a:gd name="T9" fmla="*/ 1 h 54"/>
                  <a:gd name="T10" fmla="*/ 0 w 15"/>
                  <a:gd name="T11" fmla="*/ 1 h 54"/>
                  <a:gd name="T12" fmla="*/ 0 w 15"/>
                  <a:gd name="T13" fmla="*/ 1 h 54"/>
                  <a:gd name="T14" fmla="*/ 0 w 15"/>
                  <a:gd name="T15" fmla="*/ 1 h 54"/>
                  <a:gd name="T16" fmla="*/ 0 w 15"/>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54">
                    <a:moveTo>
                      <a:pt x="11" y="0"/>
                    </a:moveTo>
                    <a:lnTo>
                      <a:pt x="7" y="12"/>
                    </a:lnTo>
                    <a:lnTo>
                      <a:pt x="2" y="27"/>
                    </a:lnTo>
                    <a:lnTo>
                      <a:pt x="0" y="43"/>
                    </a:lnTo>
                    <a:lnTo>
                      <a:pt x="6" y="54"/>
                    </a:lnTo>
                    <a:lnTo>
                      <a:pt x="12" y="51"/>
                    </a:lnTo>
                    <a:lnTo>
                      <a:pt x="15" y="34"/>
                    </a:lnTo>
                    <a:lnTo>
                      <a:pt x="14" y="14"/>
                    </a:lnTo>
                    <a:lnTo>
                      <a:pt x="1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8" name="Freeform 538">
                <a:extLst>
                  <a:ext uri="{FF2B5EF4-FFF2-40B4-BE49-F238E27FC236}">
                    <a16:creationId xmlns:a16="http://schemas.microsoft.com/office/drawing/2014/main" id="{CFB76692-C4B2-4061-9E92-DBC3A030EABF}"/>
                  </a:ext>
                </a:extLst>
              </p:cNvPr>
              <p:cNvSpPr>
                <a:spLocks/>
              </p:cNvSpPr>
              <p:nvPr/>
            </p:nvSpPr>
            <p:spPr bwMode="auto">
              <a:xfrm>
                <a:off x="1912" y="1228"/>
                <a:ext cx="42" cy="27"/>
              </a:xfrm>
              <a:custGeom>
                <a:avLst/>
                <a:gdLst>
                  <a:gd name="T0" fmla="*/ 0 w 85"/>
                  <a:gd name="T1" fmla="*/ 1 h 54"/>
                  <a:gd name="T2" fmla="*/ 0 w 85"/>
                  <a:gd name="T3" fmla="*/ 1 h 54"/>
                  <a:gd name="T4" fmla="*/ 0 w 85"/>
                  <a:gd name="T5" fmla="*/ 1 h 54"/>
                  <a:gd name="T6" fmla="*/ 0 w 85"/>
                  <a:gd name="T7" fmla="*/ 1 h 54"/>
                  <a:gd name="T8" fmla="*/ 0 w 85"/>
                  <a:gd name="T9" fmla="*/ 1 h 54"/>
                  <a:gd name="T10" fmla="*/ 0 w 85"/>
                  <a:gd name="T11" fmla="*/ 1 h 54"/>
                  <a:gd name="T12" fmla="*/ 0 w 85"/>
                  <a:gd name="T13" fmla="*/ 1 h 54"/>
                  <a:gd name="T14" fmla="*/ 1 w 85"/>
                  <a:gd name="T15" fmla="*/ 1 h 54"/>
                  <a:gd name="T16" fmla="*/ 1 w 85"/>
                  <a:gd name="T17" fmla="*/ 0 h 54"/>
                  <a:gd name="T18" fmla="*/ 1 w 85"/>
                  <a:gd name="T19" fmla="*/ 1 h 54"/>
                  <a:gd name="T20" fmla="*/ 0 w 85"/>
                  <a:gd name="T21" fmla="*/ 1 h 54"/>
                  <a:gd name="T22" fmla="*/ 0 w 85"/>
                  <a:gd name="T23" fmla="*/ 1 h 54"/>
                  <a:gd name="T24" fmla="*/ 0 w 85"/>
                  <a:gd name="T25" fmla="*/ 1 h 54"/>
                  <a:gd name="T26" fmla="*/ 0 w 85"/>
                  <a:gd name="T27" fmla="*/ 1 h 54"/>
                  <a:gd name="T28" fmla="*/ 0 w 85"/>
                  <a:gd name="T29" fmla="*/ 1 h 54"/>
                  <a:gd name="T30" fmla="*/ 0 w 85"/>
                  <a:gd name="T31" fmla="*/ 1 h 54"/>
                  <a:gd name="T32" fmla="*/ 0 w 85"/>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 h="54">
                    <a:moveTo>
                      <a:pt x="3" y="54"/>
                    </a:moveTo>
                    <a:lnTo>
                      <a:pt x="7" y="52"/>
                    </a:lnTo>
                    <a:lnTo>
                      <a:pt x="15" y="46"/>
                    </a:lnTo>
                    <a:lnTo>
                      <a:pt x="24" y="38"/>
                    </a:lnTo>
                    <a:lnTo>
                      <a:pt x="37" y="29"/>
                    </a:lnTo>
                    <a:lnTo>
                      <a:pt x="50" y="18"/>
                    </a:lnTo>
                    <a:lnTo>
                      <a:pt x="62" y="9"/>
                    </a:lnTo>
                    <a:lnTo>
                      <a:pt x="75" y="3"/>
                    </a:lnTo>
                    <a:lnTo>
                      <a:pt x="85" y="0"/>
                    </a:lnTo>
                    <a:lnTo>
                      <a:pt x="72" y="3"/>
                    </a:lnTo>
                    <a:lnTo>
                      <a:pt x="57" y="9"/>
                    </a:lnTo>
                    <a:lnTo>
                      <a:pt x="41" y="17"/>
                    </a:lnTo>
                    <a:lnTo>
                      <a:pt x="26" y="25"/>
                    </a:lnTo>
                    <a:lnTo>
                      <a:pt x="13" y="34"/>
                    </a:lnTo>
                    <a:lnTo>
                      <a:pt x="4" y="42"/>
                    </a:lnTo>
                    <a:lnTo>
                      <a:pt x="0" y="49"/>
                    </a:lnTo>
                    <a:lnTo>
                      <a:pt x="3"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59" name="Freeform 539">
                <a:extLst>
                  <a:ext uri="{FF2B5EF4-FFF2-40B4-BE49-F238E27FC236}">
                    <a16:creationId xmlns:a16="http://schemas.microsoft.com/office/drawing/2014/main" id="{8A945DC1-FC02-42DA-943A-075D34DD1BDA}"/>
                  </a:ext>
                </a:extLst>
              </p:cNvPr>
              <p:cNvSpPr>
                <a:spLocks/>
              </p:cNvSpPr>
              <p:nvPr/>
            </p:nvSpPr>
            <p:spPr bwMode="auto">
              <a:xfrm>
                <a:off x="1905" y="1226"/>
                <a:ext cx="31" cy="17"/>
              </a:xfrm>
              <a:custGeom>
                <a:avLst/>
                <a:gdLst>
                  <a:gd name="T0" fmla="*/ 0 w 63"/>
                  <a:gd name="T1" fmla="*/ 0 h 35"/>
                  <a:gd name="T2" fmla="*/ 0 w 63"/>
                  <a:gd name="T3" fmla="*/ 0 h 35"/>
                  <a:gd name="T4" fmla="*/ 0 w 63"/>
                  <a:gd name="T5" fmla="*/ 0 h 35"/>
                  <a:gd name="T6" fmla="*/ 0 w 63"/>
                  <a:gd name="T7" fmla="*/ 0 h 35"/>
                  <a:gd name="T8" fmla="*/ 0 w 63"/>
                  <a:gd name="T9" fmla="*/ 0 h 35"/>
                  <a:gd name="T10" fmla="*/ 0 w 63"/>
                  <a:gd name="T11" fmla="*/ 0 h 35"/>
                  <a:gd name="T12" fmla="*/ 0 w 63"/>
                  <a:gd name="T13" fmla="*/ 0 h 35"/>
                  <a:gd name="T14" fmla="*/ 0 w 63"/>
                  <a:gd name="T15" fmla="*/ 0 h 35"/>
                  <a:gd name="T16" fmla="*/ 0 w 63"/>
                  <a:gd name="T17" fmla="*/ 0 h 35"/>
                  <a:gd name="T18" fmla="*/ 0 w 63"/>
                  <a:gd name="T19" fmla="*/ 0 h 35"/>
                  <a:gd name="T20" fmla="*/ 0 w 63"/>
                  <a:gd name="T21" fmla="*/ 0 h 35"/>
                  <a:gd name="T22" fmla="*/ 0 w 63"/>
                  <a:gd name="T23" fmla="*/ 0 h 35"/>
                  <a:gd name="T24" fmla="*/ 0 w 63"/>
                  <a:gd name="T25" fmla="*/ 0 h 35"/>
                  <a:gd name="T26" fmla="*/ 0 w 63"/>
                  <a:gd name="T27" fmla="*/ 0 h 35"/>
                  <a:gd name="T28" fmla="*/ 0 w 63"/>
                  <a:gd name="T29" fmla="*/ 0 h 35"/>
                  <a:gd name="T30" fmla="*/ 0 w 63"/>
                  <a:gd name="T31" fmla="*/ 0 h 35"/>
                  <a:gd name="T32" fmla="*/ 0 w 63"/>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35">
                    <a:moveTo>
                      <a:pt x="63" y="0"/>
                    </a:moveTo>
                    <a:lnTo>
                      <a:pt x="55" y="4"/>
                    </a:lnTo>
                    <a:lnTo>
                      <a:pt x="44" y="8"/>
                    </a:lnTo>
                    <a:lnTo>
                      <a:pt x="33" y="14"/>
                    </a:lnTo>
                    <a:lnTo>
                      <a:pt x="22" y="19"/>
                    </a:lnTo>
                    <a:lnTo>
                      <a:pt x="12" y="24"/>
                    </a:lnTo>
                    <a:lnTo>
                      <a:pt x="5" y="29"/>
                    </a:lnTo>
                    <a:lnTo>
                      <a:pt x="0" y="32"/>
                    </a:lnTo>
                    <a:lnTo>
                      <a:pt x="2" y="35"/>
                    </a:lnTo>
                    <a:lnTo>
                      <a:pt x="6" y="35"/>
                    </a:lnTo>
                    <a:lnTo>
                      <a:pt x="13" y="31"/>
                    </a:lnTo>
                    <a:lnTo>
                      <a:pt x="22" y="27"/>
                    </a:lnTo>
                    <a:lnTo>
                      <a:pt x="32" y="21"/>
                    </a:lnTo>
                    <a:lnTo>
                      <a:pt x="42" y="14"/>
                    </a:lnTo>
                    <a:lnTo>
                      <a:pt x="50" y="8"/>
                    </a:lnTo>
                    <a:lnTo>
                      <a:pt x="58" y="4"/>
                    </a:lnTo>
                    <a:lnTo>
                      <a:pt x="6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0" name="Freeform 540">
                <a:extLst>
                  <a:ext uri="{FF2B5EF4-FFF2-40B4-BE49-F238E27FC236}">
                    <a16:creationId xmlns:a16="http://schemas.microsoft.com/office/drawing/2014/main" id="{AC3380A0-54E5-4A5B-B226-4DB9FAC29E12}"/>
                  </a:ext>
                </a:extLst>
              </p:cNvPr>
              <p:cNvSpPr>
                <a:spLocks/>
              </p:cNvSpPr>
              <p:nvPr/>
            </p:nvSpPr>
            <p:spPr bwMode="auto">
              <a:xfrm>
                <a:off x="2019" y="1102"/>
                <a:ext cx="166" cy="46"/>
              </a:xfrm>
              <a:custGeom>
                <a:avLst/>
                <a:gdLst>
                  <a:gd name="T0" fmla="*/ 6 w 331"/>
                  <a:gd name="T1" fmla="*/ 2 h 91"/>
                  <a:gd name="T2" fmla="*/ 6 w 331"/>
                  <a:gd name="T3" fmla="*/ 2 h 91"/>
                  <a:gd name="T4" fmla="*/ 6 w 331"/>
                  <a:gd name="T5" fmla="*/ 2 h 91"/>
                  <a:gd name="T6" fmla="*/ 6 w 331"/>
                  <a:gd name="T7" fmla="*/ 2 h 91"/>
                  <a:gd name="T8" fmla="*/ 6 w 331"/>
                  <a:gd name="T9" fmla="*/ 2 h 91"/>
                  <a:gd name="T10" fmla="*/ 5 w 331"/>
                  <a:gd name="T11" fmla="*/ 2 h 91"/>
                  <a:gd name="T12" fmla="*/ 5 w 331"/>
                  <a:gd name="T13" fmla="*/ 1 h 91"/>
                  <a:gd name="T14" fmla="*/ 5 w 331"/>
                  <a:gd name="T15" fmla="*/ 1 h 91"/>
                  <a:gd name="T16" fmla="*/ 4 w 331"/>
                  <a:gd name="T17" fmla="*/ 1 h 91"/>
                  <a:gd name="T18" fmla="*/ 4 w 331"/>
                  <a:gd name="T19" fmla="*/ 1 h 91"/>
                  <a:gd name="T20" fmla="*/ 4 w 331"/>
                  <a:gd name="T21" fmla="*/ 1 h 91"/>
                  <a:gd name="T22" fmla="*/ 3 w 331"/>
                  <a:gd name="T23" fmla="*/ 1 h 91"/>
                  <a:gd name="T24" fmla="*/ 3 w 331"/>
                  <a:gd name="T25" fmla="*/ 1 h 91"/>
                  <a:gd name="T26" fmla="*/ 3 w 331"/>
                  <a:gd name="T27" fmla="*/ 1 h 91"/>
                  <a:gd name="T28" fmla="*/ 2 w 331"/>
                  <a:gd name="T29" fmla="*/ 1 h 91"/>
                  <a:gd name="T30" fmla="*/ 2 w 331"/>
                  <a:gd name="T31" fmla="*/ 1 h 91"/>
                  <a:gd name="T32" fmla="*/ 2 w 331"/>
                  <a:gd name="T33" fmla="*/ 1 h 91"/>
                  <a:gd name="T34" fmla="*/ 1 w 331"/>
                  <a:gd name="T35" fmla="*/ 1 h 91"/>
                  <a:gd name="T36" fmla="*/ 1 w 331"/>
                  <a:gd name="T37" fmla="*/ 1 h 91"/>
                  <a:gd name="T38" fmla="*/ 1 w 331"/>
                  <a:gd name="T39" fmla="*/ 1 h 91"/>
                  <a:gd name="T40" fmla="*/ 0 w 331"/>
                  <a:gd name="T41" fmla="*/ 1 h 91"/>
                  <a:gd name="T42" fmla="*/ 1 w 331"/>
                  <a:gd name="T43" fmla="*/ 1 h 91"/>
                  <a:gd name="T44" fmla="*/ 1 w 331"/>
                  <a:gd name="T45" fmla="*/ 1 h 91"/>
                  <a:gd name="T46" fmla="*/ 1 w 331"/>
                  <a:gd name="T47" fmla="*/ 1 h 91"/>
                  <a:gd name="T48" fmla="*/ 1 w 331"/>
                  <a:gd name="T49" fmla="*/ 1 h 91"/>
                  <a:gd name="T50" fmla="*/ 2 w 331"/>
                  <a:gd name="T51" fmla="*/ 1 h 91"/>
                  <a:gd name="T52" fmla="*/ 2 w 331"/>
                  <a:gd name="T53" fmla="*/ 0 h 91"/>
                  <a:gd name="T54" fmla="*/ 3 w 331"/>
                  <a:gd name="T55" fmla="*/ 1 h 91"/>
                  <a:gd name="T56" fmla="*/ 3 w 331"/>
                  <a:gd name="T57" fmla="*/ 1 h 91"/>
                  <a:gd name="T58" fmla="*/ 3 w 331"/>
                  <a:gd name="T59" fmla="*/ 1 h 91"/>
                  <a:gd name="T60" fmla="*/ 4 w 331"/>
                  <a:gd name="T61" fmla="*/ 1 h 91"/>
                  <a:gd name="T62" fmla="*/ 4 w 331"/>
                  <a:gd name="T63" fmla="*/ 1 h 91"/>
                  <a:gd name="T64" fmla="*/ 5 w 331"/>
                  <a:gd name="T65" fmla="*/ 1 h 91"/>
                  <a:gd name="T66" fmla="*/ 5 w 331"/>
                  <a:gd name="T67" fmla="*/ 1 h 91"/>
                  <a:gd name="T68" fmla="*/ 5 w 331"/>
                  <a:gd name="T69" fmla="*/ 1 h 91"/>
                  <a:gd name="T70" fmla="*/ 5 w 331"/>
                  <a:gd name="T71" fmla="*/ 1 h 91"/>
                  <a:gd name="T72" fmla="*/ 6 w 331"/>
                  <a:gd name="T73" fmla="*/ 2 h 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1" h="91">
                    <a:moveTo>
                      <a:pt x="330" y="77"/>
                    </a:moveTo>
                    <a:lnTo>
                      <a:pt x="331" y="80"/>
                    </a:lnTo>
                    <a:lnTo>
                      <a:pt x="330" y="84"/>
                    </a:lnTo>
                    <a:lnTo>
                      <a:pt x="329" y="87"/>
                    </a:lnTo>
                    <a:lnTo>
                      <a:pt x="329" y="91"/>
                    </a:lnTo>
                    <a:lnTo>
                      <a:pt x="309" y="72"/>
                    </a:lnTo>
                    <a:lnTo>
                      <a:pt x="289" y="56"/>
                    </a:lnTo>
                    <a:lnTo>
                      <a:pt x="267" y="42"/>
                    </a:lnTo>
                    <a:lnTo>
                      <a:pt x="245" y="32"/>
                    </a:lnTo>
                    <a:lnTo>
                      <a:pt x="222" y="24"/>
                    </a:lnTo>
                    <a:lnTo>
                      <a:pt x="199" y="18"/>
                    </a:lnTo>
                    <a:lnTo>
                      <a:pt x="177" y="13"/>
                    </a:lnTo>
                    <a:lnTo>
                      <a:pt x="154" y="11"/>
                    </a:lnTo>
                    <a:lnTo>
                      <a:pt x="132" y="10"/>
                    </a:lnTo>
                    <a:lnTo>
                      <a:pt x="110" y="10"/>
                    </a:lnTo>
                    <a:lnTo>
                      <a:pt x="88" y="11"/>
                    </a:lnTo>
                    <a:lnTo>
                      <a:pt x="69" y="13"/>
                    </a:lnTo>
                    <a:lnTo>
                      <a:pt x="49" y="16"/>
                    </a:lnTo>
                    <a:lnTo>
                      <a:pt x="32" y="18"/>
                    </a:lnTo>
                    <a:lnTo>
                      <a:pt x="15" y="20"/>
                    </a:lnTo>
                    <a:lnTo>
                      <a:pt x="0" y="23"/>
                    </a:lnTo>
                    <a:lnTo>
                      <a:pt x="10" y="16"/>
                    </a:lnTo>
                    <a:lnTo>
                      <a:pt x="25" y="10"/>
                    </a:lnTo>
                    <a:lnTo>
                      <a:pt x="43" y="5"/>
                    </a:lnTo>
                    <a:lnTo>
                      <a:pt x="63" y="3"/>
                    </a:lnTo>
                    <a:lnTo>
                      <a:pt x="86" y="1"/>
                    </a:lnTo>
                    <a:lnTo>
                      <a:pt x="110" y="0"/>
                    </a:lnTo>
                    <a:lnTo>
                      <a:pt x="135" y="1"/>
                    </a:lnTo>
                    <a:lnTo>
                      <a:pt x="162" y="2"/>
                    </a:lnTo>
                    <a:lnTo>
                      <a:pt x="188" y="5"/>
                    </a:lnTo>
                    <a:lnTo>
                      <a:pt x="214" y="11"/>
                    </a:lnTo>
                    <a:lnTo>
                      <a:pt x="238" y="17"/>
                    </a:lnTo>
                    <a:lnTo>
                      <a:pt x="262" y="26"/>
                    </a:lnTo>
                    <a:lnTo>
                      <a:pt x="283" y="35"/>
                    </a:lnTo>
                    <a:lnTo>
                      <a:pt x="302" y="48"/>
                    </a:lnTo>
                    <a:lnTo>
                      <a:pt x="317" y="61"/>
                    </a:lnTo>
                    <a:lnTo>
                      <a:pt x="330" y="7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1" name="Freeform 541">
                <a:extLst>
                  <a:ext uri="{FF2B5EF4-FFF2-40B4-BE49-F238E27FC236}">
                    <a16:creationId xmlns:a16="http://schemas.microsoft.com/office/drawing/2014/main" id="{4F26E08D-A129-4847-BCCD-29FD637B6E32}"/>
                  </a:ext>
                </a:extLst>
              </p:cNvPr>
              <p:cNvSpPr>
                <a:spLocks/>
              </p:cNvSpPr>
              <p:nvPr/>
            </p:nvSpPr>
            <p:spPr bwMode="auto">
              <a:xfrm>
                <a:off x="2024" y="1107"/>
                <a:ext cx="22" cy="33"/>
              </a:xfrm>
              <a:custGeom>
                <a:avLst/>
                <a:gdLst>
                  <a:gd name="T0" fmla="*/ 1 w 44"/>
                  <a:gd name="T1" fmla="*/ 0 h 67"/>
                  <a:gd name="T2" fmla="*/ 1 w 44"/>
                  <a:gd name="T3" fmla="*/ 0 h 67"/>
                  <a:gd name="T4" fmla="*/ 1 w 44"/>
                  <a:gd name="T5" fmla="*/ 0 h 67"/>
                  <a:gd name="T6" fmla="*/ 1 w 44"/>
                  <a:gd name="T7" fmla="*/ 0 h 67"/>
                  <a:gd name="T8" fmla="*/ 1 w 44"/>
                  <a:gd name="T9" fmla="*/ 0 h 67"/>
                  <a:gd name="T10" fmla="*/ 1 w 44"/>
                  <a:gd name="T11" fmla="*/ 0 h 67"/>
                  <a:gd name="T12" fmla="*/ 1 w 44"/>
                  <a:gd name="T13" fmla="*/ 0 h 67"/>
                  <a:gd name="T14" fmla="*/ 0 w 44"/>
                  <a:gd name="T15" fmla="*/ 0 h 67"/>
                  <a:gd name="T16" fmla="*/ 1 w 44"/>
                  <a:gd name="T17" fmla="*/ 1 h 67"/>
                  <a:gd name="T18" fmla="*/ 1 w 44"/>
                  <a:gd name="T19" fmla="*/ 1 h 67"/>
                  <a:gd name="T20" fmla="*/ 1 w 44"/>
                  <a:gd name="T21" fmla="*/ 0 h 67"/>
                  <a:gd name="T22" fmla="*/ 1 w 44"/>
                  <a:gd name="T23" fmla="*/ 0 h 67"/>
                  <a:gd name="T24" fmla="*/ 1 w 44"/>
                  <a:gd name="T25" fmla="*/ 0 h 67"/>
                  <a:gd name="T26" fmla="*/ 1 w 44"/>
                  <a:gd name="T27" fmla="*/ 0 h 67"/>
                  <a:gd name="T28" fmla="*/ 1 w 44"/>
                  <a:gd name="T29" fmla="*/ 0 h 67"/>
                  <a:gd name="T30" fmla="*/ 1 w 44"/>
                  <a:gd name="T31" fmla="*/ 0 h 67"/>
                  <a:gd name="T32" fmla="*/ 1 w 44"/>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67">
                    <a:moveTo>
                      <a:pt x="44" y="0"/>
                    </a:moveTo>
                    <a:lnTo>
                      <a:pt x="35" y="7"/>
                    </a:lnTo>
                    <a:lnTo>
                      <a:pt x="26" y="15"/>
                    </a:lnTo>
                    <a:lnTo>
                      <a:pt x="18" y="25"/>
                    </a:lnTo>
                    <a:lnTo>
                      <a:pt x="10" y="37"/>
                    </a:lnTo>
                    <a:lnTo>
                      <a:pt x="4" y="47"/>
                    </a:lnTo>
                    <a:lnTo>
                      <a:pt x="1" y="56"/>
                    </a:lnTo>
                    <a:lnTo>
                      <a:pt x="0" y="63"/>
                    </a:lnTo>
                    <a:lnTo>
                      <a:pt x="1" y="67"/>
                    </a:lnTo>
                    <a:lnTo>
                      <a:pt x="4" y="65"/>
                    </a:lnTo>
                    <a:lnTo>
                      <a:pt x="9" y="61"/>
                    </a:lnTo>
                    <a:lnTo>
                      <a:pt x="14" y="53"/>
                    </a:lnTo>
                    <a:lnTo>
                      <a:pt x="18" y="44"/>
                    </a:lnTo>
                    <a:lnTo>
                      <a:pt x="24" y="32"/>
                    </a:lnTo>
                    <a:lnTo>
                      <a:pt x="30" y="21"/>
                    </a:lnTo>
                    <a:lnTo>
                      <a:pt x="37" y="9"/>
                    </a:lnTo>
                    <a:lnTo>
                      <a:pt x="44"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2" name="Freeform 542">
                <a:extLst>
                  <a:ext uri="{FF2B5EF4-FFF2-40B4-BE49-F238E27FC236}">
                    <a16:creationId xmlns:a16="http://schemas.microsoft.com/office/drawing/2014/main" id="{AE4E36C7-304E-49C2-B769-7C4A836B4A6E}"/>
                  </a:ext>
                </a:extLst>
              </p:cNvPr>
              <p:cNvSpPr>
                <a:spLocks/>
              </p:cNvSpPr>
              <p:nvPr/>
            </p:nvSpPr>
            <p:spPr bwMode="auto">
              <a:xfrm>
                <a:off x="2029" y="1106"/>
                <a:ext cx="33" cy="39"/>
              </a:xfrm>
              <a:custGeom>
                <a:avLst/>
                <a:gdLst>
                  <a:gd name="T0" fmla="*/ 1 w 66"/>
                  <a:gd name="T1" fmla="*/ 2 h 78"/>
                  <a:gd name="T2" fmla="*/ 0 w 66"/>
                  <a:gd name="T3" fmla="*/ 2 h 78"/>
                  <a:gd name="T4" fmla="*/ 1 w 66"/>
                  <a:gd name="T5" fmla="*/ 2 h 78"/>
                  <a:gd name="T6" fmla="*/ 1 w 66"/>
                  <a:gd name="T7" fmla="*/ 1 h 78"/>
                  <a:gd name="T8" fmla="*/ 1 w 66"/>
                  <a:gd name="T9" fmla="*/ 1 h 78"/>
                  <a:gd name="T10" fmla="*/ 1 w 66"/>
                  <a:gd name="T11" fmla="*/ 1 h 78"/>
                  <a:gd name="T12" fmla="*/ 1 w 66"/>
                  <a:gd name="T13" fmla="*/ 1 h 78"/>
                  <a:gd name="T14" fmla="*/ 1 w 66"/>
                  <a:gd name="T15" fmla="*/ 1 h 78"/>
                  <a:gd name="T16" fmla="*/ 2 w 66"/>
                  <a:gd name="T17" fmla="*/ 0 h 78"/>
                  <a:gd name="T18" fmla="*/ 1 w 66"/>
                  <a:gd name="T19" fmla="*/ 1 h 78"/>
                  <a:gd name="T20" fmla="*/ 1 w 66"/>
                  <a:gd name="T21" fmla="*/ 1 h 78"/>
                  <a:gd name="T22" fmla="*/ 1 w 66"/>
                  <a:gd name="T23" fmla="*/ 1 h 78"/>
                  <a:gd name="T24" fmla="*/ 1 w 66"/>
                  <a:gd name="T25" fmla="*/ 1 h 78"/>
                  <a:gd name="T26" fmla="*/ 1 w 66"/>
                  <a:gd name="T27" fmla="*/ 1 h 78"/>
                  <a:gd name="T28" fmla="*/ 1 w 66"/>
                  <a:gd name="T29" fmla="*/ 2 h 78"/>
                  <a:gd name="T30" fmla="*/ 1 w 66"/>
                  <a:gd name="T31" fmla="*/ 2 h 78"/>
                  <a:gd name="T32" fmla="*/ 1 w 66"/>
                  <a:gd name="T33" fmla="*/ 2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78">
                    <a:moveTo>
                      <a:pt x="1" y="78"/>
                    </a:moveTo>
                    <a:lnTo>
                      <a:pt x="0" y="74"/>
                    </a:lnTo>
                    <a:lnTo>
                      <a:pt x="4" y="65"/>
                    </a:lnTo>
                    <a:lnTo>
                      <a:pt x="9" y="55"/>
                    </a:lnTo>
                    <a:lnTo>
                      <a:pt x="17" y="41"/>
                    </a:lnTo>
                    <a:lnTo>
                      <a:pt x="28" y="28"/>
                    </a:lnTo>
                    <a:lnTo>
                      <a:pt x="39" y="16"/>
                    </a:lnTo>
                    <a:lnTo>
                      <a:pt x="52" y="5"/>
                    </a:lnTo>
                    <a:lnTo>
                      <a:pt x="66" y="0"/>
                    </a:lnTo>
                    <a:lnTo>
                      <a:pt x="58" y="8"/>
                    </a:lnTo>
                    <a:lnTo>
                      <a:pt x="50" y="20"/>
                    </a:lnTo>
                    <a:lnTo>
                      <a:pt x="39" y="33"/>
                    </a:lnTo>
                    <a:lnTo>
                      <a:pt x="29" y="47"/>
                    </a:lnTo>
                    <a:lnTo>
                      <a:pt x="20" y="59"/>
                    </a:lnTo>
                    <a:lnTo>
                      <a:pt x="12" y="70"/>
                    </a:lnTo>
                    <a:lnTo>
                      <a:pt x="5" y="77"/>
                    </a:lnTo>
                    <a:lnTo>
                      <a:pt x="1" y="7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3" name="Freeform 543">
                <a:extLst>
                  <a:ext uri="{FF2B5EF4-FFF2-40B4-BE49-F238E27FC236}">
                    <a16:creationId xmlns:a16="http://schemas.microsoft.com/office/drawing/2014/main" id="{25CD63FB-51BB-4A55-A653-81A02E9750E0}"/>
                  </a:ext>
                </a:extLst>
              </p:cNvPr>
              <p:cNvSpPr>
                <a:spLocks/>
              </p:cNvSpPr>
              <p:nvPr/>
            </p:nvSpPr>
            <p:spPr bwMode="auto">
              <a:xfrm>
                <a:off x="2051" y="1105"/>
                <a:ext cx="42" cy="46"/>
              </a:xfrm>
              <a:custGeom>
                <a:avLst/>
                <a:gdLst>
                  <a:gd name="T0" fmla="*/ 1 w 84"/>
                  <a:gd name="T1" fmla="*/ 2 h 92"/>
                  <a:gd name="T2" fmla="*/ 0 w 84"/>
                  <a:gd name="T3" fmla="*/ 2 h 92"/>
                  <a:gd name="T4" fmla="*/ 1 w 84"/>
                  <a:gd name="T5" fmla="*/ 2 h 92"/>
                  <a:gd name="T6" fmla="*/ 1 w 84"/>
                  <a:gd name="T7" fmla="*/ 1 h 92"/>
                  <a:gd name="T8" fmla="*/ 1 w 84"/>
                  <a:gd name="T9" fmla="*/ 1 h 92"/>
                  <a:gd name="T10" fmla="*/ 1 w 84"/>
                  <a:gd name="T11" fmla="*/ 1 h 92"/>
                  <a:gd name="T12" fmla="*/ 1 w 84"/>
                  <a:gd name="T13" fmla="*/ 1 h 92"/>
                  <a:gd name="T14" fmla="*/ 2 w 84"/>
                  <a:gd name="T15" fmla="*/ 1 h 92"/>
                  <a:gd name="T16" fmla="*/ 2 w 84"/>
                  <a:gd name="T17" fmla="*/ 0 h 92"/>
                  <a:gd name="T18" fmla="*/ 2 w 84"/>
                  <a:gd name="T19" fmla="*/ 1 h 92"/>
                  <a:gd name="T20" fmla="*/ 2 w 84"/>
                  <a:gd name="T21" fmla="*/ 1 h 92"/>
                  <a:gd name="T22" fmla="*/ 1 w 84"/>
                  <a:gd name="T23" fmla="*/ 1 h 92"/>
                  <a:gd name="T24" fmla="*/ 1 w 84"/>
                  <a:gd name="T25" fmla="*/ 1 h 92"/>
                  <a:gd name="T26" fmla="*/ 1 w 84"/>
                  <a:gd name="T27" fmla="*/ 2 h 92"/>
                  <a:gd name="T28" fmla="*/ 1 w 84"/>
                  <a:gd name="T29" fmla="*/ 2 h 92"/>
                  <a:gd name="T30" fmla="*/ 1 w 84"/>
                  <a:gd name="T31" fmla="*/ 2 h 92"/>
                  <a:gd name="T32" fmla="*/ 1 w 84"/>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 h="92">
                    <a:moveTo>
                      <a:pt x="1" y="92"/>
                    </a:moveTo>
                    <a:lnTo>
                      <a:pt x="0" y="88"/>
                    </a:lnTo>
                    <a:lnTo>
                      <a:pt x="5" y="77"/>
                    </a:lnTo>
                    <a:lnTo>
                      <a:pt x="14" y="64"/>
                    </a:lnTo>
                    <a:lnTo>
                      <a:pt x="25" y="49"/>
                    </a:lnTo>
                    <a:lnTo>
                      <a:pt x="39" y="32"/>
                    </a:lnTo>
                    <a:lnTo>
                      <a:pt x="54" y="19"/>
                    </a:lnTo>
                    <a:lnTo>
                      <a:pt x="70" y="7"/>
                    </a:lnTo>
                    <a:lnTo>
                      <a:pt x="84" y="0"/>
                    </a:lnTo>
                    <a:lnTo>
                      <a:pt x="77" y="7"/>
                    </a:lnTo>
                    <a:lnTo>
                      <a:pt x="68" y="20"/>
                    </a:lnTo>
                    <a:lnTo>
                      <a:pt x="55" y="35"/>
                    </a:lnTo>
                    <a:lnTo>
                      <a:pt x="41" y="52"/>
                    </a:lnTo>
                    <a:lnTo>
                      <a:pt x="29" y="68"/>
                    </a:lnTo>
                    <a:lnTo>
                      <a:pt x="16" y="82"/>
                    </a:lnTo>
                    <a:lnTo>
                      <a:pt x="7" y="90"/>
                    </a:lnTo>
                    <a:lnTo>
                      <a:pt x="1" y="9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4" name="Freeform 544">
                <a:extLst>
                  <a:ext uri="{FF2B5EF4-FFF2-40B4-BE49-F238E27FC236}">
                    <a16:creationId xmlns:a16="http://schemas.microsoft.com/office/drawing/2014/main" id="{BA457A01-2068-43E6-90B2-AE0BA49563D3}"/>
                  </a:ext>
                </a:extLst>
              </p:cNvPr>
              <p:cNvSpPr>
                <a:spLocks/>
              </p:cNvSpPr>
              <p:nvPr/>
            </p:nvSpPr>
            <p:spPr bwMode="auto">
              <a:xfrm>
                <a:off x="2084" y="1108"/>
                <a:ext cx="39" cy="51"/>
              </a:xfrm>
              <a:custGeom>
                <a:avLst/>
                <a:gdLst>
                  <a:gd name="T0" fmla="*/ 1 w 77"/>
                  <a:gd name="T1" fmla="*/ 2 h 102"/>
                  <a:gd name="T2" fmla="*/ 0 w 77"/>
                  <a:gd name="T3" fmla="*/ 2 h 102"/>
                  <a:gd name="T4" fmla="*/ 1 w 77"/>
                  <a:gd name="T5" fmla="*/ 2 h 102"/>
                  <a:gd name="T6" fmla="*/ 1 w 77"/>
                  <a:gd name="T7" fmla="*/ 2 h 102"/>
                  <a:gd name="T8" fmla="*/ 1 w 77"/>
                  <a:gd name="T9" fmla="*/ 1 h 102"/>
                  <a:gd name="T10" fmla="*/ 1 w 77"/>
                  <a:gd name="T11" fmla="*/ 1 h 102"/>
                  <a:gd name="T12" fmla="*/ 1 w 77"/>
                  <a:gd name="T13" fmla="*/ 1 h 102"/>
                  <a:gd name="T14" fmla="*/ 1 w 77"/>
                  <a:gd name="T15" fmla="*/ 1 h 102"/>
                  <a:gd name="T16" fmla="*/ 2 w 77"/>
                  <a:gd name="T17" fmla="*/ 0 h 102"/>
                  <a:gd name="T18" fmla="*/ 2 w 77"/>
                  <a:gd name="T19" fmla="*/ 1 h 102"/>
                  <a:gd name="T20" fmla="*/ 1 w 77"/>
                  <a:gd name="T21" fmla="*/ 1 h 102"/>
                  <a:gd name="T22" fmla="*/ 1 w 77"/>
                  <a:gd name="T23" fmla="*/ 1 h 102"/>
                  <a:gd name="T24" fmla="*/ 1 w 77"/>
                  <a:gd name="T25" fmla="*/ 1 h 102"/>
                  <a:gd name="T26" fmla="*/ 1 w 77"/>
                  <a:gd name="T27" fmla="*/ 2 h 102"/>
                  <a:gd name="T28" fmla="*/ 1 w 77"/>
                  <a:gd name="T29" fmla="*/ 2 h 102"/>
                  <a:gd name="T30" fmla="*/ 1 w 77"/>
                  <a:gd name="T31" fmla="*/ 2 h 102"/>
                  <a:gd name="T32" fmla="*/ 1 w 77"/>
                  <a:gd name="T33" fmla="*/ 2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02">
                    <a:moveTo>
                      <a:pt x="1" y="102"/>
                    </a:moveTo>
                    <a:lnTo>
                      <a:pt x="0" y="95"/>
                    </a:lnTo>
                    <a:lnTo>
                      <a:pt x="4" y="83"/>
                    </a:lnTo>
                    <a:lnTo>
                      <a:pt x="12" y="68"/>
                    </a:lnTo>
                    <a:lnTo>
                      <a:pt x="24" y="51"/>
                    </a:lnTo>
                    <a:lnTo>
                      <a:pt x="37" y="34"/>
                    </a:lnTo>
                    <a:lnTo>
                      <a:pt x="50" y="19"/>
                    </a:lnTo>
                    <a:lnTo>
                      <a:pt x="64" y="7"/>
                    </a:lnTo>
                    <a:lnTo>
                      <a:pt x="77" y="0"/>
                    </a:lnTo>
                    <a:lnTo>
                      <a:pt x="72" y="8"/>
                    </a:lnTo>
                    <a:lnTo>
                      <a:pt x="63" y="21"/>
                    </a:lnTo>
                    <a:lnTo>
                      <a:pt x="51" y="38"/>
                    </a:lnTo>
                    <a:lnTo>
                      <a:pt x="39" y="57"/>
                    </a:lnTo>
                    <a:lnTo>
                      <a:pt x="26" y="74"/>
                    </a:lnTo>
                    <a:lnTo>
                      <a:pt x="15" y="89"/>
                    </a:lnTo>
                    <a:lnTo>
                      <a:pt x="7" y="99"/>
                    </a:lnTo>
                    <a:lnTo>
                      <a:pt x="1" y="10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5" name="Freeform 545">
                <a:extLst>
                  <a:ext uri="{FF2B5EF4-FFF2-40B4-BE49-F238E27FC236}">
                    <a16:creationId xmlns:a16="http://schemas.microsoft.com/office/drawing/2014/main" id="{E081424F-2118-498C-8CE5-3B56B5807D78}"/>
                  </a:ext>
                </a:extLst>
              </p:cNvPr>
              <p:cNvSpPr>
                <a:spLocks/>
              </p:cNvSpPr>
              <p:nvPr/>
            </p:nvSpPr>
            <p:spPr bwMode="auto">
              <a:xfrm>
                <a:off x="2102" y="1114"/>
                <a:ext cx="33" cy="46"/>
              </a:xfrm>
              <a:custGeom>
                <a:avLst/>
                <a:gdLst>
                  <a:gd name="T0" fmla="*/ 0 w 67"/>
                  <a:gd name="T1" fmla="*/ 2 h 92"/>
                  <a:gd name="T2" fmla="*/ 0 w 67"/>
                  <a:gd name="T3" fmla="*/ 2 h 92"/>
                  <a:gd name="T4" fmla="*/ 0 w 67"/>
                  <a:gd name="T5" fmla="*/ 2 h 92"/>
                  <a:gd name="T6" fmla="*/ 0 w 67"/>
                  <a:gd name="T7" fmla="*/ 1 h 92"/>
                  <a:gd name="T8" fmla="*/ 0 w 67"/>
                  <a:gd name="T9" fmla="*/ 1 h 92"/>
                  <a:gd name="T10" fmla="*/ 0 w 67"/>
                  <a:gd name="T11" fmla="*/ 1 h 92"/>
                  <a:gd name="T12" fmla="*/ 0 w 67"/>
                  <a:gd name="T13" fmla="*/ 1 h 92"/>
                  <a:gd name="T14" fmla="*/ 0 w 67"/>
                  <a:gd name="T15" fmla="*/ 1 h 92"/>
                  <a:gd name="T16" fmla="*/ 1 w 67"/>
                  <a:gd name="T17" fmla="*/ 0 h 92"/>
                  <a:gd name="T18" fmla="*/ 0 w 67"/>
                  <a:gd name="T19" fmla="*/ 1 h 92"/>
                  <a:gd name="T20" fmla="*/ 0 w 67"/>
                  <a:gd name="T21" fmla="*/ 1 h 92"/>
                  <a:gd name="T22" fmla="*/ 0 w 67"/>
                  <a:gd name="T23" fmla="*/ 1 h 92"/>
                  <a:gd name="T24" fmla="*/ 0 w 67"/>
                  <a:gd name="T25" fmla="*/ 1 h 92"/>
                  <a:gd name="T26" fmla="*/ 0 w 67"/>
                  <a:gd name="T27" fmla="*/ 2 h 92"/>
                  <a:gd name="T28" fmla="*/ 0 w 67"/>
                  <a:gd name="T29" fmla="*/ 2 h 92"/>
                  <a:gd name="T30" fmla="*/ 0 w 67"/>
                  <a:gd name="T31" fmla="*/ 2 h 92"/>
                  <a:gd name="T32" fmla="*/ 0 w 67"/>
                  <a:gd name="T33" fmla="*/ 2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92">
                    <a:moveTo>
                      <a:pt x="0" y="92"/>
                    </a:moveTo>
                    <a:lnTo>
                      <a:pt x="0" y="87"/>
                    </a:lnTo>
                    <a:lnTo>
                      <a:pt x="4" y="77"/>
                    </a:lnTo>
                    <a:lnTo>
                      <a:pt x="12" y="62"/>
                    </a:lnTo>
                    <a:lnTo>
                      <a:pt x="22" y="46"/>
                    </a:lnTo>
                    <a:lnTo>
                      <a:pt x="34" y="30"/>
                    </a:lnTo>
                    <a:lnTo>
                      <a:pt x="46" y="15"/>
                    </a:lnTo>
                    <a:lnTo>
                      <a:pt x="57" y="4"/>
                    </a:lnTo>
                    <a:lnTo>
                      <a:pt x="67" y="0"/>
                    </a:lnTo>
                    <a:lnTo>
                      <a:pt x="61" y="8"/>
                    </a:lnTo>
                    <a:lnTo>
                      <a:pt x="53" y="22"/>
                    </a:lnTo>
                    <a:lnTo>
                      <a:pt x="44" y="38"/>
                    </a:lnTo>
                    <a:lnTo>
                      <a:pt x="34" y="54"/>
                    </a:lnTo>
                    <a:lnTo>
                      <a:pt x="24" y="70"/>
                    </a:lnTo>
                    <a:lnTo>
                      <a:pt x="14" y="83"/>
                    </a:lnTo>
                    <a:lnTo>
                      <a:pt x="6" y="91"/>
                    </a:lnTo>
                    <a:lnTo>
                      <a:pt x="0" y="9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6" name="Freeform 546">
                <a:extLst>
                  <a:ext uri="{FF2B5EF4-FFF2-40B4-BE49-F238E27FC236}">
                    <a16:creationId xmlns:a16="http://schemas.microsoft.com/office/drawing/2014/main" id="{CEFCF457-95AB-478C-A381-5F4BC2A7955C}"/>
                  </a:ext>
                </a:extLst>
              </p:cNvPr>
              <p:cNvSpPr>
                <a:spLocks/>
              </p:cNvSpPr>
              <p:nvPr/>
            </p:nvSpPr>
            <p:spPr bwMode="auto">
              <a:xfrm>
                <a:off x="2130" y="1121"/>
                <a:ext cx="29" cy="38"/>
              </a:xfrm>
              <a:custGeom>
                <a:avLst/>
                <a:gdLst>
                  <a:gd name="T0" fmla="*/ 1 w 56"/>
                  <a:gd name="T1" fmla="*/ 1 h 77"/>
                  <a:gd name="T2" fmla="*/ 0 w 56"/>
                  <a:gd name="T3" fmla="*/ 1 h 77"/>
                  <a:gd name="T4" fmla="*/ 1 w 56"/>
                  <a:gd name="T5" fmla="*/ 1 h 77"/>
                  <a:gd name="T6" fmla="*/ 1 w 56"/>
                  <a:gd name="T7" fmla="*/ 0 h 77"/>
                  <a:gd name="T8" fmla="*/ 1 w 56"/>
                  <a:gd name="T9" fmla="*/ 0 h 77"/>
                  <a:gd name="T10" fmla="*/ 1 w 56"/>
                  <a:gd name="T11" fmla="*/ 0 h 77"/>
                  <a:gd name="T12" fmla="*/ 1 w 56"/>
                  <a:gd name="T13" fmla="*/ 0 h 77"/>
                  <a:gd name="T14" fmla="*/ 1 w 56"/>
                  <a:gd name="T15" fmla="*/ 0 h 77"/>
                  <a:gd name="T16" fmla="*/ 1 w 56"/>
                  <a:gd name="T17" fmla="*/ 0 h 77"/>
                  <a:gd name="T18" fmla="*/ 1 w 56"/>
                  <a:gd name="T19" fmla="*/ 0 h 77"/>
                  <a:gd name="T20" fmla="*/ 1 w 56"/>
                  <a:gd name="T21" fmla="*/ 0 h 77"/>
                  <a:gd name="T22" fmla="*/ 1 w 56"/>
                  <a:gd name="T23" fmla="*/ 0 h 77"/>
                  <a:gd name="T24" fmla="*/ 1 w 56"/>
                  <a:gd name="T25" fmla="*/ 0 h 77"/>
                  <a:gd name="T26" fmla="*/ 1 w 56"/>
                  <a:gd name="T27" fmla="*/ 0 h 77"/>
                  <a:gd name="T28" fmla="*/ 1 w 56"/>
                  <a:gd name="T29" fmla="*/ 1 h 77"/>
                  <a:gd name="T30" fmla="*/ 1 w 56"/>
                  <a:gd name="T31" fmla="*/ 1 h 77"/>
                  <a:gd name="T32" fmla="*/ 1 w 56"/>
                  <a:gd name="T33" fmla="*/ 1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77">
                    <a:moveTo>
                      <a:pt x="1" y="77"/>
                    </a:moveTo>
                    <a:lnTo>
                      <a:pt x="0" y="72"/>
                    </a:lnTo>
                    <a:lnTo>
                      <a:pt x="1" y="64"/>
                    </a:lnTo>
                    <a:lnTo>
                      <a:pt x="6" y="52"/>
                    </a:lnTo>
                    <a:lnTo>
                      <a:pt x="14" y="40"/>
                    </a:lnTo>
                    <a:lnTo>
                      <a:pt x="22" y="27"/>
                    </a:lnTo>
                    <a:lnTo>
                      <a:pt x="32" y="15"/>
                    </a:lnTo>
                    <a:lnTo>
                      <a:pt x="44" y="6"/>
                    </a:lnTo>
                    <a:lnTo>
                      <a:pt x="56" y="0"/>
                    </a:lnTo>
                    <a:lnTo>
                      <a:pt x="50" y="9"/>
                    </a:lnTo>
                    <a:lnTo>
                      <a:pt x="44" y="20"/>
                    </a:lnTo>
                    <a:lnTo>
                      <a:pt x="35" y="33"/>
                    </a:lnTo>
                    <a:lnTo>
                      <a:pt x="27" y="47"/>
                    </a:lnTo>
                    <a:lnTo>
                      <a:pt x="18" y="59"/>
                    </a:lnTo>
                    <a:lnTo>
                      <a:pt x="11" y="70"/>
                    </a:lnTo>
                    <a:lnTo>
                      <a:pt x="6" y="75"/>
                    </a:lnTo>
                    <a:lnTo>
                      <a:pt x="1" y="7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7" name="Freeform 547">
                <a:extLst>
                  <a:ext uri="{FF2B5EF4-FFF2-40B4-BE49-F238E27FC236}">
                    <a16:creationId xmlns:a16="http://schemas.microsoft.com/office/drawing/2014/main" id="{6EB9ED22-9D92-4959-ADBD-850609EAFBE3}"/>
                  </a:ext>
                </a:extLst>
              </p:cNvPr>
              <p:cNvSpPr>
                <a:spLocks/>
              </p:cNvSpPr>
              <p:nvPr/>
            </p:nvSpPr>
            <p:spPr bwMode="auto">
              <a:xfrm>
                <a:off x="2171" y="1143"/>
                <a:ext cx="8" cy="23"/>
              </a:xfrm>
              <a:custGeom>
                <a:avLst/>
                <a:gdLst>
                  <a:gd name="T0" fmla="*/ 1 w 15"/>
                  <a:gd name="T1" fmla="*/ 1 h 46"/>
                  <a:gd name="T2" fmla="*/ 0 w 15"/>
                  <a:gd name="T3" fmla="*/ 1 h 46"/>
                  <a:gd name="T4" fmla="*/ 0 w 15"/>
                  <a:gd name="T5" fmla="*/ 1 h 46"/>
                  <a:gd name="T6" fmla="*/ 1 w 15"/>
                  <a:gd name="T7" fmla="*/ 1 h 46"/>
                  <a:gd name="T8" fmla="*/ 1 w 15"/>
                  <a:gd name="T9" fmla="*/ 0 h 46"/>
                  <a:gd name="T10" fmla="*/ 1 w 15"/>
                  <a:gd name="T11" fmla="*/ 1 h 46"/>
                  <a:gd name="T12" fmla="*/ 1 w 15"/>
                  <a:gd name="T13" fmla="*/ 1 h 46"/>
                  <a:gd name="T14" fmla="*/ 1 w 15"/>
                  <a:gd name="T15" fmla="*/ 1 h 46"/>
                  <a:gd name="T16" fmla="*/ 1 w 15"/>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46">
                    <a:moveTo>
                      <a:pt x="4" y="46"/>
                    </a:moveTo>
                    <a:lnTo>
                      <a:pt x="0" y="38"/>
                    </a:lnTo>
                    <a:lnTo>
                      <a:pt x="0" y="23"/>
                    </a:lnTo>
                    <a:lnTo>
                      <a:pt x="4" y="7"/>
                    </a:lnTo>
                    <a:lnTo>
                      <a:pt x="15" y="0"/>
                    </a:lnTo>
                    <a:lnTo>
                      <a:pt x="9" y="13"/>
                    </a:lnTo>
                    <a:lnTo>
                      <a:pt x="9" y="30"/>
                    </a:lnTo>
                    <a:lnTo>
                      <a:pt x="9" y="44"/>
                    </a:lnTo>
                    <a:lnTo>
                      <a:pt x="4" y="4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8" name="Freeform 548">
                <a:extLst>
                  <a:ext uri="{FF2B5EF4-FFF2-40B4-BE49-F238E27FC236}">
                    <a16:creationId xmlns:a16="http://schemas.microsoft.com/office/drawing/2014/main" id="{AB86DA3F-2961-4444-B88B-454AC712BE84}"/>
                  </a:ext>
                </a:extLst>
              </p:cNvPr>
              <p:cNvSpPr>
                <a:spLocks/>
              </p:cNvSpPr>
              <p:nvPr/>
            </p:nvSpPr>
            <p:spPr bwMode="auto">
              <a:xfrm>
                <a:off x="2042" y="1104"/>
                <a:ext cx="37" cy="43"/>
              </a:xfrm>
              <a:custGeom>
                <a:avLst/>
                <a:gdLst>
                  <a:gd name="T0" fmla="*/ 0 w 75"/>
                  <a:gd name="T1" fmla="*/ 2 h 85"/>
                  <a:gd name="T2" fmla="*/ 0 w 75"/>
                  <a:gd name="T3" fmla="*/ 2 h 85"/>
                  <a:gd name="T4" fmla="*/ 0 w 75"/>
                  <a:gd name="T5" fmla="*/ 2 h 85"/>
                  <a:gd name="T6" fmla="*/ 0 w 75"/>
                  <a:gd name="T7" fmla="*/ 1 h 85"/>
                  <a:gd name="T8" fmla="*/ 0 w 75"/>
                  <a:gd name="T9" fmla="*/ 1 h 85"/>
                  <a:gd name="T10" fmla="*/ 0 w 75"/>
                  <a:gd name="T11" fmla="*/ 1 h 85"/>
                  <a:gd name="T12" fmla="*/ 0 w 75"/>
                  <a:gd name="T13" fmla="*/ 1 h 85"/>
                  <a:gd name="T14" fmla="*/ 0 w 75"/>
                  <a:gd name="T15" fmla="*/ 1 h 85"/>
                  <a:gd name="T16" fmla="*/ 1 w 75"/>
                  <a:gd name="T17" fmla="*/ 0 h 85"/>
                  <a:gd name="T18" fmla="*/ 1 w 75"/>
                  <a:gd name="T19" fmla="*/ 1 h 85"/>
                  <a:gd name="T20" fmla="*/ 0 w 75"/>
                  <a:gd name="T21" fmla="*/ 1 h 85"/>
                  <a:gd name="T22" fmla="*/ 0 w 75"/>
                  <a:gd name="T23" fmla="*/ 1 h 85"/>
                  <a:gd name="T24" fmla="*/ 0 w 75"/>
                  <a:gd name="T25" fmla="*/ 1 h 85"/>
                  <a:gd name="T26" fmla="*/ 0 w 75"/>
                  <a:gd name="T27" fmla="*/ 1 h 85"/>
                  <a:gd name="T28" fmla="*/ 0 w 75"/>
                  <a:gd name="T29" fmla="*/ 2 h 85"/>
                  <a:gd name="T30" fmla="*/ 0 w 75"/>
                  <a:gd name="T31" fmla="*/ 2 h 85"/>
                  <a:gd name="T32" fmla="*/ 0 w 75"/>
                  <a:gd name="T33" fmla="*/ 2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85">
                    <a:moveTo>
                      <a:pt x="2" y="85"/>
                    </a:moveTo>
                    <a:lnTo>
                      <a:pt x="0" y="81"/>
                    </a:lnTo>
                    <a:lnTo>
                      <a:pt x="4" y="71"/>
                    </a:lnTo>
                    <a:lnTo>
                      <a:pt x="11" y="59"/>
                    </a:lnTo>
                    <a:lnTo>
                      <a:pt x="21" y="45"/>
                    </a:lnTo>
                    <a:lnTo>
                      <a:pt x="34" y="30"/>
                    </a:lnTo>
                    <a:lnTo>
                      <a:pt x="48" y="17"/>
                    </a:lnTo>
                    <a:lnTo>
                      <a:pt x="62" y="7"/>
                    </a:lnTo>
                    <a:lnTo>
                      <a:pt x="75" y="0"/>
                    </a:lnTo>
                    <a:lnTo>
                      <a:pt x="70" y="7"/>
                    </a:lnTo>
                    <a:lnTo>
                      <a:pt x="60" y="18"/>
                    </a:lnTo>
                    <a:lnTo>
                      <a:pt x="50" y="33"/>
                    </a:lnTo>
                    <a:lnTo>
                      <a:pt x="38" y="48"/>
                    </a:lnTo>
                    <a:lnTo>
                      <a:pt x="27" y="63"/>
                    </a:lnTo>
                    <a:lnTo>
                      <a:pt x="15" y="76"/>
                    </a:lnTo>
                    <a:lnTo>
                      <a:pt x="7" y="84"/>
                    </a:lnTo>
                    <a:lnTo>
                      <a:pt x="2"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69" name="Freeform 549">
                <a:extLst>
                  <a:ext uri="{FF2B5EF4-FFF2-40B4-BE49-F238E27FC236}">
                    <a16:creationId xmlns:a16="http://schemas.microsoft.com/office/drawing/2014/main" id="{2FF9C628-568F-4E6B-B2E5-432A4991E42C}"/>
                  </a:ext>
                </a:extLst>
              </p:cNvPr>
              <p:cNvSpPr>
                <a:spLocks/>
              </p:cNvSpPr>
              <p:nvPr/>
            </p:nvSpPr>
            <p:spPr bwMode="auto">
              <a:xfrm>
                <a:off x="2070" y="1105"/>
                <a:ext cx="37" cy="50"/>
              </a:xfrm>
              <a:custGeom>
                <a:avLst/>
                <a:gdLst>
                  <a:gd name="T0" fmla="*/ 1 w 74"/>
                  <a:gd name="T1" fmla="*/ 2 h 99"/>
                  <a:gd name="T2" fmla="*/ 0 w 74"/>
                  <a:gd name="T3" fmla="*/ 2 h 99"/>
                  <a:gd name="T4" fmla="*/ 1 w 74"/>
                  <a:gd name="T5" fmla="*/ 2 h 99"/>
                  <a:gd name="T6" fmla="*/ 1 w 74"/>
                  <a:gd name="T7" fmla="*/ 2 h 99"/>
                  <a:gd name="T8" fmla="*/ 1 w 74"/>
                  <a:gd name="T9" fmla="*/ 1 h 99"/>
                  <a:gd name="T10" fmla="*/ 1 w 74"/>
                  <a:gd name="T11" fmla="*/ 1 h 99"/>
                  <a:gd name="T12" fmla="*/ 1 w 74"/>
                  <a:gd name="T13" fmla="*/ 1 h 99"/>
                  <a:gd name="T14" fmla="*/ 1 w 74"/>
                  <a:gd name="T15" fmla="*/ 1 h 99"/>
                  <a:gd name="T16" fmla="*/ 2 w 74"/>
                  <a:gd name="T17" fmla="*/ 0 h 99"/>
                  <a:gd name="T18" fmla="*/ 2 w 74"/>
                  <a:gd name="T19" fmla="*/ 1 h 99"/>
                  <a:gd name="T20" fmla="*/ 1 w 74"/>
                  <a:gd name="T21" fmla="*/ 1 h 99"/>
                  <a:gd name="T22" fmla="*/ 1 w 74"/>
                  <a:gd name="T23" fmla="*/ 1 h 99"/>
                  <a:gd name="T24" fmla="*/ 1 w 74"/>
                  <a:gd name="T25" fmla="*/ 1 h 99"/>
                  <a:gd name="T26" fmla="*/ 1 w 74"/>
                  <a:gd name="T27" fmla="*/ 2 h 99"/>
                  <a:gd name="T28" fmla="*/ 1 w 74"/>
                  <a:gd name="T29" fmla="*/ 2 h 99"/>
                  <a:gd name="T30" fmla="*/ 1 w 74"/>
                  <a:gd name="T31" fmla="*/ 2 h 99"/>
                  <a:gd name="T32" fmla="*/ 1 w 74"/>
                  <a:gd name="T33" fmla="*/ 2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99">
                    <a:moveTo>
                      <a:pt x="1" y="99"/>
                    </a:moveTo>
                    <a:lnTo>
                      <a:pt x="0" y="94"/>
                    </a:lnTo>
                    <a:lnTo>
                      <a:pt x="3" y="82"/>
                    </a:lnTo>
                    <a:lnTo>
                      <a:pt x="11" y="67"/>
                    </a:lnTo>
                    <a:lnTo>
                      <a:pt x="22" y="50"/>
                    </a:lnTo>
                    <a:lnTo>
                      <a:pt x="34" y="33"/>
                    </a:lnTo>
                    <a:lnTo>
                      <a:pt x="48" y="18"/>
                    </a:lnTo>
                    <a:lnTo>
                      <a:pt x="61" y="6"/>
                    </a:lnTo>
                    <a:lnTo>
                      <a:pt x="74" y="0"/>
                    </a:lnTo>
                    <a:lnTo>
                      <a:pt x="69" y="8"/>
                    </a:lnTo>
                    <a:lnTo>
                      <a:pt x="60" y="21"/>
                    </a:lnTo>
                    <a:lnTo>
                      <a:pt x="49" y="38"/>
                    </a:lnTo>
                    <a:lnTo>
                      <a:pt x="38" y="56"/>
                    </a:lnTo>
                    <a:lnTo>
                      <a:pt x="25" y="73"/>
                    </a:lnTo>
                    <a:lnTo>
                      <a:pt x="15" y="88"/>
                    </a:lnTo>
                    <a:lnTo>
                      <a:pt x="6" y="97"/>
                    </a:lnTo>
                    <a:lnTo>
                      <a:pt x="1" y="9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1070" name="Freeform 550">
                <a:extLst>
                  <a:ext uri="{FF2B5EF4-FFF2-40B4-BE49-F238E27FC236}">
                    <a16:creationId xmlns:a16="http://schemas.microsoft.com/office/drawing/2014/main" id="{24AC06F8-8CED-46E0-9E8F-397C44AF1EF9}"/>
                  </a:ext>
                </a:extLst>
              </p:cNvPr>
              <p:cNvSpPr>
                <a:spLocks/>
              </p:cNvSpPr>
              <p:nvPr/>
            </p:nvSpPr>
            <p:spPr bwMode="auto">
              <a:xfrm>
                <a:off x="2119" y="1114"/>
                <a:ext cx="28" cy="48"/>
              </a:xfrm>
              <a:custGeom>
                <a:avLst/>
                <a:gdLst>
                  <a:gd name="T0" fmla="*/ 1 w 55"/>
                  <a:gd name="T1" fmla="*/ 2 h 95"/>
                  <a:gd name="T2" fmla="*/ 0 w 55"/>
                  <a:gd name="T3" fmla="*/ 2 h 95"/>
                  <a:gd name="T4" fmla="*/ 1 w 55"/>
                  <a:gd name="T5" fmla="*/ 2 h 95"/>
                  <a:gd name="T6" fmla="*/ 1 w 55"/>
                  <a:gd name="T7" fmla="*/ 2 h 95"/>
                  <a:gd name="T8" fmla="*/ 1 w 55"/>
                  <a:gd name="T9" fmla="*/ 1 h 95"/>
                  <a:gd name="T10" fmla="*/ 1 w 55"/>
                  <a:gd name="T11" fmla="*/ 1 h 95"/>
                  <a:gd name="T12" fmla="*/ 1 w 55"/>
                  <a:gd name="T13" fmla="*/ 1 h 95"/>
                  <a:gd name="T14" fmla="*/ 1 w 55"/>
                  <a:gd name="T15" fmla="*/ 1 h 95"/>
                  <a:gd name="T16" fmla="*/ 1 w 55"/>
                  <a:gd name="T17" fmla="*/ 0 h 95"/>
                  <a:gd name="T18" fmla="*/ 1 w 55"/>
                  <a:gd name="T19" fmla="*/ 1 h 95"/>
                  <a:gd name="T20" fmla="*/ 1 w 55"/>
                  <a:gd name="T21" fmla="*/ 1 h 95"/>
                  <a:gd name="T22" fmla="*/ 1 w 55"/>
                  <a:gd name="T23" fmla="*/ 1 h 95"/>
                  <a:gd name="T24" fmla="*/ 1 w 55"/>
                  <a:gd name="T25" fmla="*/ 1 h 95"/>
                  <a:gd name="T26" fmla="*/ 1 w 55"/>
                  <a:gd name="T27" fmla="*/ 2 h 95"/>
                  <a:gd name="T28" fmla="*/ 1 w 55"/>
                  <a:gd name="T29" fmla="*/ 2 h 95"/>
                  <a:gd name="T30" fmla="*/ 1 w 55"/>
                  <a:gd name="T31" fmla="*/ 2 h 95"/>
                  <a:gd name="T32" fmla="*/ 1 w 55"/>
                  <a:gd name="T33" fmla="*/ 2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95">
                    <a:moveTo>
                      <a:pt x="1" y="95"/>
                    </a:moveTo>
                    <a:lnTo>
                      <a:pt x="0" y="90"/>
                    </a:lnTo>
                    <a:lnTo>
                      <a:pt x="1" y="79"/>
                    </a:lnTo>
                    <a:lnTo>
                      <a:pt x="6" y="65"/>
                    </a:lnTo>
                    <a:lnTo>
                      <a:pt x="13" y="49"/>
                    </a:lnTo>
                    <a:lnTo>
                      <a:pt x="21" y="33"/>
                    </a:lnTo>
                    <a:lnTo>
                      <a:pt x="31" y="18"/>
                    </a:lnTo>
                    <a:lnTo>
                      <a:pt x="43" y="7"/>
                    </a:lnTo>
                    <a:lnTo>
                      <a:pt x="55" y="0"/>
                    </a:lnTo>
                    <a:lnTo>
                      <a:pt x="49" y="9"/>
                    </a:lnTo>
                    <a:lnTo>
                      <a:pt x="43" y="22"/>
                    </a:lnTo>
                    <a:lnTo>
                      <a:pt x="34" y="38"/>
                    </a:lnTo>
                    <a:lnTo>
                      <a:pt x="26" y="55"/>
                    </a:lnTo>
                    <a:lnTo>
                      <a:pt x="18" y="71"/>
                    </a:lnTo>
                    <a:lnTo>
                      <a:pt x="11" y="85"/>
                    </a:lnTo>
                    <a:lnTo>
                      <a:pt x="6" y="93"/>
                    </a:lnTo>
                    <a:lnTo>
                      <a:pt x="1" y="9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
          <p:nvSpPr>
            <p:cNvPr id="30738" name="Freeform 551">
              <a:extLst>
                <a:ext uri="{FF2B5EF4-FFF2-40B4-BE49-F238E27FC236}">
                  <a16:creationId xmlns:a16="http://schemas.microsoft.com/office/drawing/2014/main" id="{54ED1399-1942-4751-8C07-5DB0E3C17162}"/>
                </a:ext>
              </a:extLst>
            </p:cNvPr>
            <p:cNvSpPr>
              <a:spLocks/>
            </p:cNvSpPr>
            <p:nvPr/>
          </p:nvSpPr>
          <p:spPr bwMode="auto">
            <a:xfrm>
              <a:off x="2139" y="1126"/>
              <a:ext cx="29" cy="36"/>
            </a:xfrm>
            <a:custGeom>
              <a:avLst/>
              <a:gdLst>
                <a:gd name="T0" fmla="*/ 1 w 58"/>
                <a:gd name="T1" fmla="*/ 2 h 70"/>
                <a:gd name="T2" fmla="*/ 0 w 58"/>
                <a:gd name="T3" fmla="*/ 2 h 70"/>
                <a:gd name="T4" fmla="*/ 1 w 58"/>
                <a:gd name="T5" fmla="*/ 1 h 70"/>
                <a:gd name="T6" fmla="*/ 1 w 58"/>
                <a:gd name="T7" fmla="*/ 1 h 70"/>
                <a:gd name="T8" fmla="*/ 1 w 58"/>
                <a:gd name="T9" fmla="*/ 1 h 70"/>
                <a:gd name="T10" fmla="*/ 1 w 58"/>
                <a:gd name="T11" fmla="*/ 1 h 70"/>
                <a:gd name="T12" fmla="*/ 1 w 58"/>
                <a:gd name="T13" fmla="*/ 1 h 70"/>
                <a:gd name="T14" fmla="*/ 1 w 58"/>
                <a:gd name="T15" fmla="*/ 1 h 70"/>
                <a:gd name="T16" fmla="*/ 1 w 58"/>
                <a:gd name="T17" fmla="*/ 0 h 70"/>
                <a:gd name="T18" fmla="*/ 1 w 58"/>
                <a:gd name="T19" fmla="*/ 1 h 70"/>
                <a:gd name="T20" fmla="*/ 1 w 58"/>
                <a:gd name="T21" fmla="*/ 1 h 70"/>
                <a:gd name="T22" fmla="*/ 1 w 58"/>
                <a:gd name="T23" fmla="*/ 1 h 70"/>
                <a:gd name="T24" fmla="*/ 1 w 58"/>
                <a:gd name="T25" fmla="*/ 1 h 70"/>
                <a:gd name="T26" fmla="*/ 1 w 58"/>
                <a:gd name="T27" fmla="*/ 1 h 70"/>
                <a:gd name="T28" fmla="*/ 1 w 58"/>
                <a:gd name="T29" fmla="*/ 1 h 70"/>
                <a:gd name="T30" fmla="*/ 1 w 58"/>
                <a:gd name="T31" fmla="*/ 2 h 70"/>
                <a:gd name="T32" fmla="*/ 1 w 58"/>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70">
                  <a:moveTo>
                    <a:pt x="1" y="70"/>
                  </a:moveTo>
                  <a:lnTo>
                    <a:pt x="0" y="66"/>
                  </a:lnTo>
                  <a:lnTo>
                    <a:pt x="5" y="56"/>
                  </a:lnTo>
                  <a:lnTo>
                    <a:pt x="12" y="45"/>
                  </a:lnTo>
                  <a:lnTo>
                    <a:pt x="21" y="32"/>
                  </a:lnTo>
                  <a:lnTo>
                    <a:pt x="31" y="21"/>
                  </a:lnTo>
                  <a:lnTo>
                    <a:pt x="42" y="9"/>
                  </a:lnTo>
                  <a:lnTo>
                    <a:pt x="51" y="2"/>
                  </a:lnTo>
                  <a:lnTo>
                    <a:pt x="58" y="0"/>
                  </a:lnTo>
                  <a:lnTo>
                    <a:pt x="53" y="7"/>
                  </a:lnTo>
                  <a:lnTo>
                    <a:pt x="46" y="16"/>
                  </a:lnTo>
                  <a:lnTo>
                    <a:pt x="38" y="28"/>
                  </a:lnTo>
                  <a:lnTo>
                    <a:pt x="30" y="39"/>
                  </a:lnTo>
                  <a:lnTo>
                    <a:pt x="21" y="51"/>
                  </a:lnTo>
                  <a:lnTo>
                    <a:pt x="13" y="61"/>
                  </a:lnTo>
                  <a:lnTo>
                    <a:pt x="6" y="68"/>
                  </a:lnTo>
                  <a:lnTo>
                    <a:pt x="1"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39" name="Freeform 552">
              <a:extLst>
                <a:ext uri="{FF2B5EF4-FFF2-40B4-BE49-F238E27FC236}">
                  <a16:creationId xmlns:a16="http://schemas.microsoft.com/office/drawing/2014/main" id="{2272ACC3-B597-45E3-AFA3-B2925FE8860E}"/>
                </a:ext>
              </a:extLst>
            </p:cNvPr>
            <p:cNvSpPr>
              <a:spLocks/>
            </p:cNvSpPr>
            <p:nvPr/>
          </p:nvSpPr>
          <p:spPr bwMode="auto">
            <a:xfrm>
              <a:off x="2161" y="1131"/>
              <a:ext cx="11" cy="26"/>
            </a:xfrm>
            <a:custGeom>
              <a:avLst/>
              <a:gdLst>
                <a:gd name="T0" fmla="*/ 1 w 22"/>
                <a:gd name="T1" fmla="*/ 1 h 52"/>
                <a:gd name="T2" fmla="*/ 0 w 22"/>
                <a:gd name="T3" fmla="*/ 1 h 52"/>
                <a:gd name="T4" fmla="*/ 1 w 22"/>
                <a:gd name="T5" fmla="*/ 1 h 52"/>
                <a:gd name="T6" fmla="*/ 1 w 22"/>
                <a:gd name="T7" fmla="*/ 1 h 52"/>
                <a:gd name="T8" fmla="*/ 1 w 22"/>
                <a:gd name="T9" fmla="*/ 0 h 52"/>
                <a:gd name="T10" fmla="*/ 1 w 22"/>
                <a:gd name="T11" fmla="*/ 1 h 52"/>
                <a:gd name="T12" fmla="*/ 1 w 22"/>
                <a:gd name="T13" fmla="*/ 1 h 52"/>
                <a:gd name="T14" fmla="*/ 1 w 22"/>
                <a:gd name="T15" fmla="*/ 1 h 52"/>
                <a:gd name="T16" fmla="*/ 1 w 22"/>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52">
                  <a:moveTo>
                    <a:pt x="2" y="52"/>
                  </a:moveTo>
                  <a:lnTo>
                    <a:pt x="0" y="43"/>
                  </a:lnTo>
                  <a:lnTo>
                    <a:pt x="3" y="26"/>
                  </a:lnTo>
                  <a:lnTo>
                    <a:pt x="10" y="8"/>
                  </a:lnTo>
                  <a:lnTo>
                    <a:pt x="22" y="0"/>
                  </a:lnTo>
                  <a:lnTo>
                    <a:pt x="14" y="14"/>
                  </a:lnTo>
                  <a:lnTo>
                    <a:pt x="11" y="32"/>
                  </a:lnTo>
                  <a:lnTo>
                    <a:pt x="8" y="49"/>
                  </a:lnTo>
                  <a:lnTo>
                    <a:pt x="2" y="5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0" name="Freeform 553">
              <a:extLst>
                <a:ext uri="{FF2B5EF4-FFF2-40B4-BE49-F238E27FC236}">
                  <a16:creationId xmlns:a16="http://schemas.microsoft.com/office/drawing/2014/main" id="{C8B4E46A-30BC-449C-B75E-12D536893DE4}"/>
                </a:ext>
              </a:extLst>
            </p:cNvPr>
            <p:cNvSpPr>
              <a:spLocks/>
            </p:cNvSpPr>
            <p:nvPr/>
          </p:nvSpPr>
          <p:spPr bwMode="auto">
            <a:xfrm>
              <a:off x="2011" y="1111"/>
              <a:ext cx="22" cy="20"/>
            </a:xfrm>
            <a:custGeom>
              <a:avLst/>
              <a:gdLst>
                <a:gd name="T0" fmla="*/ 0 w 45"/>
                <a:gd name="T1" fmla="*/ 0 h 40"/>
                <a:gd name="T2" fmla="*/ 0 w 45"/>
                <a:gd name="T3" fmla="*/ 1 h 40"/>
                <a:gd name="T4" fmla="*/ 0 w 45"/>
                <a:gd name="T5" fmla="*/ 1 h 40"/>
                <a:gd name="T6" fmla="*/ 0 w 45"/>
                <a:gd name="T7" fmla="*/ 1 h 40"/>
                <a:gd name="T8" fmla="*/ 0 w 45"/>
                <a:gd name="T9" fmla="*/ 1 h 40"/>
                <a:gd name="T10" fmla="*/ 0 w 45"/>
                <a:gd name="T11" fmla="*/ 1 h 40"/>
                <a:gd name="T12" fmla="*/ 0 w 45"/>
                <a:gd name="T13" fmla="*/ 1 h 40"/>
                <a:gd name="T14" fmla="*/ 0 w 45"/>
                <a:gd name="T15" fmla="*/ 1 h 40"/>
                <a:gd name="T16" fmla="*/ 0 w 45"/>
                <a:gd name="T17" fmla="*/ 1 h 40"/>
                <a:gd name="T18" fmla="*/ 0 w 45"/>
                <a:gd name="T19" fmla="*/ 1 h 40"/>
                <a:gd name="T20" fmla="*/ 0 w 45"/>
                <a:gd name="T21" fmla="*/ 1 h 40"/>
                <a:gd name="T22" fmla="*/ 0 w 45"/>
                <a:gd name="T23" fmla="*/ 1 h 40"/>
                <a:gd name="T24" fmla="*/ 0 w 45"/>
                <a:gd name="T25" fmla="*/ 1 h 40"/>
                <a:gd name="T26" fmla="*/ 0 w 45"/>
                <a:gd name="T27" fmla="*/ 1 h 40"/>
                <a:gd name="T28" fmla="*/ 0 w 45"/>
                <a:gd name="T29" fmla="*/ 1 h 40"/>
                <a:gd name="T30" fmla="*/ 0 w 45"/>
                <a:gd name="T31" fmla="*/ 1 h 40"/>
                <a:gd name="T32" fmla="*/ 0 w 45"/>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0">
                  <a:moveTo>
                    <a:pt x="45" y="0"/>
                  </a:moveTo>
                  <a:lnTo>
                    <a:pt x="42" y="3"/>
                  </a:lnTo>
                  <a:lnTo>
                    <a:pt x="37" y="9"/>
                  </a:lnTo>
                  <a:lnTo>
                    <a:pt x="31" y="17"/>
                  </a:lnTo>
                  <a:lnTo>
                    <a:pt x="26" y="25"/>
                  </a:lnTo>
                  <a:lnTo>
                    <a:pt x="19" y="32"/>
                  </a:lnTo>
                  <a:lnTo>
                    <a:pt x="12" y="38"/>
                  </a:lnTo>
                  <a:lnTo>
                    <a:pt x="6" y="40"/>
                  </a:lnTo>
                  <a:lnTo>
                    <a:pt x="1" y="39"/>
                  </a:lnTo>
                  <a:lnTo>
                    <a:pt x="0" y="34"/>
                  </a:lnTo>
                  <a:lnTo>
                    <a:pt x="3" y="30"/>
                  </a:lnTo>
                  <a:lnTo>
                    <a:pt x="8" y="24"/>
                  </a:lnTo>
                  <a:lnTo>
                    <a:pt x="15" y="18"/>
                  </a:lnTo>
                  <a:lnTo>
                    <a:pt x="24" y="13"/>
                  </a:lnTo>
                  <a:lnTo>
                    <a:pt x="33" y="8"/>
                  </a:lnTo>
                  <a:lnTo>
                    <a:pt x="39" y="3"/>
                  </a:lnTo>
                  <a:lnTo>
                    <a:pt x="4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1" name="Freeform 554">
              <a:extLst>
                <a:ext uri="{FF2B5EF4-FFF2-40B4-BE49-F238E27FC236}">
                  <a16:creationId xmlns:a16="http://schemas.microsoft.com/office/drawing/2014/main" id="{F136DD61-5D2C-4BAF-838F-2FDBADCC5FFB}"/>
                </a:ext>
              </a:extLst>
            </p:cNvPr>
            <p:cNvSpPr>
              <a:spLocks/>
            </p:cNvSpPr>
            <p:nvPr/>
          </p:nvSpPr>
          <p:spPr bwMode="auto">
            <a:xfrm>
              <a:off x="2001" y="1110"/>
              <a:ext cx="28" cy="6"/>
            </a:xfrm>
            <a:custGeom>
              <a:avLst/>
              <a:gdLst>
                <a:gd name="T0" fmla="*/ 1 w 54"/>
                <a:gd name="T1" fmla="*/ 1 h 11"/>
                <a:gd name="T2" fmla="*/ 1 w 54"/>
                <a:gd name="T3" fmla="*/ 1 h 11"/>
                <a:gd name="T4" fmla="*/ 1 w 54"/>
                <a:gd name="T5" fmla="*/ 1 h 11"/>
                <a:gd name="T6" fmla="*/ 1 w 54"/>
                <a:gd name="T7" fmla="*/ 1 h 11"/>
                <a:gd name="T8" fmla="*/ 1 w 54"/>
                <a:gd name="T9" fmla="*/ 1 h 11"/>
                <a:gd name="T10" fmla="*/ 1 w 54"/>
                <a:gd name="T11" fmla="*/ 0 h 11"/>
                <a:gd name="T12" fmla="*/ 1 w 54"/>
                <a:gd name="T13" fmla="*/ 1 h 11"/>
                <a:gd name="T14" fmla="*/ 1 w 54"/>
                <a:gd name="T15" fmla="*/ 1 h 11"/>
                <a:gd name="T16" fmla="*/ 0 w 54"/>
                <a:gd name="T17" fmla="*/ 1 h 11"/>
                <a:gd name="T18" fmla="*/ 1 w 54"/>
                <a:gd name="T19" fmla="*/ 1 h 11"/>
                <a:gd name="T20" fmla="*/ 1 w 54"/>
                <a:gd name="T21" fmla="*/ 1 h 11"/>
                <a:gd name="T22" fmla="*/ 1 w 54"/>
                <a:gd name="T23" fmla="*/ 1 h 11"/>
                <a:gd name="T24" fmla="*/ 1 w 54"/>
                <a:gd name="T25" fmla="*/ 1 h 11"/>
                <a:gd name="T26" fmla="*/ 1 w 54"/>
                <a:gd name="T27" fmla="*/ 1 h 11"/>
                <a:gd name="T28" fmla="*/ 1 w 54"/>
                <a:gd name="T29" fmla="*/ 1 h 11"/>
                <a:gd name="T30" fmla="*/ 1 w 54"/>
                <a:gd name="T31" fmla="*/ 1 h 11"/>
                <a:gd name="T32" fmla="*/ 1 w 54"/>
                <a:gd name="T33" fmla="*/ 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11">
                  <a:moveTo>
                    <a:pt x="54" y="3"/>
                  </a:moveTo>
                  <a:lnTo>
                    <a:pt x="51" y="3"/>
                  </a:lnTo>
                  <a:lnTo>
                    <a:pt x="44" y="2"/>
                  </a:lnTo>
                  <a:lnTo>
                    <a:pt x="34" y="1"/>
                  </a:lnTo>
                  <a:lnTo>
                    <a:pt x="25" y="1"/>
                  </a:lnTo>
                  <a:lnTo>
                    <a:pt x="16" y="0"/>
                  </a:lnTo>
                  <a:lnTo>
                    <a:pt x="8" y="1"/>
                  </a:lnTo>
                  <a:lnTo>
                    <a:pt x="2" y="3"/>
                  </a:lnTo>
                  <a:lnTo>
                    <a:pt x="0" y="6"/>
                  </a:lnTo>
                  <a:lnTo>
                    <a:pt x="1" y="10"/>
                  </a:lnTo>
                  <a:lnTo>
                    <a:pt x="7" y="11"/>
                  </a:lnTo>
                  <a:lnTo>
                    <a:pt x="14" y="11"/>
                  </a:lnTo>
                  <a:lnTo>
                    <a:pt x="22" y="10"/>
                  </a:lnTo>
                  <a:lnTo>
                    <a:pt x="31" y="9"/>
                  </a:lnTo>
                  <a:lnTo>
                    <a:pt x="40" y="6"/>
                  </a:lnTo>
                  <a:lnTo>
                    <a:pt x="48" y="4"/>
                  </a:lnTo>
                  <a:lnTo>
                    <a:pt x="54" y="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2" name="Freeform 555">
              <a:extLst>
                <a:ext uri="{FF2B5EF4-FFF2-40B4-BE49-F238E27FC236}">
                  <a16:creationId xmlns:a16="http://schemas.microsoft.com/office/drawing/2014/main" id="{56F026B3-4639-48B4-BBD0-F45BD742EB27}"/>
                </a:ext>
              </a:extLst>
            </p:cNvPr>
            <p:cNvSpPr>
              <a:spLocks/>
            </p:cNvSpPr>
            <p:nvPr/>
          </p:nvSpPr>
          <p:spPr bwMode="auto">
            <a:xfrm>
              <a:off x="2008" y="1089"/>
              <a:ext cx="26" cy="23"/>
            </a:xfrm>
            <a:custGeom>
              <a:avLst/>
              <a:gdLst>
                <a:gd name="T0" fmla="*/ 1 w 51"/>
                <a:gd name="T1" fmla="*/ 1 h 45"/>
                <a:gd name="T2" fmla="*/ 1 w 51"/>
                <a:gd name="T3" fmla="*/ 1 h 45"/>
                <a:gd name="T4" fmla="*/ 1 w 51"/>
                <a:gd name="T5" fmla="*/ 1 h 45"/>
                <a:gd name="T6" fmla="*/ 1 w 51"/>
                <a:gd name="T7" fmla="*/ 1 h 45"/>
                <a:gd name="T8" fmla="*/ 1 w 51"/>
                <a:gd name="T9" fmla="*/ 1 h 45"/>
                <a:gd name="T10" fmla="*/ 1 w 51"/>
                <a:gd name="T11" fmla="*/ 1 h 45"/>
                <a:gd name="T12" fmla="*/ 1 w 51"/>
                <a:gd name="T13" fmla="*/ 1 h 45"/>
                <a:gd name="T14" fmla="*/ 0 w 51"/>
                <a:gd name="T15" fmla="*/ 1 h 45"/>
                <a:gd name="T16" fmla="*/ 1 w 51"/>
                <a:gd name="T17" fmla="*/ 0 h 45"/>
                <a:gd name="T18" fmla="*/ 1 w 51"/>
                <a:gd name="T19" fmla="*/ 0 h 45"/>
                <a:gd name="T20" fmla="*/ 1 w 51"/>
                <a:gd name="T21" fmla="*/ 1 h 45"/>
                <a:gd name="T22" fmla="*/ 1 w 51"/>
                <a:gd name="T23" fmla="*/ 1 h 45"/>
                <a:gd name="T24" fmla="*/ 1 w 51"/>
                <a:gd name="T25" fmla="*/ 1 h 45"/>
                <a:gd name="T26" fmla="*/ 1 w 51"/>
                <a:gd name="T27" fmla="*/ 1 h 45"/>
                <a:gd name="T28" fmla="*/ 1 w 51"/>
                <a:gd name="T29" fmla="*/ 1 h 45"/>
                <a:gd name="T30" fmla="*/ 1 w 51"/>
                <a:gd name="T31" fmla="*/ 1 h 45"/>
                <a:gd name="T32" fmla="*/ 1 w 51"/>
                <a:gd name="T33" fmla="*/ 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 h="45">
                  <a:moveTo>
                    <a:pt x="51" y="45"/>
                  </a:moveTo>
                  <a:lnTo>
                    <a:pt x="44" y="40"/>
                  </a:lnTo>
                  <a:lnTo>
                    <a:pt x="35" y="35"/>
                  </a:lnTo>
                  <a:lnTo>
                    <a:pt x="26" y="28"/>
                  </a:lnTo>
                  <a:lnTo>
                    <a:pt x="17" y="21"/>
                  </a:lnTo>
                  <a:lnTo>
                    <a:pt x="9" y="14"/>
                  </a:lnTo>
                  <a:lnTo>
                    <a:pt x="3" y="8"/>
                  </a:lnTo>
                  <a:lnTo>
                    <a:pt x="0" y="4"/>
                  </a:lnTo>
                  <a:lnTo>
                    <a:pt x="1" y="0"/>
                  </a:lnTo>
                  <a:lnTo>
                    <a:pt x="5" y="0"/>
                  </a:lnTo>
                  <a:lnTo>
                    <a:pt x="11" y="4"/>
                  </a:lnTo>
                  <a:lnTo>
                    <a:pt x="18" y="9"/>
                  </a:lnTo>
                  <a:lnTo>
                    <a:pt x="26" y="17"/>
                  </a:lnTo>
                  <a:lnTo>
                    <a:pt x="34" y="25"/>
                  </a:lnTo>
                  <a:lnTo>
                    <a:pt x="41" y="34"/>
                  </a:lnTo>
                  <a:lnTo>
                    <a:pt x="47" y="40"/>
                  </a:lnTo>
                  <a:lnTo>
                    <a:pt x="51" y="4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3" name="Freeform 556">
              <a:extLst>
                <a:ext uri="{FF2B5EF4-FFF2-40B4-BE49-F238E27FC236}">
                  <a16:creationId xmlns:a16="http://schemas.microsoft.com/office/drawing/2014/main" id="{5E347102-93E7-4032-90DE-06E2F4A6638E}"/>
                </a:ext>
              </a:extLst>
            </p:cNvPr>
            <p:cNvSpPr>
              <a:spLocks/>
            </p:cNvSpPr>
            <p:nvPr/>
          </p:nvSpPr>
          <p:spPr bwMode="auto">
            <a:xfrm>
              <a:off x="2165" y="1094"/>
              <a:ext cx="7" cy="34"/>
            </a:xfrm>
            <a:custGeom>
              <a:avLst/>
              <a:gdLst>
                <a:gd name="T0" fmla="*/ 0 w 15"/>
                <a:gd name="T1" fmla="*/ 2 h 68"/>
                <a:gd name="T2" fmla="*/ 0 w 15"/>
                <a:gd name="T3" fmla="*/ 1 h 68"/>
                <a:gd name="T4" fmla="*/ 0 w 15"/>
                <a:gd name="T5" fmla="*/ 1 h 68"/>
                <a:gd name="T6" fmla="*/ 0 w 15"/>
                <a:gd name="T7" fmla="*/ 1 h 68"/>
                <a:gd name="T8" fmla="*/ 0 w 15"/>
                <a:gd name="T9" fmla="*/ 0 h 68"/>
                <a:gd name="T10" fmla="*/ 0 w 15"/>
                <a:gd name="T11" fmla="*/ 1 h 68"/>
                <a:gd name="T12" fmla="*/ 0 w 15"/>
                <a:gd name="T13" fmla="*/ 1 h 68"/>
                <a:gd name="T14" fmla="*/ 0 w 15"/>
                <a:gd name="T15" fmla="*/ 1 h 68"/>
                <a:gd name="T16" fmla="*/ 0 w 15"/>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8">
                  <a:moveTo>
                    <a:pt x="3" y="68"/>
                  </a:moveTo>
                  <a:lnTo>
                    <a:pt x="1" y="51"/>
                  </a:lnTo>
                  <a:lnTo>
                    <a:pt x="0" y="28"/>
                  </a:lnTo>
                  <a:lnTo>
                    <a:pt x="1" y="10"/>
                  </a:lnTo>
                  <a:lnTo>
                    <a:pt x="9" y="0"/>
                  </a:lnTo>
                  <a:lnTo>
                    <a:pt x="15" y="8"/>
                  </a:lnTo>
                  <a:lnTo>
                    <a:pt x="13" y="27"/>
                  </a:lnTo>
                  <a:lnTo>
                    <a:pt x="7" y="50"/>
                  </a:lnTo>
                  <a:lnTo>
                    <a:pt x="3"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4" name="Freeform 557">
              <a:extLst>
                <a:ext uri="{FF2B5EF4-FFF2-40B4-BE49-F238E27FC236}">
                  <a16:creationId xmlns:a16="http://schemas.microsoft.com/office/drawing/2014/main" id="{8DAB0ACF-E6CC-4763-8D7F-376EA32C5759}"/>
                </a:ext>
              </a:extLst>
            </p:cNvPr>
            <p:cNvSpPr>
              <a:spLocks/>
            </p:cNvSpPr>
            <p:nvPr/>
          </p:nvSpPr>
          <p:spPr bwMode="auto">
            <a:xfrm>
              <a:off x="2172" y="1101"/>
              <a:ext cx="15" cy="32"/>
            </a:xfrm>
            <a:custGeom>
              <a:avLst/>
              <a:gdLst>
                <a:gd name="T0" fmla="*/ 0 w 30"/>
                <a:gd name="T1" fmla="*/ 1 h 65"/>
                <a:gd name="T2" fmla="*/ 1 w 30"/>
                <a:gd name="T3" fmla="*/ 0 h 65"/>
                <a:gd name="T4" fmla="*/ 1 w 30"/>
                <a:gd name="T5" fmla="*/ 0 h 65"/>
                <a:gd name="T6" fmla="*/ 1 w 30"/>
                <a:gd name="T7" fmla="*/ 0 h 65"/>
                <a:gd name="T8" fmla="*/ 1 w 30"/>
                <a:gd name="T9" fmla="*/ 0 h 65"/>
                <a:gd name="T10" fmla="*/ 1 w 30"/>
                <a:gd name="T11" fmla="*/ 0 h 65"/>
                <a:gd name="T12" fmla="*/ 1 w 30"/>
                <a:gd name="T13" fmla="*/ 0 h 65"/>
                <a:gd name="T14" fmla="*/ 1 w 30"/>
                <a:gd name="T15" fmla="*/ 0 h 65"/>
                <a:gd name="T16" fmla="*/ 1 w 30"/>
                <a:gd name="T17" fmla="*/ 0 h 65"/>
                <a:gd name="T18" fmla="*/ 1 w 30"/>
                <a:gd name="T19" fmla="*/ 0 h 65"/>
                <a:gd name="T20" fmla="*/ 1 w 30"/>
                <a:gd name="T21" fmla="*/ 0 h 65"/>
                <a:gd name="T22" fmla="*/ 1 w 30"/>
                <a:gd name="T23" fmla="*/ 0 h 65"/>
                <a:gd name="T24" fmla="*/ 0 w 30"/>
                <a:gd name="T25" fmla="*/ 1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65">
                  <a:moveTo>
                    <a:pt x="0" y="65"/>
                  </a:moveTo>
                  <a:lnTo>
                    <a:pt x="2" y="49"/>
                  </a:lnTo>
                  <a:lnTo>
                    <a:pt x="8" y="28"/>
                  </a:lnTo>
                  <a:lnTo>
                    <a:pt x="16" y="8"/>
                  </a:lnTo>
                  <a:lnTo>
                    <a:pt x="26" y="0"/>
                  </a:lnTo>
                  <a:lnTo>
                    <a:pt x="30" y="3"/>
                  </a:lnTo>
                  <a:lnTo>
                    <a:pt x="29" y="8"/>
                  </a:lnTo>
                  <a:lnTo>
                    <a:pt x="25" y="18"/>
                  </a:lnTo>
                  <a:lnTo>
                    <a:pt x="21" y="29"/>
                  </a:lnTo>
                  <a:lnTo>
                    <a:pt x="14" y="41"/>
                  </a:lnTo>
                  <a:lnTo>
                    <a:pt x="8" y="51"/>
                  </a:lnTo>
                  <a:lnTo>
                    <a:pt x="3" y="60"/>
                  </a:lnTo>
                  <a:lnTo>
                    <a:pt x="0" y="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5" name="Freeform 558">
              <a:extLst>
                <a:ext uri="{FF2B5EF4-FFF2-40B4-BE49-F238E27FC236}">
                  <a16:creationId xmlns:a16="http://schemas.microsoft.com/office/drawing/2014/main" id="{30500A55-4FC2-4A13-8075-D0F2EF3DE2D6}"/>
                </a:ext>
              </a:extLst>
            </p:cNvPr>
            <p:cNvSpPr>
              <a:spLocks/>
            </p:cNvSpPr>
            <p:nvPr/>
          </p:nvSpPr>
          <p:spPr bwMode="auto">
            <a:xfrm>
              <a:off x="2151" y="1094"/>
              <a:ext cx="8" cy="32"/>
            </a:xfrm>
            <a:custGeom>
              <a:avLst/>
              <a:gdLst>
                <a:gd name="T0" fmla="*/ 1 w 15"/>
                <a:gd name="T1" fmla="*/ 1 h 65"/>
                <a:gd name="T2" fmla="*/ 1 w 15"/>
                <a:gd name="T3" fmla="*/ 0 h 65"/>
                <a:gd name="T4" fmla="*/ 0 w 15"/>
                <a:gd name="T5" fmla="*/ 0 h 65"/>
                <a:gd name="T6" fmla="*/ 1 w 15"/>
                <a:gd name="T7" fmla="*/ 0 h 65"/>
                <a:gd name="T8" fmla="*/ 1 w 15"/>
                <a:gd name="T9" fmla="*/ 0 h 65"/>
                <a:gd name="T10" fmla="*/ 1 w 15"/>
                <a:gd name="T11" fmla="*/ 0 h 65"/>
                <a:gd name="T12" fmla="*/ 1 w 15"/>
                <a:gd name="T13" fmla="*/ 0 h 65"/>
                <a:gd name="T14" fmla="*/ 1 w 15"/>
                <a:gd name="T15" fmla="*/ 0 h 65"/>
                <a:gd name="T16" fmla="*/ 1 w 15"/>
                <a:gd name="T17" fmla="*/ 1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5">
                  <a:moveTo>
                    <a:pt x="8" y="65"/>
                  </a:moveTo>
                  <a:lnTo>
                    <a:pt x="3" y="54"/>
                  </a:lnTo>
                  <a:lnTo>
                    <a:pt x="0" y="34"/>
                  </a:lnTo>
                  <a:lnTo>
                    <a:pt x="1" y="13"/>
                  </a:lnTo>
                  <a:lnTo>
                    <a:pt x="9" y="0"/>
                  </a:lnTo>
                  <a:lnTo>
                    <a:pt x="15" y="5"/>
                  </a:lnTo>
                  <a:lnTo>
                    <a:pt x="14" y="23"/>
                  </a:lnTo>
                  <a:lnTo>
                    <a:pt x="11" y="46"/>
                  </a:lnTo>
                  <a:lnTo>
                    <a:pt x="8" y="6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6" name="Freeform 559">
              <a:extLst>
                <a:ext uri="{FF2B5EF4-FFF2-40B4-BE49-F238E27FC236}">
                  <a16:creationId xmlns:a16="http://schemas.microsoft.com/office/drawing/2014/main" id="{A1EA158E-D927-4E69-8C7A-1452BAA02631}"/>
                </a:ext>
              </a:extLst>
            </p:cNvPr>
            <p:cNvSpPr>
              <a:spLocks/>
            </p:cNvSpPr>
            <p:nvPr/>
          </p:nvSpPr>
          <p:spPr bwMode="auto">
            <a:xfrm>
              <a:off x="2139" y="1085"/>
              <a:ext cx="6" cy="35"/>
            </a:xfrm>
            <a:custGeom>
              <a:avLst/>
              <a:gdLst>
                <a:gd name="T0" fmla="*/ 1 w 12"/>
                <a:gd name="T1" fmla="*/ 2 h 69"/>
                <a:gd name="T2" fmla="*/ 1 w 12"/>
                <a:gd name="T3" fmla="*/ 1 h 69"/>
                <a:gd name="T4" fmla="*/ 1 w 12"/>
                <a:gd name="T5" fmla="*/ 1 h 69"/>
                <a:gd name="T6" fmla="*/ 0 w 12"/>
                <a:gd name="T7" fmla="*/ 1 h 69"/>
                <a:gd name="T8" fmla="*/ 1 w 12"/>
                <a:gd name="T9" fmla="*/ 0 h 69"/>
                <a:gd name="T10" fmla="*/ 1 w 12"/>
                <a:gd name="T11" fmla="*/ 1 h 69"/>
                <a:gd name="T12" fmla="*/ 1 w 12"/>
                <a:gd name="T13" fmla="*/ 1 h 69"/>
                <a:gd name="T14" fmla="*/ 1 w 12"/>
                <a:gd name="T15" fmla="*/ 1 h 69"/>
                <a:gd name="T16" fmla="*/ 1 w 12"/>
                <a:gd name="T17" fmla="*/ 2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69">
                  <a:moveTo>
                    <a:pt x="12" y="69"/>
                  </a:moveTo>
                  <a:lnTo>
                    <a:pt x="6" y="55"/>
                  </a:lnTo>
                  <a:lnTo>
                    <a:pt x="1" y="33"/>
                  </a:lnTo>
                  <a:lnTo>
                    <a:pt x="0" y="12"/>
                  </a:lnTo>
                  <a:lnTo>
                    <a:pt x="6" y="0"/>
                  </a:lnTo>
                  <a:lnTo>
                    <a:pt x="10" y="5"/>
                  </a:lnTo>
                  <a:lnTo>
                    <a:pt x="12" y="23"/>
                  </a:lnTo>
                  <a:lnTo>
                    <a:pt x="10" y="47"/>
                  </a:lnTo>
                  <a:lnTo>
                    <a:pt x="12" y="6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7" name="Freeform 560">
              <a:extLst>
                <a:ext uri="{FF2B5EF4-FFF2-40B4-BE49-F238E27FC236}">
                  <a16:creationId xmlns:a16="http://schemas.microsoft.com/office/drawing/2014/main" id="{61C984A3-C8E7-4B24-BD19-3620D01885E6}"/>
                </a:ext>
              </a:extLst>
            </p:cNvPr>
            <p:cNvSpPr>
              <a:spLocks/>
            </p:cNvSpPr>
            <p:nvPr/>
          </p:nvSpPr>
          <p:spPr bwMode="auto">
            <a:xfrm>
              <a:off x="2126" y="1079"/>
              <a:ext cx="7" cy="34"/>
            </a:xfrm>
            <a:custGeom>
              <a:avLst/>
              <a:gdLst>
                <a:gd name="T0" fmla="*/ 0 w 15"/>
                <a:gd name="T1" fmla="*/ 2 h 68"/>
                <a:gd name="T2" fmla="*/ 0 w 15"/>
                <a:gd name="T3" fmla="*/ 1 h 68"/>
                <a:gd name="T4" fmla="*/ 0 w 15"/>
                <a:gd name="T5" fmla="*/ 1 h 68"/>
                <a:gd name="T6" fmla="*/ 0 w 15"/>
                <a:gd name="T7" fmla="*/ 1 h 68"/>
                <a:gd name="T8" fmla="*/ 0 w 15"/>
                <a:gd name="T9" fmla="*/ 0 h 68"/>
                <a:gd name="T10" fmla="*/ 0 w 15"/>
                <a:gd name="T11" fmla="*/ 1 h 68"/>
                <a:gd name="T12" fmla="*/ 0 w 15"/>
                <a:gd name="T13" fmla="*/ 1 h 68"/>
                <a:gd name="T14" fmla="*/ 0 w 15"/>
                <a:gd name="T15" fmla="*/ 1 h 68"/>
                <a:gd name="T16" fmla="*/ 0 w 15"/>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68">
                  <a:moveTo>
                    <a:pt x="15" y="68"/>
                  </a:moveTo>
                  <a:lnTo>
                    <a:pt x="9" y="52"/>
                  </a:lnTo>
                  <a:lnTo>
                    <a:pt x="3" y="29"/>
                  </a:lnTo>
                  <a:lnTo>
                    <a:pt x="0" y="10"/>
                  </a:lnTo>
                  <a:lnTo>
                    <a:pt x="4" y="0"/>
                  </a:lnTo>
                  <a:lnTo>
                    <a:pt x="10" y="9"/>
                  </a:lnTo>
                  <a:lnTo>
                    <a:pt x="12" y="27"/>
                  </a:lnTo>
                  <a:lnTo>
                    <a:pt x="12" y="50"/>
                  </a:lnTo>
                  <a:lnTo>
                    <a:pt x="15"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8" name="Freeform 561">
              <a:extLst>
                <a:ext uri="{FF2B5EF4-FFF2-40B4-BE49-F238E27FC236}">
                  <a16:creationId xmlns:a16="http://schemas.microsoft.com/office/drawing/2014/main" id="{CD00886B-64FE-4652-84EB-511536CDEC36}"/>
                </a:ext>
              </a:extLst>
            </p:cNvPr>
            <p:cNvSpPr>
              <a:spLocks/>
            </p:cNvSpPr>
            <p:nvPr/>
          </p:nvSpPr>
          <p:spPr bwMode="auto">
            <a:xfrm>
              <a:off x="2112" y="1072"/>
              <a:ext cx="9" cy="38"/>
            </a:xfrm>
            <a:custGeom>
              <a:avLst/>
              <a:gdLst>
                <a:gd name="T0" fmla="*/ 1 w 18"/>
                <a:gd name="T1" fmla="*/ 2 h 76"/>
                <a:gd name="T2" fmla="*/ 1 w 18"/>
                <a:gd name="T3" fmla="*/ 1 h 76"/>
                <a:gd name="T4" fmla="*/ 1 w 18"/>
                <a:gd name="T5" fmla="*/ 1 h 76"/>
                <a:gd name="T6" fmla="*/ 0 w 18"/>
                <a:gd name="T7" fmla="*/ 1 h 76"/>
                <a:gd name="T8" fmla="*/ 1 w 18"/>
                <a:gd name="T9" fmla="*/ 0 h 76"/>
                <a:gd name="T10" fmla="*/ 1 w 18"/>
                <a:gd name="T11" fmla="*/ 1 h 76"/>
                <a:gd name="T12" fmla="*/ 1 w 18"/>
                <a:gd name="T13" fmla="*/ 1 h 76"/>
                <a:gd name="T14" fmla="*/ 1 w 18"/>
                <a:gd name="T15" fmla="*/ 1 h 76"/>
                <a:gd name="T16" fmla="*/ 1 w 18"/>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76">
                  <a:moveTo>
                    <a:pt x="18" y="76"/>
                  </a:moveTo>
                  <a:lnTo>
                    <a:pt x="10" y="56"/>
                  </a:lnTo>
                  <a:lnTo>
                    <a:pt x="2" y="31"/>
                  </a:lnTo>
                  <a:lnTo>
                    <a:pt x="0" y="9"/>
                  </a:lnTo>
                  <a:lnTo>
                    <a:pt x="7" y="0"/>
                  </a:lnTo>
                  <a:lnTo>
                    <a:pt x="15" y="9"/>
                  </a:lnTo>
                  <a:lnTo>
                    <a:pt x="17" y="31"/>
                  </a:lnTo>
                  <a:lnTo>
                    <a:pt x="16" y="57"/>
                  </a:lnTo>
                  <a:lnTo>
                    <a:pt x="18" y="7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49" name="Freeform 562">
              <a:extLst>
                <a:ext uri="{FF2B5EF4-FFF2-40B4-BE49-F238E27FC236}">
                  <a16:creationId xmlns:a16="http://schemas.microsoft.com/office/drawing/2014/main" id="{656AF5D2-4501-4D51-944C-1EA01AF38140}"/>
                </a:ext>
              </a:extLst>
            </p:cNvPr>
            <p:cNvSpPr>
              <a:spLocks/>
            </p:cNvSpPr>
            <p:nvPr/>
          </p:nvSpPr>
          <p:spPr bwMode="auto">
            <a:xfrm>
              <a:off x="2094" y="1066"/>
              <a:ext cx="13" cy="42"/>
            </a:xfrm>
            <a:custGeom>
              <a:avLst/>
              <a:gdLst>
                <a:gd name="T0" fmla="*/ 0 w 27"/>
                <a:gd name="T1" fmla="*/ 2 h 84"/>
                <a:gd name="T2" fmla="*/ 0 w 27"/>
                <a:gd name="T3" fmla="*/ 2 h 84"/>
                <a:gd name="T4" fmla="*/ 0 w 27"/>
                <a:gd name="T5" fmla="*/ 1 h 84"/>
                <a:gd name="T6" fmla="*/ 0 w 27"/>
                <a:gd name="T7" fmla="*/ 1 h 84"/>
                <a:gd name="T8" fmla="*/ 0 w 27"/>
                <a:gd name="T9" fmla="*/ 1 h 84"/>
                <a:gd name="T10" fmla="*/ 0 w 27"/>
                <a:gd name="T11" fmla="*/ 1 h 84"/>
                <a:gd name="T12" fmla="*/ 0 w 27"/>
                <a:gd name="T13" fmla="*/ 1 h 84"/>
                <a:gd name="T14" fmla="*/ 0 w 27"/>
                <a:gd name="T15" fmla="*/ 1 h 84"/>
                <a:gd name="T16" fmla="*/ 0 w 27"/>
                <a:gd name="T17" fmla="*/ 0 h 84"/>
                <a:gd name="T18" fmla="*/ 0 w 27"/>
                <a:gd name="T19" fmla="*/ 1 h 84"/>
                <a:gd name="T20" fmla="*/ 0 w 27"/>
                <a:gd name="T21" fmla="*/ 1 h 84"/>
                <a:gd name="T22" fmla="*/ 0 w 27"/>
                <a:gd name="T23" fmla="*/ 2 h 84"/>
                <a:gd name="T24" fmla="*/ 0 w 27"/>
                <a:gd name="T25" fmla="*/ 2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84">
                  <a:moveTo>
                    <a:pt x="27" y="84"/>
                  </a:moveTo>
                  <a:lnTo>
                    <a:pt x="23" y="76"/>
                  </a:lnTo>
                  <a:lnTo>
                    <a:pt x="18" y="63"/>
                  </a:lnTo>
                  <a:lnTo>
                    <a:pt x="12" y="50"/>
                  </a:lnTo>
                  <a:lnTo>
                    <a:pt x="7" y="35"/>
                  </a:lnTo>
                  <a:lnTo>
                    <a:pt x="3" y="21"/>
                  </a:lnTo>
                  <a:lnTo>
                    <a:pt x="0" y="9"/>
                  </a:lnTo>
                  <a:lnTo>
                    <a:pt x="1" y="2"/>
                  </a:lnTo>
                  <a:lnTo>
                    <a:pt x="5" y="0"/>
                  </a:lnTo>
                  <a:lnTo>
                    <a:pt x="15" y="13"/>
                  </a:lnTo>
                  <a:lnTo>
                    <a:pt x="21" y="39"/>
                  </a:lnTo>
                  <a:lnTo>
                    <a:pt x="23" y="67"/>
                  </a:lnTo>
                  <a:lnTo>
                    <a:pt x="27" y="8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0" name="Freeform 563">
              <a:extLst>
                <a:ext uri="{FF2B5EF4-FFF2-40B4-BE49-F238E27FC236}">
                  <a16:creationId xmlns:a16="http://schemas.microsoft.com/office/drawing/2014/main" id="{0E5101DD-BEA4-4B7F-A0A9-8F4FFDC2900B}"/>
                </a:ext>
              </a:extLst>
            </p:cNvPr>
            <p:cNvSpPr>
              <a:spLocks/>
            </p:cNvSpPr>
            <p:nvPr/>
          </p:nvSpPr>
          <p:spPr bwMode="auto">
            <a:xfrm>
              <a:off x="2079" y="1062"/>
              <a:ext cx="17" cy="45"/>
            </a:xfrm>
            <a:custGeom>
              <a:avLst/>
              <a:gdLst>
                <a:gd name="T0" fmla="*/ 0 w 35"/>
                <a:gd name="T1" fmla="*/ 1 h 91"/>
                <a:gd name="T2" fmla="*/ 0 w 35"/>
                <a:gd name="T3" fmla="*/ 1 h 91"/>
                <a:gd name="T4" fmla="*/ 0 w 35"/>
                <a:gd name="T5" fmla="*/ 1 h 91"/>
                <a:gd name="T6" fmla="*/ 0 w 35"/>
                <a:gd name="T7" fmla="*/ 0 h 91"/>
                <a:gd name="T8" fmla="*/ 0 w 35"/>
                <a:gd name="T9" fmla="*/ 0 h 91"/>
                <a:gd name="T10" fmla="*/ 0 w 35"/>
                <a:gd name="T11" fmla="*/ 0 h 91"/>
                <a:gd name="T12" fmla="*/ 0 w 35"/>
                <a:gd name="T13" fmla="*/ 0 h 91"/>
                <a:gd name="T14" fmla="*/ 0 w 35"/>
                <a:gd name="T15" fmla="*/ 0 h 91"/>
                <a:gd name="T16" fmla="*/ 0 w 35"/>
                <a:gd name="T17" fmla="*/ 0 h 91"/>
                <a:gd name="T18" fmla="*/ 0 w 35"/>
                <a:gd name="T19" fmla="*/ 0 h 91"/>
                <a:gd name="T20" fmla="*/ 0 w 35"/>
                <a:gd name="T21" fmla="*/ 0 h 91"/>
                <a:gd name="T22" fmla="*/ 0 w 35"/>
                <a:gd name="T23" fmla="*/ 1 h 91"/>
                <a:gd name="T24" fmla="*/ 0 w 35"/>
                <a:gd name="T25" fmla="*/ 1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91">
                  <a:moveTo>
                    <a:pt x="35" y="91"/>
                  </a:moveTo>
                  <a:lnTo>
                    <a:pt x="27" y="83"/>
                  </a:lnTo>
                  <a:lnTo>
                    <a:pt x="19" y="70"/>
                  </a:lnTo>
                  <a:lnTo>
                    <a:pt x="12" y="56"/>
                  </a:lnTo>
                  <a:lnTo>
                    <a:pt x="6" y="40"/>
                  </a:lnTo>
                  <a:lnTo>
                    <a:pt x="1" y="25"/>
                  </a:lnTo>
                  <a:lnTo>
                    <a:pt x="0" y="13"/>
                  </a:lnTo>
                  <a:lnTo>
                    <a:pt x="1" y="3"/>
                  </a:lnTo>
                  <a:lnTo>
                    <a:pt x="6" y="0"/>
                  </a:lnTo>
                  <a:lnTo>
                    <a:pt x="18" y="10"/>
                  </a:lnTo>
                  <a:lnTo>
                    <a:pt x="27" y="37"/>
                  </a:lnTo>
                  <a:lnTo>
                    <a:pt x="33" y="68"/>
                  </a:lnTo>
                  <a:lnTo>
                    <a:pt x="35" y="9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1" name="Freeform 564">
              <a:extLst>
                <a:ext uri="{FF2B5EF4-FFF2-40B4-BE49-F238E27FC236}">
                  <a16:creationId xmlns:a16="http://schemas.microsoft.com/office/drawing/2014/main" id="{8DBF0D8C-8475-4302-9E31-08868EAA31F2}"/>
                </a:ext>
              </a:extLst>
            </p:cNvPr>
            <p:cNvSpPr>
              <a:spLocks/>
            </p:cNvSpPr>
            <p:nvPr/>
          </p:nvSpPr>
          <p:spPr bwMode="auto">
            <a:xfrm>
              <a:off x="2052" y="1066"/>
              <a:ext cx="28" cy="43"/>
            </a:xfrm>
            <a:custGeom>
              <a:avLst/>
              <a:gdLst>
                <a:gd name="T0" fmla="*/ 1 w 56"/>
                <a:gd name="T1" fmla="*/ 2 h 85"/>
                <a:gd name="T2" fmla="*/ 1 w 56"/>
                <a:gd name="T3" fmla="*/ 2 h 85"/>
                <a:gd name="T4" fmla="*/ 1 w 56"/>
                <a:gd name="T5" fmla="*/ 2 h 85"/>
                <a:gd name="T6" fmla="*/ 1 w 56"/>
                <a:gd name="T7" fmla="*/ 1 h 85"/>
                <a:gd name="T8" fmla="*/ 1 w 56"/>
                <a:gd name="T9" fmla="*/ 1 h 85"/>
                <a:gd name="T10" fmla="*/ 1 w 56"/>
                <a:gd name="T11" fmla="*/ 1 h 85"/>
                <a:gd name="T12" fmla="*/ 1 w 56"/>
                <a:gd name="T13" fmla="*/ 1 h 85"/>
                <a:gd name="T14" fmla="*/ 0 w 56"/>
                <a:gd name="T15" fmla="*/ 1 h 85"/>
                <a:gd name="T16" fmla="*/ 1 w 56"/>
                <a:gd name="T17" fmla="*/ 0 h 85"/>
                <a:gd name="T18" fmla="*/ 1 w 56"/>
                <a:gd name="T19" fmla="*/ 0 h 85"/>
                <a:gd name="T20" fmla="*/ 1 w 56"/>
                <a:gd name="T21" fmla="*/ 1 h 85"/>
                <a:gd name="T22" fmla="*/ 1 w 56"/>
                <a:gd name="T23" fmla="*/ 1 h 85"/>
                <a:gd name="T24" fmla="*/ 1 w 56"/>
                <a:gd name="T25" fmla="*/ 1 h 85"/>
                <a:gd name="T26" fmla="*/ 1 w 56"/>
                <a:gd name="T27" fmla="*/ 1 h 85"/>
                <a:gd name="T28" fmla="*/ 1 w 56"/>
                <a:gd name="T29" fmla="*/ 1 h 85"/>
                <a:gd name="T30" fmla="*/ 1 w 56"/>
                <a:gd name="T31" fmla="*/ 2 h 85"/>
                <a:gd name="T32" fmla="*/ 1 w 56"/>
                <a:gd name="T33" fmla="*/ 2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85">
                  <a:moveTo>
                    <a:pt x="56" y="85"/>
                  </a:moveTo>
                  <a:lnTo>
                    <a:pt x="47" y="77"/>
                  </a:lnTo>
                  <a:lnTo>
                    <a:pt x="38" y="67"/>
                  </a:lnTo>
                  <a:lnTo>
                    <a:pt x="27" y="53"/>
                  </a:lnTo>
                  <a:lnTo>
                    <a:pt x="17" y="39"/>
                  </a:lnTo>
                  <a:lnTo>
                    <a:pt x="8" y="25"/>
                  </a:lnTo>
                  <a:lnTo>
                    <a:pt x="2" y="14"/>
                  </a:lnTo>
                  <a:lnTo>
                    <a:pt x="0" y="5"/>
                  </a:lnTo>
                  <a:lnTo>
                    <a:pt x="2" y="0"/>
                  </a:lnTo>
                  <a:lnTo>
                    <a:pt x="8" y="0"/>
                  </a:lnTo>
                  <a:lnTo>
                    <a:pt x="15" y="7"/>
                  </a:lnTo>
                  <a:lnTo>
                    <a:pt x="23" y="16"/>
                  </a:lnTo>
                  <a:lnTo>
                    <a:pt x="32" y="29"/>
                  </a:lnTo>
                  <a:lnTo>
                    <a:pt x="40" y="44"/>
                  </a:lnTo>
                  <a:lnTo>
                    <a:pt x="47" y="59"/>
                  </a:lnTo>
                  <a:lnTo>
                    <a:pt x="53" y="73"/>
                  </a:lnTo>
                  <a:lnTo>
                    <a:pt x="56" y="8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2" name="Freeform 565">
              <a:extLst>
                <a:ext uri="{FF2B5EF4-FFF2-40B4-BE49-F238E27FC236}">
                  <a16:creationId xmlns:a16="http://schemas.microsoft.com/office/drawing/2014/main" id="{F74DF0A7-5819-4865-B43D-B1FF5EA6380A}"/>
                </a:ext>
              </a:extLst>
            </p:cNvPr>
            <p:cNvSpPr>
              <a:spLocks/>
            </p:cNvSpPr>
            <p:nvPr/>
          </p:nvSpPr>
          <p:spPr bwMode="auto">
            <a:xfrm>
              <a:off x="2028" y="1073"/>
              <a:ext cx="36" cy="35"/>
            </a:xfrm>
            <a:custGeom>
              <a:avLst/>
              <a:gdLst>
                <a:gd name="T0" fmla="*/ 2 w 71"/>
                <a:gd name="T1" fmla="*/ 2 h 70"/>
                <a:gd name="T2" fmla="*/ 1 w 71"/>
                <a:gd name="T3" fmla="*/ 1 h 70"/>
                <a:gd name="T4" fmla="*/ 1 w 71"/>
                <a:gd name="T5" fmla="*/ 1 h 70"/>
                <a:gd name="T6" fmla="*/ 1 w 71"/>
                <a:gd name="T7" fmla="*/ 1 h 70"/>
                <a:gd name="T8" fmla="*/ 1 w 71"/>
                <a:gd name="T9" fmla="*/ 1 h 70"/>
                <a:gd name="T10" fmla="*/ 1 w 71"/>
                <a:gd name="T11" fmla="*/ 1 h 70"/>
                <a:gd name="T12" fmla="*/ 1 w 71"/>
                <a:gd name="T13" fmla="*/ 1 h 70"/>
                <a:gd name="T14" fmla="*/ 0 w 71"/>
                <a:gd name="T15" fmla="*/ 1 h 70"/>
                <a:gd name="T16" fmla="*/ 1 w 71"/>
                <a:gd name="T17" fmla="*/ 0 h 70"/>
                <a:gd name="T18" fmla="*/ 1 w 71"/>
                <a:gd name="T19" fmla="*/ 0 h 70"/>
                <a:gd name="T20" fmla="*/ 1 w 71"/>
                <a:gd name="T21" fmla="*/ 1 h 70"/>
                <a:gd name="T22" fmla="*/ 1 w 71"/>
                <a:gd name="T23" fmla="*/ 1 h 70"/>
                <a:gd name="T24" fmla="*/ 1 w 71"/>
                <a:gd name="T25" fmla="*/ 1 h 70"/>
                <a:gd name="T26" fmla="*/ 1 w 71"/>
                <a:gd name="T27" fmla="*/ 1 h 70"/>
                <a:gd name="T28" fmla="*/ 1 w 71"/>
                <a:gd name="T29" fmla="*/ 1 h 70"/>
                <a:gd name="T30" fmla="*/ 2 w 71"/>
                <a:gd name="T31" fmla="*/ 1 h 70"/>
                <a:gd name="T32" fmla="*/ 2 w 71"/>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70">
                  <a:moveTo>
                    <a:pt x="71" y="70"/>
                  </a:moveTo>
                  <a:lnTo>
                    <a:pt x="63" y="64"/>
                  </a:lnTo>
                  <a:lnTo>
                    <a:pt x="51" y="56"/>
                  </a:lnTo>
                  <a:lnTo>
                    <a:pt x="38" y="46"/>
                  </a:lnTo>
                  <a:lnTo>
                    <a:pt x="24" y="34"/>
                  </a:lnTo>
                  <a:lnTo>
                    <a:pt x="13" y="23"/>
                  </a:lnTo>
                  <a:lnTo>
                    <a:pt x="3" y="12"/>
                  </a:lnTo>
                  <a:lnTo>
                    <a:pt x="0" y="4"/>
                  </a:lnTo>
                  <a:lnTo>
                    <a:pt x="1" y="0"/>
                  </a:lnTo>
                  <a:lnTo>
                    <a:pt x="8" y="0"/>
                  </a:lnTo>
                  <a:lnTo>
                    <a:pt x="18" y="6"/>
                  </a:lnTo>
                  <a:lnTo>
                    <a:pt x="30" y="15"/>
                  </a:lnTo>
                  <a:lnTo>
                    <a:pt x="41" y="26"/>
                  </a:lnTo>
                  <a:lnTo>
                    <a:pt x="53" y="40"/>
                  </a:lnTo>
                  <a:lnTo>
                    <a:pt x="62" y="52"/>
                  </a:lnTo>
                  <a:lnTo>
                    <a:pt x="69" y="63"/>
                  </a:lnTo>
                  <a:lnTo>
                    <a:pt x="71"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3" name="Freeform 566">
              <a:extLst>
                <a:ext uri="{FF2B5EF4-FFF2-40B4-BE49-F238E27FC236}">
                  <a16:creationId xmlns:a16="http://schemas.microsoft.com/office/drawing/2014/main" id="{B9456E59-70D1-45D2-A5F9-E609FDD5CF93}"/>
                </a:ext>
              </a:extLst>
            </p:cNvPr>
            <p:cNvSpPr>
              <a:spLocks/>
            </p:cNvSpPr>
            <p:nvPr/>
          </p:nvSpPr>
          <p:spPr bwMode="auto">
            <a:xfrm>
              <a:off x="2016" y="1078"/>
              <a:ext cx="33" cy="32"/>
            </a:xfrm>
            <a:custGeom>
              <a:avLst/>
              <a:gdLst>
                <a:gd name="T0" fmla="*/ 1 w 64"/>
                <a:gd name="T1" fmla="*/ 0 h 65"/>
                <a:gd name="T2" fmla="*/ 1 w 64"/>
                <a:gd name="T3" fmla="*/ 0 h 65"/>
                <a:gd name="T4" fmla="*/ 1 w 64"/>
                <a:gd name="T5" fmla="*/ 0 h 65"/>
                <a:gd name="T6" fmla="*/ 1 w 64"/>
                <a:gd name="T7" fmla="*/ 0 h 65"/>
                <a:gd name="T8" fmla="*/ 1 w 64"/>
                <a:gd name="T9" fmla="*/ 0 h 65"/>
                <a:gd name="T10" fmla="*/ 1 w 64"/>
                <a:gd name="T11" fmla="*/ 0 h 65"/>
                <a:gd name="T12" fmla="*/ 1 w 64"/>
                <a:gd name="T13" fmla="*/ 0 h 65"/>
                <a:gd name="T14" fmla="*/ 1 w 64"/>
                <a:gd name="T15" fmla="*/ 0 h 65"/>
                <a:gd name="T16" fmla="*/ 2 w 64"/>
                <a:gd name="T17" fmla="*/ 1 h 65"/>
                <a:gd name="T18" fmla="*/ 1 w 64"/>
                <a:gd name="T19" fmla="*/ 0 h 65"/>
                <a:gd name="T20" fmla="*/ 1 w 64"/>
                <a:gd name="T21" fmla="*/ 0 h 65"/>
                <a:gd name="T22" fmla="*/ 1 w 64"/>
                <a:gd name="T23" fmla="*/ 0 h 65"/>
                <a:gd name="T24" fmla="*/ 1 w 64"/>
                <a:gd name="T25" fmla="*/ 0 h 65"/>
                <a:gd name="T26" fmla="*/ 1 w 64"/>
                <a:gd name="T27" fmla="*/ 0 h 65"/>
                <a:gd name="T28" fmla="*/ 1 w 64"/>
                <a:gd name="T29" fmla="*/ 0 h 65"/>
                <a:gd name="T30" fmla="*/ 0 w 64"/>
                <a:gd name="T31" fmla="*/ 0 h 65"/>
                <a:gd name="T32" fmla="*/ 1 w 64"/>
                <a:gd name="T33" fmla="*/ 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65">
                  <a:moveTo>
                    <a:pt x="3" y="0"/>
                  </a:moveTo>
                  <a:lnTo>
                    <a:pt x="7" y="1"/>
                  </a:lnTo>
                  <a:lnTo>
                    <a:pt x="12" y="7"/>
                  </a:lnTo>
                  <a:lnTo>
                    <a:pt x="21" y="16"/>
                  </a:lnTo>
                  <a:lnTo>
                    <a:pt x="29" y="27"/>
                  </a:lnTo>
                  <a:lnTo>
                    <a:pt x="38" y="38"/>
                  </a:lnTo>
                  <a:lnTo>
                    <a:pt x="47" y="48"/>
                  </a:lnTo>
                  <a:lnTo>
                    <a:pt x="56" y="58"/>
                  </a:lnTo>
                  <a:lnTo>
                    <a:pt x="64" y="65"/>
                  </a:lnTo>
                  <a:lnTo>
                    <a:pt x="53" y="61"/>
                  </a:lnTo>
                  <a:lnTo>
                    <a:pt x="40" y="53"/>
                  </a:lnTo>
                  <a:lnTo>
                    <a:pt x="29" y="44"/>
                  </a:lnTo>
                  <a:lnTo>
                    <a:pt x="17" y="33"/>
                  </a:lnTo>
                  <a:lnTo>
                    <a:pt x="8" y="23"/>
                  </a:lnTo>
                  <a:lnTo>
                    <a:pt x="2" y="14"/>
                  </a:lnTo>
                  <a:lnTo>
                    <a:pt x="0" y="6"/>
                  </a:lnTo>
                  <a:lnTo>
                    <a:pt x="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4" name="Freeform 567">
              <a:extLst>
                <a:ext uri="{FF2B5EF4-FFF2-40B4-BE49-F238E27FC236}">
                  <a16:creationId xmlns:a16="http://schemas.microsoft.com/office/drawing/2014/main" id="{13C8F024-00B1-4CE6-A390-D835969C552F}"/>
                </a:ext>
              </a:extLst>
            </p:cNvPr>
            <p:cNvSpPr>
              <a:spLocks/>
            </p:cNvSpPr>
            <p:nvPr/>
          </p:nvSpPr>
          <p:spPr bwMode="auto">
            <a:xfrm>
              <a:off x="1859" y="1141"/>
              <a:ext cx="156" cy="38"/>
            </a:xfrm>
            <a:custGeom>
              <a:avLst/>
              <a:gdLst>
                <a:gd name="T0" fmla="*/ 5 w 312"/>
                <a:gd name="T1" fmla="*/ 2 h 76"/>
                <a:gd name="T2" fmla="*/ 5 w 312"/>
                <a:gd name="T3" fmla="*/ 2 h 76"/>
                <a:gd name="T4" fmla="*/ 5 w 312"/>
                <a:gd name="T5" fmla="*/ 2 h 76"/>
                <a:gd name="T6" fmla="*/ 5 w 312"/>
                <a:gd name="T7" fmla="*/ 2 h 76"/>
                <a:gd name="T8" fmla="*/ 5 w 312"/>
                <a:gd name="T9" fmla="*/ 2 h 76"/>
                <a:gd name="T10" fmla="*/ 5 w 312"/>
                <a:gd name="T11" fmla="*/ 1 h 76"/>
                <a:gd name="T12" fmla="*/ 5 w 312"/>
                <a:gd name="T13" fmla="*/ 1 h 76"/>
                <a:gd name="T14" fmla="*/ 4 w 312"/>
                <a:gd name="T15" fmla="*/ 1 h 76"/>
                <a:gd name="T16" fmla="*/ 4 w 312"/>
                <a:gd name="T17" fmla="*/ 1 h 76"/>
                <a:gd name="T18" fmla="*/ 4 w 312"/>
                <a:gd name="T19" fmla="*/ 1 h 76"/>
                <a:gd name="T20" fmla="*/ 3 w 312"/>
                <a:gd name="T21" fmla="*/ 1 h 76"/>
                <a:gd name="T22" fmla="*/ 3 w 312"/>
                <a:gd name="T23" fmla="*/ 1 h 76"/>
                <a:gd name="T24" fmla="*/ 3 w 312"/>
                <a:gd name="T25" fmla="*/ 1 h 76"/>
                <a:gd name="T26" fmla="*/ 2 w 312"/>
                <a:gd name="T27" fmla="*/ 1 h 76"/>
                <a:gd name="T28" fmla="*/ 2 w 312"/>
                <a:gd name="T29" fmla="*/ 1 h 76"/>
                <a:gd name="T30" fmla="*/ 2 w 312"/>
                <a:gd name="T31" fmla="*/ 1 h 76"/>
                <a:gd name="T32" fmla="*/ 1 w 312"/>
                <a:gd name="T33" fmla="*/ 1 h 76"/>
                <a:gd name="T34" fmla="*/ 1 w 312"/>
                <a:gd name="T35" fmla="*/ 1 h 76"/>
                <a:gd name="T36" fmla="*/ 1 w 312"/>
                <a:gd name="T37" fmla="*/ 1 h 76"/>
                <a:gd name="T38" fmla="*/ 1 w 312"/>
                <a:gd name="T39" fmla="*/ 1 h 76"/>
                <a:gd name="T40" fmla="*/ 0 w 312"/>
                <a:gd name="T41" fmla="*/ 1 h 76"/>
                <a:gd name="T42" fmla="*/ 1 w 312"/>
                <a:gd name="T43" fmla="*/ 1 h 76"/>
                <a:gd name="T44" fmla="*/ 1 w 312"/>
                <a:gd name="T45" fmla="*/ 1 h 76"/>
                <a:gd name="T46" fmla="*/ 1 w 312"/>
                <a:gd name="T47" fmla="*/ 1 h 76"/>
                <a:gd name="T48" fmla="*/ 1 w 312"/>
                <a:gd name="T49" fmla="*/ 1 h 76"/>
                <a:gd name="T50" fmla="*/ 2 w 312"/>
                <a:gd name="T51" fmla="*/ 1 h 76"/>
                <a:gd name="T52" fmla="*/ 2 w 312"/>
                <a:gd name="T53" fmla="*/ 1 h 76"/>
                <a:gd name="T54" fmla="*/ 2 w 312"/>
                <a:gd name="T55" fmla="*/ 0 h 76"/>
                <a:gd name="T56" fmla="*/ 3 w 312"/>
                <a:gd name="T57" fmla="*/ 0 h 76"/>
                <a:gd name="T58" fmla="*/ 3 w 312"/>
                <a:gd name="T59" fmla="*/ 1 h 76"/>
                <a:gd name="T60" fmla="*/ 4 w 312"/>
                <a:gd name="T61" fmla="*/ 1 h 76"/>
                <a:gd name="T62" fmla="*/ 4 w 312"/>
                <a:gd name="T63" fmla="*/ 1 h 76"/>
                <a:gd name="T64" fmla="*/ 4 w 312"/>
                <a:gd name="T65" fmla="*/ 1 h 76"/>
                <a:gd name="T66" fmla="*/ 5 w 312"/>
                <a:gd name="T67" fmla="*/ 1 h 76"/>
                <a:gd name="T68" fmla="*/ 5 w 312"/>
                <a:gd name="T69" fmla="*/ 1 h 76"/>
                <a:gd name="T70" fmla="*/ 5 w 312"/>
                <a:gd name="T71" fmla="*/ 1 h 76"/>
                <a:gd name="T72" fmla="*/ 5 w 312"/>
                <a:gd name="T73" fmla="*/ 2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2" h="76">
                  <a:moveTo>
                    <a:pt x="310" y="68"/>
                  </a:moveTo>
                  <a:lnTo>
                    <a:pt x="312" y="70"/>
                  </a:lnTo>
                  <a:lnTo>
                    <a:pt x="309" y="72"/>
                  </a:lnTo>
                  <a:lnTo>
                    <a:pt x="306" y="75"/>
                  </a:lnTo>
                  <a:lnTo>
                    <a:pt x="303" y="76"/>
                  </a:lnTo>
                  <a:lnTo>
                    <a:pt x="285" y="59"/>
                  </a:lnTo>
                  <a:lnTo>
                    <a:pt x="264" y="45"/>
                  </a:lnTo>
                  <a:lnTo>
                    <a:pt x="245" y="34"/>
                  </a:lnTo>
                  <a:lnTo>
                    <a:pt x="224" y="25"/>
                  </a:lnTo>
                  <a:lnTo>
                    <a:pt x="203" y="19"/>
                  </a:lnTo>
                  <a:lnTo>
                    <a:pt x="181" y="16"/>
                  </a:lnTo>
                  <a:lnTo>
                    <a:pt x="161" y="14"/>
                  </a:lnTo>
                  <a:lnTo>
                    <a:pt x="140" y="12"/>
                  </a:lnTo>
                  <a:lnTo>
                    <a:pt x="120" y="14"/>
                  </a:lnTo>
                  <a:lnTo>
                    <a:pt x="100" y="16"/>
                  </a:lnTo>
                  <a:lnTo>
                    <a:pt x="80" y="18"/>
                  </a:lnTo>
                  <a:lnTo>
                    <a:pt x="62" y="22"/>
                  </a:lnTo>
                  <a:lnTo>
                    <a:pt x="44" y="26"/>
                  </a:lnTo>
                  <a:lnTo>
                    <a:pt x="28" y="30"/>
                  </a:lnTo>
                  <a:lnTo>
                    <a:pt x="13" y="34"/>
                  </a:lnTo>
                  <a:lnTo>
                    <a:pt x="0" y="38"/>
                  </a:lnTo>
                  <a:lnTo>
                    <a:pt x="6" y="29"/>
                  </a:lnTo>
                  <a:lnTo>
                    <a:pt x="18" y="22"/>
                  </a:lnTo>
                  <a:lnTo>
                    <a:pt x="34" y="15"/>
                  </a:lnTo>
                  <a:lnTo>
                    <a:pt x="51" y="9"/>
                  </a:lnTo>
                  <a:lnTo>
                    <a:pt x="72" y="4"/>
                  </a:lnTo>
                  <a:lnTo>
                    <a:pt x="95" y="1"/>
                  </a:lnTo>
                  <a:lnTo>
                    <a:pt x="119" y="0"/>
                  </a:lnTo>
                  <a:lnTo>
                    <a:pt x="145" y="0"/>
                  </a:lnTo>
                  <a:lnTo>
                    <a:pt x="170" y="1"/>
                  </a:lnTo>
                  <a:lnTo>
                    <a:pt x="194" y="4"/>
                  </a:lnTo>
                  <a:lnTo>
                    <a:pt x="218" y="10"/>
                  </a:lnTo>
                  <a:lnTo>
                    <a:pt x="242" y="17"/>
                  </a:lnTo>
                  <a:lnTo>
                    <a:pt x="263" y="26"/>
                  </a:lnTo>
                  <a:lnTo>
                    <a:pt x="282" y="38"/>
                  </a:lnTo>
                  <a:lnTo>
                    <a:pt x="298" y="52"/>
                  </a:lnTo>
                  <a:lnTo>
                    <a:pt x="310"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5" name="Freeform 568">
              <a:extLst>
                <a:ext uri="{FF2B5EF4-FFF2-40B4-BE49-F238E27FC236}">
                  <a16:creationId xmlns:a16="http://schemas.microsoft.com/office/drawing/2014/main" id="{BA01035E-3291-4442-96D8-7AEDDED0D6C0}"/>
                </a:ext>
              </a:extLst>
            </p:cNvPr>
            <p:cNvSpPr>
              <a:spLocks/>
            </p:cNvSpPr>
            <p:nvPr/>
          </p:nvSpPr>
          <p:spPr bwMode="auto">
            <a:xfrm>
              <a:off x="1862" y="1150"/>
              <a:ext cx="19" cy="34"/>
            </a:xfrm>
            <a:custGeom>
              <a:avLst/>
              <a:gdLst>
                <a:gd name="T0" fmla="*/ 1 w 38"/>
                <a:gd name="T1" fmla="*/ 0 h 68"/>
                <a:gd name="T2" fmla="*/ 1 w 38"/>
                <a:gd name="T3" fmla="*/ 1 h 68"/>
                <a:gd name="T4" fmla="*/ 1 w 38"/>
                <a:gd name="T5" fmla="*/ 1 h 68"/>
                <a:gd name="T6" fmla="*/ 1 w 38"/>
                <a:gd name="T7" fmla="*/ 1 h 68"/>
                <a:gd name="T8" fmla="*/ 1 w 38"/>
                <a:gd name="T9" fmla="*/ 1 h 68"/>
                <a:gd name="T10" fmla="*/ 1 w 38"/>
                <a:gd name="T11" fmla="*/ 1 h 68"/>
                <a:gd name="T12" fmla="*/ 1 w 38"/>
                <a:gd name="T13" fmla="*/ 1 h 68"/>
                <a:gd name="T14" fmla="*/ 0 w 38"/>
                <a:gd name="T15" fmla="*/ 2 h 68"/>
                <a:gd name="T16" fmla="*/ 1 w 38"/>
                <a:gd name="T17" fmla="*/ 2 h 68"/>
                <a:gd name="T18" fmla="*/ 1 w 38"/>
                <a:gd name="T19" fmla="*/ 2 h 68"/>
                <a:gd name="T20" fmla="*/ 1 w 38"/>
                <a:gd name="T21" fmla="*/ 1 h 68"/>
                <a:gd name="T22" fmla="*/ 1 w 38"/>
                <a:gd name="T23" fmla="*/ 1 h 68"/>
                <a:gd name="T24" fmla="*/ 1 w 38"/>
                <a:gd name="T25" fmla="*/ 1 h 68"/>
                <a:gd name="T26" fmla="*/ 1 w 38"/>
                <a:gd name="T27" fmla="*/ 1 h 68"/>
                <a:gd name="T28" fmla="*/ 1 w 38"/>
                <a:gd name="T29" fmla="*/ 1 h 68"/>
                <a:gd name="T30" fmla="*/ 1 w 38"/>
                <a:gd name="T31" fmla="*/ 1 h 68"/>
                <a:gd name="T32" fmla="*/ 1 w 38"/>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68">
                  <a:moveTo>
                    <a:pt x="38" y="0"/>
                  </a:moveTo>
                  <a:lnTo>
                    <a:pt x="30" y="7"/>
                  </a:lnTo>
                  <a:lnTo>
                    <a:pt x="23" y="16"/>
                  </a:lnTo>
                  <a:lnTo>
                    <a:pt x="16" y="27"/>
                  </a:lnTo>
                  <a:lnTo>
                    <a:pt x="9" y="38"/>
                  </a:lnTo>
                  <a:lnTo>
                    <a:pt x="5" y="48"/>
                  </a:lnTo>
                  <a:lnTo>
                    <a:pt x="1" y="58"/>
                  </a:lnTo>
                  <a:lnTo>
                    <a:pt x="0" y="65"/>
                  </a:lnTo>
                  <a:lnTo>
                    <a:pt x="1" y="68"/>
                  </a:lnTo>
                  <a:lnTo>
                    <a:pt x="5" y="67"/>
                  </a:lnTo>
                  <a:lnTo>
                    <a:pt x="8" y="62"/>
                  </a:lnTo>
                  <a:lnTo>
                    <a:pt x="12" y="54"/>
                  </a:lnTo>
                  <a:lnTo>
                    <a:pt x="16" y="44"/>
                  </a:lnTo>
                  <a:lnTo>
                    <a:pt x="21" y="32"/>
                  </a:lnTo>
                  <a:lnTo>
                    <a:pt x="27" y="21"/>
                  </a:lnTo>
                  <a:lnTo>
                    <a:pt x="32" y="9"/>
                  </a:lnTo>
                  <a:lnTo>
                    <a:pt x="38"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6" name="Freeform 569">
              <a:extLst>
                <a:ext uri="{FF2B5EF4-FFF2-40B4-BE49-F238E27FC236}">
                  <a16:creationId xmlns:a16="http://schemas.microsoft.com/office/drawing/2014/main" id="{C47A8BD5-53CF-4DC3-A4FB-C5D1968E8CAD}"/>
                </a:ext>
              </a:extLst>
            </p:cNvPr>
            <p:cNvSpPr>
              <a:spLocks/>
            </p:cNvSpPr>
            <p:nvPr/>
          </p:nvSpPr>
          <p:spPr bwMode="auto">
            <a:xfrm>
              <a:off x="1872" y="1146"/>
              <a:ext cx="22" cy="38"/>
            </a:xfrm>
            <a:custGeom>
              <a:avLst/>
              <a:gdLst>
                <a:gd name="T0" fmla="*/ 0 w 45"/>
                <a:gd name="T1" fmla="*/ 2 h 75"/>
                <a:gd name="T2" fmla="*/ 0 w 45"/>
                <a:gd name="T3" fmla="*/ 2 h 75"/>
                <a:gd name="T4" fmla="*/ 0 w 45"/>
                <a:gd name="T5" fmla="*/ 2 h 75"/>
                <a:gd name="T6" fmla="*/ 0 w 45"/>
                <a:gd name="T7" fmla="*/ 1 h 75"/>
                <a:gd name="T8" fmla="*/ 0 w 45"/>
                <a:gd name="T9" fmla="*/ 1 h 75"/>
                <a:gd name="T10" fmla="*/ 0 w 45"/>
                <a:gd name="T11" fmla="*/ 1 h 75"/>
                <a:gd name="T12" fmla="*/ 0 w 45"/>
                <a:gd name="T13" fmla="*/ 1 h 75"/>
                <a:gd name="T14" fmla="*/ 0 w 45"/>
                <a:gd name="T15" fmla="*/ 1 h 75"/>
                <a:gd name="T16" fmla="*/ 0 w 45"/>
                <a:gd name="T17" fmla="*/ 0 h 75"/>
                <a:gd name="T18" fmla="*/ 0 w 45"/>
                <a:gd name="T19" fmla="*/ 1 h 75"/>
                <a:gd name="T20" fmla="*/ 0 w 45"/>
                <a:gd name="T21" fmla="*/ 1 h 75"/>
                <a:gd name="T22" fmla="*/ 0 w 45"/>
                <a:gd name="T23" fmla="*/ 1 h 75"/>
                <a:gd name="T24" fmla="*/ 0 w 45"/>
                <a:gd name="T25" fmla="*/ 1 h 75"/>
                <a:gd name="T26" fmla="*/ 0 w 45"/>
                <a:gd name="T27" fmla="*/ 1 h 75"/>
                <a:gd name="T28" fmla="*/ 0 w 45"/>
                <a:gd name="T29" fmla="*/ 2 h 75"/>
                <a:gd name="T30" fmla="*/ 0 w 45"/>
                <a:gd name="T31" fmla="*/ 2 h 75"/>
                <a:gd name="T32" fmla="*/ 0 w 45"/>
                <a:gd name="T33" fmla="*/ 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5">
                  <a:moveTo>
                    <a:pt x="1" y="75"/>
                  </a:moveTo>
                  <a:lnTo>
                    <a:pt x="0" y="72"/>
                  </a:lnTo>
                  <a:lnTo>
                    <a:pt x="1" y="65"/>
                  </a:lnTo>
                  <a:lnTo>
                    <a:pt x="4" y="55"/>
                  </a:lnTo>
                  <a:lnTo>
                    <a:pt x="9" y="44"/>
                  </a:lnTo>
                  <a:lnTo>
                    <a:pt x="16" y="31"/>
                  </a:lnTo>
                  <a:lnTo>
                    <a:pt x="24" y="20"/>
                  </a:lnTo>
                  <a:lnTo>
                    <a:pt x="34" y="8"/>
                  </a:lnTo>
                  <a:lnTo>
                    <a:pt x="45" y="0"/>
                  </a:lnTo>
                  <a:lnTo>
                    <a:pt x="39" y="9"/>
                  </a:lnTo>
                  <a:lnTo>
                    <a:pt x="33" y="21"/>
                  </a:lnTo>
                  <a:lnTo>
                    <a:pt x="26" y="34"/>
                  </a:lnTo>
                  <a:lnTo>
                    <a:pt x="21" y="46"/>
                  </a:lnTo>
                  <a:lnTo>
                    <a:pt x="14" y="58"/>
                  </a:lnTo>
                  <a:lnTo>
                    <a:pt x="9" y="67"/>
                  </a:lnTo>
                  <a:lnTo>
                    <a:pt x="4" y="74"/>
                  </a:lnTo>
                  <a:lnTo>
                    <a:pt x="1" y="7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7" name="Freeform 570">
              <a:extLst>
                <a:ext uri="{FF2B5EF4-FFF2-40B4-BE49-F238E27FC236}">
                  <a16:creationId xmlns:a16="http://schemas.microsoft.com/office/drawing/2014/main" id="{C932F632-CAC7-48CE-8C00-D7A2F98F3E9F}"/>
                </a:ext>
              </a:extLst>
            </p:cNvPr>
            <p:cNvSpPr>
              <a:spLocks/>
            </p:cNvSpPr>
            <p:nvPr/>
          </p:nvSpPr>
          <p:spPr bwMode="auto">
            <a:xfrm>
              <a:off x="1895" y="1143"/>
              <a:ext cx="30" cy="49"/>
            </a:xfrm>
            <a:custGeom>
              <a:avLst/>
              <a:gdLst>
                <a:gd name="T0" fmla="*/ 1 w 60"/>
                <a:gd name="T1" fmla="*/ 2 h 98"/>
                <a:gd name="T2" fmla="*/ 0 w 60"/>
                <a:gd name="T3" fmla="*/ 2 h 98"/>
                <a:gd name="T4" fmla="*/ 1 w 60"/>
                <a:gd name="T5" fmla="*/ 2 h 98"/>
                <a:gd name="T6" fmla="*/ 1 w 60"/>
                <a:gd name="T7" fmla="*/ 2 h 98"/>
                <a:gd name="T8" fmla="*/ 1 w 60"/>
                <a:gd name="T9" fmla="*/ 1 h 98"/>
                <a:gd name="T10" fmla="*/ 1 w 60"/>
                <a:gd name="T11" fmla="*/ 1 h 98"/>
                <a:gd name="T12" fmla="*/ 1 w 60"/>
                <a:gd name="T13" fmla="*/ 1 h 98"/>
                <a:gd name="T14" fmla="*/ 1 w 60"/>
                <a:gd name="T15" fmla="*/ 1 h 98"/>
                <a:gd name="T16" fmla="*/ 1 w 60"/>
                <a:gd name="T17" fmla="*/ 0 h 98"/>
                <a:gd name="T18" fmla="*/ 1 w 60"/>
                <a:gd name="T19" fmla="*/ 1 h 98"/>
                <a:gd name="T20" fmla="*/ 1 w 60"/>
                <a:gd name="T21" fmla="*/ 1 h 98"/>
                <a:gd name="T22" fmla="*/ 1 w 60"/>
                <a:gd name="T23" fmla="*/ 1 h 98"/>
                <a:gd name="T24" fmla="*/ 1 w 60"/>
                <a:gd name="T25" fmla="*/ 1 h 98"/>
                <a:gd name="T26" fmla="*/ 1 w 60"/>
                <a:gd name="T27" fmla="*/ 2 h 98"/>
                <a:gd name="T28" fmla="*/ 1 w 60"/>
                <a:gd name="T29" fmla="*/ 2 h 98"/>
                <a:gd name="T30" fmla="*/ 1 w 60"/>
                <a:gd name="T31" fmla="*/ 2 h 98"/>
                <a:gd name="T32" fmla="*/ 1 w 60"/>
                <a:gd name="T33" fmla="*/ 2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98">
                  <a:moveTo>
                    <a:pt x="1" y="98"/>
                  </a:moveTo>
                  <a:lnTo>
                    <a:pt x="0" y="92"/>
                  </a:lnTo>
                  <a:lnTo>
                    <a:pt x="2" y="82"/>
                  </a:lnTo>
                  <a:lnTo>
                    <a:pt x="8" y="68"/>
                  </a:lnTo>
                  <a:lnTo>
                    <a:pt x="15" y="52"/>
                  </a:lnTo>
                  <a:lnTo>
                    <a:pt x="25" y="36"/>
                  </a:lnTo>
                  <a:lnTo>
                    <a:pt x="37" y="21"/>
                  </a:lnTo>
                  <a:lnTo>
                    <a:pt x="48" y="8"/>
                  </a:lnTo>
                  <a:lnTo>
                    <a:pt x="60" y="0"/>
                  </a:lnTo>
                  <a:lnTo>
                    <a:pt x="55" y="8"/>
                  </a:lnTo>
                  <a:lnTo>
                    <a:pt x="48" y="21"/>
                  </a:lnTo>
                  <a:lnTo>
                    <a:pt x="40" y="37"/>
                  </a:lnTo>
                  <a:lnTo>
                    <a:pt x="31" y="56"/>
                  </a:lnTo>
                  <a:lnTo>
                    <a:pt x="22" y="72"/>
                  </a:lnTo>
                  <a:lnTo>
                    <a:pt x="14" y="87"/>
                  </a:lnTo>
                  <a:lnTo>
                    <a:pt x="6" y="96"/>
                  </a:lnTo>
                  <a:lnTo>
                    <a:pt x="1" y="9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8" name="Freeform 571">
              <a:extLst>
                <a:ext uri="{FF2B5EF4-FFF2-40B4-BE49-F238E27FC236}">
                  <a16:creationId xmlns:a16="http://schemas.microsoft.com/office/drawing/2014/main" id="{90349237-4179-4146-BF5F-8BA1A43E1EF5}"/>
                </a:ext>
              </a:extLst>
            </p:cNvPr>
            <p:cNvSpPr>
              <a:spLocks/>
            </p:cNvSpPr>
            <p:nvPr/>
          </p:nvSpPr>
          <p:spPr bwMode="auto">
            <a:xfrm>
              <a:off x="1921" y="1146"/>
              <a:ext cx="33" cy="52"/>
            </a:xfrm>
            <a:custGeom>
              <a:avLst/>
              <a:gdLst>
                <a:gd name="T0" fmla="*/ 1 w 65"/>
                <a:gd name="T1" fmla="*/ 1 h 105"/>
                <a:gd name="T2" fmla="*/ 0 w 65"/>
                <a:gd name="T3" fmla="*/ 1 h 105"/>
                <a:gd name="T4" fmla="*/ 1 w 65"/>
                <a:gd name="T5" fmla="*/ 1 h 105"/>
                <a:gd name="T6" fmla="*/ 1 w 65"/>
                <a:gd name="T7" fmla="*/ 1 h 105"/>
                <a:gd name="T8" fmla="*/ 1 w 65"/>
                <a:gd name="T9" fmla="*/ 0 h 105"/>
                <a:gd name="T10" fmla="*/ 1 w 65"/>
                <a:gd name="T11" fmla="*/ 0 h 105"/>
                <a:gd name="T12" fmla="*/ 1 w 65"/>
                <a:gd name="T13" fmla="*/ 0 h 105"/>
                <a:gd name="T14" fmla="*/ 1 w 65"/>
                <a:gd name="T15" fmla="*/ 0 h 105"/>
                <a:gd name="T16" fmla="*/ 2 w 65"/>
                <a:gd name="T17" fmla="*/ 0 h 105"/>
                <a:gd name="T18" fmla="*/ 1 w 65"/>
                <a:gd name="T19" fmla="*/ 0 h 105"/>
                <a:gd name="T20" fmla="*/ 1 w 65"/>
                <a:gd name="T21" fmla="*/ 0 h 105"/>
                <a:gd name="T22" fmla="*/ 1 w 65"/>
                <a:gd name="T23" fmla="*/ 0 h 105"/>
                <a:gd name="T24" fmla="*/ 1 w 65"/>
                <a:gd name="T25" fmla="*/ 0 h 105"/>
                <a:gd name="T26" fmla="*/ 1 w 65"/>
                <a:gd name="T27" fmla="*/ 1 h 105"/>
                <a:gd name="T28" fmla="*/ 1 w 65"/>
                <a:gd name="T29" fmla="*/ 1 h 105"/>
                <a:gd name="T30" fmla="*/ 1 w 65"/>
                <a:gd name="T31" fmla="*/ 1 h 105"/>
                <a:gd name="T32" fmla="*/ 1 w 65"/>
                <a:gd name="T33" fmla="*/ 1 h 1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 h="105">
                  <a:moveTo>
                    <a:pt x="1" y="105"/>
                  </a:moveTo>
                  <a:lnTo>
                    <a:pt x="0" y="99"/>
                  </a:lnTo>
                  <a:lnTo>
                    <a:pt x="3" y="88"/>
                  </a:lnTo>
                  <a:lnTo>
                    <a:pt x="9" y="71"/>
                  </a:lnTo>
                  <a:lnTo>
                    <a:pt x="19" y="54"/>
                  </a:lnTo>
                  <a:lnTo>
                    <a:pt x="30" y="36"/>
                  </a:lnTo>
                  <a:lnTo>
                    <a:pt x="42" y="20"/>
                  </a:lnTo>
                  <a:lnTo>
                    <a:pt x="54" y="7"/>
                  </a:lnTo>
                  <a:lnTo>
                    <a:pt x="65" y="0"/>
                  </a:lnTo>
                  <a:lnTo>
                    <a:pt x="61" y="8"/>
                  </a:lnTo>
                  <a:lnTo>
                    <a:pt x="54" y="22"/>
                  </a:lnTo>
                  <a:lnTo>
                    <a:pt x="45" y="39"/>
                  </a:lnTo>
                  <a:lnTo>
                    <a:pt x="33" y="58"/>
                  </a:lnTo>
                  <a:lnTo>
                    <a:pt x="23" y="76"/>
                  </a:lnTo>
                  <a:lnTo>
                    <a:pt x="14" y="91"/>
                  </a:lnTo>
                  <a:lnTo>
                    <a:pt x="5" y="101"/>
                  </a:lnTo>
                  <a:lnTo>
                    <a:pt x="1" y="10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59" name="Freeform 572">
              <a:extLst>
                <a:ext uri="{FF2B5EF4-FFF2-40B4-BE49-F238E27FC236}">
                  <a16:creationId xmlns:a16="http://schemas.microsoft.com/office/drawing/2014/main" id="{ECC0DC60-2995-4EDD-A816-481A9B670D83}"/>
                </a:ext>
              </a:extLst>
            </p:cNvPr>
            <p:cNvSpPr>
              <a:spLocks/>
            </p:cNvSpPr>
            <p:nvPr/>
          </p:nvSpPr>
          <p:spPr bwMode="auto">
            <a:xfrm>
              <a:off x="1938" y="1150"/>
              <a:ext cx="35" cy="43"/>
            </a:xfrm>
            <a:custGeom>
              <a:avLst/>
              <a:gdLst>
                <a:gd name="T0" fmla="*/ 0 w 71"/>
                <a:gd name="T1" fmla="*/ 1 h 87"/>
                <a:gd name="T2" fmla="*/ 0 w 71"/>
                <a:gd name="T3" fmla="*/ 1 h 87"/>
                <a:gd name="T4" fmla="*/ 0 w 71"/>
                <a:gd name="T5" fmla="*/ 1 h 87"/>
                <a:gd name="T6" fmla="*/ 0 w 71"/>
                <a:gd name="T7" fmla="*/ 0 h 87"/>
                <a:gd name="T8" fmla="*/ 0 w 71"/>
                <a:gd name="T9" fmla="*/ 0 h 87"/>
                <a:gd name="T10" fmla="*/ 0 w 71"/>
                <a:gd name="T11" fmla="*/ 0 h 87"/>
                <a:gd name="T12" fmla="*/ 0 w 71"/>
                <a:gd name="T13" fmla="*/ 0 h 87"/>
                <a:gd name="T14" fmla="*/ 0 w 71"/>
                <a:gd name="T15" fmla="*/ 0 h 87"/>
                <a:gd name="T16" fmla="*/ 1 w 71"/>
                <a:gd name="T17" fmla="*/ 0 h 87"/>
                <a:gd name="T18" fmla="*/ 1 w 71"/>
                <a:gd name="T19" fmla="*/ 0 h 87"/>
                <a:gd name="T20" fmla="*/ 0 w 71"/>
                <a:gd name="T21" fmla="*/ 0 h 87"/>
                <a:gd name="T22" fmla="*/ 0 w 71"/>
                <a:gd name="T23" fmla="*/ 0 h 87"/>
                <a:gd name="T24" fmla="*/ 0 w 71"/>
                <a:gd name="T25" fmla="*/ 0 h 87"/>
                <a:gd name="T26" fmla="*/ 0 w 71"/>
                <a:gd name="T27" fmla="*/ 1 h 87"/>
                <a:gd name="T28" fmla="*/ 0 w 71"/>
                <a:gd name="T29" fmla="*/ 1 h 87"/>
                <a:gd name="T30" fmla="*/ 0 w 71"/>
                <a:gd name="T31" fmla="*/ 1 h 87"/>
                <a:gd name="T32" fmla="*/ 0 w 71"/>
                <a:gd name="T33" fmla="*/ 1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 h="87">
                  <a:moveTo>
                    <a:pt x="0" y="87"/>
                  </a:moveTo>
                  <a:lnTo>
                    <a:pt x="0" y="82"/>
                  </a:lnTo>
                  <a:lnTo>
                    <a:pt x="5" y="72"/>
                  </a:lnTo>
                  <a:lnTo>
                    <a:pt x="14" y="58"/>
                  </a:lnTo>
                  <a:lnTo>
                    <a:pt x="25" y="43"/>
                  </a:lnTo>
                  <a:lnTo>
                    <a:pt x="37" y="28"/>
                  </a:lnTo>
                  <a:lnTo>
                    <a:pt x="50" y="14"/>
                  </a:lnTo>
                  <a:lnTo>
                    <a:pt x="62" y="5"/>
                  </a:lnTo>
                  <a:lnTo>
                    <a:pt x="71" y="0"/>
                  </a:lnTo>
                  <a:lnTo>
                    <a:pt x="66" y="8"/>
                  </a:lnTo>
                  <a:lnTo>
                    <a:pt x="57" y="21"/>
                  </a:lnTo>
                  <a:lnTo>
                    <a:pt x="46" y="36"/>
                  </a:lnTo>
                  <a:lnTo>
                    <a:pt x="35" y="52"/>
                  </a:lnTo>
                  <a:lnTo>
                    <a:pt x="24" y="67"/>
                  </a:lnTo>
                  <a:lnTo>
                    <a:pt x="14" y="79"/>
                  </a:lnTo>
                  <a:lnTo>
                    <a:pt x="6" y="85"/>
                  </a:lnTo>
                  <a:lnTo>
                    <a:pt x="0" y="8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0" name="Freeform 573">
              <a:extLst>
                <a:ext uri="{FF2B5EF4-FFF2-40B4-BE49-F238E27FC236}">
                  <a16:creationId xmlns:a16="http://schemas.microsoft.com/office/drawing/2014/main" id="{7BBDD451-7553-411C-BC57-1AAE56543EE9}"/>
                </a:ext>
              </a:extLst>
            </p:cNvPr>
            <p:cNvSpPr>
              <a:spLocks/>
            </p:cNvSpPr>
            <p:nvPr/>
          </p:nvSpPr>
          <p:spPr bwMode="auto">
            <a:xfrm>
              <a:off x="1957" y="1156"/>
              <a:ext cx="30" cy="36"/>
            </a:xfrm>
            <a:custGeom>
              <a:avLst/>
              <a:gdLst>
                <a:gd name="T0" fmla="*/ 0 w 61"/>
                <a:gd name="T1" fmla="*/ 2 h 71"/>
                <a:gd name="T2" fmla="*/ 0 w 61"/>
                <a:gd name="T3" fmla="*/ 2 h 71"/>
                <a:gd name="T4" fmla="*/ 0 w 61"/>
                <a:gd name="T5" fmla="*/ 1 h 71"/>
                <a:gd name="T6" fmla="*/ 0 w 61"/>
                <a:gd name="T7" fmla="*/ 1 h 71"/>
                <a:gd name="T8" fmla="*/ 0 w 61"/>
                <a:gd name="T9" fmla="*/ 1 h 71"/>
                <a:gd name="T10" fmla="*/ 0 w 61"/>
                <a:gd name="T11" fmla="*/ 1 h 71"/>
                <a:gd name="T12" fmla="*/ 0 w 61"/>
                <a:gd name="T13" fmla="*/ 1 h 71"/>
                <a:gd name="T14" fmla="*/ 0 w 61"/>
                <a:gd name="T15" fmla="*/ 1 h 71"/>
                <a:gd name="T16" fmla="*/ 0 w 61"/>
                <a:gd name="T17" fmla="*/ 0 h 71"/>
                <a:gd name="T18" fmla="*/ 0 w 61"/>
                <a:gd name="T19" fmla="*/ 1 h 71"/>
                <a:gd name="T20" fmla="*/ 0 w 61"/>
                <a:gd name="T21" fmla="*/ 1 h 71"/>
                <a:gd name="T22" fmla="*/ 0 w 61"/>
                <a:gd name="T23" fmla="*/ 1 h 71"/>
                <a:gd name="T24" fmla="*/ 0 w 61"/>
                <a:gd name="T25" fmla="*/ 1 h 71"/>
                <a:gd name="T26" fmla="*/ 0 w 61"/>
                <a:gd name="T27" fmla="*/ 1 h 71"/>
                <a:gd name="T28" fmla="*/ 0 w 61"/>
                <a:gd name="T29" fmla="*/ 1 h 71"/>
                <a:gd name="T30" fmla="*/ 0 w 61"/>
                <a:gd name="T31" fmla="*/ 2 h 71"/>
                <a:gd name="T32" fmla="*/ 0 w 61"/>
                <a:gd name="T33" fmla="*/ 2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71">
                  <a:moveTo>
                    <a:pt x="1" y="71"/>
                  </a:moveTo>
                  <a:lnTo>
                    <a:pt x="0" y="67"/>
                  </a:lnTo>
                  <a:lnTo>
                    <a:pt x="4" y="59"/>
                  </a:lnTo>
                  <a:lnTo>
                    <a:pt x="8" y="47"/>
                  </a:lnTo>
                  <a:lnTo>
                    <a:pt x="16" y="35"/>
                  </a:lnTo>
                  <a:lnTo>
                    <a:pt x="27" y="24"/>
                  </a:lnTo>
                  <a:lnTo>
                    <a:pt x="37" y="12"/>
                  </a:lnTo>
                  <a:lnTo>
                    <a:pt x="48" y="4"/>
                  </a:lnTo>
                  <a:lnTo>
                    <a:pt x="61" y="0"/>
                  </a:lnTo>
                  <a:lnTo>
                    <a:pt x="55" y="7"/>
                  </a:lnTo>
                  <a:lnTo>
                    <a:pt x="47" y="17"/>
                  </a:lnTo>
                  <a:lnTo>
                    <a:pt x="38" y="30"/>
                  </a:lnTo>
                  <a:lnTo>
                    <a:pt x="29" y="42"/>
                  </a:lnTo>
                  <a:lnTo>
                    <a:pt x="20" y="55"/>
                  </a:lnTo>
                  <a:lnTo>
                    <a:pt x="12" y="64"/>
                  </a:lnTo>
                  <a:lnTo>
                    <a:pt x="5" y="70"/>
                  </a:lnTo>
                  <a:lnTo>
                    <a:pt x="1" y="7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1" name="Freeform 574">
              <a:extLst>
                <a:ext uri="{FF2B5EF4-FFF2-40B4-BE49-F238E27FC236}">
                  <a16:creationId xmlns:a16="http://schemas.microsoft.com/office/drawing/2014/main" id="{0611696F-2CD3-498C-84CB-239EE3F6103F}"/>
                </a:ext>
              </a:extLst>
            </p:cNvPr>
            <p:cNvSpPr>
              <a:spLocks/>
            </p:cNvSpPr>
            <p:nvPr/>
          </p:nvSpPr>
          <p:spPr bwMode="auto">
            <a:xfrm>
              <a:off x="1976" y="1166"/>
              <a:ext cx="26" cy="25"/>
            </a:xfrm>
            <a:custGeom>
              <a:avLst/>
              <a:gdLst>
                <a:gd name="T0" fmla="*/ 0 w 53"/>
                <a:gd name="T1" fmla="*/ 0 h 51"/>
                <a:gd name="T2" fmla="*/ 0 w 53"/>
                <a:gd name="T3" fmla="*/ 0 h 51"/>
                <a:gd name="T4" fmla="*/ 0 w 53"/>
                <a:gd name="T5" fmla="*/ 0 h 51"/>
                <a:gd name="T6" fmla="*/ 0 w 53"/>
                <a:gd name="T7" fmla="*/ 0 h 51"/>
                <a:gd name="T8" fmla="*/ 0 w 53"/>
                <a:gd name="T9" fmla="*/ 0 h 51"/>
                <a:gd name="T10" fmla="*/ 0 w 53"/>
                <a:gd name="T11" fmla="*/ 0 h 51"/>
                <a:gd name="T12" fmla="*/ 0 w 53"/>
                <a:gd name="T13" fmla="*/ 0 h 51"/>
                <a:gd name="T14" fmla="*/ 0 w 53"/>
                <a:gd name="T15" fmla="*/ 0 h 51"/>
                <a:gd name="T16" fmla="*/ 0 w 53"/>
                <a:gd name="T17" fmla="*/ 0 h 51"/>
                <a:gd name="T18" fmla="*/ 0 w 53"/>
                <a:gd name="T19" fmla="*/ 0 h 51"/>
                <a:gd name="T20" fmla="*/ 0 w 53"/>
                <a:gd name="T21" fmla="*/ 0 h 51"/>
                <a:gd name="T22" fmla="*/ 0 w 53"/>
                <a:gd name="T23" fmla="*/ 0 h 51"/>
                <a:gd name="T24" fmla="*/ 0 w 53"/>
                <a:gd name="T25" fmla="*/ 0 h 51"/>
                <a:gd name="T26" fmla="*/ 0 w 53"/>
                <a:gd name="T27" fmla="*/ 0 h 51"/>
                <a:gd name="T28" fmla="*/ 0 w 53"/>
                <a:gd name="T29" fmla="*/ 0 h 51"/>
                <a:gd name="T30" fmla="*/ 0 w 53"/>
                <a:gd name="T31" fmla="*/ 0 h 51"/>
                <a:gd name="T32" fmla="*/ 0 w 53"/>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51">
                  <a:moveTo>
                    <a:pt x="0" y="51"/>
                  </a:moveTo>
                  <a:lnTo>
                    <a:pt x="0" y="48"/>
                  </a:lnTo>
                  <a:lnTo>
                    <a:pt x="4" y="41"/>
                  </a:lnTo>
                  <a:lnTo>
                    <a:pt x="10" y="31"/>
                  </a:lnTo>
                  <a:lnTo>
                    <a:pt x="20" y="22"/>
                  </a:lnTo>
                  <a:lnTo>
                    <a:pt x="29" y="14"/>
                  </a:lnTo>
                  <a:lnTo>
                    <a:pt x="38" y="6"/>
                  </a:lnTo>
                  <a:lnTo>
                    <a:pt x="47" y="1"/>
                  </a:lnTo>
                  <a:lnTo>
                    <a:pt x="53" y="0"/>
                  </a:lnTo>
                  <a:lnTo>
                    <a:pt x="47" y="6"/>
                  </a:lnTo>
                  <a:lnTo>
                    <a:pt x="40" y="13"/>
                  </a:lnTo>
                  <a:lnTo>
                    <a:pt x="33" y="21"/>
                  </a:lnTo>
                  <a:lnTo>
                    <a:pt x="25" y="30"/>
                  </a:lnTo>
                  <a:lnTo>
                    <a:pt x="19" y="38"/>
                  </a:lnTo>
                  <a:lnTo>
                    <a:pt x="10" y="45"/>
                  </a:lnTo>
                  <a:lnTo>
                    <a:pt x="5" y="50"/>
                  </a:lnTo>
                  <a:lnTo>
                    <a:pt x="0" y="5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2" name="Freeform 575">
              <a:extLst>
                <a:ext uri="{FF2B5EF4-FFF2-40B4-BE49-F238E27FC236}">
                  <a16:creationId xmlns:a16="http://schemas.microsoft.com/office/drawing/2014/main" id="{08A2FC6C-1CC1-40E6-9905-740A53545D3C}"/>
                </a:ext>
              </a:extLst>
            </p:cNvPr>
            <p:cNvSpPr>
              <a:spLocks/>
            </p:cNvSpPr>
            <p:nvPr/>
          </p:nvSpPr>
          <p:spPr bwMode="auto">
            <a:xfrm>
              <a:off x="1993" y="1171"/>
              <a:ext cx="18" cy="18"/>
            </a:xfrm>
            <a:custGeom>
              <a:avLst/>
              <a:gdLst>
                <a:gd name="T0" fmla="*/ 0 w 34"/>
                <a:gd name="T1" fmla="*/ 1 h 34"/>
                <a:gd name="T2" fmla="*/ 0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0 h 34"/>
                <a:gd name="T16" fmla="*/ 1 w 34"/>
                <a:gd name="T17" fmla="*/ 1 h 34"/>
                <a:gd name="T18" fmla="*/ 1 w 34"/>
                <a:gd name="T19" fmla="*/ 1 h 34"/>
                <a:gd name="T20" fmla="*/ 1 w 34"/>
                <a:gd name="T21" fmla="*/ 1 h 34"/>
                <a:gd name="T22" fmla="*/ 1 w 34"/>
                <a:gd name="T23" fmla="*/ 1 h 34"/>
                <a:gd name="T24" fmla="*/ 1 w 34"/>
                <a:gd name="T25" fmla="*/ 1 h 34"/>
                <a:gd name="T26" fmla="*/ 1 w 34"/>
                <a:gd name="T27" fmla="*/ 1 h 34"/>
                <a:gd name="T28" fmla="*/ 1 w 34"/>
                <a:gd name="T29" fmla="*/ 1 h 34"/>
                <a:gd name="T30" fmla="*/ 1 w 34"/>
                <a:gd name="T31" fmla="*/ 1 h 34"/>
                <a:gd name="T32" fmla="*/ 0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0" y="32"/>
                  </a:moveTo>
                  <a:lnTo>
                    <a:pt x="0" y="29"/>
                  </a:lnTo>
                  <a:lnTo>
                    <a:pt x="1" y="24"/>
                  </a:lnTo>
                  <a:lnTo>
                    <a:pt x="6" y="18"/>
                  </a:lnTo>
                  <a:lnTo>
                    <a:pt x="10" y="11"/>
                  </a:lnTo>
                  <a:lnTo>
                    <a:pt x="16" y="6"/>
                  </a:lnTo>
                  <a:lnTo>
                    <a:pt x="23" y="2"/>
                  </a:lnTo>
                  <a:lnTo>
                    <a:pt x="29" y="0"/>
                  </a:lnTo>
                  <a:lnTo>
                    <a:pt x="34" y="1"/>
                  </a:lnTo>
                  <a:lnTo>
                    <a:pt x="27" y="3"/>
                  </a:lnTo>
                  <a:lnTo>
                    <a:pt x="22" y="8"/>
                  </a:lnTo>
                  <a:lnTo>
                    <a:pt x="17" y="15"/>
                  </a:lnTo>
                  <a:lnTo>
                    <a:pt x="12" y="22"/>
                  </a:lnTo>
                  <a:lnTo>
                    <a:pt x="8" y="29"/>
                  </a:lnTo>
                  <a:lnTo>
                    <a:pt x="6" y="33"/>
                  </a:lnTo>
                  <a:lnTo>
                    <a:pt x="2" y="34"/>
                  </a:lnTo>
                  <a:lnTo>
                    <a:pt x="0" y="3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3" name="Freeform 576">
              <a:extLst>
                <a:ext uri="{FF2B5EF4-FFF2-40B4-BE49-F238E27FC236}">
                  <a16:creationId xmlns:a16="http://schemas.microsoft.com/office/drawing/2014/main" id="{A62D5700-A019-4AA5-9120-3201056DF75B}"/>
                </a:ext>
              </a:extLst>
            </p:cNvPr>
            <p:cNvSpPr>
              <a:spLocks/>
            </p:cNvSpPr>
            <p:nvPr/>
          </p:nvSpPr>
          <p:spPr bwMode="auto">
            <a:xfrm>
              <a:off x="1848" y="1156"/>
              <a:ext cx="20" cy="22"/>
            </a:xfrm>
            <a:custGeom>
              <a:avLst/>
              <a:gdLst>
                <a:gd name="T0" fmla="*/ 1 w 40"/>
                <a:gd name="T1" fmla="*/ 0 h 44"/>
                <a:gd name="T2" fmla="*/ 1 w 40"/>
                <a:gd name="T3" fmla="*/ 1 h 44"/>
                <a:gd name="T4" fmla="*/ 1 w 40"/>
                <a:gd name="T5" fmla="*/ 1 h 44"/>
                <a:gd name="T6" fmla="*/ 1 w 40"/>
                <a:gd name="T7" fmla="*/ 1 h 44"/>
                <a:gd name="T8" fmla="*/ 1 w 40"/>
                <a:gd name="T9" fmla="*/ 1 h 44"/>
                <a:gd name="T10" fmla="*/ 1 w 40"/>
                <a:gd name="T11" fmla="*/ 1 h 44"/>
                <a:gd name="T12" fmla="*/ 1 w 40"/>
                <a:gd name="T13" fmla="*/ 1 h 44"/>
                <a:gd name="T14" fmla="*/ 1 w 40"/>
                <a:gd name="T15" fmla="*/ 1 h 44"/>
                <a:gd name="T16" fmla="*/ 1 w 40"/>
                <a:gd name="T17" fmla="*/ 1 h 44"/>
                <a:gd name="T18" fmla="*/ 0 w 40"/>
                <a:gd name="T19" fmla="*/ 1 h 44"/>
                <a:gd name="T20" fmla="*/ 1 w 40"/>
                <a:gd name="T21" fmla="*/ 1 h 44"/>
                <a:gd name="T22" fmla="*/ 1 w 40"/>
                <a:gd name="T23" fmla="*/ 1 h 44"/>
                <a:gd name="T24" fmla="*/ 1 w 40"/>
                <a:gd name="T25" fmla="*/ 1 h 44"/>
                <a:gd name="T26" fmla="*/ 1 w 40"/>
                <a:gd name="T27" fmla="*/ 1 h 44"/>
                <a:gd name="T28" fmla="*/ 1 w 40"/>
                <a:gd name="T29" fmla="*/ 1 h 44"/>
                <a:gd name="T30" fmla="*/ 1 w 40"/>
                <a:gd name="T31" fmla="*/ 1 h 44"/>
                <a:gd name="T32" fmla="*/ 1 w 40"/>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4">
                  <a:moveTo>
                    <a:pt x="40" y="0"/>
                  </a:moveTo>
                  <a:lnTo>
                    <a:pt x="38" y="3"/>
                  </a:lnTo>
                  <a:lnTo>
                    <a:pt x="33" y="10"/>
                  </a:lnTo>
                  <a:lnTo>
                    <a:pt x="28" y="18"/>
                  </a:lnTo>
                  <a:lnTo>
                    <a:pt x="23" y="26"/>
                  </a:lnTo>
                  <a:lnTo>
                    <a:pt x="17" y="34"/>
                  </a:lnTo>
                  <a:lnTo>
                    <a:pt x="11" y="40"/>
                  </a:lnTo>
                  <a:lnTo>
                    <a:pt x="5" y="44"/>
                  </a:lnTo>
                  <a:lnTo>
                    <a:pt x="1" y="42"/>
                  </a:lnTo>
                  <a:lnTo>
                    <a:pt x="0" y="38"/>
                  </a:lnTo>
                  <a:lnTo>
                    <a:pt x="2" y="32"/>
                  </a:lnTo>
                  <a:lnTo>
                    <a:pt x="7" y="26"/>
                  </a:lnTo>
                  <a:lnTo>
                    <a:pt x="13" y="19"/>
                  </a:lnTo>
                  <a:lnTo>
                    <a:pt x="22" y="14"/>
                  </a:lnTo>
                  <a:lnTo>
                    <a:pt x="30" y="8"/>
                  </a:lnTo>
                  <a:lnTo>
                    <a:pt x="35" y="3"/>
                  </a:lnTo>
                  <a:lnTo>
                    <a:pt x="4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4" name="Freeform 577">
              <a:extLst>
                <a:ext uri="{FF2B5EF4-FFF2-40B4-BE49-F238E27FC236}">
                  <a16:creationId xmlns:a16="http://schemas.microsoft.com/office/drawing/2014/main" id="{4085B3CA-B24D-44F3-9312-59BDFB37167F}"/>
                </a:ext>
              </a:extLst>
            </p:cNvPr>
            <p:cNvSpPr>
              <a:spLocks/>
            </p:cNvSpPr>
            <p:nvPr/>
          </p:nvSpPr>
          <p:spPr bwMode="auto">
            <a:xfrm>
              <a:off x="1845" y="1144"/>
              <a:ext cx="24" cy="11"/>
            </a:xfrm>
            <a:custGeom>
              <a:avLst/>
              <a:gdLst>
                <a:gd name="T0" fmla="*/ 1 w 47"/>
                <a:gd name="T1" fmla="*/ 1 h 21"/>
                <a:gd name="T2" fmla="*/ 1 w 47"/>
                <a:gd name="T3" fmla="*/ 1 h 21"/>
                <a:gd name="T4" fmla="*/ 1 w 47"/>
                <a:gd name="T5" fmla="*/ 1 h 21"/>
                <a:gd name="T6" fmla="*/ 1 w 47"/>
                <a:gd name="T7" fmla="*/ 1 h 21"/>
                <a:gd name="T8" fmla="*/ 1 w 47"/>
                <a:gd name="T9" fmla="*/ 1 h 21"/>
                <a:gd name="T10" fmla="*/ 1 w 47"/>
                <a:gd name="T11" fmla="*/ 1 h 21"/>
                <a:gd name="T12" fmla="*/ 1 w 47"/>
                <a:gd name="T13" fmla="*/ 1 h 21"/>
                <a:gd name="T14" fmla="*/ 1 w 47"/>
                <a:gd name="T15" fmla="*/ 0 h 21"/>
                <a:gd name="T16" fmla="*/ 0 w 47"/>
                <a:gd name="T17" fmla="*/ 1 h 21"/>
                <a:gd name="T18" fmla="*/ 0 w 47"/>
                <a:gd name="T19" fmla="*/ 1 h 21"/>
                <a:gd name="T20" fmla="*/ 1 w 47"/>
                <a:gd name="T21" fmla="*/ 1 h 21"/>
                <a:gd name="T22" fmla="*/ 1 w 47"/>
                <a:gd name="T23" fmla="*/ 1 h 21"/>
                <a:gd name="T24" fmla="*/ 1 w 47"/>
                <a:gd name="T25" fmla="*/ 1 h 21"/>
                <a:gd name="T26" fmla="*/ 1 w 47"/>
                <a:gd name="T27" fmla="*/ 1 h 21"/>
                <a:gd name="T28" fmla="*/ 1 w 47"/>
                <a:gd name="T29" fmla="*/ 1 h 21"/>
                <a:gd name="T30" fmla="*/ 1 w 47"/>
                <a:gd name="T31" fmla="*/ 1 h 21"/>
                <a:gd name="T32" fmla="*/ 1 w 47"/>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21">
                  <a:moveTo>
                    <a:pt x="47" y="21"/>
                  </a:moveTo>
                  <a:lnTo>
                    <a:pt x="44" y="20"/>
                  </a:lnTo>
                  <a:lnTo>
                    <a:pt x="39" y="17"/>
                  </a:lnTo>
                  <a:lnTo>
                    <a:pt x="32" y="12"/>
                  </a:lnTo>
                  <a:lnTo>
                    <a:pt x="24" y="8"/>
                  </a:lnTo>
                  <a:lnTo>
                    <a:pt x="17" y="4"/>
                  </a:lnTo>
                  <a:lnTo>
                    <a:pt x="9" y="1"/>
                  </a:lnTo>
                  <a:lnTo>
                    <a:pt x="3" y="0"/>
                  </a:lnTo>
                  <a:lnTo>
                    <a:pt x="0" y="2"/>
                  </a:lnTo>
                  <a:lnTo>
                    <a:pt x="0" y="5"/>
                  </a:lnTo>
                  <a:lnTo>
                    <a:pt x="3" y="9"/>
                  </a:lnTo>
                  <a:lnTo>
                    <a:pt x="9" y="12"/>
                  </a:lnTo>
                  <a:lnTo>
                    <a:pt x="17" y="15"/>
                  </a:lnTo>
                  <a:lnTo>
                    <a:pt x="26" y="17"/>
                  </a:lnTo>
                  <a:lnTo>
                    <a:pt x="34" y="19"/>
                  </a:lnTo>
                  <a:lnTo>
                    <a:pt x="41" y="20"/>
                  </a:lnTo>
                  <a:lnTo>
                    <a:pt x="47" y="2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5" name="Freeform 578">
              <a:extLst>
                <a:ext uri="{FF2B5EF4-FFF2-40B4-BE49-F238E27FC236}">
                  <a16:creationId xmlns:a16="http://schemas.microsoft.com/office/drawing/2014/main" id="{EB5FCC95-BAC6-4CAA-95F6-F4D8045707AF}"/>
                </a:ext>
              </a:extLst>
            </p:cNvPr>
            <p:cNvSpPr>
              <a:spLocks/>
            </p:cNvSpPr>
            <p:nvPr/>
          </p:nvSpPr>
          <p:spPr bwMode="auto">
            <a:xfrm>
              <a:off x="1838" y="1157"/>
              <a:ext cx="26" cy="6"/>
            </a:xfrm>
            <a:custGeom>
              <a:avLst/>
              <a:gdLst>
                <a:gd name="T0" fmla="*/ 0 w 53"/>
                <a:gd name="T1" fmla="*/ 0 h 13"/>
                <a:gd name="T2" fmla="*/ 0 w 53"/>
                <a:gd name="T3" fmla="*/ 0 h 13"/>
                <a:gd name="T4" fmla="*/ 0 w 53"/>
                <a:gd name="T5" fmla="*/ 0 h 13"/>
                <a:gd name="T6" fmla="*/ 0 w 53"/>
                <a:gd name="T7" fmla="*/ 0 h 13"/>
                <a:gd name="T8" fmla="*/ 0 w 53"/>
                <a:gd name="T9" fmla="*/ 0 h 13"/>
                <a:gd name="T10" fmla="*/ 0 w 53"/>
                <a:gd name="T11" fmla="*/ 0 h 13"/>
                <a:gd name="T12" fmla="*/ 0 w 53"/>
                <a:gd name="T13" fmla="*/ 0 h 13"/>
                <a:gd name="T14" fmla="*/ 0 w 53"/>
                <a:gd name="T15" fmla="*/ 0 h 13"/>
                <a:gd name="T16" fmla="*/ 0 w 53"/>
                <a:gd name="T17" fmla="*/ 0 h 13"/>
                <a:gd name="T18" fmla="*/ 0 w 53"/>
                <a:gd name="T19" fmla="*/ 0 h 13"/>
                <a:gd name="T20" fmla="*/ 0 w 53"/>
                <a:gd name="T21" fmla="*/ 0 h 13"/>
                <a:gd name="T22" fmla="*/ 0 w 53"/>
                <a:gd name="T23" fmla="*/ 0 h 13"/>
                <a:gd name="T24" fmla="*/ 0 w 53"/>
                <a:gd name="T25" fmla="*/ 0 h 13"/>
                <a:gd name="T26" fmla="*/ 0 w 53"/>
                <a:gd name="T27" fmla="*/ 0 h 13"/>
                <a:gd name="T28" fmla="*/ 0 w 53"/>
                <a:gd name="T29" fmla="*/ 0 h 13"/>
                <a:gd name="T30" fmla="*/ 0 w 53"/>
                <a:gd name="T31" fmla="*/ 0 h 13"/>
                <a:gd name="T32" fmla="*/ 0 w 53"/>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3">
                  <a:moveTo>
                    <a:pt x="53" y="0"/>
                  </a:moveTo>
                  <a:lnTo>
                    <a:pt x="49" y="0"/>
                  </a:lnTo>
                  <a:lnTo>
                    <a:pt x="43" y="0"/>
                  </a:lnTo>
                  <a:lnTo>
                    <a:pt x="33" y="0"/>
                  </a:lnTo>
                  <a:lnTo>
                    <a:pt x="24" y="0"/>
                  </a:lnTo>
                  <a:lnTo>
                    <a:pt x="15" y="1"/>
                  </a:lnTo>
                  <a:lnTo>
                    <a:pt x="7" y="2"/>
                  </a:lnTo>
                  <a:lnTo>
                    <a:pt x="2" y="5"/>
                  </a:lnTo>
                  <a:lnTo>
                    <a:pt x="0" y="8"/>
                  </a:lnTo>
                  <a:lnTo>
                    <a:pt x="2" y="12"/>
                  </a:lnTo>
                  <a:lnTo>
                    <a:pt x="7" y="13"/>
                  </a:lnTo>
                  <a:lnTo>
                    <a:pt x="14" y="12"/>
                  </a:lnTo>
                  <a:lnTo>
                    <a:pt x="23" y="10"/>
                  </a:lnTo>
                  <a:lnTo>
                    <a:pt x="31" y="7"/>
                  </a:lnTo>
                  <a:lnTo>
                    <a:pt x="40" y="5"/>
                  </a:lnTo>
                  <a:lnTo>
                    <a:pt x="47" y="2"/>
                  </a:lnTo>
                  <a:lnTo>
                    <a:pt x="5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6" name="Freeform 579">
              <a:extLst>
                <a:ext uri="{FF2B5EF4-FFF2-40B4-BE49-F238E27FC236}">
                  <a16:creationId xmlns:a16="http://schemas.microsoft.com/office/drawing/2014/main" id="{BA6455EF-FF02-4124-B536-65035088B8BA}"/>
                </a:ext>
              </a:extLst>
            </p:cNvPr>
            <p:cNvSpPr>
              <a:spLocks/>
            </p:cNvSpPr>
            <p:nvPr/>
          </p:nvSpPr>
          <p:spPr bwMode="auto">
            <a:xfrm>
              <a:off x="1853" y="1131"/>
              <a:ext cx="24" cy="20"/>
            </a:xfrm>
            <a:custGeom>
              <a:avLst/>
              <a:gdLst>
                <a:gd name="T0" fmla="*/ 1 w 48"/>
                <a:gd name="T1" fmla="*/ 0 h 41"/>
                <a:gd name="T2" fmla="*/ 1 w 48"/>
                <a:gd name="T3" fmla="*/ 0 h 41"/>
                <a:gd name="T4" fmla="*/ 1 w 48"/>
                <a:gd name="T5" fmla="*/ 0 h 41"/>
                <a:gd name="T6" fmla="*/ 1 w 48"/>
                <a:gd name="T7" fmla="*/ 0 h 41"/>
                <a:gd name="T8" fmla="*/ 1 w 48"/>
                <a:gd name="T9" fmla="*/ 0 h 41"/>
                <a:gd name="T10" fmla="*/ 1 w 48"/>
                <a:gd name="T11" fmla="*/ 0 h 41"/>
                <a:gd name="T12" fmla="*/ 1 w 48"/>
                <a:gd name="T13" fmla="*/ 0 h 41"/>
                <a:gd name="T14" fmla="*/ 0 w 48"/>
                <a:gd name="T15" fmla="*/ 0 h 41"/>
                <a:gd name="T16" fmla="*/ 1 w 48"/>
                <a:gd name="T17" fmla="*/ 0 h 41"/>
                <a:gd name="T18" fmla="*/ 1 w 48"/>
                <a:gd name="T19" fmla="*/ 0 h 41"/>
                <a:gd name="T20" fmla="*/ 1 w 48"/>
                <a:gd name="T21" fmla="*/ 0 h 41"/>
                <a:gd name="T22" fmla="*/ 1 w 48"/>
                <a:gd name="T23" fmla="*/ 0 h 41"/>
                <a:gd name="T24" fmla="*/ 1 w 48"/>
                <a:gd name="T25" fmla="*/ 0 h 41"/>
                <a:gd name="T26" fmla="*/ 1 w 48"/>
                <a:gd name="T27" fmla="*/ 0 h 41"/>
                <a:gd name="T28" fmla="*/ 1 w 48"/>
                <a:gd name="T29" fmla="*/ 0 h 41"/>
                <a:gd name="T30" fmla="*/ 1 w 48"/>
                <a:gd name="T31" fmla="*/ 0 h 41"/>
                <a:gd name="T32" fmla="*/ 1 w 48"/>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41">
                  <a:moveTo>
                    <a:pt x="48" y="41"/>
                  </a:moveTo>
                  <a:lnTo>
                    <a:pt x="42" y="37"/>
                  </a:lnTo>
                  <a:lnTo>
                    <a:pt x="34" y="31"/>
                  </a:lnTo>
                  <a:lnTo>
                    <a:pt x="25" y="26"/>
                  </a:lnTo>
                  <a:lnTo>
                    <a:pt x="16" y="20"/>
                  </a:lnTo>
                  <a:lnTo>
                    <a:pt x="9" y="14"/>
                  </a:lnTo>
                  <a:lnTo>
                    <a:pt x="3" y="8"/>
                  </a:lnTo>
                  <a:lnTo>
                    <a:pt x="0" y="5"/>
                  </a:lnTo>
                  <a:lnTo>
                    <a:pt x="1" y="1"/>
                  </a:lnTo>
                  <a:lnTo>
                    <a:pt x="6" y="0"/>
                  </a:lnTo>
                  <a:lnTo>
                    <a:pt x="11" y="4"/>
                  </a:lnTo>
                  <a:lnTo>
                    <a:pt x="17" y="9"/>
                  </a:lnTo>
                  <a:lnTo>
                    <a:pt x="25" y="15"/>
                  </a:lnTo>
                  <a:lnTo>
                    <a:pt x="32" y="23"/>
                  </a:lnTo>
                  <a:lnTo>
                    <a:pt x="39" y="30"/>
                  </a:lnTo>
                  <a:lnTo>
                    <a:pt x="45" y="37"/>
                  </a:lnTo>
                  <a:lnTo>
                    <a:pt x="48" y="4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7" name="Freeform 580">
              <a:extLst>
                <a:ext uri="{FF2B5EF4-FFF2-40B4-BE49-F238E27FC236}">
                  <a16:creationId xmlns:a16="http://schemas.microsoft.com/office/drawing/2014/main" id="{F508D1B5-AF45-44C4-9B7F-C4F466B39D87}"/>
                </a:ext>
              </a:extLst>
            </p:cNvPr>
            <p:cNvSpPr>
              <a:spLocks/>
            </p:cNvSpPr>
            <p:nvPr/>
          </p:nvSpPr>
          <p:spPr bwMode="auto">
            <a:xfrm>
              <a:off x="1999" y="1133"/>
              <a:ext cx="7" cy="34"/>
            </a:xfrm>
            <a:custGeom>
              <a:avLst/>
              <a:gdLst>
                <a:gd name="T0" fmla="*/ 1 w 14"/>
                <a:gd name="T1" fmla="*/ 2 h 68"/>
                <a:gd name="T2" fmla="*/ 0 w 14"/>
                <a:gd name="T3" fmla="*/ 1 h 68"/>
                <a:gd name="T4" fmla="*/ 0 w 14"/>
                <a:gd name="T5" fmla="*/ 1 h 68"/>
                <a:gd name="T6" fmla="*/ 1 w 14"/>
                <a:gd name="T7" fmla="*/ 1 h 68"/>
                <a:gd name="T8" fmla="*/ 1 w 14"/>
                <a:gd name="T9" fmla="*/ 0 h 68"/>
                <a:gd name="T10" fmla="*/ 1 w 14"/>
                <a:gd name="T11" fmla="*/ 1 h 68"/>
                <a:gd name="T12" fmla="*/ 1 w 14"/>
                <a:gd name="T13" fmla="*/ 1 h 68"/>
                <a:gd name="T14" fmla="*/ 1 w 14"/>
                <a:gd name="T15" fmla="*/ 1 h 68"/>
                <a:gd name="T16" fmla="*/ 1 w 14"/>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68">
                  <a:moveTo>
                    <a:pt x="3" y="68"/>
                  </a:moveTo>
                  <a:lnTo>
                    <a:pt x="0" y="51"/>
                  </a:lnTo>
                  <a:lnTo>
                    <a:pt x="0" y="29"/>
                  </a:lnTo>
                  <a:lnTo>
                    <a:pt x="3" y="9"/>
                  </a:lnTo>
                  <a:lnTo>
                    <a:pt x="9" y="0"/>
                  </a:lnTo>
                  <a:lnTo>
                    <a:pt x="14" y="8"/>
                  </a:lnTo>
                  <a:lnTo>
                    <a:pt x="12" y="26"/>
                  </a:lnTo>
                  <a:lnTo>
                    <a:pt x="6" y="49"/>
                  </a:lnTo>
                  <a:lnTo>
                    <a:pt x="3"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8" name="Freeform 581">
              <a:extLst>
                <a:ext uri="{FF2B5EF4-FFF2-40B4-BE49-F238E27FC236}">
                  <a16:creationId xmlns:a16="http://schemas.microsoft.com/office/drawing/2014/main" id="{4903DB38-3316-43E4-B520-4919BED68862}"/>
                </a:ext>
              </a:extLst>
            </p:cNvPr>
            <p:cNvSpPr>
              <a:spLocks/>
            </p:cNvSpPr>
            <p:nvPr/>
          </p:nvSpPr>
          <p:spPr bwMode="auto">
            <a:xfrm>
              <a:off x="2008" y="1139"/>
              <a:ext cx="11" cy="33"/>
            </a:xfrm>
            <a:custGeom>
              <a:avLst/>
              <a:gdLst>
                <a:gd name="T0" fmla="*/ 0 w 23"/>
                <a:gd name="T1" fmla="*/ 2 h 66"/>
                <a:gd name="T2" fmla="*/ 0 w 23"/>
                <a:gd name="T3" fmla="*/ 1 h 66"/>
                <a:gd name="T4" fmla="*/ 0 w 23"/>
                <a:gd name="T5" fmla="*/ 1 h 66"/>
                <a:gd name="T6" fmla="*/ 0 w 23"/>
                <a:gd name="T7" fmla="*/ 1 h 66"/>
                <a:gd name="T8" fmla="*/ 0 w 23"/>
                <a:gd name="T9" fmla="*/ 0 h 66"/>
                <a:gd name="T10" fmla="*/ 0 w 23"/>
                <a:gd name="T11" fmla="*/ 1 h 66"/>
                <a:gd name="T12" fmla="*/ 0 w 23"/>
                <a:gd name="T13" fmla="*/ 1 h 66"/>
                <a:gd name="T14" fmla="*/ 0 w 23"/>
                <a:gd name="T15" fmla="*/ 1 h 66"/>
                <a:gd name="T16" fmla="*/ 0 w 23"/>
                <a:gd name="T17" fmla="*/ 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6">
                  <a:moveTo>
                    <a:pt x="0" y="66"/>
                  </a:moveTo>
                  <a:lnTo>
                    <a:pt x="1" y="51"/>
                  </a:lnTo>
                  <a:lnTo>
                    <a:pt x="4" y="29"/>
                  </a:lnTo>
                  <a:lnTo>
                    <a:pt x="11" y="10"/>
                  </a:lnTo>
                  <a:lnTo>
                    <a:pt x="19" y="0"/>
                  </a:lnTo>
                  <a:lnTo>
                    <a:pt x="23" y="8"/>
                  </a:lnTo>
                  <a:lnTo>
                    <a:pt x="17" y="29"/>
                  </a:lnTo>
                  <a:lnTo>
                    <a:pt x="6" y="52"/>
                  </a:lnTo>
                  <a:lnTo>
                    <a:pt x="0" y="6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69" name="Freeform 582">
              <a:extLst>
                <a:ext uri="{FF2B5EF4-FFF2-40B4-BE49-F238E27FC236}">
                  <a16:creationId xmlns:a16="http://schemas.microsoft.com/office/drawing/2014/main" id="{8CEFBB3B-6660-48D2-93B9-E8C1BD79B1A5}"/>
                </a:ext>
              </a:extLst>
            </p:cNvPr>
            <p:cNvSpPr>
              <a:spLocks/>
            </p:cNvSpPr>
            <p:nvPr/>
          </p:nvSpPr>
          <p:spPr bwMode="auto">
            <a:xfrm>
              <a:off x="1982" y="1125"/>
              <a:ext cx="7" cy="31"/>
            </a:xfrm>
            <a:custGeom>
              <a:avLst/>
              <a:gdLst>
                <a:gd name="T0" fmla="*/ 1 w 14"/>
                <a:gd name="T1" fmla="*/ 0 h 63"/>
                <a:gd name="T2" fmla="*/ 1 w 14"/>
                <a:gd name="T3" fmla="*/ 0 h 63"/>
                <a:gd name="T4" fmla="*/ 0 w 14"/>
                <a:gd name="T5" fmla="*/ 0 h 63"/>
                <a:gd name="T6" fmla="*/ 1 w 14"/>
                <a:gd name="T7" fmla="*/ 0 h 63"/>
                <a:gd name="T8" fmla="*/ 1 w 14"/>
                <a:gd name="T9" fmla="*/ 0 h 63"/>
                <a:gd name="T10" fmla="*/ 1 w 14"/>
                <a:gd name="T11" fmla="*/ 0 h 63"/>
                <a:gd name="T12" fmla="*/ 1 w 14"/>
                <a:gd name="T13" fmla="*/ 0 h 63"/>
                <a:gd name="T14" fmla="*/ 1 w 14"/>
                <a:gd name="T15" fmla="*/ 0 h 63"/>
                <a:gd name="T16" fmla="*/ 1 w 14"/>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63">
                  <a:moveTo>
                    <a:pt x="8" y="63"/>
                  </a:moveTo>
                  <a:lnTo>
                    <a:pt x="2" y="54"/>
                  </a:lnTo>
                  <a:lnTo>
                    <a:pt x="0" y="33"/>
                  </a:lnTo>
                  <a:lnTo>
                    <a:pt x="1" y="12"/>
                  </a:lnTo>
                  <a:lnTo>
                    <a:pt x="8" y="0"/>
                  </a:lnTo>
                  <a:lnTo>
                    <a:pt x="14" y="4"/>
                  </a:lnTo>
                  <a:lnTo>
                    <a:pt x="12" y="23"/>
                  </a:lnTo>
                  <a:lnTo>
                    <a:pt x="9" y="44"/>
                  </a:lnTo>
                  <a:lnTo>
                    <a:pt x="8" y="6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0" name="Freeform 583">
              <a:extLst>
                <a:ext uri="{FF2B5EF4-FFF2-40B4-BE49-F238E27FC236}">
                  <a16:creationId xmlns:a16="http://schemas.microsoft.com/office/drawing/2014/main" id="{5E972CB6-377F-48E4-B175-E8AAE1ACDF91}"/>
                </a:ext>
              </a:extLst>
            </p:cNvPr>
            <p:cNvSpPr>
              <a:spLocks/>
            </p:cNvSpPr>
            <p:nvPr/>
          </p:nvSpPr>
          <p:spPr bwMode="auto">
            <a:xfrm>
              <a:off x="1962" y="1116"/>
              <a:ext cx="11" cy="37"/>
            </a:xfrm>
            <a:custGeom>
              <a:avLst/>
              <a:gdLst>
                <a:gd name="T0" fmla="*/ 1 w 21"/>
                <a:gd name="T1" fmla="*/ 1 h 75"/>
                <a:gd name="T2" fmla="*/ 1 w 21"/>
                <a:gd name="T3" fmla="*/ 0 h 75"/>
                <a:gd name="T4" fmla="*/ 1 w 21"/>
                <a:gd name="T5" fmla="*/ 0 h 75"/>
                <a:gd name="T6" fmla="*/ 0 w 21"/>
                <a:gd name="T7" fmla="*/ 0 h 75"/>
                <a:gd name="T8" fmla="*/ 1 w 21"/>
                <a:gd name="T9" fmla="*/ 0 h 75"/>
                <a:gd name="T10" fmla="*/ 1 w 21"/>
                <a:gd name="T11" fmla="*/ 0 h 75"/>
                <a:gd name="T12" fmla="*/ 1 w 21"/>
                <a:gd name="T13" fmla="*/ 0 h 75"/>
                <a:gd name="T14" fmla="*/ 1 w 21"/>
                <a:gd name="T15" fmla="*/ 0 h 75"/>
                <a:gd name="T16" fmla="*/ 1 w 21"/>
                <a:gd name="T17" fmla="*/ 1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75">
                  <a:moveTo>
                    <a:pt x="21" y="75"/>
                  </a:moveTo>
                  <a:lnTo>
                    <a:pt x="12" y="57"/>
                  </a:lnTo>
                  <a:lnTo>
                    <a:pt x="3" y="32"/>
                  </a:lnTo>
                  <a:lnTo>
                    <a:pt x="0" y="10"/>
                  </a:lnTo>
                  <a:lnTo>
                    <a:pt x="4" y="0"/>
                  </a:lnTo>
                  <a:lnTo>
                    <a:pt x="13" y="8"/>
                  </a:lnTo>
                  <a:lnTo>
                    <a:pt x="17" y="30"/>
                  </a:lnTo>
                  <a:lnTo>
                    <a:pt x="19" y="57"/>
                  </a:lnTo>
                  <a:lnTo>
                    <a:pt x="21" y="7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1" name="Freeform 584">
              <a:extLst>
                <a:ext uri="{FF2B5EF4-FFF2-40B4-BE49-F238E27FC236}">
                  <a16:creationId xmlns:a16="http://schemas.microsoft.com/office/drawing/2014/main" id="{48FB3CB6-DEB4-4650-B4E3-9749A89FCACA}"/>
                </a:ext>
              </a:extLst>
            </p:cNvPr>
            <p:cNvSpPr>
              <a:spLocks/>
            </p:cNvSpPr>
            <p:nvPr/>
          </p:nvSpPr>
          <p:spPr bwMode="auto">
            <a:xfrm>
              <a:off x="1944" y="1106"/>
              <a:ext cx="13" cy="41"/>
            </a:xfrm>
            <a:custGeom>
              <a:avLst/>
              <a:gdLst>
                <a:gd name="T0" fmla="*/ 1 w 25"/>
                <a:gd name="T1" fmla="*/ 2 h 80"/>
                <a:gd name="T2" fmla="*/ 1 w 25"/>
                <a:gd name="T3" fmla="*/ 2 h 80"/>
                <a:gd name="T4" fmla="*/ 1 w 25"/>
                <a:gd name="T5" fmla="*/ 1 h 80"/>
                <a:gd name="T6" fmla="*/ 1 w 25"/>
                <a:gd name="T7" fmla="*/ 1 h 80"/>
                <a:gd name="T8" fmla="*/ 1 w 25"/>
                <a:gd name="T9" fmla="*/ 1 h 80"/>
                <a:gd name="T10" fmla="*/ 1 w 25"/>
                <a:gd name="T11" fmla="*/ 1 h 80"/>
                <a:gd name="T12" fmla="*/ 0 w 25"/>
                <a:gd name="T13" fmla="*/ 1 h 80"/>
                <a:gd name="T14" fmla="*/ 0 w 25"/>
                <a:gd name="T15" fmla="*/ 1 h 80"/>
                <a:gd name="T16" fmla="*/ 1 w 25"/>
                <a:gd name="T17" fmla="*/ 0 h 80"/>
                <a:gd name="T18" fmla="*/ 1 w 25"/>
                <a:gd name="T19" fmla="*/ 1 h 80"/>
                <a:gd name="T20" fmla="*/ 1 w 25"/>
                <a:gd name="T21" fmla="*/ 1 h 80"/>
                <a:gd name="T22" fmla="*/ 1 w 25"/>
                <a:gd name="T23" fmla="*/ 2 h 80"/>
                <a:gd name="T24" fmla="*/ 1 w 25"/>
                <a:gd name="T25" fmla="*/ 2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80">
                  <a:moveTo>
                    <a:pt x="25" y="80"/>
                  </a:moveTo>
                  <a:lnTo>
                    <a:pt x="22" y="72"/>
                  </a:lnTo>
                  <a:lnTo>
                    <a:pt x="16" y="62"/>
                  </a:lnTo>
                  <a:lnTo>
                    <a:pt x="11" y="48"/>
                  </a:lnTo>
                  <a:lnTo>
                    <a:pt x="6" y="34"/>
                  </a:lnTo>
                  <a:lnTo>
                    <a:pt x="2" y="20"/>
                  </a:lnTo>
                  <a:lnTo>
                    <a:pt x="0" y="9"/>
                  </a:lnTo>
                  <a:lnTo>
                    <a:pt x="0" y="2"/>
                  </a:lnTo>
                  <a:lnTo>
                    <a:pt x="4" y="0"/>
                  </a:lnTo>
                  <a:lnTo>
                    <a:pt x="14" y="12"/>
                  </a:lnTo>
                  <a:lnTo>
                    <a:pt x="18" y="38"/>
                  </a:lnTo>
                  <a:lnTo>
                    <a:pt x="22" y="64"/>
                  </a:lnTo>
                  <a:lnTo>
                    <a:pt x="25" y="8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2" name="Freeform 585">
              <a:extLst>
                <a:ext uri="{FF2B5EF4-FFF2-40B4-BE49-F238E27FC236}">
                  <a16:creationId xmlns:a16="http://schemas.microsoft.com/office/drawing/2014/main" id="{2E498D0C-A83C-4E71-B9FE-157A39BCE3C7}"/>
                </a:ext>
              </a:extLst>
            </p:cNvPr>
            <p:cNvSpPr>
              <a:spLocks/>
            </p:cNvSpPr>
            <p:nvPr/>
          </p:nvSpPr>
          <p:spPr bwMode="auto">
            <a:xfrm>
              <a:off x="1904" y="1103"/>
              <a:ext cx="21" cy="44"/>
            </a:xfrm>
            <a:custGeom>
              <a:avLst/>
              <a:gdLst>
                <a:gd name="T0" fmla="*/ 0 w 44"/>
                <a:gd name="T1" fmla="*/ 2 h 86"/>
                <a:gd name="T2" fmla="*/ 0 w 44"/>
                <a:gd name="T3" fmla="*/ 2 h 86"/>
                <a:gd name="T4" fmla="*/ 0 w 44"/>
                <a:gd name="T5" fmla="*/ 2 h 86"/>
                <a:gd name="T6" fmla="*/ 0 w 44"/>
                <a:gd name="T7" fmla="*/ 1 h 86"/>
                <a:gd name="T8" fmla="*/ 0 w 44"/>
                <a:gd name="T9" fmla="*/ 1 h 86"/>
                <a:gd name="T10" fmla="*/ 0 w 44"/>
                <a:gd name="T11" fmla="*/ 1 h 86"/>
                <a:gd name="T12" fmla="*/ 0 w 44"/>
                <a:gd name="T13" fmla="*/ 1 h 86"/>
                <a:gd name="T14" fmla="*/ 0 w 44"/>
                <a:gd name="T15" fmla="*/ 1 h 86"/>
                <a:gd name="T16" fmla="*/ 0 w 44"/>
                <a:gd name="T17" fmla="*/ 0 h 86"/>
                <a:gd name="T18" fmla="*/ 0 w 44"/>
                <a:gd name="T19" fmla="*/ 1 h 86"/>
                <a:gd name="T20" fmla="*/ 0 w 44"/>
                <a:gd name="T21" fmla="*/ 1 h 86"/>
                <a:gd name="T22" fmla="*/ 0 w 44"/>
                <a:gd name="T23" fmla="*/ 1 h 86"/>
                <a:gd name="T24" fmla="*/ 0 w 44"/>
                <a:gd name="T25" fmla="*/ 1 h 86"/>
                <a:gd name="T26" fmla="*/ 0 w 44"/>
                <a:gd name="T27" fmla="*/ 1 h 86"/>
                <a:gd name="T28" fmla="*/ 0 w 44"/>
                <a:gd name="T29" fmla="*/ 2 h 86"/>
                <a:gd name="T30" fmla="*/ 0 w 44"/>
                <a:gd name="T31" fmla="*/ 2 h 86"/>
                <a:gd name="T32" fmla="*/ 0 w 44"/>
                <a:gd name="T33" fmla="*/ 2 h 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86">
                  <a:moveTo>
                    <a:pt x="44" y="86"/>
                  </a:moveTo>
                  <a:lnTo>
                    <a:pt x="37" y="78"/>
                  </a:lnTo>
                  <a:lnTo>
                    <a:pt x="29" y="67"/>
                  </a:lnTo>
                  <a:lnTo>
                    <a:pt x="20" y="53"/>
                  </a:lnTo>
                  <a:lnTo>
                    <a:pt x="13" y="39"/>
                  </a:lnTo>
                  <a:lnTo>
                    <a:pt x="6" y="25"/>
                  </a:lnTo>
                  <a:lnTo>
                    <a:pt x="1" y="14"/>
                  </a:lnTo>
                  <a:lnTo>
                    <a:pt x="0" y="5"/>
                  </a:lnTo>
                  <a:lnTo>
                    <a:pt x="2" y="0"/>
                  </a:lnTo>
                  <a:lnTo>
                    <a:pt x="7" y="1"/>
                  </a:lnTo>
                  <a:lnTo>
                    <a:pt x="13" y="10"/>
                  </a:lnTo>
                  <a:lnTo>
                    <a:pt x="19" y="23"/>
                  </a:lnTo>
                  <a:lnTo>
                    <a:pt x="23" y="38"/>
                  </a:lnTo>
                  <a:lnTo>
                    <a:pt x="29" y="54"/>
                  </a:lnTo>
                  <a:lnTo>
                    <a:pt x="35" y="69"/>
                  </a:lnTo>
                  <a:lnTo>
                    <a:pt x="39" y="81"/>
                  </a:lnTo>
                  <a:lnTo>
                    <a:pt x="44" y="8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3" name="Freeform 586">
              <a:extLst>
                <a:ext uri="{FF2B5EF4-FFF2-40B4-BE49-F238E27FC236}">
                  <a16:creationId xmlns:a16="http://schemas.microsoft.com/office/drawing/2014/main" id="{32031207-3FB5-452F-8CDF-3A42597306C1}"/>
                </a:ext>
              </a:extLst>
            </p:cNvPr>
            <p:cNvSpPr>
              <a:spLocks/>
            </p:cNvSpPr>
            <p:nvPr/>
          </p:nvSpPr>
          <p:spPr bwMode="auto">
            <a:xfrm>
              <a:off x="1866" y="1110"/>
              <a:ext cx="25" cy="40"/>
            </a:xfrm>
            <a:custGeom>
              <a:avLst/>
              <a:gdLst>
                <a:gd name="T0" fmla="*/ 0 w 52"/>
                <a:gd name="T1" fmla="*/ 2 h 79"/>
                <a:gd name="T2" fmla="*/ 0 w 52"/>
                <a:gd name="T3" fmla="*/ 2 h 79"/>
                <a:gd name="T4" fmla="*/ 0 w 52"/>
                <a:gd name="T5" fmla="*/ 1 h 79"/>
                <a:gd name="T6" fmla="*/ 0 w 52"/>
                <a:gd name="T7" fmla="*/ 1 h 79"/>
                <a:gd name="T8" fmla="*/ 0 w 52"/>
                <a:gd name="T9" fmla="*/ 1 h 79"/>
                <a:gd name="T10" fmla="*/ 0 w 52"/>
                <a:gd name="T11" fmla="*/ 1 h 79"/>
                <a:gd name="T12" fmla="*/ 0 w 52"/>
                <a:gd name="T13" fmla="*/ 1 h 79"/>
                <a:gd name="T14" fmla="*/ 0 w 52"/>
                <a:gd name="T15" fmla="*/ 1 h 79"/>
                <a:gd name="T16" fmla="*/ 0 w 52"/>
                <a:gd name="T17" fmla="*/ 0 h 79"/>
                <a:gd name="T18" fmla="*/ 0 w 52"/>
                <a:gd name="T19" fmla="*/ 1 h 79"/>
                <a:gd name="T20" fmla="*/ 0 w 52"/>
                <a:gd name="T21" fmla="*/ 1 h 79"/>
                <a:gd name="T22" fmla="*/ 0 w 52"/>
                <a:gd name="T23" fmla="*/ 1 h 79"/>
                <a:gd name="T24" fmla="*/ 0 w 52"/>
                <a:gd name="T25" fmla="*/ 1 h 79"/>
                <a:gd name="T26" fmla="*/ 0 w 52"/>
                <a:gd name="T27" fmla="*/ 1 h 79"/>
                <a:gd name="T28" fmla="*/ 0 w 52"/>
                <a:gd name="T29" fmla="*/ 1 h 79"/>
                <a:gd name="T30" fmla="*/ 0 w 52"/>
                <a:gd name="T31" fmla="*/ 2 h 79"/>
                <a:gd name="T32" fmla="*/ 0 w 52"/>
                <a:gd name="T33" fmla="*/ 2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9">
                  <a:moveTo>
                    <a:pt x="52" y="79"/>
                  </a:moveTo>
                  <a:lnTo>
                    <a:pt x="45" y="72"/>
                  </a:lnTo>
                  <a:lnTo>
                    <a:pt x="37" y="63"/>
                  </a:lnTo>
                  <a:lnTo>
                    <a:pt x="27" y="50"/>
                  </a:lnTo>
                  <a:lnTo>
                    <a:pt x="17" y="38"/>
                  </a:lnTo>
                  <a:lnTo>
                    <a:pt x="8" y="25"/>
                  </a:lnTo>
                  <a:lnTo>
                    <a:pt x="2" y="14"/>
                  </a:lnTo>
                  <a:lnTo>
                    <a:pt x="0" y="4"/>
                  </a:lnTo>
                  <a:lnTo>
                    <a:pt x="2" y="0"/>
                  </a:lnTo>
                  <a:lnTo>
                    <a:pt x="8" y="1"/>
                  </a:lnTo>
                  <a:lnTo>
                    <a:pt x="15" y="9"/>
                  </a:lnTo>
                  <a:lnTo>
                    <a:pt x="22" y="20"/>
                  </a:lnTo>
                  <a:lnTo>
                    <a:pt x="29" y="35"/>
                  </a:lnTo>
                  <a:lnTo>
                    <a:pt x="36" y="50"/>
                  </a:lnTo>
                  <a:lnTo>
                    <a:pt x="43" y="63"/>
                  </a:lnTo>
                  <a:lnTo>
                    <a:pt x="47" y="73"/>
                  </a:lnTo>
                  <a:lnTo>
                    <a:pt x="52" y="7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4" name="Freeform 587">
              <a:extLst>
                <a:ext uri="{FF2B5EF4-FFF2-40B4-BE49-F238E27FC236}">
                  <a16:creationId xmlns:a16="http://schemas.microsoft.com/office/drawing/2014/main" id="{648F301C-5FBD-4C31-B359-0DB455342113}"/>
                </a:ext>
              </a:extLst>
            </p:cNvPr>
            <p:cNvSpPr>
              <a:spLocks/>
            </p:cNvSpPr>
            <p:nvPr/>
          </p:nvSpPr>
          <p:spPr bwMode="auto">
            <a:xfrm>
              <a:off x="1919" y="1109"/>
              <a:ext cx="23" cy="36"/>
            </a:xfrm>
            <a:custGeom>
              <a:avLst/>
              <a:gdLst>
                <a:gd name="T0" fmla="*/ 1 w 45"/>
                <a:gd name="T1" fmla="*/ 1 h 73"/>
                <a:gd name="T2" fmla="*/ 1 w 45"/>
                <a:gd name="T3" fmla="*/ 1 h 73"/>
                <a:gd name="T4" fmla="*/ 1 w 45"/>
                <a:gd name="T5" fmla="*/ 0 h 73"/>
                <a:gd name="T6" fmla="*/ 1 w 45"/>
                <a:gd name="T7" fmla="*/ 0 h 73"/>
                <a:gd name="T8" fmla="*/ 1 w 45"/>
                <a:gd name="T9" fmla="*/ 0 h 73"/>
                <a:gd name="T10" fmla="*/ 1 w 45"/>
                <a:gd name="T11" fmla="*/ 0 h 73"/>
                <a:gd name="T12" fmla="*/ 1 w 45"/>
                <a:gd name="T13" fmla="*/ 0 h 73"/>
                <a:gd name="T14" fmla="*/ 0 w 45"/>
                <a:gd name="T15" fmla="*/ 0 h 73"/>
                <a:gd name="T16" fmla="*/ 1 w 45"/>
                <a:gd name="T17" fmla="*/ 0 h 73"/>
                <a:gd name="T18" fmla="*/ 1 w 45"/>
                <a:gd name="T19" fmla="*/ 0 h 73"/>
                <a:gd name="T20" fmla="*/ 1 w 45"/>
                <a:gd name="T21" fmla="*/ 0 h 73"/>
                <a:gd name="T22" fmla="*/ 1 w 45"/>
                <a:gd name="T23" fmla="*/ 0 h 73"/>
                <a:gd name="T24" fmla="*/ 1 w 45"/>
                <a:gd name="T25" fmla="*/ 0 h 73"/>
                <a:gd name="T26" fmla="*/ 1 w 45"/>
                <a:gd name="T27" fmla="*/ 0 h 73"/>
                <a:gd name="T28" fmla="*/ 1 w 45"/>
                <a:gd name="T29" fmla="*/ 0 h 73"/>
                <a:gd name="T30" fmla="*/ 1 w 45"/>
                <a:gd name="T31" fmla="*/ 1 h 73"/>
                <a:gd name="T32" fmla="*/ 1 w 45"/>
                <a:gd name="T33" fmla="*/ 1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73">
                  <a:moveTo>
                    <a:pt x="45" y="73"/>
                  </a:moveTo>
                  <a:lnTo>
                    <a:pt x="39" y="66"/>
                  </a:lnTo>
                  <a:lnTo>
                    <a:pt x="31" y="57"/>
                  </a:lnTo>
                  <a:lnTo>
                    <a:pt x="23" y="45"/>
                  </a:lnTo>
                  <a:lnTo>
                    <a:pt x="14" y="33"/>
                  </a:lnTo>
                  <a:lnTo>
                    <a:pt x="7" y="21"/>
                  </a:lnTo>
                  <a:lnTo>
                    <a:pt x="3" y="11"/>
                  </a:lnTo>
                  <a:lnTo>
                    <a:pt x="0" y="4"/>
                  </a:lnTo>
                  <a:lnTo>
                    <a:pt x="4" y="0"/>
                  </a:lnTo>
                  <a:lnTo>
                    <a:pt x="9" y="3"/>
                  </a:lnTo>
                  <a:lnTo>
                    <a:pt x="15" y="9"/>
                  </a:lnTo>
                  <a:lnTo>
                    <a:pt x="22" y="20"/>
                  </a:lnTo>
                  <a:lnTo>
                    <a:pt x="28" y="33"/>
                  </a:lnTo>
                  <a:lnTo>
                    <a:pt x="32" y="45"/>
                  </a:lnTo>
                  <a:lnTo>
                    <a:pt x="38" y="58"/>
                  </a:lnTo>
                  <a:lnTo>
                    <a:pt x="42" y="67"/>
                  </a:lnTo>
                  <a:lnTo>
                    <a:pt x="45" y="7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5" name="Freeform 588">
              <a:extLst>
                <a:ext uri="{FF2B5EF4-FFF2-40B4-BE49-F238E27FC236}">
                  <a16:creationId xmlns:a16="http://schemas.microsoft.com/office/drawing/2014/main" id="{CF98DC39-BCB6-4E02-8172-77CFAF6F7F34}"/>
                </a:ext>
              </a:extLst>
            </p:cNvPr>
            <p:cNvSpPr>
              <a:spLocks/>
            </p:cNvSpPr>
            <p:nvPr/>
          </p:nvSpPr>
          <p:spPr bwMode="auto">
            <a:xfrm>
              <a:off x="1906" y="1142"/>
              <a:ext cx="33" cy="53"/>
            </a:xfrm>
            <a:custGeom>
              <a:avLst/>
              <a:gdLst>
                <a:gd name="T0" fmla="*/ 0 w 67"/>
                <a:gd name="T1" fmla="*/ 2 h 106"/>
                <a:gd name="T2" fmla="*/ 0 w 67"/>
                <a:gd name="T3" fmla="*/ 2 h 106"/>
                <a:gd name="T4" fmla="*/ 0 w 67"/>
                <a:gd name="T5" fmla="*/ 2 h 106"/>
                <a:gd name="T6" fmla="*/ 0 w 67"/>
                <a:gd name="T7" fmla="*/ 2 h 106"/>
                <a:gd name="T8" fmla="*/ 0 w 67"/>
                <a:gd name="T9" fmla="*/ 1 h 106"/>
                <a:gd name="T10" fmla="*/ 0 w 67"/>
                <a:gd name="T11" fmla="*/ 1 h 106"/>
                <a:gd name="T12" fmla="*/ 0 w 67"/>
                <a:gd name="T13" fmla="*/ 1 h 106"/>
                <a:gd name="T14" fmla="*/ 0 w 67"/>
                <a:gd name="T15" fmla="*/ 1 h 106"/>
                <a:gd name="T16" fmla="*/ 1 w 67"/>
                <a:gd name="T17" fmla="*/ 0 h 106"/>
                <a:gd name="T18" fmla="*/ 0 w 67"/>
                <a:gd name="T19" fmla="*/ 1 h 106"/>
                <a:gd name="T20" fmla="*/ 0 w 67"/>
                <a:gd name="T21" fmla="*/ 1 h 106"/>
                <a:gd name="T22" fmla="*/ 0 w 67"/>
                <a:gd name="T23" fmla="*/ 1 h 106"/>
                <a:gd name="T24" fmla="*/ 0 w 67"/>
                <a:gd name="T25" fmla="*/ 1 h 106"/>
                <a:gd name="T26" fmla="*/ 0 w 67"/>
                <a:gd name="T27" fmla="*/ 2 h 106"/>
                <a:gd name="T28" fmla="*/ 0 w 67"/>
                <a:gd name="T29" fmla="*/ 2 h 106"/>
                <a:gd name="T30" fmla="*/ 0 w 67"/>
                <a:gd name="T31" fmla="*/ 2 h 106"/>
                <a:gd name="T32" fmla="*/ 0 w 67"/>
                <a:gd name="T33" fmla="*/ 2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106">
                  <a:moveTo>
                    <a:pt x="1" y="106"/>
                  </a:moveTo>
                  <a:lnTo>
                    <a:pt x="0" y="100"/>
                  </a:lnTo>
                  <a:lnTo>
                    <a:pt x="3" y="88"/>
                  </a:lnTo>
                  <a:lnTo>
                    <a:pt x="10" y="73"/>
                  </a:lnTo>
                  <a:lnTo>
                    <a:pt x="20" y="54"/>
                  </a:lnTo>
                  <a:lnTo>
                    <a:pt x="31" y="37"/>
                  </a:lnTo>
                  <a:lnTo>
                    <a:pt x="44" y="21"/>
                  </a:lnTo>
                  <a:lnTo>
                    <a:pt x="55" y="8"/>
                  </a:lnTo>
                  <a:lnTo>
                    <a:pt x="67" y="0"/>
                  </a:lnTo>
                  <a:lnTo>
                    <a:pt x="62" y="8"/>
                  </a:lnTo>
                  <a:lnTo>
                    <a:pt x="55" y="22"/>
                  </a:lnTo>
                  <a:lnTo>
                    <a:pt x="46" y="40"/>
                  </a:lnTo>
                  <a:lnTo>
                    <a:pt x="34" y="59"/>
                  </a:lnTo>
                  <a:lnTo>
                    <a:pt x="24" y="77"/>
                  </a:lnTo>
                  <a:lnTo>
                    <a:pt x="14" y="92"/>
                  </a:lnTo>
                  <a:lnTo>
                    <a:pt x="6" y="103"/>
                  </a:lnTo>
                  <a:lnTo>
                    <a:pt x="1" y="10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6" name="Freeform 589">
              <a:extLst>
                <a:ext uri="{FF2B5EF4-FFF2-40B4-BE49-F238E27FC236}">
                  <a16:creationId xmlns:a16="http://schemas.microsoft.com/office/drawing/2014/main" id="{986F2A35-1382-49C6-A22D-5A720D1D8475}"/>
                </a:ext>
              </a:extLst>
            </p:cNvPr>
            <p:cNvSpPr>
              <a:spLocks/>
            </p:cNvSpPr>
            <p:nvPr/>
          </p:nvSpPr>
          <p:spPr bwMode="auto">
            <a:xfrm>
              <a:off x="1883" y="1144"/>
              <a:ext cx="29" cy="42"/>
            </a:xfrm>
            <a:custGeom>
              <a:avLst/>
              <a:gdLst>
                <a:gd name="T0" fmla="*/ 0 w 57"/>
                <a:gd name="T1" fmla="*/ 2 h 83"/>
                <a:gd name="T2" fmla="*/ 0 w 57"/>
                <a:gd name="T3" fmla="*/ 2 h 83"/>
                <a:gd name="T4" fmla="*/ 1 w 57"/>
                <a:gd name="T5" fmla="*/ 2 h 83"/>
                <a:gd name="T6" fmla="*/ 1 w 57"/>
                <a:gd name="T7" fmla="*/ 1 h 83"/>
                <a:gd name="T8" fmla="*/ 1 w 57"/>
                <a:gd name="T9" fmla="*/ 1 h 83"/>
                <a:gd name="T10" fmla="*/ 1 w 57"/>
                <a:gd name="T11" fmla="*/ 1 h 83"/>
                <a:gd name="T12" fmla="*/ 1 w 57"/>
                <a:gd name="T13" fmla="*/ 1 h 83"/>
                <a:gd name="T14" fmla="*/ 1 w 57"/>
                <a:gd name="T15" fmla="*/ 1 h 83"/>
                <a:gd name="T16" fmla="*/ 1 w 57"/>
                <a:gd name="T17" fmla="*/ 0 h 83"/>
                <a:gd name="T18" fmla="*/ 1 w 57"/>
                <a:gd name="T19" fmla="*/ 1 h 83"/>
                <a:gd name="T20" fmla="*/ 1 w 57"/>
                <a:gd name="T21" fmla="*/ 1 h 83"/>
                <a:gd name="T22" fmla="*/ 1 w 57"/>
                <a:gd name="T23" fmla="*/ 1 h 83"/>
                <a:gd name="T24" fmla="*/ 1 w 57"/>
                <a:gd name="T25" fmla="*/ 1 h 83"/>
                <a:gd name="T26" fmla="*/ 1 w 57"/>
                <a:gd name="T27" fmla="*/ 1 h 83"/>
                <a:gd name="T28" fmla="*/ 1 w 57"/>
                <a:gd name="T29" fmla="*/ 2 h 83"/>
                <a:gd name="T30" fmla="*/ 1 w 57"/>
                <a:gd name="T31" fmla="*/ 2 h 83"/>
                <a:gd name="T32" fmla="*/ 0 w 57"/>
                <a:gd name="T33" fmla="*/ 2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83">
                  <a:moveTo>
                    <a:pt x="0" y="83"/>
                  </a:moveTo>
                  <a:lnTo>
                    <a:pt x="0" y="79"/>
                  </a:lnTo>
                  <a:lnTo>
                    <a:pt x="2" y="71"/>
                  </a:lnTo>
                  <a:lnTo>
                    <a:pt x="7" y="60"/>
                  </a:lnTo>
                  <a:lnTo>
                    <a:pt x="15" y="46"/>
                  </a:lnTo>
                  <a:lnTo>
                    <a:pt x="24" y="32"/>
                  </a:lnTo>
                  <a:lnTo>
                    <a:pt x="34" y="18"/>
                  </a:lnTo>
                  <a:lnTo>
                    <a:pt x="46" y="7"/>
                  </a:lnTo>
                  <a:lnTo>
                    <a:pt x="57" y="0"/>
                  </a:lnTo>
                  <a:lnTo>
                    <a:pt x="51" y="9"/>
                  </a:lnTo>
                  <a:lnTo>
                    <a:pt x="42" y="20"/>
                  </a:lnTo>
                  <a:lnTo>
                    <a:pt x="34" y="35"/>
                  </a:lnTo>
                  <a:lnTo>
                    <a:pt x="25" y="49"/>
                  </a:lnTo>
                  <a:lnTo>
                    <a:pt x="17" y="63"/>
                  </a:lnTo>
                  <a:lnTo>
                    <a:pt x="9" y="73"/>
                  </a:lnTo>
                  <a:lnTo>
                    <a:pt x="3" y="80"/>
                  </a:lnTo>
                  <a:lnTo>
                    <a:pt x="0" y="8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7" name="Freeform 590">
              <a:extLst>
                <a:ext uri="{FF2B5EF4-FFF2-40B4-BE49-F238E27FC236}">
                  <a16:creationId xmlns:a16="http://schemas.microsoft.com/office/drawing/2014/main" id="{40DDBB3A-5E4C-4652-937E-AB1295891628}"/>
                </a:ext>
              </a:extLst>
            </p:cNvPr>
            <p:cNvSpPr>
              <a:spLocks/>
            </p:cNvSpPr>
            <p:nvPr/>
          </p:nvSpPr>
          <p:spPr bwMode="auto">
            <a:xfrm>
              <a:off x="1883" y="1107"/>
              <a:ext cx="26" cy="40"/>
            </a:xfrm>
            <a:custGeom>
              <a:avLst/>
              <a:gdLst>
                <a:gd name="T0" fmla="*/ 1 w 52"/>
                <a:gd name="T1" fmla="*/ 2 h 79"/>
                <a:gd name="T2" fmla="*/ 1 w 52"/>
                <a:gd name="T3" fmla="*/ 2 h 79"/>
                <a:gd name="T4" fmla="*/ 1 w 52"/>
                <a:gd name="T5" fmla="*/ 1 h 79"/>
                <a:gd name="T6" fmla="*/ 1 w 52"/>
                <a:gd name="T7" fmla="*/ 1 h 79"/>
                <a:gd name="T8" fmla="*/ 1 w 52"/>
                <a:gd name="T9" fmla="*/ 1 h 79"/>
                <a:gd name="T10" fmla="*/ 1 w 52"/>
                <a:gd name="T11" fmla="*/ 1 h 79"/>
                <a:gd name="T12" fmla="*/ 1 w 52"/>
                <a:gd name="T13" fmla="*/ 1 h 79"/>
                <a:gd name="T14" fmla="*/ 0 w 52"/>
                <a:gd name="T15" fmla="*/ 1 h 79"/>
                <a:gd name="T16" fmla="*/ 1 w 52"/>
                <a:gd name="T17" fmla="*/ 0 h 79"/>
                <a:gd name="T18" fmla="*/ 1 w 52"/>
                <a:gd name="T19" fmla="*/ 1 h 79"/>
                <a:gd name="T20" fmla="*/ 1 w 52"/>
                <a:gd name="T21" fmla="*/ 1 h 79"/>
                <a:gd name="T22" fmla="*/ 1 w 52"/>
                <a:gd name="T23" fmla="*/ 1 h 79"/>
                <a:gd name="T24" fmla="*/ 1 w 52"/>
                <a:gd name="T25" fmla="*/ 1 h 79"/>
                <a:gd name="T26" fmla="*/ 1 w 52"/>
                <a:gd name="T27" fmla="*/ 1 h 79"/>
                <a:gd name="T28" fmla="*/ 1 w 52"/>
                <a:gd name="T29" fmla="*/ 1 h 79"/>
                <a:gd name="T30" fmla="*/ 1 w 52"/>
                <a:gd name="T31" fmla="*/ 2 h 79"/>
                <a:gd name="T32" fmla="*/ 1 w 52"/>
                <a:gd name="T33" fmla="*/ 2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79">
                  <a:moveTo>
                    <a:pt x="52" y="79"/>
                  </a:moveTo>
                  <a:lnTo>
                    <a:pt x="45" y="73"/>
                  </a:lnTo>
                  <a:lnTo>
                    <a:pt x="37" y="63"/>
                  </a:lnTo>
                  <a:lnTo>
                    <a:pt x="26" y="51"/>
                  </a:lnTo>
                  <a:lnTo>
                    <a:pt x="17" y="38"/>
                  </a:lnTo>
                  <a:lnTo>
                    <a:pt x="8" y="25"/>
                  </a:lnTo>
                  <a:lnTo>
                    <a:pt x="2" y="14"/>
                  </a:lnTo>
                  <a:lnTo>
                    <a:pt x="0" y="5"/>
                  </a:lnTo>
                  <a:lnTo>
                    <a:pt x="2" y="0"/>
                  </a:lnTo>
                  <a:lnTo>
                    <a:pt x="8" y="1"/>
                  </a:lnTo>
                  <a:lnTo>
                    <a:pt x="15" y="9"/>
                  </a:lnTo>
                  <a:lnTo>
                    <a:pt x="22" y="21"/>
                  </a:lnTo>
                  <a:lnTo>
                    <a:pt x="28" y="36"/>
                  </a:lnTo>
                  <a:lnTo>
                    <a:pt x="35" y="51"/>
                  </a:lnTo>
                  <a:lnTo>
                    <a:pt x="42" y="63"/>
                  </a:lnTo>
                  <a:lnTo>
                    <a:pt x="47" y="74"/>
                  </a:lnTo>
                  <a:lnTo>
                    <a:pt x="52" y="7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8" name="Freeform 591">
              <a:extLst>
                <a:ext uri="{FF2B5EF4-FFF2-40B4-BE49-F238E27FC236}">
                  <a16:creationId xmlns:a16="http://schemas.microsoft.com/office/drawing/2014/main" id="{B3021433-2BBF-4D87-9823-CEF911295C2B}"/>
                </a:ext>
              </a:extLst>
            </p:cNvPr>
            <p:cNvSpPr>
              <a:spLocks/>
            </p:cNvSpPr>
            <p:nvPr/>
          </p:nvSpPr>
          <p:spPr bwMode="auto">
            <a:xfrm>
              <a:off x="1746" y="1199"/>
              <a:ext cx="132" cy="32"/>
            </a:xfrm>
            <a:custGeom>
              <a:avLst/>
              <a:gdLst>
                <a:gd name="T0" fmla="*/ 4 w 265"/>
                <a:gd name="T1" fmla="*/ 0 h 65"/>
                <a:gd name="T2" fmla="*/ 4 w 265"/>
                <a:gd name="T3" fmla="*/ 0 h 65"/>
                <a:gd name="T4" fmla="*/ 4 w 265"/>
                <a:gd name="T5" fmla="*/ 0 h 65"/>
                <a:gd name="T6" fmla="*/ 4 w 265"/>
                <a:gd name="T7" fmla="*/ 1 h 65"/>
                <a:gd name="T8" fmla="*/ 4 w 265"/>
                <a:gd name="T9" fmla="*/ 1 h 65"/>
                <a:gd name="T10" fmla="*/ 3 w 265"/>
                <a:gd name="T11" fmla="*/ 0 h 65"/>
                <a:gd name="T12" fmla="*/ 3 w 265"/>
                <a:gd name="T13" fmla="*/ 0 h 65"/>
                <a:gd name="T14" fmla="*/ 3 w 265"/>
                <a:gd name="T15" fmla="*/ 0 h 65"/>
                <a:gd name="T16" fmla="*/ 2 w 265"/>
                <a:gd name="T17" fmla="*/ 0 h 65"/>
                <a:gd name="T18" fmla="*/ 2 w 265"/>
                <a:gd name="T19" fmla="*/ 0 h 65"/>
                <a:gd name="T20" fmla="*/ 2 w 265"/>
                <a:gd name="T21" fmla="*/ 0 h 65"/>
                <a:gd name="T22" fmla="*/ 2 w 265"/>
                <a:gd name="T23" fmla="*/ 0 h 65"/>
                <a:gd name="T24" fmla="*/ 1 w 265"/>
                <a:gd name="T25" fmla="*/ 0 h 65"/>
                <a:gd name="T26" fmla="*/ 1 w 265"/>
                <a:gd name="T27" fmla="*/ 0 h 65"/>
                <a:gd name="T28" fmla="*/ 1 w 265"/>
                <a:gd name="T29" fmla="*/ 0 h 65"/>
                <a:gd name="T30" fmla="*/ 1 w 265"/>
                <a:gd name="T31" fmla="*/ 0 h 65"/>
                <a:gd name="T32" fmla="*/ 0 w 265"/>
                <a:gd name="T33" fmla="*/ 0 h 65"/>
                <a:gd name="T34" fmla="*/ 0 w 265"/>
                <a:gd name="T35" fmla="*/ 0 h 65"/>
                <a:gd name="T36" fmla="*/ 0 w 265"/>
                <a:gd name="T37" fmla="*/ 0 h 65"/>
                <a:gd name="T38" fmla="*/ 0 w 265"/>
                <a:gd name="T39" fmla="*/ 0 h 65"/>
                <a:gd name="T40" fmla="*/ 0 w 265"/>
                <a:gd name="T41" fmla="*/ 0 h 65"/>
                <a:gd name="T42" fmla="*/ 0 w 265"/>
                <a:gd name="T43" fmla="*/ 0 h 65"/>
                <a:gd name="T44" fmla="*/ 0 w 265"/>
                <a:gd name="T45" fmla="*/ 0 h 65"/>
                <a:gd name="T46" fmla="*/ 0 w 265"/>
                <a:gd name="T47" fmla="*/ 0 h 65"/>
                <a:gd name="T48" fmla="*/ 0 w 265"/>
                <a:gd name="T49" fmla="*/ 0 h 65"/>
                <a:gd name="T50" fmla="*/ 0 w 265"/>
                <a:gd name="T51" fmla="*/ 0 h 65"/>
                <a:gd name="T52" fmla="*/ 1 w 265"/>
                <a:gd name="T53" fmla="*/ 0 h 65"/>
                <a:gd name="T54" fmla="*/ 1 w 265"/>
                <a:gd name="T55" fmla="*/ 0 h 65"/>
                <a:gd name="T56" fmla="*/ 1 w 265"/>
                <a:gd name="T57" fmla="*/ 0 h 65"/>
                <a:gd name="T58" fmla="*/ 2 w 265"/>
                <a:gd name="T59" fmla="*/ 0 h 65"/>
                <a:gd name="T60" fmla="*/ 2 w 265"/>
                <a:gd name="T61" fmla="*/ 0 h 65"/>
                <a:gd name="T62" fmla="*/ 2 w 265"/>
                <a:gd name="T63" fmla="*/ 0 h 65"/>
                <a:gd name="T64" fmla="*/ 3 w 265"/>
                <a:gd name="T65" fmla="*/ 0 h 65"/>
                <a:gd name="T66" fmla="*/ 3 w 265"/>
                <a:gd name="T67" fmla="*/ 0 h 65"/>
                <a:gd name="T68" fmla="*/ 3 w 265"/>
                <a:gd name="T69" fmla="*/ 0 h 65"/>
                <a:gd name="T70" fmla="*/ 3 w 265"/>
                <a:gd name="T71" fmla="*/ 0 h 65"/>
                <a:gd name="T72" fmla="*/ 4 w 265"/>
                <a:gd name="T73" fmla="*/ 0 h 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5" h="65">
                  <a:moveTo>
                    <a:pt x="265" y="58"/>
                  </a:moveTo>
                  <a:lnTo>
                    <a:pt x="265" y="60"/>
                  </a:lnTo>
                  <a:lnTo>
                    <a:pt x="263" y="62"/>
                  </a:lnTo>
                  <a:lnTo>
                    <a:pt x="260" y="64"/>
                  </a:lnTo>
                  <a:lnTo>
                    <a:pt x="258" y="65"/>
                  </a:lnTo>
                  <a:lnTo>
                    <a:pt x="241" y="51"/>
                  </a:lnTo>
                  <a:lnTo>
                    <a:pt x="225" y="38"/>
                  </a:lnTo>
                  <a:lnTo>
                    <a:pt x="208" y="29"/>
                  </a:lnTo>
                  <a:lnTo>
                    <a:pt x="191" y="22"/>
                  </a:lnTo>
                  <a:lnTo>
                    <a:pt x="172" y="17"/>
                  </a:lnTo>
                  <a:lnTo>
                    <a:pt x="155" y="14"/>
                  </a:lnTo>
                  <a:lnTo>
                    <a:pt x="137" y="12"/>
                  </a:lnTo>
                  <a:lnTo>
                    <a:pt x="119" y="12"/>
                  </a:lnTo>
                  <a:lnTo>
                    <a:pt x="102" y="12"/>
                  </a:lnTo>
                  <a:lnTo>
                    <a:pt x="85" y="14"/>
                  </a:lnTo>
                  <a:lnTo>
                    <a:pt x="69" y="16"/>
                  </a:lnTo>
                  <a:lnTo>
                    <a:pt x="53" y="20"/>
                  </a:lnTo>
                  <a:lnTo>
                    <a:pt x="38" y="23"/>
                  </a:lnTo>
                  <a:lnTo>
                    <a:pt x="24" y="26"/>
                  </a:lnTo>
                  <a:lnTo>
                    <a:pt x="11" y="29"/>
                  </a:lnTo>
                  <a:lnTo>
                    <a:pt x="0" y="32"/>
                  </a:lnTo>
                  <a:lnTo>
                    <a:pt x="7" y="26"/>
                  </a:lnTo>
                  <a:lnTo>
                    <a:pt x="16" y="19"/>
                  </a:lnTo>
                  <a:lnTo>
                    <a:pt x="28" y="13"/>
                  </a:lnTo>
                  <a:lnTo>
                    <a:pt x="45" y="8"/>
                  </a:lnTo>
                  <a:lnTo>
                    <a:pt x="62" y="4"/>
                  </a:lnTo>
                  <a:lnTo>
                    <a:pt x="81" y="1"/>
                  </a:lnTo>
                  <a:lnTo>
                    <a:pt x="102" y="0"/>
                  </a:lnTo>
                  <a:lnTo>
                    <a:pt x="123" y="0"/>
                  </a:lnTo>
                  <a:lnTo>
                    <a:pt x="145" y="1"/>
                  </a:lnTo>
                  <a:lnTo>
                    <a:pt x="165" y="5"/>
                  </a:lnTo>
                  <a:lnTo>
                    <a:pt x="186" y="9"/>
                  </a:lnTo>
                  <a:lnTo>
                    <a:pt x="206" y="15"/>
                  </a:lnTo>
                  <a:lnTo>
                    <a:pt x="224" y="23"/>
                  </a:lnTo>
                  <a:lnTo>
                    <a:pt x="240" y="32"/>
                  </a:lnTo>
                  <a:lnTo>
                    <a:pt x="254" y="44"/>
                  </a:lnTo>
                  <a:lnTo>
                    <a:pt x="265"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79" name="Freeform 592">
              <a:extLst>
                <a:ext uri="{FF2B5EF4-FFF2-40B4-BE49-F238E27FC236}">
                  <a16:creationId xmlns:a16="http://schemas.microsoft.com/office/drawing/2014/main" id="{67D9F141-F7B0-4BA7-B500-74758C76EC70}"/>
                </a:ext>
              </a:extLst>
            </p:cNvPr>
            <p:cNvSpPr>
              <a:spLocks/>
            </p:cNvSpPr>
            <p:nvPr/>
          </p:nvSpPr>
          <p:spPr bwMode="auto">
            <a:xfrm>
              <a:off x="1748" y="1207"/>
              <a:ext cx="16" cy="28"/>
            </a:xfrm>
            <a:custGeom>
              <a:avLst/>
              <a:gdLst>
                <a:gd name="T0" fmla="*/ 0 w 33"/>
                <a:gd name="T1" fmla="*/ 0 h 58"/>
                <a:gd name="T2" fmla="*/ 0 w 33"/>
                <a:gd name="T3" fmla="*/ 0 h 58"/>
                <a:gd name="T4" fmla="*/ 0 w 33"/>
                <a:gd name="T5" fmla="*/ 0 h 58"/>
                <a:gd name="T6" fmla="*/ 0 w 33"/>
                <a:gd name="T7" fmla="*/ 0 h 58"/>
                <a:gd name="T8" fmla="*/ 0 w 33"/>
                <a:gd name="T9" fmla="*/ 0 h 58"/>
                <a:gd name="T10" fmla="*/ 0 w 33"/>
                <a:gd name="T11" fmla="*/ 0 h 58"/>
                <a:gd name="T12" fmla="*/ 0 w 33"/>
                <a:gd name="T13" fmla="*/ 0 h 58"/>
                <a:gd name="T14" fmla="*/ 0 w 33"/>
                <a:gd name="T15" fmla="*/ 0 h 58"/>
                <a:gd name="T16" fmla="*/ 0 w 33"/>
                <a:gd name="T17" fmla="*/ 0 h 58"/>
                <a:gd name="T18" fmla="*/ 0 w 33"/>
                <a:gd name="T19" fmla="*/ 0 h 58"/>
                <a:gd name="T20" fmla="*/ 0 w 33"/>
                <a:gd name="T21" fmla="*/ 0 h 58"/>
                <a:gd name="T22" fmla="*/ 0 w 33"/>
                <a:gd name="T23" fmla="*/ 0 h 58"/>
                <a:gd name="T24" fmla="*/ 0 w 33"/>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58">
                  <a:moveTo>
                    <a:pt x="33" y="0"/>
                  </a:moveTo>
                  <a:lnTo>
                    <a:pt x="26" y="6"/>
                  </a:lnTo>
                  <a:lnTo>
                    <a:pt x="20" y="14"/>
                  </a:lnTo>
                  <a:lnTo>
                    <a:pt x="13" y="23"/>
                  </a:lnTo>
                  <a:lnTo>
                    <a:pt x="8" y="32"/>
                  </a:lnTo>
                  <a:lnTo>
                    <a:pt x="4" y="42"/>
                  </a:lnTo>
                  <a:lnTo>
                    <a:pt x="1" y="49"/>
                  </a:lnTo>
                  <a:lnTo>
                    <a:pt x="0" y="54"/>
                  </a:lnTo>
                  <a:lnTo>
                    <a:pt x="1" y="58"/>
                  </a:lnTo>
                  <a:lnTo>
                    <a:pt x="7" y="53"/>
                  </a:lnTo>
                  <a:lnTo>
                    <a:pt x="14" y="37"/>
                  </a:lnTo>
                  <a:lnTo>
                    <a:pt x="22" y="17"/>
                  </a:lnTo>
                  <a:lnTo>
                    <a:pt x="3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0" name="Freeform 593">
              <a:extLst>
                <a:ext uri="{FF2B5EF4-FFF2-40B4-BE49-F238E27FC236}">
                  <a16:creationId xmlns:a16="http://schemas.microsoft.com/office/drawing/2014/main" id="{3246901B-1A6C-446D-84D7-E2249AD78BA3}"/>
                </a:ext>
              </a:extLst>
            </p:cNvPr>
            <p:cNvSpPr>
              <a:spLocks/>
            </p:cNvSpPr>
            <p:nvPr/>
          </p:nvSpPr>
          <p:spPr bwMode="auto">
            <a:xfrm>
              <a:off x="1757" y="1204"/>
              <a:ext cx="19" cy="31"/>
            </a:xfrm>
            <a:custGeom>
              <a:avLst/>
              <a:gdLst>
                <a:gd name="T0" fmla="*/ 1 w 38"/>
                <a:gd name="T1" fmla="*/ 0 h 64"/>
                <a:gd name="T2" fmla="*/ 0 w 38"/>
                <a:gd name="T3" fmla="*/ 0 h 64"/>
                <a:gd name="T4" fmla="*/ 1 w 38"/>
                <a:gd name="T5" fmla="*/ 0 h 64"/>
                <a:gd name="T6" fmla="*/ 1 w 38"/>
                <a:gd name="T7" fmla="*/ 0 h 64"/>
                <a:gd name="T8" fmla="*/ 1 w 38"/>
                <a:gd name="T9" fmla="*/ 0 h 64"/>
                <a:gd name="T10" fmla="*/ 1 w 38"/>
                <a:gd name="T11" fmla="*/ 0 h 64"/>
                <a:gd name="T12" fmla="*/ 1 w 38"/>
                <a:gd name="T13" fmla="*/ 0 h 64"/>
                <a:gd name="T14" fmla="*/ 1 w 38"/>
                <a:gd name="T15" fmla="*/ 0 h 64"/>
                <a:gd name="T16" fmla="*/ 1 w 38"/>
                <a:gd name="T17" fmla="*/ 0 h 64"/>
                <a:gd name="T18" fmla="*/ 1 w 38"/>
                <a:gd name="T19" fmla="*/ 0 h 64"/>
                <a:gd name="T20" fmla="*/ 1 w 38"/>
                <a:gd name="T21" fmla="*/ 0 h 64"/>
                <a:gd name="T22" fmla="*/ 1 w 38"/>
                <a:gd name="T23" fmla="*/ 0 h 64"/>
                <a:gd name="T24" fmla="*/ 1 w 38"/>
                <a:gd name="T25" fmla="*/ 0 h 64"/>
                <a:gd name="T26" fmla="*/ 1 w 38"/>
                <a:gd name="T27" fmla="*/ 0 h 64"/>
                <a:gd name="T28" fmla="*/ 1 w 38"/>
                <a:gd name="T29" fmla="*/ 0 h 64"/>
                <a:gd name="T30" fmla="*/ 1 w 38"/>
                <a:gd name="T31" fmla="*/ 0 h 64"/>
                <a:gd name="T32" fmla="*/ 1 w 38"/>
                <a:gd name="T33" fmla="*/ 0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64">
                  <a:moveTo>
                    <a:pt x="1" y="64"/>
                  </a:moveTo>
                  <a:lnTo>
                    <a:pt x="0" y="61"/>
                  </a:lnTo>
                  <a:lnTo>
                    <a:pt x="1" y="55"/>
                  </a:lnTo>
                  <a:lnTo>
                    <a:pt x="3" y="46"/>
                  </a:lnTo>
                  <a:lnTo>
                    <a:pt x="8" y="37"/>
                  </a:lnTo>
                  <a:lnTo>
                    <a:pt x="13" y="27"/>
                  </a:lnTo>
                  <a:lnTo>
                    <a:pt x="20" y="17"/>
                  </a:lnTo>
                  <a:lnTo>
                    <a:pt x="28" y="7"/>
                  </a:lnTo>
                  <a:lnTo>
                    <a:pt x="38" y="0"/>
                  </a:lnTo>
                  <a:lnTo>
                    <a:pt x="33" y="8"/>
                  </a:lnTo>
                  <a:lnTo>
                    <a:pt x="28" y="18"/>
                  </a:lnTo>
                  <a:lnTo>
                    <a:pt x="23" y="28"/>
                  </a:lnTo>
                  <a:lnTo>
                    <a:pt x="17" y="38"/>
                  </a:lnTo>
                  <a:lnTo>
                    <a:pt x="12" y="49"/>
                  </a:lnTo>
                  <a:lnTo>
                    <a:pt x="6" y="57"/>
                  </a:lnTo>
                  <a:lnTo>
                    <a:pt x="3" y="63"/>
                  </a:lnTo>
                  <a:lnTo>
                    <a:pt x="1" y="6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1" name="Freeform 594">
              <a:extLst>
                <a:ext uri="{FF2B5EF4-FFF2-40B4-BE49-F238E27FC236}">
                  <a16:creationId xmlns:a16="http://schemas.microsoft.com/office/drawing/2014/main" id="{31DA8C7C-5ADD-46E1-8308-FE4CA9798F20}"/>
                </a:ext>
              </a:extLst>
            </p:cNvPr>
            <p:cNvSpPr>
              <a:spLocks/>
            </p:cNvSpPr>
            <p:nvPr/>
          </p:nvSpPr>
          <p:spPr bwMode="auto">
            <a:xfrm>
              <a:off x="1776" y="1201"/>
              <a:ext cx="26" cy="41"/>
            </a:xfrm>
            <a:custGeom>
              <a:avLst/>
              <a:gdLst>
                <a:gd name="T0" fmla="*/ 1 w 52"/>
                <a:gd name="T1" fmla="*/ 1 h 83"/>
                <a:gd name="T2" fmla="*/ 0 w 52"/>
                <a:gd name="T3" fmla="*/ 1 h 83"/>
                <a:gd name="T4" fmla="*/ 1 w 52"/>
                <a:gd name="T5" fmla="*/ 1 h 83"/>
                <a:gd name="T6" fmla="*/ 1 w 52"/>
                <a:gd name="T7" fmla="*/ 0 h 83"/>
                <a:gd name="T8" fmla="*/ 1 w 52"/>
                <a:gd name="T9" fmla="*/ 0 h 83"/>
                <a:gd name="T10" fmla="*/ 1 w 52"/>
                <a:gd name="T11" fmla="*/ 0 h 83"/>
                <a:gd name="T12" fmla="*/ 1 w 52"/>
                <a:gd name="T13" fmla="*/ 0 h 83"/>
                <a:gd name="T14" fmla="*/ 1 w 52"/>
                <a:gd name="T15" fmla="*/ 0 h 83"/>
                <a:gd name="T16" fmla="*/ 1 w 52"/>
                <a:gd name="T17" fmla="*/ 0 h 83"/>
                <a:gd name="T18" fmla="*/ 1 w 52"/>
                <a:gd name="T19" fmla="*/ 0 h 83"/>
                <a:gd name="T20" fmla="*/ 1 w 52"/>
                <a:gd name="T21" fmla="*/ 0 h 83"/>
                <a:gd name="T22" fmla="*/ 1 w 52"/>
                <a:gd name="T23" fmla="*/ 0 h 83"/>
                <a:gd name="T24" fmla="*/ 1 w 52"/>
                <a:gd name="T25" fmla="*/ 0 h 83"/>
                <a:gd name="T26" fmla="*/ 1 w 52"/>
                <a:gd name="T27" fmla="*/ 0 h 83"/>
                <a:gd name="T28" fmla="*/ 1 w 52"/>
                <a:gd name="T29" fmla="*/ 1 h 83"/>
                <a:gd name="T30" fmla="*/ 1 w 52"/>
                <a:gd name="T31" fmla="*/ 1 h 83"/>
                <a:gd name="T32" fmla="*/ 1 w 52"/>
                <a:gd name="T33" fmla="*/ 1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3">
                  <a:moveTo>
                    <a:pt x="1" y="83"/>
                  </a:moveTo>
                  <a:lnTo>
                    <a:pt x="0" y="78"/>
                  </a:lnTo>
                  <a:lnTo>
                    <a:pt x="2" y="70"/>
                  </a:lnTo>
                  <a:lnTo>
                    <a:pt x="7" y="57"/>
                  </a:lnTo>
                  <a:lnTo>
                    <a:pt x="12" y="45"/>
                  </a:lnTo>
                  <a:lnTo>
                    <a:pt x="22" y="31"/>
                  </a:lnTo>
                  <a:lnTo>
                    <a:pt x="31" y="17"/>
                  </a:lnTo>
                  <a:lnTo>
                    <a:pt x="41" y="7"/>
                  </a:lnTo>
                  <a:lnTo>
                    <a:pt x="52" y="0"/>
                  </a:lnTo>
                  <a:lnTo>
                    <a:pt x="47" y="7"/>
                  </a:lnTo>
                  <a:lnTo>
                    <a:pt x="41" y="17"/>
                  </a:lnTo>
                  <a:lnTo>
                    <a:pt x="33" y="31"/>
                  </a:lnTo>
                  <a:lnTo>
                    <a:pt x="26" y="46"/>
                  </a:lnTo>
                  <a:lnTo>
                    <a:pt x="18" y="61"/>
                  </a:lnTo>
                  <a:lnTo>
                    <a:pt x="11" y="72"/>
                  </a:lnTo>
                  <a:lnTo>
                    <a:pt x="5" y="80"/>
                  </a:lnTo>
                  <a:lnTo>
                    <a:pt x="1" y="8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2" name="Freeform 595">
              <a:extLst>
                <a:ext uri="{FF2B5EF4-FFF2-40B4-BE49-F238E27FC236}">
                  <a16:creationId xmlns:a16="http://schemas.microsoft.com/office/drawing/2014/main" id="{D48EF34E-6517-4A67-A1B9-EAD424703B51}"/>
                </a:ext>
              </a:extLst>
            </p:cNvPr>
            <p:cNvSpPr>
              <a:spLocks/>
            </p:cNvSpPr>
            <p:nvPr/>
          </p:nvSpPr>
          <p:spPr bwMode="auto">
            <a:xfrm>
              <a:off x="1798" y="1203"/>
              <a:ext cx="28" cy="44"/>
            </a:xfrm>
            <a:custGeom>
              <a:avLst/>
              <a:gdLst>
                <a:gd name="T0" fmla="*/ 0 w 57"/>
                <a:gd name="T1" fmla="*/ 1 h 90"/>
                <a:gd name="T2" fmla="*/ 0 w 57"/>
                <a:gd name="T3" fmla="*/ 1 h 90"/>
                <a:gd name="T4" fmla="*/ 0 w 57"/>
                <a:gd name="T5" fmla="*/ 1 h 90"/>
                <a:gd name="T6" fmla="*/ 0 w 57"/>
                <a:gd name="T7" fmla="*/ 0 h 90"/>
                <a:gd name="T8" fmla="*/ 0 w 57"/>
                <a:gd name="T9" fmla="*/ 0 h 90"/>
                <a:gd name="T10" fmla="*/ 0 w 57"/>
                <a:gd name="T11" fmla="*/ 0 h 90"/>
                <a:gd name="T12" fmla="*/ 0 w 57"/>
                <a:gd name="T13" fmla="*/ 0 h 90"/>
                <a:gd name="T14" fmla="*/ 0 w 57"/>
                <a:gd name="T15" fmla="*/ 0 h 90"/>
                <a:gd name="T16" fmla="*/ 0 w 57"/>
                <a:gd name="T17" fmla="*/ 0 h 90"/>
                <a:gd name="T18" fmla="*/ 0 w 57"/>
                <a:gd name="T19" fmla="*/ 0 h 90"/>
                <a:gd name="T20" fmla="*/ 0 w 57"/>
                <a:gd name="T21" fmla="*/ 0 h 90"/>
                <a:gd name="T22" fmla="*/ 0 w 57"/>
                <a:gd name="T23" fmla="*/ 0 h 90"/>
                <a:gd name="T24" fmla="*/ 0 w 57"/>
                <a:gd name="T25" fmla="*/ 0 h 90"/>
                <a:gd name="T26" fmla="*/ 0 w 57"/>
                <a:gd name="T27" fmla="*/ 1 h 90"/>
                <a:gd name="T28" fmla="*/ 0 w 57"/>
                <a:gd name="T29" fmla="*/ 1 h 90"/>
                <a:gd name="T30" fmla="*/ 0 w 57"/>
                <a:gd name="T31" fmla="*/ 1 h 90"/>
                <a:gd name="T32" fmla="*/ 0 w 57"/>
                <a:gd name="T33" fmla="*/ 1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 h="90">
                  <a:moveTo>
                    <a:pt x="2" y="90"/>
                  </a:moveTo>
                  <a:lnTo>
                    <a:pt x="0" y="85"/>
                  </a:lnTo>
                  <a:lnTo>
                    <a:pt x="3" y="75"/>
                  </a:lnTo>
                  <a:lnTo>
                    <a:pt x="9" y="61"/>
                  </a:lnTo>
                  <a:lnTo>
                    <a:pt x="17" y="46"/>
                  </a:lnTo>
                  <a:lnTo>
                    <a:pt x="26" y="31"/>
                  </a:lnTo>
                  <a:lnTo>
                    <a:pt x="37" y="17"/>
                  </a:lnTo>
                  <a:lnTo>
                    <a:pt x="48" y="6"/>
                  </a:lnTo>
                  <a:lnTo>
                    <a:pt x="57" y="0"/>
                  </a:lnTo>
                  <a:lnTo>
                    <a:pt x="53" y="7"/>
                  </a:lnTo>
                  <a:lnTo>
                    <a:pt x="47" y="19"/>
                  </a:lnTo>
                  <a:lnTo>
                    <a:pt x="38" y="34"/>
                  </a:lnTo>
                  <a:lnTo>
                    <a:pt x="29" y="50"/>
                  </a:lnTo>
                  <a:lnTo>
                    <a:pt x="20" y="66"/>
                  </a:lnTo>
                  <a:lnTo>
                    <a:pt x="12" y="78"/>
                  </a:lnTo>
                  <a:lnTo>
                    <a:pt x="5" y="88"/>
                  </a:lnTo>
                  <a:lnTo>
                    <a:pt x="2" y="9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3" name="Freeform 596">
              <a:extLst>
                <a:ext uri="{FF2B5EF4-FFF2-40B4-BE49-F238E27FC236}">
                  <a16:creationId xmlns:a16="http://schemas.microsoft.com/office/drawing/2014/main" id="{27F3EEAD-7A08-4E73-90F4-6D0409129F31}"/>
                </a:ext>
              </a:extLst>
            </p:cNvPr>
            <p:cNvSpPr>
              <a:spLocks/>
            </p:cNvSpPr>
            <p:nvPr/>
          </p:nvSpPr>
          <p:spPr bwMode="auto">
            <a:xfrm>
              <a:off x="1813" y="1207"/>
              <a:ext cx="30" cy="36"/>
            </a:xfrm>
            <a:custGeom>
              <a:avLst/>
              <a:gdLst>
                <a:gd name="T0" fmla="*/ 0 w 60"/>
                <a:gd name="T1" fmla="*/ 1 h 74"/>
                <a:gd name="T2" fmla="*/ 0 w 60"/>
                <a:gd name="T3" fmla="*/ 1 h 74"/>
                <a:gd name="T4" fmla="*/ 1 w 60"/>
                <a:gd name="T5" fmla="*/ 0 h 74"/>
                <a:gd name="T6" fmla="*/ 1 w 60"/>
                <a:gd name="T7" fmla="*/ 0 h 74"/>
                <a:gd name="T8" fmla="*/ 1 w 60"/>
                <a:gd name="T9" fmla="*/ 0 h 74"/>
                <a:gd name="T10" fmla="*/ 1 w 60"/>
                <a:gd name="T11" fmla="*/ 0 h 74"/>
                <a:gd name="T12" fmla="*/ 1 w 60"/>
                <a:gd name="T13" fmla="*/ 0 h 74"/>
                <a:gd name="T14" fmla="*/ 1 w 60"/>
                <a:gd name="T15" fmla="*/ 0 h 74"/>
                <a:gd name="T16" fmla="*/ 1 w 60"/>
                <a:gd name="T17" fmla="*/ 0 h 74"/>
                <a:gd name="T18" fmla="*/ 1 w 60"/>
                <a:gd name="T19" fmla="*/ 0 h 74"/>
                <a:gd name="T20" fmla="*/ 1 w 60"/>
                <a:gd name="T21" fmla="*/ 0 h 74"/>
                <a:gd name="T22" fmla="*/ 1 w 60"/>
                <a:gd name="T23" fmla="*/ 0 h 74"/>
                <a:gd name="T24" fmla="*/ 1 w 60"/>
                <a:gd name="T25" fmla="*/ 0 h 74"/>
                <a:gd name="T26" fmla="*/ 1 w 60"/>
                <a:gd name="T27" fmla="*/ 0 h 74"/>
                <a:gd name="T28" fmla="*/ 1 w 60"/>
                <a:gd name="T29" fmla="*/ 1 h 74"/>
                <a:gd name="T30" fmla="*/ 1 w 60"/>
                <a:gd name="T31" fmla="*/ 1 h 74"/>
                <a:gd name="T32" fmla="*/ 0 w 60"/>
                <a:gd name="T33" fmla="*/ 1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74">
                  <a:moveTo>
                    <a:pt x="0" y="74"/>
                  </a:moveTo>
                  <a:lnTo>
                    <a:pt x="0" y="70"/>
                  </a:lnTo>
                  <a:lnTo>
                    <a:pt x="5" y="61"/>
                  </a:lnTo>
                  <a:lnTo>
                    <a:pt x="12" y="50"/>
                  </a:lnTo>
                  <a:lnTo>
                    <a:pt x="21" y="37"/>
                  </a:lnTo>
                  <a:lnTo>
                    <a:pt x="31" y="24"/>
                  </a:lnTo>
                  <a:lnTo>
                    <a:pt x="42" y="13"/>
                  </a:lnTo>
                  <a:lnTo>
                    <a:pt x="52" y="4"/>
                  </a:lnTo>
                  <a:lnTo>
                    <a:pt x="60" y="0"/>
                  </a:lnTo>
                  <a:lnTo>
                    <a:pt x="56" y="7"/>
                  </a:lnTo>
                  <a:lnTo>
                    <a:pt x="47" y="17"/>
                  </a:lnTo>
                  <a:lnTo>
                    <a:pt x="39" y="31"/>
                  </a:lnTo>
                  <a:lnTo>
                    <a:pt x="30" y="44"/>
                  </a:lnTo>
                  <a:lnTo>
                    <a:pt x="21" y="57"/>
                  </a:lnTo>
                  <a:lnTo>
                    <a:pt x="12" y="67"/>
                  </a:lnTo>
                  <a:lnTo>
                    <a:pt x="5" y="73"/>
                  </a:lnTo>
                  <a:lnTo>
                    <a:pt x="0" y="7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4" name="Freeform 597">
              <a:extLst>
                <a:ext uri="{FF2B5EF4-FFF2-40B4-BE49-F238E27FC236}">
                  <a16:creationId xmlns:a16="http://schemas.microsoft.com/office/drawing/2014/main" id="{D5C9E03D-C813-4F7E-A0A6-FEFC70FFBE06}"/>
                </a:ext>
              </a:extLst>
            </p:cNvPr>
            <p:cNvSpPr>
              <a:spLocks/>
            </p:cNvSpPr>
            <p:nvPr/>
          </p:nvSpPr>
          <p:spPr bwMode="auto">
            <a:xfrm>
              <a:off x="1829" y="1212"/>
              <a:ext cx="26" cy="30"/>
            </a:xfrm>
            <a:custGeom>
              <a:avLst/>
              <a:gdLst>
                <a:gd name="T0" fmla="*/ 1 w 52"/>
                <a:gd name="T1" fmla="*/ 0 h 61"/>
                <a:gd name="T2" fmla="*/ 0 w 52"/>
                <a:gd name="T3" fmla="*/ 0 h 61"/>
                <a:gd name="T4" fmla="*/ 1 w 52"/>
                <a:gd name="T5" fmla="*/ 0 h 61"/>
                <a:gd name="T6" fmla="*/ 1 w 52"/>
                <a:gd name="T7" fmla="*/ 0 h 61"/>
                <a:gd name="T8" fmla="*/ 1 w 52"/>
                <a:gd name="T9" fmla="*/ 0 h 61"/>
                <a:gd name="T10" fmla="*/ 1 w 52"/>
                <a:gd name="T11" fmla="*/ 0 h 61"/>
                <a:gd name="T12" fmla="*/ 1 w 52"/>
                <a:gd name="T13" fmla="*/ 0 h 61"/>
                <a:gd name="T14" fmla="*/ 1 w 52"/>
                <a:gd name="T15" fmla="*/ 0 h 61"/>
                <a:gd name="T16" fmla="*/ 1 w 52"/>
                <a:gd name="T17" fmla="*/ 0 h 61"/>
                <a:gd name="T18" fmla="*/ 1 w 52"/>
                <a:gd name="T19" fmla="*/ 0 h 61"/>
                <a:gd name="T20" fmla="*/ 1 w 52"/>
                <a:gd name="T21" fmla="*/ 0 h 61"/>
                <a:gd name="T22" fmla="*/ 1 w 52"/>
                <a:gd name="T23" fmla="*/ 0 h 61"/>
                <a:gd name="T24" fmla="*/ 1 w 52"/>
                <a:gd name="T25" fmla="*/ 0 h 61"/>
                <a:gd name="T26" fmla="*/ 1 w 52"/>
                <a:gd name="T27" fmla="*/ 0 h 61"/>
                <a:gd name="T28" fmla="*/ 1 w 52"/>
                <a:gd name="T29" fmla="*/ 0 h 61"/>
                <a:gd name="T30" fmla="*/ 1 w 52"/>
                <a:gd name="T31" fmla="*/ 0 h 61"/>
                <a:gd name="T32" fmla="*/ 1 w 52"/>
                <a:gd name="T33" fmla="*/ 0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61">
                  <a:moveTo>
                    <a:pt x="2" y="61"/>
                  </a:moveTo>
                  <a:lnTo>
                    <a:pt x="0" y="56"/>
                  </a:lnTo>
                  <a:lnTo>
                    <a:pt x="3" y="49"/>
                  </a:lnTo>
                  <a:lnTo>
                    <a:pt x="7" y="40"/>
                  </a:lnTo>
                  <a:lnTo>
                    <a:pt x="14" y="29"/>
                  </a:lnTo>
                  <a:lnTo>
                    <a:pt x="22" y="20"/>
                  </a:lnTo>
                  <a:lnTo>
                    <a:pt x="32" y="11"/>
                  </a:lnTo>
                  <a:lnTo>
                    <a:pt x="42" y="4"/>
                  </a:lnTo>
                  <a:lnTo>
                    <a:pt x="52" y="0"/>
                  </a:lnTo>
                  <a:lnTo>
                    <a:pt x="47" y="5"/>
                  </a:lnTo>
                  <a:lnTo>
                    <a:pt x="41" y="15"/>
                  </a:lnTo>
                  <a:lnTo>
                    <a:pt x="33" y="25"/>
                  </a:lnTo>
                  <a:lnTo>
                    <a:pt x="25" y="36"/>
                  </a:lnTo>
                  <a:lnTo>
                    <a:pt x="17" y="47"/>
                  </a:lnTo>
                  <a:lnTo>
                    <a:pt x="11" y="55"/>
                  </a:lnTo>
                  <a:lnTo>
                    <a:pt x="5" y="59"/>
                  </a:lnTo>
                  <a:lnTo>
                    <a:pt x="2" y="6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5" name="Freeform 598">
              <a:extLst>
                <a:ext uri="{FF2B5EF4-FFF2-40B4-BE49-F238E27FC236}">
                  <a16:creationId xmlns:a16="http://schemas.microsoft.com/office/drawing/2014/main" id="{62DE4174-EFB0-4668-B8D0-7B941CE5216F}"/>
                </a:ext>
              </a:extLst>
            </p:cNvPr>
            <p:cNvSpPr>
              <a:spLocks/>
            </p:cNvSpPr>
            <p:nvPr/>
          </p:nvSpPr>
          <p:spPr bwMode="auto">
            <a:xfrm>
              <a:off x="1845" y="1220"/>
              <a:ext cx="22" cy="22"/>
            </a:xfrm>
            <a:custGeom>
              <a:avLst/>
              <a:gdLst>
                <a:gd name="T0" fmla="*/ 0 w 45"/>
                <a:gd name="T1" fmla="*/ 1 h 42"/>
                <a:gd name="T2" fmla="*/ 0 w 45"/>
                <a:gd name="T3" fmla="*/ 1 h 42"/>
                <a:gd name="T4" fmla="*/ 0 w 45"/>
                <a:gd name="T5" fmla="*/ 1 h 42"/>
                <a:gd name="T6" fmla="*/ 0 w 45"/>
                <a:gd name="T7" fmla="*/ 1 h 42"/>
                <a:gd name="T8" fmla="*/ 0 w 45"/>
                <a:gd name="T9" fmla="*/ 1 h 42"/>
                <a:gd name="T10" fmla="*/ 0 w 45"/>
                <a:gd name="T11" fmla="*/ 1 h 42"/>
                <a:gd name="T12" fmla="*/ 0 w 45"/>
                <a:gd name="T13" fmla="*/ 1 h 42"/>
                <a:gd name="T14" fmla="*/ 0 w 45"/>
                <a:gd name="T15" fmla="*/ 1 h 42"/>
                <a:gd name="T16" fmla="*/ 0 w 45"/>
                <a:gd name="T17" fmla="*/ 0 h 42"/>
                <a:gd name="T18" fmla="*/ 0 w 45"/>
                <a:gd name="T19" fmla="*/ 1 h 42"/>
                <a:gd name="T20" fmla="*/ 0 w 45"/>
                <a:gd name="T21" fmla="*/ 1 h 42"/>
                <a:gd name="T22" fmla="*/ 0 w 45"/>
                <a:gd name="T23" fmla="*/ 1 h 42"/>
                <a:gd name="T24" fmla="*/ 0 w 45"/>
                <a:gd name="T25" fmla="*/ 1 h 42"/>
                <a:gd name="T26" fmla="*/ 0 w 45"/>
                <a:gd name="T27" fmla="*/ 1 h 42"/>
                <a:gd name="T28" fmla="*/ 0 w 45"/>
                <a:gd name="T29" fmla="*/ 1 h 42"/>
                <a:gd name="T30" fmla="*/ 0 w 45"/>
                <a:gd name="T31" fmla="*/ 1 h 42"/>
                <a:gd name="T32" fmla="*/ 0 w 45"/>
                <a:gd name="T33" fmla="*/ 1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2">
                  <a:moveTo>
                    <a:pt x="0" y="42"/>
                  </a:moveTo>
                  <a:lnTo>
                    <a:pt x="0" y="39"/>
                  </a:lnTo>
                  <a:lnTo>
                    <a:pt x="3" y="33"/>
                  </a:lnTo>
                  <a:lnTo>
                    <a:pt x="9" y="26"/>
                  </a:lnTo>
                  <a:lnTo>
                    <a:pt x="16" y="18"/>
                  </a:lnTo>
                  <a:lnTo>
                    <a:pt x="24" y="10"/>
                  </a:lnTo>
                  <a:lnTo>
                    <a:pt x="32" y="4"/>
                  </a:lnTo>
                  <a:lnTo>
                    <a:pt x="40" y="1"/>
                  </a:lnTo>
                  <a:lnTo>
                    <a:pt x="45" y="0"/>
                  </a:lnTo>
                  <a:lnTo>
                    <a:pt x="40" y="4"/>
                  </a:lnTo>
                  <a:lnTo>
                    <a:pt x="34" y="10"/>
                  </a:lnTo>
                  <a:lnTo>
                    <a:pt x="29" y="17"/>
                  </a:lnTo>
                  <a:lnTo>
                    <a:pt x="22" y="24"/>
                  </a:lnTo>
                  <a:lnTo>
                    <a:pt x="15" y="31"/>
                  </a:lnTo>
                  <a:lnTo>
                    <a:pt x="9" y="37"/>
                  </a:lnTo>
                  <a:lnTo>
                    <a:pt x="3" y="41"/>
                  </a:lnTo>
                  <a:lnTo>
                    <a:pt x="0" y="4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6" name="Freeform 599">
              <a:extLst>
                <a:ext uri="{FF2B5EF4-FFF2-40B4-BE49-F238E27FC236}">
                  <a16:creationId xmlns:a16="http://schemas.microsoft.com/office/drawing/2014/main" id="{C67B7F72-A1FA-4FCD-85B5-3763206A099A}"/>
                </a:ext>
              </a:extLst>
            </p:cNvPr>
            <p:cNvSpPr>
              <a:spLocks/>
            </p:cNvSpPr>
            <p:nvPr/>
          </p:nvSpPr>
          <p:spPr bwMode="auto">
            <a:xfrm>
              <a:off x="1860" y="1226"/>
              <a:ext cx="15" cy="13"/>
            </a:xfrm>
            <a:custGeom>
              <a:avLst/>
              <a:gdLst>
                <a:gd name="T0" fmla="*/ 0 w 30"/>
                <a:gd name="T1" fmla="*/ 0 h 27"/>
                <a:gd name="T2" fmla="*/ 1 w 30"/>
                <a:gd name="T3" fmla="*/ 0 h 27"/>
                <a:gd name="T4" fmla="*/ 1 w 30"/>
                <a:gd name="T5" fmla="*/ 0 h 27"/>
                <a:gd name="T6" fmla="*/ 1 w 30"/>
                <a:gd name="T7" fmla="*/ 0 h 27"/>
                <a:gd name="T8" fmla="*/ 1 w 30"/>
                <a:gd name="T9" fmla="*/ 0 h 27"/>
                <a:gd name="T10" fmla="*/ 1 w 30"/>
                <a:gd name="T11" fmla="*/ 0 h 27"/>
                <a:gd name="T12" fmla="*/ 1 w 30"/>
                <a:gd name="T13" fmla="*/ 0 h 27"/>
                <a:gd name="T14" fmla="*/ 1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7">
                  <a:moveTo>
                    <a:pt x="0" y="27"/>
                  </a:moveTo>
                  <a:lnTo>
                    <a:pt x="1" y="20"/>
                  </a:lnTo>
                  <a:lnTo>
                    <a:pt x="9" y="9"/>
                  </a:lnTo>
                  <a:lnTo>
                    <a:pt x="19" y="0"/>
                  </a:lnTo>
                  <a:lnTo>
                    <a:pt x="30" y="0"/>
                  </a:lnTo>
                  <a:lnTo>
                    <a:pt x="19" y="6"/>
                  </a:lnTo>
                  <a:lnTo>
                    <a:pt x="10" y="17"/>
                  </a:lnTo>
                  <a:lnTo>
                    <a:pt x="4" y="27"/>
                  </a:lnTo>
                  <a:lnTo>
                    <a:pt x="0" y="2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7" name="Freeform 600">
              <a:extLst>
                <a:ext uri="{FF2B5EF4-FFF2-40B4-BE49-F238E27FC236}">
                  <a16:creationId xmlns:a16="http://schemas.microsoft.com/office/drawing/2014/main" id="{2B021A00-DC98-4C78-A647-D7DAC3B75864}"/>
                </a:ext>
              </a:extLst>
            </p:cNvPr>
            <p:cNvSpPr>
              <a:spLocks/>
            </p:cNvSpPr>
            <p:nvPr/>
          </p:nvSpPr>
          <p:spPr bwMode="auto">
            <a:xfrm>
              <a:off x="1737" y="1212"/>
              <a:ext cx="17" cy="18"/>
            </a:xfrm>
            <a:custGeom>
              <a:avLst/>
              <a:gdLst>
                <a:gd name="T0" fmla="*/ 0 w 35"/>
                <a:gd name="T1" fmla="*/ 0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1 h 35"/>
                <a:gd name="T20" fmla="*/ 0 w 35"/>
                <a:gd name="T21" fmla="*/ 1 h 35"/>
                <a:gd name="T22" fmla="*/ 0 w 35"/>
                <a:gd name="T23" fmla="*/ 1 h 35"/>
                <a:gd name="T24" fmla="*/ 0 w 35"/>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5">
                  <a:moveTo>
                    <a:pt x="35" y="0"/>
                  </a:moveTo>
                  <a:lnTo>
                    <a:pt x="29" y="9"/>
                  </a:lnTo>
                  <a:lnTo>
                    <a:pt x="20" y="23"/>
                  </a:lnTo>
                  <a:lnTo>
                    <a:pt x="9" y="34"/>
                  </a:lnTo>
                  <a:lnTo>
                    <a:pt x="1" y="35"/>
                  </a:lnTo>
                  <a:lnTo>
                    <a:pt x="0" y="32"/>
                  </a:lnTo>
                  <a:lnTo>
                    <a:pt x="3" y="27"/>
                  </a:lnTo>
                  <a:lnTo>
                    <a:pt x="7" y="21"/>
                  </a:lnTo>
                  <a:lnTo>
                    <a:pt x="13" y="17"/>
                  </a:lnTo>
                  <a:lnTo>
                    <a:pt x="19" y="11"/>
                  </a:lnTo>
                  <a:lnTo>
                    <a:pt x="26" y="6"/>
                  </a:lnTo>
                  <a:lnTo>
                    <a:pt x="31" y="2"/>
                  </a:lnTo>
                  <a:lnTo>
                    <a:pt x="3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8" name="Freeform 601">
              <a:extLst>
                <a:ext uri="{FF2B5EF4-FFF2-40B4-BE49-F238E27FC236}">
                  <a16:creationId xmlns:a16="http://schemas.microsoft.com/office/drawing/2014/main" id="{F1D06D2A-8B5D-4613-BA93-19BDC3115538}"/>
                </a:ext>
              </a:extLst>
            </p:cNvPr>
            <p:cNvSpPr>
              <a:spLocks/>
            </p:cNvSpPr>
            <p:nvPr/>
          </p:nvSpPr>
          <p:spPr bwMode="auto">
            <a:xfrm>
              <a:off x="1734" y="1202"/>
              <a:ext cx="20" cy="9"/>
            </a:xfrm>
            <a:custGeom>
              <a:avLst/>
              <a:gdLst>
                <a:gd name="T0" fmla="*/ 1 w 40"/>
                <a:gd name="T1" fmla="*/ 1 h 17"/>
                <a:gd name="T2" fmla="*/ 1 w 40"/>
                <a:gd name="T3" fmla="*/ 1 h 17"/>
                <a:gd name="T4" fmla="*/ 1 w 40"/>
                <a:gd name="T5" fmla="*/ 1 h 17"/>
                <a:gd name="T6" fmla="*/ 1 w 40"/>
                <a:gd name="T7" fmla="*/ 1 h 17"/>
                <a:gd name="T8" fmla="*/ 1 w 40"/>
                <a:gd name="T9" fmla="*/ 1 h 17"/>
                <a:gd name="T10" fmla="*/ 1 w 40"/>
                <a:gd name="T11" fmla="*/ 1 h 17"/>
                <a:gd name="T12" fmla="*/ 1 w 40"/>
                <a:gd name="T13" fmla="*/ 0 h 17"/>
                <a:gd name="T14" fmla="*/ 1 w 40"/>
                <a:gd name="T15" fmla="*/ 0 h 17"/>
                <a:gd name="T16" fmla="*/ 0 w 40"/>
                <a:gd name="T17" fmla="*/ 1 h 17"/>
                <a:gd name="T18" fmla="*/ 0 w 40"/>
                <a:gd name="T19" fmla="*/ 1 h 17"/>
                <a:gd name="T20" fmla="*/ 1 w 40"/>
                <a:gd name="T21" fmla="*/ 1 h 17"/>
                <a:gd name="T22" fmla="*/ 1 w 40"/>
                <a:gd name="T23" fmla="*/ 1 h 17"/>
                <a:gd name="T24" fmla="*/ 1 w 40"/>
                <a:gd name="T25" fmla="*/ 1 h 17"/>
                <a:gd name="T26" fmla="*/ 1 w 40"/>
                <a:gd name="T27" fmla="*/ 1 h 17"/>
                <a:gd name="T28" fmla="*/ 1 w 40"/>
                <a:gd name="T29" fmla="*/ 1 h 17"/>
                <a:gd name="T30" fmla="*/ 1 w 40"/>
                <a:gd name="T31" fmla="*/ 1 h 17"/>
                <a:gd name="T32" fmla="*/ 1 w 40"/>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7">
                  <a:moveTo>
                    <a:pt x="40" y="17"/>
                  </a:moveTo>
                  <a:lnTo>
                    <a:pt x="38" y="16"/>
                  </a:lnTo>
                  <a:lnTo>
                    <a:pt x="33" y="13"/>
                  </a:lnTo>
                  <a:lnTo>
                    <a:pt x="26" y="9"/>
                  </a:lnTo>
                  <a:lnTo>
                    <a:pt x="20" y="6"/>
                  </a:lnTo>
                  <a:lnTo>
                    <a:pt x="13" y="2"/>
                  </a:lnTo>
                  <a:lnTo>
                    <a:pt x="8" y="0"/>
                  </a:lnTo>
                  <a:lnTo>
                    <a:pt x="3" y="0"/>
                  </a:lnTo>
                  <a:lnTo>
                    <a:pt x="0" y="1"/>
                  </a:lnTo>
                  <a:lnTo>
                    <a:pt x="0" y="5"/>
                  </a:lnTo>
                  <a:lnTo>
                    <a:pt x="2" y="7"/>
                  </a:lnTo>
                  <a:lnTo>
                    <a:pt x="8" y="9"/>
                  </a:lnTo>
                  <a:lnTo>
                    <a:pt x="15" y="11"/>
                  </a:lnTo>
                  <a:lnTo>
                    <a:pt x="22" y="14"/>
                  </a:lnTo>
                  <a:lnTo>
                    <a:pt x="28" y="15"/>
                  </a:lnTo>
                  <a:lnTo>
                    <a:pt x="35" y="16"/>
                  </a:lnTo>
                  <a:lnTo>
                    <a:pt x="40" y="1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89" name="Freeform 602">
              <a:extLst>
                <a:ext uri="{FF2B5EF4-FFF2-40B4-BE49-F238E27FC236}">
                  <a16:creationId xmlns:a16="http://schemas.microsoft.com/office/drawing/2014/main" id="{A946544E-4C3E-4CA5-B0F8-E153000024FE}"/>
                </a:ext>
              </a:extLst>
            </p:cNvPr>
            <p:cNvSpPr>
              <a:spLocks/>
            </p:cNvSpPr>
            <p:nvPr/>
          </p:nvSpPr>
          <p:spPr bwMode="auto">
            <a:xfrm>
              <a:off x="1728" y="1213"/>
              <a:ext cx="22" cy="5"/>
            </a:xfrm>
            <a:custGeom>
              <a:avLst/>
              <a:gdLst>
                <a:gd name="T0" fmla="*/ 0 w 45"/>
                <a:gd name="T1" fmla="*/ 0 h 10"/>
                <a:gd name="T2" fmla="*/ 0 w 45"/>
                <a:gd name="T3" fmla="*/ 0 h 10"/>
                <a:gd name="T4" fmla="*/ 0 w 45"/>
                <a:gd name="T5" fmla="*/ 0 h 10"/>
                <a:gd name="T6" fmla="*/ 0 w 45"/>
                <a:gd name="T7" fmla="*/ 0 h 10"/>
                <a:gd name="T8" fmla="*/ 0 w 45"/>
                <a:gd name="T9" fmla="*/ 0 h 10"/>
                <a:gd name="T10" fmla="*/ 0 w 45"/>
                <a:gd name="T11" fmla="*/ 0 h 10"/>
                <a:gd name="T12" fmla="*/ 0 w 45"/>
                <a:gd name="T13" fmla="*/ 1 h 10"/>
                <a:gd name="T14" fmla="*/ 0 w 45"/>
                <a:gd name="T15" fmla="*/ 1 h 10"/>
                <a:gd name="T16" fmla="*/ 0 w 45"/>
                <a:gd name="T17" fmla="*/ 1 h 10"/>
                <a:gd name="T18" fmla="*/ 0 w 45"/>
                <a:gd name="T19" fmla="*/ 1 h 10"/>
                <a:gd name="T20" fmla="*/ 0 w 45"/>
                <a:gd name="T21" fmla="*/ 1 h 10"/>
                <a:gd name="T22" fmla="*/ 0 w 45"/>
                <a:gd name="T23" fmla="*/ 1 h 10"/>
                <a:gd name="T24" fmla="*/ 0 w 45"/>
                <a:gd name="T25" fmla="*/ 1 h 10"/>
                <a:gd name="T26" fmla="*/ 0 w 45"/>
                <a:gd name="T27" fmla="*/ 1 h 10"/>
                <a:gd name="T28" fmla="*/ 0 w 45"/>
                <a:gd name="T29" fmla="*/ 1 h 10"/>
                <a:gd name="T30" fmla="*/ 0 w 45"/>
                <a:gd name="T31" fmla="*/ 1 h 10"/>
                <a:gd name="T32" fmla="*/ 0 w 45"/>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10">
                  <a:moveTo>
                    <a:pt x="45" y="0"/>
                  </a:moveTo>
                  <a:lnTo>
                    <a:pt x="41" y="0"/>
                  </a:lnTo>
                  <a:lnTo>
                    <a:pt x="36" y="0"/>
                  </a:lnTo>
                  <a:lnTo>
                    <a:pt x="29" y="0"/>
                  </a:lnTo>
                  <a:lnTo>
                    <a:pt x="21" y="0"/>
                  </a:lnTo>
                  <a:lnTo>
                    <a:pt x="13" y="0"/>
                  </a:lnTo>
                  <a:lnTo>
                    <a:pt x="7" y="1"/>
                  </a:lnTo>
                  <a:lnTo>
                    <a:pt x="2" y="3"/>
                  </a:lnTo>
                  <a:lnTo>
                    <a:pt x="0" y="7"/>
                  </a:lnTo>
                  <a:lnTo>
                    <a:pt x="1" y="9"/>
                  </a:lnTo>
                  <a:lnTo>
                    <a:pt x="6" y="10"/>
                  </a:lnTo>
                  <a:lnTo>
                    <a:pt x="12" y="10"/>
                  </a:lnTo>
                  <a:lnTo>
                    <a:pt x="20" y="8"/>
                  </a:lnTo>
                  <a:lnTo>
                    <a:pt x="26" y="6"/>
                  </a:lnTo>
                  <a:lnTo>
                    <a:pt x="35" y="3"/>
                  </a:lnTo>
                  <a:lnTo>
                    <a:pt x="40" y="1"/>
                  </a:lnTo>
                  <a:lnTo>
                    <a:pt x="45"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0" name="Freeform 603">
              <a:extLst>
                <a:ext uri="{FF2B5EF4-FFF2-40B4-BE49-F238E27FC236}">
                  <a16:creationId xmlns:a16="http://schemas.microsoft.com/office/drawing/2014/main" id="{E7214349-05F9-4161-B55E-10ED8769850F}"/>
                </a:ext>
              </a:extLst>
            </p:cNvPr>
            <p:cNvSpPr>
              <a:spLocks/>
            </p:cNvSpPr>
            <p:nvPr/>
          </p:nvSpPr>
          <p:spPr bwMode="auto">
            <a:xfrm>
              <a:off x="1741" y="1191"/>
              <a:ext cx="20" cy="17"/>
            </a:xfrm>
            <a:custGeom>
              <a:avLst/>
              <a:gdLst>
                <a:gd name="T0" fmla="*/ 0 w 42"/>
                <a:gd name="T1" fmla="*/ 1 h 33"/>
                <a:gd name="T2" fmla="*/ 0 w 42"/>
                <a:gd name="T3" fmla="*/ 1 h 33"/>
                <a:gd name="T4" fmla="*/ 0 w 42"/>
                <a:gd name="T5" fmla="*/ 1 h 33"/>
                <a:gd name="T6" fmla="*/ 0 w 42"/>
                <a:gd name="T7" fmla="*/ 1 h 33"/>
                <a:gd name="T8" fmla="*/ 0 w 42"/>
                <a:gd name="T9" fmla="*/ 1 h 33"/>
                <a:gd name="T10" fmla="*/ 0 w 42"/>
                <a:gd name="T11" fmla="*/ 1 h 33"/>
                <a:gd name="T12" fmla="*/ 0 w 42"/>
                <a:gd name="T13" fmla="*/ 1 h 33"/>
                <a:gd name="T14" fmla="*/ 0 w 42"/>
                <a:gd name="T15" fmla="*/ 1 h 33"/>
                <a:gd name="T16" fmla="*/ 0 w 42"/>
                <a:gd name="T17" fmla="*/ 0 h 33"/>
                <a:gd name="T18" fmla="*/ 0 w 42"/>
                <a:gd name="T19" fmla="*/ 0 h 33"/>
                <a:gd name="T20" fmla="*/ 0 w 42"/>
                <a:gd name="T21" fmla="*/ 1 h 33"/>
                <a:gd name="T22" fmla="*/ 0 w 42"/>
                <a:gd name="T23" fmla="*/ 1 h 33"/>
                <a:gd name="T24" fmla="*/ 0 w 42"/>
                <a:gd name="T25" fmla="*/ 1 h 33"/>
                <a:gd name="T26" fmla="*/ 0 w 42"/>
                <a:gd name="T27" fmla="*/ 1 h 33"/>
                <a:gd name="T28" fmla="*/ 0 w 42"/>
                <a:gd name="T29" fmla="*/ 1 h 33"/>
                <a:gd name="T30" fmla="*/ 0 w 42"/>
                <a:gd name="T31" fmla="*/ 1 h 33"/>
                <a:gd name="T32" fmla="*/ 0 w 4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33">
                  <a:moveTo>
                    <a:pt x="42" y="33"/>
                  </a:moveTo>
                  <a:lnTo>
                    <a:pt x="36" y="31"/>
                  </a:lnTo>
                  <a:lnTo>
                    <a:pt x="29" y="27"/>
                  </a:lnTo>
                  <a:lnTo>
                    <a:pt x="22" y="22"/>
                  </a:lnTo>
                  <a:lnTo>
                    <a:pt x="14" y="16"/>
                  </a:lnTo>
                  <a:lnTo>
                    <a:pt x="8" y="12"/>
                  </a:lnTo>
                  <a:lnTo>
                    <a:pt x="3" y="7"/>
                  </a:lnTo>
                  <a:lnTo>
                    <a:pt x="0" y="2"/>
                  </a:lnTo>
                  <a:lnTo>
                    <a:pt x="1" y="0"/>
                  </a:lnTo>
                  <a:lnTo>
                    <a:pt x="5" y="0"/>
                  </a:lnTo>
                  <a:lnTo>
                    <a:pt x="10" y="2"/>
                  </a:lnTo>
                  <a:lnTo>
                    <a:pt x="15" y="7"/>
                  </a:lnTo>
                  <a:lnTo>
                    <a:pt x="22" y="13"/>
                  </a:lnTo>
                  <a:lnTo>
                    <a:pt x="28" y="18"/>
                  </a:lnTo>
                  <a:lnTo>
                    <a:pt x="34" y="25"/>
                  </a:lnTo>
                  <a:lnTo>
                    <a:pt x="38" y="30"/>
                  </a:lnTo>
                  <a:lnTo>
                    <a:pt x="42" y="33"/>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1" name="Freeform 604">
              <a:extLst>
                <a:ext uri="{FF2B5EF4-FFF2-40B4-BE49-F238E27FC236}">
                  <a16:creationId xmlns:a16="http://schemas.microsoft.com/office/drawing/2014/main" id="{01C7F006-AE4D-406C-85F5-ECE569C44C92}"/>
                </a:ext>
              </a:extLst>
            </p:cNvPr>
            <p:cNvSpPr>
              <a:spLocks/>
            </p:cNvSpPr>
            <p:nvPr/>
          </p:nvSpPr>
          <p:spPr bwMode="auto">
            <a:xfrm>
              <a:off x="1864" y="1193"/>
              <a:ext cx="7" cy="29"/>
            </a:xfrm>
            <a:custGeom>
              <a:avLst/>
              <a:gdLst>
                <a:gd name="T0" fmla="*/ 1 w 13"/>
                <a:gd name="T1" fmla="*/ 1 h 58"/>
                <a:gd name="T2" fmla="*/ 1 w 13"/>
                <a:gd name="T3" fmla="*/ 1 h 58"/>
                <a:gd name="T4" fmla="*/ 0 w 13"/>
                <a:gd name="T5" fmla="*/ 1 h 58"/>
                <a:gd name="T6" fmla="*/ 1 w 13"/>
                <a:gd name="T7" fmla="*/ 1 h 58"/>
                <a:gd name="T8" fmla="*/ 1 w 13"/>
                <a:gd name="T9" fmla="*/ 0 h 58"/>
                <a:gd name="T10" fmla="*/ 1 w 13"/>
                <a:gd name="T11" fmla="*/ 1 h 58"/>
                <a:gd name="T12" fmla="*/ 1 w 13"/>
                <a:gd name="T13" fmla="*/ 1 h 58"/>
                <a:gd name="T14" fmla="*/ 1 w 13"/>
                <a:gd name="T15" fmla="*/ 1 h 58"/>
                <a:gd name="T16" fmla="*/ 1 w 13"/>
                <a:gd name="T17" fmla="*/ 1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58">
                  <a:moveTo>
                    <a:pt x="2" y="58"/>
                  </a:moveTo>
                  <a:lnTo>
                    <a:pt x="1" y="43"/>
                  </a:lnTo>
                  <a:lnTo>
                    <a:pt x="0" y="25"/>
                  </a:lnTo>
                  <a:lnTo>
                    <a:pt x="2" y="9"/>
                  </a:lnTo>
                  <a:lnTo>
                    <a:pt x="8" y="0"/>
                  </a:lnTo>
                  <a:lnTo>
                    <a:pt x="13" y="7"/>
                  </a:lnTo>
                  <a:lnTo>
                    <a:pt x="10" y="24"/>
                  </a:lnTo>
                  <a:lnTo>
                    <a:pt x="6" y="43"/>
                  </a:lnTo>
                  <a:lnTo>
                    <a:pt x="2" y="5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2" name="Freeform 605">
              <a:extLst>
                <a:ext uri="{FF2B5EF4-FFF2-40B4-BE49-F238E27FC236}">
                  <a16:creationId xmlns:a16="http://schemas.microsoft.com/office/drawing/2014/main" id="{CC63CCA5-5C16-4BF5-AE69-DCC5539DA8B9}"/>
                </a:ext>
              </a:extLst>
            </p:cNvPr>
            <p:cNvSpPr>
              <a:spLocks/>
            </p:cNvSpPr>
            <p:nvPr/>
          </p:nvSpPr>
          <p:spPr bwMode="auto">
            <a:xfrm>
              <a:off x="1872" y="1198"/>
              <a:ext cx="10" cy="28"/>
            </a:xfrm>
            <a:custGeom>
              <a:avLst/>
              <a:gdLst>
                <a:gd name="T0" fmla="*/ 0 w 18"/>
                <a:gd name="T1" fmla="*/ 1 h 55"/>
                <a:gd name="T2" fmla="*/ 1 w 18"/>
                <a:gd name="T3" fmla="*/ 1 h 55"/>
                <a:gd name="T4" fmla="*/ 1 w 18"/>
                <a:gd name="T5" fmla="*/ 1 h 55"/>
                <a:gd name="T6" fmla="*/ 1 w 18"/>
                <a:gd name="T7" fmla="*/ 1 h 55"/>
                <a:gd name="T8" fmla="*/ 1 w 18"/>
                <a:gd name="T9" fmla="*/ 0 h 55"/>
                <a:gd name="T10" fmla="*/ 1 w 18"/>
                <a:gd name="T11" fmla="*/ 1 h 55"/>
                <a:gd name="T12" fmla="*/ 1 w 18"/>
                <a:gd name="T13" fmla="*/ 1 h 55"/>
                <a:gd name="T14" fmla="*/ 1 w 18"/>
                <a:gd name="T15" fmla="*/ 1 h 55"/>
                <a:gd name="T16" fmla="*/ 0 w 18"/>
                <a:gd name="T17" fmla="*/ 1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5">
                  <a:moveTo>
                    <a:pt x="0" y="55"/>
                  </a:moveTo>
                  <a:lnTo>
                    <a:pt x="1" y="41"/>
                  </a:lnTo>
                  <a:lnTo>
                    <a:pt x="3" y="24"/>
                  </a:lnTo>
                  <a:lnTo>
                    <a:pt x="9" y="8"/>
                  </a:lnTo>
                  <a:lnTo>
                    <a:pt x="16" y="0"/>
                  </a:lnTo>
                  <a:lnTo>
                    <a:pt x="18" y="7"/>
                  </a:lnTo>
                  <a:lnTo>
                    <a:pt x="14" y="24"/>
                  </a:lnTo>
                  <a:lnTo>
                    <a:pt x="6" y="44"/>
                  </a:lnTo>
                  <a:lnTo>
                    <a:pt x="0" y="55"/>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3" name="Freeform 606">
              <a:extLst>
                <a:ext uri="{FF2B5EF4-FFF2-40B4-BE49-F238E27FC236}">
                  <a16:creationId xmlns:a16="http://schemas.microsoft.com/office/drawing/2014/main" id="{33278093-4E2E-46A4-A4E5-B309A0D594DB}"/>
                </a:ext>
              </a:extLst>
            </p:cNvPr>
            <p:cNvSpPr>
              <a:spLocks/>
            </p:cNvSpPr>
            <p:nvPr/>
          </p:nvSpPr>
          <p:spPr bwMode="auto">
            <a:xfrm>
              <a:off x="1850" y="1185"/>
              <a:ext cx="6" cy="27"/>
            </a:xfrm>
            <a:custGeom>
              <a:avLst/>
              <a:gdLst>
                <a:gd name="T0" fmla="*/ 1 w 12"/>
                <a:gd name="T1" fmla="*/ 1 h 54"/>
                <a:gd name="T2" fmla="*/ 1 w 12"/>
                <a:gd name="T3" fmla="*/ 1 h 54"/>
                <a:gd name="T4" fmla="*/ 0 w 12"/>
                <a:gd name="T5" fmla="*/ 1 h 54"/>
                <a:gd name="T6" fmla="*/ 1 w 12"/>
                <a:gd name="T7" fmla="*/ 1 h 54"/>
                <a:gd name="T8" fmla="*/ 1 w 12"/>
                <a:gd name="T9" fmla="*/ 0 h 54"/>
                <a:gd name="T10" fmla="*/ 1 w 12"/>
                <a:gd name="T11" fmla="*/ 1 h 54"/>
                <a:gd name="T12" fmla="*/ 1 w 12"/>
                <a:gd name="T13" fmla="*/ 1 h 54"/>
                <a:gd name="T14" fmla="*/ 1 w 12"/>
                <a:gd name="T15" fmla="*/ 1 h 54"/>
                <a:gd name="T16" fmla="*/ 1 w 12"/>
                <a:gd name="T17" fmla="*/ 1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7" y="54"/>
                  </a:moveTo>
                  <a:lnTo>
                    <a:pt x="2" y="46"/>
                  </a:lnTo>
                  <a:lnTo>
                    <a:pt x="0" y="28"/>
                  </a:lnTo>
                  <a:lnTo>
                    <a:pt x="1" y="10"/>
                  </a:lnTo>
                  <a:lnTo>
                    <a:pt x="7" y="0"/>
                  </a:lnTo>
                  <a:lnTo>
                    <a:pt x="12" y="3"/>
                  </a:lnTo>
                  <a:lnTo>
                    <a:pt x="10" y="19"/>
                  </a:lnTo>
                  <a:lnTo>
                    <a:pt x="8" y="38"/>
                  </a:lnTo>
                  <a:lnTo>
                    <a:pt x="7" y="5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4" name="Freeform 607">
              <a:extLst>
                <a:ext uri="{FF2B5EF4-FFF2-40B4-BE49-F238E27FC236}">
                  <a16:creationId xmlns:a16="http://schemas.microsoft.com/office/drawing/2014/main" id="{35100269-7C96-4625-A42F-D3BD74FC5053}"/>
                </a:ext>
              </a:extLst>
            </p:cNvPr>
            <p:cNvSpPr>
              <a:spLocks/>
            </p:cNvSpPr>
            <p:nvPr/>
          </p:nvSpPr>
          <p:spPr bwMode="auto">
            <a:xfrm>
              <a:off x="1833" y="1178"/>
              <a:ext cx="10" cy="31"/>
            </a:xfrm>
            <a:custGeom>
              <a:avLst/>
              <a:gdLst>
                <a:gd name="T0" fmla="*/ 1 w 19"/>
                <a:gd name="T1" fmla="*/ 1 h 62"/>
                <a:gd name="T2" fmla="*/ 1 w 19"/>
                <a:gd name="T3" fmla="*/ 1 h 62"/>
                <a:gd name="T4" fmla="*/ 1 w 19"/>
                <a:gd name="T5" fmla="*/ 1 h 62"/>
                <a:gd name="T6" fmla="*/ 0 w 19"/>
                <a:gd name="T7" fmla="*/ 1 h 62"/>
                <a:gd name="T8" fmla="*/ 1 w 19"/>
                <a:gd name="T9" fmla="*/ 0 h 62"/>
                <a:gd name="T10" fmla="*/ 1 w 19"/>
                <a:gd name="T11" fmla="*/ 1 h 62"/>
                <a:gd name="T12" fmla="*/ 1 w 19"/>
                <a:gd name="T13" fmla="*/ 1 h 62"/>
                <a:gd name="T14" fmla="*/ 1 w 19"/>
                <a:gd name="T15" fmla="*/ 1 h 62"/>
                <a:gd name="T16" fmla="*/ 1 w 19"/>
                <a:gd name="T17" fmla="*/ 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2">
                  <a:moveTo>
                    <a:pt x="19" y="62"/>
                  </a:moveTo>
                  <a:lnTo>
                    <a:pt x="11" y="46"/>
                  </a:lnTo>
                  <a:lnTo>
                    <a:pt x="3" y="26"/>
                  </a:lnTo>
                  <a:lnTo>
                    <a:pt x="0" y="8"/>
                  </a:lnTo>
                  <a:lnTo>
                    <a:pt x="4" y="0"/>
                  </a:lnTo>
                  <a:lnTo>
                    <a:pt x="11" y="6"/>
                  </a:lnTo>
                  <a:lnTo>
                    <a:pt x="15" y="25"/>
                  </a:lnTo>
                  <a:lnTo>
                    <a:pt x="16" y="47"/>
                  </a:lnTo>
                  <a:lnTo>
                    <a:pt x="19"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5" name="Freeform 608">
              <a:extLst>
                <a:ext uri="{FF2B5EF4-FFF2-40B4-BE49-F238E27FC236}">
                  <a16:creationId xmlns:a16="http://schemas.microsoft.com/office/drawing/2014/main" id="{45F9EF6F-B1A9-4CD3-BDC0-48567068C94F}"/>
                </a:ext>
              </a:extLst>
            </p:cNvPr>
            <p:cNvSpPr>
              <a:spLocks/>
            </p:cNvSpPr>
            <p:nvPr/>
          </p:nvSpPr>
          <p:spPr bwMode="auto">
            <a:xfrm>
              <a:off x="1818" y="1170"/>
              <a:ext cx="11" cy="34"/>
            </a:xfrm>
            <a:custGeom>
              <a:avLst/>
              <a:gdLst>
                <a:gd name="T0" fmla="*/ 1 w 21"/>
                <a:gd name="T1" fmla="*/ 1 h 70"/>
                <a:gd name="T2" fmla="*/ 1 w 21"/>
                <a:gd name="T3" fmla="*/ 0 h 70"/>
                <a:gd name="T4" fmla="*/ 1 w 21"/>
                <a:gd name="T5" fmla="*/ 0 h 70"/>
                <a:gd name="T6" fmla="*/ 0 w 21"/>
                <a:gd name="T7" fmla="*/ 0 h 70"/>
                <a:gd name="T8" fmla="*/ 1 w 21"/>
                <a:gd name="T9" fmla="*/ 0 h 70"/>
                <a:gd name="T10" fmla="*/ 1 w 21"/>
                <a:gd name="T11" fmla="*/ 0 h 70"/>
                <a:gd name="T12" fmla="*/ 1 w 21"/>
                <a:gd name="T13" fmla="*/ 0 h 70"/>
                <a:gd name="T14" fmla="*/ 1 w 21"/>
                <a:gd name="T15" fmla="*/ 0 h 70"/>
                <a:gd name="T16" fmla="*/ 1 w 21"/>
                <a:gd name="T17" fmla="*/ 1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70">
                  <a:moveTo>
                    <a:pt x="21" y="70"/>
                  </a:moveTo>
                  <a:lnTo>
                    <a:pt x="13" y="53"/>
                  </a:lnTo>
                  <a:lnTo>
                    <a:pt x="5" y="29"/>
                  </a:lnTo>
                  <a:lnTo>
                    <a:pt x="0" y="8"/>
                  </a:lnTo>
                  <a:lnTo>
                    <a:pt x="3" y="0"/>
                  </a:lnTo>
                  <a:lnTo>
                    <a:pt x="11" y="11"/>
                  </a:lnTo>
                  <a:lnTo>
                    <a:pt x="16" y="32"/>
                  </a:lnTo>
                  <a:lnTo>
                    <a:pt x="19" y="55"/>
                  </a:lnTo>
                  <a:lnTo>
                    <a:pt x="21"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6" name="Freeform 609">
              <a:extLst>
                <a:ext uri="{FF2B5EF4-FFF2-40B4-BE49-F238E27FC236}">
                  <a16:creationId xmlns:a16="http://schemas.microsoft.com/office/drawing/2014/main" id="{ED5F6DAA-0BA8-4105-9741-2E735D0A3D50}"/>
                </a:ext>
              </a:extLst>
            </p:cNvPr>
            <p:cNvSpPr>
              <a:spLocks/>
            </p:cNvSpPr>
            <p:nvPr/>
          </p:nvSpPr>
          <p:spPr bwMode="auto">
            <a:xfrm>
              <a:off x="1784" y="1167"/>
              <a:ext cx="18" cy="37"/>
            </a:xfrm>
            <a:custGeom>
              <a:avLst/>
              <a:gdLst>
                <a:gd name="T0" fmla="*/ 0 w 37"/>
                <a:gd name="T1" fmla="*/ 2 h 72"/>
                <a:gd name="T2" fmla="*/ 0 w 37"/>
                <a:gd name="T3" fmla="*/ 2 h 72"/>
                <a:gd name="T4" fmla="*/ 0 w 37"/>
                <a:gd name="T5" fmla="*/ 1 h 72"/>
                <a:gd name="T6" fmla="*/ 0 w 37"/>
                <a:gd name="T7" fmla="*/ 1 h 72"/>
                <a:gd name="T8" fmla="*/ 0 w 37"/>
                <a:gd name="T9" fmla="*/ 1 h 72"/>
                <a:gd name="T10" fmla="*/ 0 w 37"/>
                <a:gd name="T11" fmla="*/ 1 h 72"/>
                <a:gd name="T12" fmla="*/ 0 w 37"/>
                <a:gd name="T13" fmla="*/ 1 h 72"/>
                <a:gd name="T14" fmla="*/ 0 w 37"/>
                <a:gd name="T15" fmla="*/ 1 h 72"/>
                <a:gd name="T16" fmla="*/ 0 w 37"/>
                <a:gd name="T17" fmla="*/ 0 h 72"/>
                <a:gd name="T18" fmla="*/ 0 w 37"/>
                <a:gd name="T19" fmla="*/ 1 h 72"/>
                <a:gd name="T20" fmla="*/ 0 w 37"/>
                <a:gd name="T21" fmla="*/ 1 h 72"/>
                <a:gd name="T22" fmla="*/ 0 w 37"/>
                <a:gd name="T23" fmla="*/ 1 h 72"/>
                <a:gd name="T24" fmla="*/ 0 w 37"/>
                <a:gd name="T25" fmla="*/ 1 h 72"/>
                <a:gd name="T26" fmla="*/ 0 w 37"/>
                <a:gd name="T27" fmla="*/ 1 h 72"/>
                <a:gd name="T28" fmla="*/ 0 w 37"/>
                <a:gd name="T29" fmla="*/ 1 h 72"/>
                <a:gd name="T30" fmla="*/ 0 w 37"/>
                <a:gd name="T31" fmla="*/ 2 h 72"/>
                <a:gd name="T32" fmla="*/ 0 w 37"/>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72">
                  <a:moveTo>
                    <a:pt x="37" y="72"/>
                  </a:moveTo>
                  <a:lnTo>
                    <a:pt x="31" y="65"/>
                  </a:lnTo>
                  <a:lnTo>
                    <a:pt x="24" y="56"/>
                  </a:lnTo>
                  <a:lnTo>
                    <a:pt x="16" y="45"/>
                  </a:lnTo>
                  <a:lnTo>
                    <a:pt x="10" y="33"/>
                  </a:lnTo>
                  <a:lnTo>
                    <a:pt x="4" y="22"/>
                  </a:lnTo>
                  <a:lnTo>
                    <a:pt x="1" y="11"/>
                  </a:lnTo>
                  <a:lnTo>
                    <a:pt x="0" y="3"/>
                  </a:lnTo>
                  <a:lnTo>
                    <a:pt x="2" y="0"/>
                  </a:lnTo>
                  <a:lnTo>
                    <a:pt x="7" y="1"/>
                  </a:lnTo>
                  <a:lnTo>
                    <a:pt x="10" y="8"/>
                  </a:lnTo>
                  <a:lnTo>
                    <a:pt x="15" y="18"/>
                  </a:lnTo>
                  <a:lnTo>
                    <a:pt x="19" y="31"/>
                  </a:lnTo>
                  <a:lnTo>
                    <a:pt x="24" y="45"/>
                  </a:lnTo>
                  <a:lnTo>
                    <a:pt x="28" y="57"/>
                  </a:lnTo>
                  <a:lnTo>
                    <a:pt x="32" y="67"/>
                  </a:lnTo>
                  <a:lnTo>
                    <a:pt x="37" y="7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7" name="Freeform 610">
              <a:extLst>
                <a:ext uri="{FF2B5EF4-FFF2-40B4-BE49-F238E27FC236}">
                  <a16:creationId xmlns:a16="http://schemas.microsoft.com/office/drawing/2014/main" id="{E14C319B-16EE-4C28-9EE9-22391CA7051F}"/>
                </a:ext>
              </a:extLst>
            </p:cNvPr>
            <p:cNvSpPr>
              <a:spLocks/>
            </p:cNvSpPr>
            <p:nvPr/>
          </p:nvSpPr>
          <p:spPr bwMode="auto">
            <a:xfrm>
              <a:off x="1752" y="1173"/>
              <a:ext cx="21" cy="34"/>
            </a:xfrm>
            <a:custGeom>
              <a:avLst/>
              <a:gdLst>
                <a:gd name="T0" fmla="*/ 0 w 44"/>
                <a:gd name="T1" fmla="*/ 2 h 68"/>
                <a:gd name="T2" fmla="*/ 0 w 44"/>
                <a:gd name="T3" fmla="*/ 1 h 68"/>
                <a:gd name="T4" fmla="*/ 0 w 44"/>
                <a:gd name="T5" fmla="*/ 1 h 68"/>
                <a:gd name="T6" fmla="*/ 0 w 44"/>
                <a:gd name="T7" fmla="*/ 1 h 68"/>
                <a:gd name="T8" fmla="*/ 0 w 44"/>
                <a:gd name="T9" fmla="*/ 1 h 68"/>
                <a:gd name="T10" fmla="*/ 0 w 44"/>
                <a:gd name="T11" fmla="*/ 1 h 68"/>
                <a:gd name="T12" fmla="*/ 0 w 44"/>
                <a:gd name="T13" fmla="*/ 1 h 68"/>
                <a:gd name="T14" fmla="*/ 0 w 44"/>
                <a:gd name="T15" fmla="*/ 1 h 68"/>
                <a:gd name="T16" fmla="*/ 0 w 44"/>
                <a:gd name="T17" fmla="*/ 0 h 68"/>
                <a:gd name="T18" fmla="*/ 0 w 44"/>
                <a:gd name="T19" fmla="*/ 1 h 68"/>
                <a:gd name="T20" fmla="*/ 0 w 44"/>
                <a:gd name="T21" fmla="*/ 1 h 68"/>
                <a:gd name="T22" fmla="*/ 0 w 44"/>
                <a:gd name="T23" fmla="*/ 1 h 68"/>
                <a:gd name="T24" fmla="*/ 0 w 44"/>
                <a:gd name="T25" fmla="*/ 1 h 68"/>
                <a:gd name="T26" fmla="*/ 0 w 44"/>
                <a:gd name="T27" fmla="*/ 1 h 68"/>
                <a:gd name="T28" fmla="*/ 0 w 44"/>
                <a:gd name="T29" fmla="*/ 1 h 68"/>
                <a:gd name="T30" fmla="*/ 0 w 44"/>
                <a:gd name="T31" fmla="*/ 1 h 68"/>
                <a:gd name="T32" fmla="*/ 0 w 44"/>
                <a:gd name="T33" fmla="*/ 2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68">
                  <a:moveTo>
                    <a:pt x="44" y="68"/>
                  </a:moveTo>
                  <a:lnTo>
                    <a:pt x="38" y="63"/>
                  </a:lnTo>
                  <a:lnTo>
                    <a:pt x="31" y="54"/>
                  </a:lnTo>
                  <a:lnTo>
                    <a:pt x="22" y="44"/>
                  </a:lnTo>
                  <a:lnTo>
                    <a:pt x="14" y="33"/>
                  </a:lnTo>
                  <a:lnTo>
                    <a:pt x="7" y="21"/>
                  </a:lnTo>
                  <a:lnTo>
                    <a:pt x="3" y="12"/>
                  </a:lnTo>
                  <a:lnTo>
                    <a:pt x="0" y="5"/>
                  </a:lnTo>
                  <a:lnTo>
                    <a:pt x="3" y="0"/>
                  </a:lnTo>
                  <a:lnTo>
                    <a:pt x="7" y="1"/>
                  </a:lnTo>
                  <a:lnTo>
                    <a:pt x="13" y="7"/>
                  </a:lnTo>
                  <a:lnTo>
                    <a:pt x="19" y="18"/>
                  </a:lnTo>
                  <a:lnTo>
                    <a:pt x="24" y="30"/>
                  </a:lnTo>
                  <a:lnTo>
                    <a:pt x="30" y="43"/>
                  </a:lnTo>
                  <a:lnTo>
                    <a:pt x="36" y="54"/>
                  </a:lnTo>
                  <a:lnTo>
                    <a:pt x="41" y="64"/>
                  </a:lnTo>
                  <a:lnTo>
                    <a:pt x="44"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8" name="Freeform 611">
              <a:extLst>
                <a:ext uri="{FF2B5EF4-FFF2-40B4-BE49-F238E27FC236}">
                  <a16:creationId xmlns:a16="http://schemas.microsoft.com/office/drawing/2014/main" id="{AB389DEF-7B9A-4C36-B9F8-FE9255F94E7E}"/>
                </a:ext>
              </a:extLst>
            </p:cNvPr>
            <p:cNvSpPr>
              <a:spLocks/>
            </p:cNvSpPr>
            <p:nvPr/>
          </p:nvSpPr>
          <p:spPr bwMode="auto">
            <a:xfrm>
              <a:off x="1797" y="1171"/>
              <a:ext cx="19" cy="32"/>
            </a:xfrm>
            <a:custGeom>
              <a:avLst/>
              <a:gdLst>
                <a:gd name="T0" fmla="*/ 1 w 37"/>
                <a:gd name="T1" fmla="*/ 2 h 62"/>
                <a:gd name="T2" fmla="*/ 1 w 37"/>
                <a:gd name="T3" fmla="*/ 1 h 62"/>
                <a:gd name="T4" fmla="*/ 1 w 37"/>
                <a:gd name="T5" fmla="*/ 1 h 62"/>
                <a:gd name="T6" fmla="*/ 1 w 37"/>
                <a:gd name="T7" fmla="*/ 1 h 62"/>
                <a:gd name="T8" fmla="*/ 1 w 37"/>
                <a:gd name="T9" fmla="*/ 1 h 62"/>
                <a:gd name="T10" fmla="*/ 1 w 37"/>
                <a:gd name="T11" fmla="*/ 1 h 62"/>
                <a:gd name="T12" fmla="*/ 1 w 37"/>
                <a:gd name="T13" fmla="*/ 1 h 62"/>
                <a:gd name="T14" fmla="*/ 0 w 37"/>
                <a:gd name="T15" fmla="*/ 1 h 62"/>
                <a:gd name="T16" fmla="*/ 1 w 37"/>
                <a:gd name="T17" fmla="*/ 0 h 62"/>
                <a:gd name="T18" fmla="*/ 1 w 37"/>
                <a:gd name="T19" fmla="*/ 1 h 62"/>
                <a:gd name="T20" fmla="*/ 1 w 37"/>
                <a:gd name="T21" fmla="*/ 1 h 62"/>
                <a:gd name="T22" fmla="*/ 1 w 37"/>
                <a:gd name="T23" fmla="*/ 1 h 62"/>
                <a:gd name="T24" fmla="*/ 1 w 37"/>
                <a:gd name="T25" fmla="*/ 1 h 62"/>
                <a:gd name="T26" fmla="*/ 1 w 37"/>
                <a:gd name="T27" fmla="*/ 1 h 62"/>
                <a:gd name="T28" fmla="*/ 1 w 37"/>
                <a:gd name="T29" fmla="*/ 1 h 62"/>
                <a:gd name="T30" fmla="*/ 1 w 37"/>
                <a:gd name="T31" fmla="*/ 1 h 62"/>
                <a:gd name="T32" fmla="*/ 1 w 37"/>
                <a:gd name="T33" fmla="*/ 2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62">
                  <a:moveTo>
                    <a:pt x="37" y="62"/>
                  </a:moveTo>
                  <a:lnTo>
                    <a:pt x="32" y="56"/>
                  </a:lnTo>
                  <a:lnTo>
                    <a:pt x="25" y="48"/>
                  </a:lnTo>
                  <a:lnTo>
                    <a:pt x="19" y="38"/>
                  </a:lnTo>
                  <a:lnTo>
                    <a:pt x="12" y="28"/>
                  </a:lnTo>
                  <a:lnTo>
                    <a:pt x="6" y="18"/>
                  </a:lnTo>
                  <a:lnTo>
                    <a:pt x="1" y="9"/>
                  </a:lnTo>
                  <a:lnTo>
                    <a:pt x="0" y="3"/>
                  </a:lnTo>
                  <a:lnTo>
                    <a:pt x="2" y="0"/>
                  </a:lnTo>
                  <a:lnTo>
                    <a:pt x="8" y="2"/>
                  </a:lnTo>
                  <a:lnTo>
                    <a:pt x="13" y="8"/>
                  </a:lnTo>
                  <a:lnTo>
                    <a:pt x="19" y="17"/>
                  </a:lnTo>
                  <a:lnTo>
                    <a:pt x="23" y="28"/>
                  </a:lnTo>
                  <a:lnTo>
                    <a:pt x="28" y="39"/>
                  </a:lnTo>
                  <a:lnTo>
                    <a:pt x="31" y="49"/>
                  </a:lnTo>
                  <a:lnTo>
                    <a:pt x="35" y="57"/>
                  </a:lnTo>
                  <a:lnTo>
                    <a:pt x="37" y="6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799" name="Freeform 612">
              <a:extLst>
                <a:ext uri="{FF2B5EF4-FFF2-40B4-BE49-F238E27FC236}">
                  <a16:creationId xmlns:a16="http://schemas.microsoft.com/office/drawing/2014/main" id="{0F923041-6174-4B1A-AEFB-002B519F8204}"/>
                </a:ext>
              </a:extLst>
            </p:cNvPr>
            <p:cNvSpPr>
              <a:spLocks/>
            </p:cNvSpPr>
            <p:nvPr/>
          </p:nvSpPr>
          <p:spPr bwMode="auto">
            <a:xfrm>
              <a:off x="1786" y="1200"/>
              <a:ext cx="28" cy="45"/>
            </a:xfrm>
            <a:custGeom>
              <a:avLst/>
              <a:gdLst>
                <a:gd name="T0" fmla="*/ 0 w 58"/>
                <a:gd name="T1" fmla="*/ 2 h 90"/>
                <a:gd name="T2" fmla="*/ 0 w 58"/>
                <a:gd name="T3" fmla="*/ 2 h 90"/>
                <a:gd name="T4" fmla="*/ 0 w 58"/>
                <a:gd name="T5" fmla="*/ 2 h 90"/>
                <a:gd name="T6" fmla="*/ 0 w 58"/>
                <a:gd name="T7" fmla="*/ 1 h 90"/>
                <a:gd name="T8" fmla="*/ 0 w 58"/>
                <a:gd name="T9" fmla="*/ 1 h 90"/>
                <a:gd name="T10" fmla="*/ 0 w 58"/>
                <a:gd name="T11" fmla="*/ 1 h 90"/>
                <a:gd name="T12" fmla="*/ 0 w 58"/>
                <a:gd name="T13" fmla="*/ 1 h 90"/>
                <a:gd name="T14" fmla="*/ 0 w 58"/>
                <a:gd name="T15" fmla="*/ 1 h 90"/>
                <a:gd name="T16" fmla="*/ 0 w 58"/>
                <a:gd name="T17" fmla="*/ 0 h 90"/>
                <a:gd name="T18" fmla="*/ 0 w 58"/>
                <a:gd name="T19" fmla="*/ 1 h 90"/>
                <a:gd name="T20" fmla="*/ 0 w 58"/>
                <a:gd name="T21" fmla="*/ 1 h 90"/>
                <a:gd name="T22" fmla="*/ 0 w 58"/>
                <a:gd name="T23" fmla="*/ 1 h 90"/>
                <a:gd name="T24" fmla="*/ 0 w 58"/>
                <a:gd name="T25" fmla="*/ 1 h 90"/>
                <a:gd name="T26" fmla="*/ 0 w 58"/>
                <a:gd name="T27" fmla="*/ 2 h 90"/>
                <a:gd name="T28" fmla="*/ 0 w 58"/>
                <a:gd name="T29" fmla="*/ 2 h 90"/>
                <a:gd name="T30" fmla="*/ 0 w 58"/>
                <a:gd name="T31" fmla="*/ 2 h 90"/>
                <a:gd name="T32" fmla="*/ 0 w 58"/>
                <a:gd name="T33" fmla="*/ 2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90">
                  <a:moveTo>
                    <a:pt x="1" y="90"/>
                  </a:moveTo>
                  <a:lnTo>
                    <a:pt x="0" y="86"/>
                  </a:lnTo>
                  <a:lnTo>
                    <a:pt x="4" y="75"/>
                  </a:lnTo>
                  <a:lnTo>
                    <a:pt x="9" y="62"/>
                  </a:lnTo>
                  <a:lnTo>
                    <a:pt x="17" y="47"/>
                  </a:lnTo>
                  <a:lnTo>
                    <a:pt x="27" y="32"/>
                  </a:lnTo>
                  <a:lnTo>
                    <a:pt x="38" y="18"/>
                  </a:lnTo>
                  <a:lnTo>
                    <a:pt x="48" y="6"/>
                  </a:lnTo>
                  <a:lnTo>
                    <a:pt x="58" y="0"/>
                  </a:lnTo>
                  <a:lnTo>
                    <a:pt x="54" y="7"/>
                  </a:lnTo>
                  <a:lnTo>
                    <a:pt x="47" y="19"/>
                  </a:lnTo>
                  <a:lnTo>
                    <a:pt x="39" y="34"/>
                  </a:lnTo>
                  <a:lnTo>
                    <a:pt x="30" y="50"/>
                  </a:lnTo>
                  <a:lnTo>
                    <a:pt x="21" y="66"/>
                  </a:lnTo>
                  <a:lnTo>
                    <a:pt x="12" y="79"/>
                  </a:lnTo>
                  <a:lnTo>
                    <a:pt x="6" y="88"/>
                  </a:lnTo>
                  <a:lnTo>
                    <a:pt x="1" y="9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0" name="Freeform 613">
              <a:extLst>
                <a:ext uri="{FF2B5EF4-FFF2-40B4-BE49-F238E27FC236}">
                  <a16:creationId xmlns:a16="http://schemas.microsoft.com/office/drawing/2014/main" id="{291B6313-4712-41BD-BCFF-E329E494CB71}"/>
                </a:ext>
              </a:extLst>
            </p:cNvPr>
            <p:cNvSpPr>
              <a:spLocks/>
            </p:cNvSpPr>
            <p:nvPr/>
          </p:nvSpPr>
          <p:spPr bwMode="auto">
            <a:xfrm>
              <a:off x="1767" y="1202"/>
              <a:ext cx="24" cy="35"/>
            </a:xfrm>
            <a:custGeom>
              <a:avLst/>
              <a:gdLst>
                <a:gd name="T0" fmla="*/ 0 w 48"/>
                <a:gd name="T1" fmla="*/ 2 h 70"/>
                <a:gd name="T2" fmla="*/ 0 w 48"/>
                <a:gd name="T3" fmla="*/ 2 h 70"/>
                <a:gd name="T4" fmla="*/ 1 w 48"/>
                <a:gd name="T5" fmla="*/ 1 h 70"/>
                <a:gd name="T6" fmla="*/ 1 w 48"/>
                <a:gd name="T7" fmla="*/ 1 h 70"/>
                <a:gd name="T8" fmla="*/ 1 w 48"/>
                <a:gd name="T9" fmla="*/ 1 h 70"/>
                <a:gd name="T10" fmla="*/ 1 w 48"/>
                <a:gd name="T11" fmla="*/ 1 h 70"/>
                <a:gd name="T12" fmla="*/ 1 w 48"/>
                <a:gd name="T13" fmla="*/ 1 h 70"/>
                <a:gd name="T14" fmla="*/ 1 w 48"/>
                <a:gd name="T15" fmla="*/ 1 h 70"/>
                <a:gd name="T16" fmla="*/ 1 w 48"/>
                <a:gd name="T17" fmla="*/ 0 h 70"/>
                <a:gd name="T18" fmla="*/ 1 w 48"/>
                <a:gd name="T19" fmla="*/ 1 h 70"/>
                <a:gd name="T20" fmla="*/ 1 w 48"/>
                <a:gd name="T21" fmla="*/ 1 h 70"/>
                <a:gd name="T22" fmla="*/ 1 w 48"/>
                <a:gd name="T23" fmla="*/ 1 h 70"/>
                <a:gd name="T24" fmla="*/ 1 w 48"/>
                <a:gd name="T25" fmla="*/ 1 h 70"/>
                <a:gd name="T26" fmla="*/ 1 w 48"/>
                <a:gd name="T27" fmla="*/ 1 h 70"/>
                <a:gd name="T28" fmla="*/ 1 w 48"/>
                <a:gd name="T29" fmla="*/ 1 h 70"/>
                <a:gd name="T30" fmla="*/ 1 w 48"/>
                <a:gd name="T31" fmla="*/ 2 h 70"/>
                <a:gd name="T32" fmla="*/ 0 w 48"/>
                <a:gd name="T33" fmla="*/ 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70">
                  <a:moveTo>
                    <a:pt x="0" y="70"/>
                  </a:moveTo>
                  <a:lnTo>
                    <a:pt x="0" y="67"/>
                  </a:lnTo>
                  <a:lnTo>
                    <a:pt x="2" y="60"/>
                  </a:lnTo>
                  <a:lnTo>
                    <a:pt x="6" y="49"/>
                  </a:lnTo>
                  <a:lnTo>
                    <a:pt x="13" y="38"/>
                  </a:lnTo>
                  <a:lnTo>
                    <a:pt x="20" y="26"/>
                  </a:lnTo>
                  <a:lnTo>
                    <a:pt x="29" y="15"/>
                  </a:lnTo>
                  <a:lnTo>
                    <a:pt x="38" y="6"/>
                  </a:lnTo>
                  <a:lnTo>
                    <a:pt x="48" y="0"/>
                  </a:lnTo>
                  <a:lnTo>
                    <a:pt x="43" y="8"/>
                  </a:lnTo>
                  <a:lnTo>
                    <a:pt x="37" y="18"/>
                  </a:lnTo>
                  <a:lnTo>
                    <a:pt x="29" y="30"/>
                  </a:lnTo>
                  <a:lnTo>
                    <a:pt x="22" y="43"/>
                  </a:lnTo>
                  <a:lnTo>
                    <a:pt x="15" y="54"/>
                  </a:lnTo>
                  <a:lnTo>
                    <a:pt x="8" y="63"/>
                  </a:lnTo>
                  <a:lnTo>
                    <a:pt x="4" y="69"/>
                  </a:lnTo>
                  <a:lnTo>
                    <a:pt x="0" y="7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1" name="Freeform 614">
              <a:extLst>
                <a:ext uri="{FF2B5EF4-FFF2-40B4-BE49-F238E27FC236}">
                  <a16:creationId xmlns:a16="http://schemas.microsoft.com/office/drawing/2014/main" id="{EE19D5A7-F73E-4D48-87C7-CA6648CA0566}"/>
                </a:ext>
              </a:extLst>
            </p:cNvPr>
            <p:cNvSpPr>
              <a:spLocks/>
            </p:cNvSpPr>
            <p:nvPr/>
          </p:nvSpPr>
          <p:spPr bwMode="auto">
            <a:xfrm>
              <a:off x="1766" y="1171"/>
              <a:ext cx="22" cy="34"/>
            </a:xfrm>
            <a:custGeom>
              <a:avLst/>
              <a:gdLst>
                <a:gd name="T0" fmla="*/ 1 w 44"/>
                <a:gd name="T1" fmla="*/ 2 h 68"/>
                <a:gd name="T2" fmla="*/ 1 w 44"/>
                <a:gd name="T3" fmla="*/ 1 h 68"/>
                <a:gd name="T4" fmla="*/ 1 w 44"/>
                <a:gd name="T5" fmla="*/ 1 h 68"/>
                <a:gd name="T6" fmla="*/ 1 w 44"/>
                <a:gd name="T7" fmla="*/ 1 h 68"/>
                <a:gd name="T8" fmla="*/ 1 w 44"/>
                <a:gd name="T9" fmla="*/ 1 h 68"/>
                <a:gd name="T10" fmla="*/ 1 w 44"/>
                <a:gd name="T11" fmla="*/ 1 h 68"/>
                <a:gd name="T12" fmla="*/ 1 w 44"/>
                <a:gd name="T13" fmla="*/ 1 h 68"/>
                <a:gd name="T14" fmla="*/ 0 w 44"/>
                <a:gd name="T15" fmla="*/ 1 h 68"/>
                <a:gd name="T16" fmla="*/ 1 w 44"/>
                <a:gd name="T17" fmla="*/ 0 h 68"/>
                <a:gd name="T18" fmla="*/ 1 w 44"/>
                <a:gd name="T19" fmla="*/ 1 h 68"/>
                <a:gd name="T20" fmla="*/ 1 w 44"/>
                <a:gd name="T21" fmla="*/ 1 h 68"/>
                <a:gd name="T22" fmla="*/ 1 w 44"/>
                <a:gd name="T23" fmla="*/ 1 h 68"/>
                <a:gd name="T24" fmla="*/ 1 w 44"/>
                <a:gd name="T25" fmla="*/ 1 h 68"/>
                <a:gd name="T26" fmla="*/ 1 w 44"/>
                <a:gd name="T27" fmla="*/ 1 h 68"/>
                <a:gd name="T28" fmla="*/ 1 w 44"/>
                <a:gd name="T29" fmla="*/ 1 h 68"/>
                <a:gd name="T30" fmla="*/ 1 w 44"/>
                <a:gd name="T31" fmla="*/ 1 h 68"/>
                <a:gd name="T32" fmla="*/ 1 w 44"/>
                <a:gd name="T33" fmla="*/ 2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68">
                  <a:moveTo>
                    <a:pt x="44" y="68"/>
                  </a:moveTo>
                  <a:lnTo>
                    <a:pt x="38" y="62"/>
                  </a:lnTo>
                  <a:lnTo>
                    <a:pt x="31" y="54"/>
                  </a:lnTo>
                  <a:lnTo>
                    <a:pt x="23" y="42"/>
                  </a:lnTo>
                  <a:lnTo>
                    <a:pt x="15" y="32"/>
                  </a:lnTo>
                  <a:lnTo>
                    <a:pt x="7" y="20"/>
                  </a:lnTo>
                  <a:lnTo>
                    <a:pt x="2" y="11"/>
                  </a:lnTo>
                  <a:lnTo>
                    <a:pt x="0" y="3"/>
                  </a:lnTo>
                  <a:lnTo>
                    <a:pt x="2" y="0"/>
                  </a:lnTo>
                  <a:lnTo>
                    <a:pt x="7" y="1"/>
                  </a:lnTo>
                  <a:lnTo>
                    <a:pt x="13" y="7"/>
                  </a:lnTo>
                  <a:lnTo>
                    <a:pt x="18" y="17"/>
                  </a:lnTo>
                  <a:lnTo>
                    <a:pt x="25" y="30"/>
                  </a:lnTo>
                  <a:lnTo>
                    <a:pt x="31" y="42"/>
                  </a:lnTo>
                  <a:lnTo>
                    <a:pt x="36" y="54"/>
                  </a:lnTo>
                  <a:lnTo>
                    <a:pt x="40" y="63"/>
                  </a:lnTo>
                  <a:lnTo>
                    <a:pt x="44" y="6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2" name="Freeform 615">
              <a:extLst>
                <a:ext uri="{FF2B5EF4-FFF2-40B4-BE49-F238E27FC236}">
                  <a16:creationId xmlns:a16="http://schemas.microsoft.com/office/drawing/2014/main" id="{A6EB5102-24E0-4BF6-BA12-6754DEF3E4B0}"/>
                </a:ext>
              </a:extLst>
            </p:cNvPr>
            <p:cNvSpPr>
              <a:spLocks/>
            </p:cNvSpPr>
            <p:nvPr/>
          </p:nvSpPr>
          <p:spPr bwMode="auto">
            <a:xfrm>
              <a:off x="2654" y="677"/>
              <a:ext cx="86" cy="89"/>
            </a:xfrm>
            <a:custGeom>
              <a:avLst/>
              <a:gdLst>
                <a:gd name="T0" fmla="*/ 0 w 173"/>
                <a:gd name="T1" fmla="*/ 1 h 178"/>
                <a:gd name="T2" fmla="*/ 0 w 173"/>
                <a:gd name="T3" fmla="*/ 1 h 178"/>
                <a:gd name="T4" fmla="*/ 0 w 173"/>
                <a:gd name="T5" fmla="*/ 2 h 178"/>
                <a:gd name="T6" fmla="*/ 0 w 173"/>
                <a:gd name="T7" fmla="*/ 2 h 178"/>
                <a:gd name="T8" fmla="*/ 0 w 173"/>
                <a:gd name="T9" fmla="*/ 2 h 178"/>
                <a:gd name="T10" fmla="*/ 0 w 173"/>
                <a:gd name="T11" fmla="*/ 2 h 178"/>
                <a:gd name="T12" fmla="*/ 0 w 173"/>
                <a:gd name="T13" fmla="*/ 2 h 178"/>
                <a:gd name="T14" fmla="*/ 0 w 173"/>
                <a:gd name="T15" fmla="*/ 2 h 178"/>
                <a:gd name="T16" fmla="*/ 0 w 173"/>
                <a:gd name="T17" fmla="*/ 2 h 178"/>
                <a:gd name="T18" fmla="*/ 0 w 173"/>
                <a:gd name="T19" fmla="*/ 2 h 178"/>
                <a:gd name="T20" fmla="*/ 0 w 173"/>
                <a:gd name="T21" fmla="*/ 2 h 178"/>
                <a:gd name="T22" fmla="*/ 0 w 173"/>
                <a:gd name="T23" fmla="*/ 3 h 178"/>
                <a:gd name="T24" fmla="*/ 0 w 173"/>
                <a:gd name="T25" fmla="*/ 3 h 178"/>
                <a:gd name="T26" fmla="*/ 0 w 173"/>
                <a:gd name="T27" fmla="*/ 3 h 178"/>
                <a:gd name="T28" fmla="*/ 0 w 173"/>
                <a:gd name="T29" fmla="*/ 3 h 178"/>
                <a:gd name="T30" fmla="*/ 0 w 173"/>
                <a:gd name="T31" fmla="*/ 3 h 178"/>
                <a:gd name="T32" fmla="*/ 0 w 173"/>
                <a:gd name="T33" fmla="*/ 3 h 178"/>
                <a:gd name="T34" fmla="*/ 0 w 173"/>
                <a:gd name="T35" fmla="*/ 3 h 178"/>
                <a:gd name="T36" fmla="*/ 0 w 173"/>
                <a:gd name="T37" fmla="*/ 3 h 178"/>
                <a:gd name="T38" fmla="*/ 1 w 173"/>
                <a:gd name="T39" fmla="*/ 3 h 178"/>
                <a:gd name="T40" fmla="*/ 1 w 173"/>
                <a:gd name="T41" fmla="*/ 3 h 178"/>
                <a:gd name="T42" fmla="*/ 1 w 173"/>
                <a:gd name="T43" fmla="*/ 3 h 178"/>
                <a:gd name="T44" fmla="*/ 1 w 173"/>
                <a:gd name="T45" fmla="*/ 2 h 178"/>
                <a:gd name="T46" fmla="*/ 1 w 173"/>
                <a:gd name="T47" fmla="*/ 3 h 178"/>
                <a:gd name="T48" fmla="*/ 1 w 173"/>
                <a:gd name="T49" fmla="*/ 3 h 178"/>
                <a:gd name="T50" fmla="*/ 1 w 173"/>
                <a:gd name="T51" fmla="*/ 3 h 178"/>
                <a:gd name="T52" fmla="*/ 2 w 173"/>
                <a:gd name="T53" fmla="*/ 3 h 178"/>
                <a:gd name="T54" fmla="*/ 2 w 173"/>
                <a:gd name="T55" fmla="*/ 3 h 178"/>
                <a:gd name="T56" fmla="*/ 2 w 173"/>
                <a:gd name="T57" fmla="*/ 3 h 178"/>
                <a:gd name="T58" fmla="*/ 2 w 173"/>
                <a:gd name="T59" fmla="*/ 2 h 178"/>
                <a:gd name="T60" fmla="*/ 2 w 173"/>
                <a:gd name="T61" fmla="*/ 2 h 178"/>
                <a:gd name="T62" fmla="*/ 1 w 173"/>
                <a:gd name="T63" fmla="*/ 2 h 178"/>
                <a:gd name="T64" fmla="*/ 1 w 173"/>
                <a:gd name="T65" fmla="*/ 2 h 178"/>
                <a:gd name="T66" fmla="*/ 2 w 173"/>
                <a:gd name="T67" fmla="*/ 2 h 178"/>
                <a:gd name="T68" fmla="*/ 2 w 173"/>
                <a:gd name="T69" fmla="*/ 2 h 178"/>
                <a:gd name="T70" fmla="*/ 2 w 173"/>
                <a:gd name="T71" fmla="*/ 1 h 178"/>
                <a:gd name="T72" fmla="*/ 2 w 173"/>
                <a:gd name="T73" fmla="*/ 1 h 178"/>
                <a:gd name="T74" fmla="*/ 2 w 173"/>
                <a:gd name="T75" fmla="*/ 1 h 178"/>
                <a:gd name="T76" fmla="*/ 2 w 173"/>
                <a:gd name="T77" fmla="*/ 1 h 178"/>
                <a:gd name="T78" fmla="*/ 1 w 173"/>
                <a:gd name="T79" fmla="*/ 2 h 178"/>
                <a:gd name="T80" fmla="*/ 1 w 173"/>
                <a:gd name="T81" fmla="*/ 2 h 178"/>
                <a:gd name="T82" fmla="*/ 1 w 173"/>
                <a:gd name="T83" fmla="*/ 2 h 178"/>
                <a:gd name="T84" fmla="*/ 1 w 173"/>
                <a:gd name="T85" fmla="*/ 1 h 178"/>
                <a:gd name="T86" fmla="*/ 1 w 173"/>
                <a:gd name="T87" fmla="*/ 1 h 178"/>
                <a:gd name="T88" fmla="*/ 1 w 173"/>
                <a:gd name="T89" fmla="*/ 1 h 178"/>
                <a:gd name="T90" fmla="*/ 1 w 173"/>
                <a:gd name="T91" fmla="*/ 1 h 178"/>
                <a:gd name="T92" fmla="*/ 1 w 173"/>
                <a:gd name="T93" fmla="*/ 1 h 178"/>
                <a:gd name="T94" fmla="*/ 1 w 173"/>
                <a:gd name="T95" fmla="*/ 1 h 178"/>
                <a:gd name="T96" fmla="*/ 1 w 173"/>
                <a:gd name="T97" fmla="*/ 1 h 178"/>
                <a:gd name="T98" fmla="*/ 1 w 173"/>
                <a:gd name="T99" fmla="*/ 1 h 178"/>
                <a:gd name="T100" fmla="*/ 1 w 173"/>
                <a:gd name="T101" fmla="*/ 2 h 178"/>
                <a:gd name="T102" fmla="*/ 1 w 173"/>
                <a:gd name="T103" fmla="*/ 2 h 178"/>
                <a:gd name="T104" fmla="*/ 0 w 173"/>
                <a:gd name="T105" fmla="*/ 1 h 1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73" h="178">
                  <a:moveTo>
                    <a:pt x="43" y="39"/>
                  </a:moveTo>
                  <a:lnTo>
                    <a:pt x="37" y="41"/>
                  </a:lnTo>
                  <a:lnTo>
                    <a:pt x="31" y="43"/>
                  </a:lnTo>
                  <a:lnTo>
                    <a:pt x="25" y="46"/>
                  </a:lnTo>
                  <a:lnTo>
                    <a:pt x="20" y="52"/>
                  </a:lnTo>
                  <a:lnTo>
                    <a:pt x="16" y="58"/>
                  </a:lnTo>
                  <a:lnTo>
                    <a:pt x="15" y="65"/>
                  </a:lnTo>
                  <a:lnTo>
                    <a:pt x="16" y="74"/>
                  </a:lnTo>
                  <a:lnTo>
                    <a:pt x="22" y="83"/>
                  </a:lnTo>
                  <a:lnTo>
                    <a:pt x="28" y="87"/>
                  </a:lnTo>
                  <a:lnTo>
                    <a:pt x="34" y="87"/>
                  </a:lnTo>
                  <a:lnTo>
                    <a:pt x="40" y="85"/>
                  </a:lnTo>
                  <a:lnTo>
                    <a:pt x="43" y="83"/>
                  </a:lnTo>
                  <a:lnTo>
                    <a:pt x="48" y="88"/>
                  </a:lnTo>
                  <a:lnTo>
                    <a:pt x="52" y="91"/>
                  </a:lnTo>
                  <a:lnTo>
                    <a:pt x="56" y="95"/>
                  </a:lnTo>
                  <a:lnTo>
                    <a:pt x="59" y="99"/>
                  </a:lnTo>
                  <a:lnTo>
                    <a:pt x="61" y="103"/>
                  </a:lnTo>
                  <a:lnTo>
                    <a:pt x="61" y="104"/>
                  </a:lnTo>
                  <a:lnTo>
                    <a:pt x="58" y="104"/>
                  </a:lnTo>
                  <a:lnTo>
                    <a:pt x="52" y="103"/>
                  </a:lnTo>
                  <a:lnTo>
                    <a:pt x="46" y="102"/>
                  </a:lnTo>
                  <a:lnTo>
                    <a:pt x="42" y="102"/>
                  </a:lnTo>
                  <a:lnTo>
                    <a:pt x="38" y="100"/>
                  </a:lnTo>
                  <a:lnTo>
                    <a:pt x="37" y="98"/>
                  </a:lnTo>
                  <a:lnTo>
                    <a:pt x="35" y="95"/>
                  </a:lnTo>
                  <a:lnTo>
                    <a:pt x="30" y="91"/>
                  </a:lnTo>
                  <a:lnTo>
                    <a:pt x="25" y="90"/>
                  </a:lnTo>
                  <a:lnTo>
                    <a:pt x="16" y="91"/>
                  </a:lnTo>
                  <a:lnTo>
                    <a:pt x="8" y="95"/>
                  </a:lnTo>
                  <a:lnTo>
                    <a:pt x="4" y="100"/>
                  </a:lnTo>
                  <a:lnTo>
                    <a:pt x="0" y="109"/>
                  </a:lnTo>
                  <a:lnTo>
                    <a:pt x="0" y="118"/>
                  </a:lnTo>
                  <a:lnTo>
                    <a:pt x="2" y="124"/>
                  </a:lnTo>
                  <a:lnTo>
                    <a:pt x="3" y="127"/>
                  </a:lnTo>
                  <a:lnTo>
                    <a:pt x="5" y="130"/>
                  </a:lnTo>
                  <a:lnTo>
                    <a:pt x="6" y="133"/>
                  </a:lnTo>
                  <a:lnTo>
                    <a:pt x="10" y="135"/>
                  </a:lnTo>
                  <a:lnTo>
                    <a:pt x="15" y="137"/>
                  </a:lnTo>
                  <a:lnTo>
                    <a:pt x="20" y="138"/>
                  </a:lnTo>
                  <a:lnTo>
                    <a:pt x="26" y="138"/>
                  </a:lnTo>
                  <a:lnTo>
                    <a:pt x="31" y="137"/>
                  </a:lnTo>
                  <a:lnTo>
                    <a:pt x="36" y="136"/>
                  </a:lnTo>
                  <a:lnTo>
                    <a:pt x="40" y="134"/>
                  </a:lnTo>
                  <a:lnTo>
                    <a:pt x="42" y="132"/>
                  </a:lnTo>
                  <a:lnTo>
                    <a:pt x="45" y="128"/>
                  </a:lnTo>
                  <a:lnTo>
                    <a:pt x="51" y="127"/>
                  </a:lnTo>
                  <a:lnTo>
                    <a:pt x="56" y="129"/>
                  </a:lnTo>
                  <a:lnTo>
                    <a:pt x="59" y="130"/>
                  </a:lnTo>
                  <a:lnTo>
                    <a:pt x="50" y="138"/>
                  </a:lnTo>
                  <a:lnTo>
                    <a:pt x="42" y="150"/>
                  </a:lnTo>
                  <a:lnTo>
                    <a:pt x="38" y="163"/>
                  </a:lnTo>
                  <a:lnTo>
                    <a:pt x="42" y="172"/>
                  </a:lnTo>
                  <a:lnTo>
                    <a:pt x="45" y="174"/>
                  </a:lnTo>
                  <a:lnTo>
                    <a:pt x="50" y="177"/>
                  </a:lnTo>
                  <a:lnTo>
                    <a:pt x="56" y="178"/>
                  </a:lnTo>
                  <a:lnTo>
                    <a:pt x="60" y="177"/>
                  </a:lnTo>
                  <a:lnTo>
                    <a:pt x="66" y="175"/>
                  </a:lnTo>
                  <a:lnTo>
                    <a:pt x="71" y="174"/>
                  </a:lnTo>
                  <a:lnTo>
                    <a:pt x="74" y="171"/>
                  </a:lnTo>
                  <a:lnTo>
                    <a:pt x="78" y="167"/>
                  </a:lnTo>
                  <a:lnTo>
                    <a:pt x="81" y="159"/>
                  </a:lnTo>
                  <a:lnTo>
                    <a:pt x="81" y="150"/>
                  </a:lnTo>
                  <a:lnTo>
                    <a:pt x="80" y="142"/>
                  </a:lnTo>
                  <a:lnTo>
                    <a:pt x="76" y="135"/>
                  </a:lnTo>
                  <a:lnTo>
                    <a:pt x="74" y="132"/>
                  </a:lnTo>
                  <a:lnTo>
                    <a:pt x="74" y="128"/>
                  </a:lnTo>
                  <a:lnTo>
                    <a:pt x="76" y="126"/>
                  </a:lnTo>
                  <a:lnTo>
                    <a:pt x="79" y="125"/>
                  </a:lnTo>
                  <a:lnTo>
                    <a:pt x="81" y="126"/>
                  </a:lnTo>
                  <a:lnTo>
                    <a:pt x="83" y="128"/>
                  </a:lnTo>
                  <a:lnTo>
                    <a:pt x="84" y="134"/>
                  </a:lnTo>
                  <a:lnTo>
                    <a:pt x="86" y="140"/>
                  </a:lnTo>
                  <a:lnTo>
                    <a:pt x="88" y="145"/>
                  </a:lnTo>
                  <a:lnTo>
                    <a:pt x="92" y="151"/>
                  </a:lnTo>
                  <a:lnTo>
                    <a:pt x="102" y="152"/>
                  </a:lnTo>
                  <a:lnTo>
                    <a:pt x="113" y="145"/>
                  </a:lnTo>
                  <a:lnTo>
                    <a:pt x="118" y="150"/>
                  </a:lnTo>
                  <a:lnTo>
                    <a:pt x="124" y="153"/>
                  </a:lnTo>
                  <a:lnTo>
                    <a:pt x="130" y="156"/>
                  </a:lnTo>
                  <a:lnTo>
                    <a:pt x="139" y="157"/>
                  </a:lnTo>
                  <a:lnTo>
                    <a:pt x="145" y="155"/>
                  </a:lnTo>
                  <a:lnTo>
                    <a:pt x="152" y="151"/>
                  </a:lnTo>
                  <a:lnTo>
                    <a:pt x="158" y="144"/>
                  </a:lnTo>
                  <a:lnTo>
                    <a:pt x="163" y="134"/>
                  </a:lnTo>
                  <a:lnTo>
                    <a:pt x="163" y="133"/>
                  </a:lnTo>
                  <a:lnTo>
                    <a:pt x="163" y="132"/>
                  </a:lnTo>
                  <a:lnTo>
                    <a:pt x="162" y="130"/>
                  </a:lnTo>
                  <a:lnTo>
                    <a:pt x="162" y="129"/>
                  </a:lnTo>
                  <a:lnTo>
                    <a:pt x="159" y="125"/>
                  </a:lnTo>
                  <a:lnTo>
                    <a:pt x="155" y="118"/>
                  </a:lnTo>
                  <a:lnTo>
                    <a:pt x="148" y="113"/>
                  </a:lnTo>
                  <a:lnTo>
                    <a:pt x="136" y="113"/>
                  </a:lnTo>
                  <a:lnTo>
                    <a:pt x="129" y="114"/>
                  </a:lnTo>
                  <a:lnTo>
                    <a:pt x="125" y="112"/>
                  </a:lnTo>
                  <a:lnTo>
                    <a:pt x="120" y="109"/>
                  </a:lnTo>
                  <a:lnTo>
                    <a:pt x="117" y="105"/>
                  </a:lnTo>
                  <a:lnTo>
                    <a:pt x="122" y="99"/>
                  </a:lnTo>
                  <a:lnTo>
                    <a:pt x="127" y="94"/>
                  </a:lnTo>
                  <a:lnTo>
                    <a:pt x="133" y="89"/>
                  </a:lnTo>
                  <a:lnTo>
                    <a:pt x="137" y="84"/>
                  </a:lnTo>
                  <a:lnTo>
                    <a:pt x="149" y="85"/>
                  </a:lnTo>
                  <a:lnTo>
                    <a:pt x="157" y="83"/>
                  </a:lnTo>
                  <a:lnTo>
                    <a:pt x="164" y="80"/>
                  </a:lnTo>
                  <a:lnTo>
                    <a:pt x="170" y="73"/>
                  </a:lnTo>
                  <a:lnTo>
                    <a:pt x="172" y="66"/>
                  </a:lnTo>
                  <a:lnTo>
                    <a:pt x="173" y="59"/>
                  </a:lnTo>
                  <a:lnTo>
                    <a:pt x="171" y="52"/>
                  </a:lnTo>
                  <a:lnTo>
                    <a:pt x="166" y="45"/>
                  </a:lnTo>
                  <a:lnTo>
                    <a:pt x="160" y="41"/>
                  </a:lnTo>
                  <a:lnTo>
                    <a:pt x="151" y="39"/>
                  </a:lnTo>
                  <a:lnTo>
                    <a:pt x="142" y="41"/>
                  </a:lnTo>
                  <a:lnTo>
                    <a:pt x="134" y="44"/>
                  </a:lnTo>
                  <a:lnTo>
                    <a:pt x="129" y="50"/>
                  </a:lnTo>
                  <a:lnTo>
                    <a:pt x="128" y="54"/>
                  </a:lnTo>
                  <a:lnTo>
                    <a:pt x="128" y="59"/>
                  </a:lnTo>
                  <a:lnTo>
                    <a:pt x="129" y="64"/>
                  </a:lnTo>
                  <a:lnTo>
                    <a:pt x="124" y="71"/>
                  </a:lnTo>
                  <a:lnTo>
                    <a:pt x="117" y="76"/>
                  </a:lnTo>
                  <a:lnTo>
                    <a:pt x="111" y="81"/>
                  </a:lnTo>
                  <a:lnTo>
                    <a:pt x="107" y="83"/>
                  </a:lnTo>
                  <a:lnTo>
                    <a:pt x="105" y="81"/>
                  </a:lnTo>
                  <a:lnTo>
                    <a:pt x="103" y="79"/>
                  </a:lnTo>
                  <a:lnTo>
                    <a:pt x="101" y="76"/>
                  </a:lnTo>
                  <a:lnTo>
                    <a:pt x="97" y="75"/>
                  </a:lnTo>
                  <a:lnTo>
                    <a:pt x="101" y="68"/>
                  </a:lnTo>
                  <a:lnTo>
                    <a:pt x="103" y="60"/>
                  </a:lnTo>
                  <a:lnTo>
                    <a:pt x="104" y="53"/>
                  </a:lnTo>
                  <a:lnTo>
                    <a:pt x="105" y="49"/>
                  </a:lnTo>
                  <a:lnTo>
                    <a:pt x="113" y="43"/>
                  </a:lnTo>
                  <a:lnTo>
                    <a:pt x="119" y="35"/>
                  </a:lnTo>
                  <a:lnTo>
                    <a:pt x="122" y="27"/>
                  </a:lnTo>
                  <a:lnTo>
                    <a:pt x="121" y="19"/>
                  </a:lnTo>
                  <a:lnTo>
                    <a:pt x="117" y="11"/>
                  </a:lnTo>
                  <a:lnTo>
                    <a:pt x="111" y="5"/>
                  </a:lnTo>
                  <a:lnTo>
                    <a:pt x="103" y="1"/>
                  </a:lnTo>
                  <a:lnTo>
                    <a:pt x="94" y="0"/>
                  </a:lnTo>
                  <a:lnTo>
                    <a:pt x="89" y="1"/>
                  </a:lnTo>
                  <a:lnTo>
                    <a:pt x="83" y="5"/>
                  </a:lnTo>
                  <a:lnTo>
                    <a:pt x="79" y="8"/>
                  </a:lnTo>
                  <a:lnTo>
                    <a:pt x="74" y="12"/>
                  </a:lnTo>
                  <a:lnTo>
                    <a:pt x="71" y="15"/>
                  </a:lnTo>
                  <a:lnTo>
                    <a:pt x="69" y="19"/>
                  </a:lnTo>
                  <a:lnTo>
                    <a:pt x="68" y="22"/>
                  </a:lnTo>
                  <a:lnTo>
                    <a:pt x="68" y="27"/>
                  </a:lnTo>
                  <a:lnTo>
                    <a:pt x="71" y="34"/>
                  </a:lnTo>
                  <a:lnTo>
                    <a:pt x="74" y="39"/>
                  </a:lnTo>
                  <a:lnTo>
                    <a:pt x="79" y="44"/>
                  </a:lnTo>
                  <a:lnTo>
                    <a:pt x="83" y="46"/>
                  </a:lnTo>
                  <a:lnTo>
                    <a:pt x="84" y="54"/>
                  </a:lnTo>
                  <a:lnTo>
                    <a:pt x="83" y="61"/>
                  </a:lnTo>
                  <a:lnTo>
                    <a:pt x="83" y="67"/>
                  </a:lnTo>
                  <a:lnTo>
                    <a:pt x="83" y="71"/>
                  </a:lnTo>
                  <a:lnTo>
                    <a:pt x="79" y="71"/>
                  </a:lnTo>
                  <a:lnTo>
                    <a:pt x="75" y="72"/>
                  </a:lnTo>
                  <a:lnTo>
                    <a:pt x="73" y="74"/>
                  </a:lnTo>
                  <a:lnTo>
                    <a:pt x="72" y="74"/>
                  </a:lnTo>
                  <a:lnTo>
                    <a:pt x="66" y="67"/>
                  </a:lnTo>
                  <a:lnTo>
                    <a:pt x="63" y="54"/>
                  </a:lnTo>
                  <a:lnTo>
                    <a:pt x="56" y="44"/>
                  </a:lnTo>
                  <a:lnTo>
                    <a:pt x="43" y="39"/>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3" name="Freeform 616">
              <a:extLst>
                <a:ext uri="{FF2B5EF4-FFF2-40B4-BE49-F238E27FC236}">
                  <a16:creationId xmlns:a16="http://schemas.microsoft.com/office/drawing/2014/main" id="{A8094066-CA92-4A4C-B608-2CD1B7FFBB1E}"/>
                </a:ext>
              </a:extLst>
            </p:cNvPr>
            <p:cNvSpPr>
              <a:spLocks/>
            </p:cNvSpPr>
            <p:nvPr/>
          </p:nvSpPr>
          <p:spPr bwMode="auto">
            <a:xfrm>
              <a:off x="2593" y="794"/>
              <a:ext cx="89" cy="154"/>
            </a:xfrm>
            <a:custGeom>
              <a:avLst/>
              <a:gdLst>
                <a:gd name="T0" fmla="*/ 2 w 179"/>
                <a:gd name="T1" fmla="*/ 0 h 309"/>
                <a:gd name="T2" fmla="*/ 2 w 179"/>
                <a:gd name="T3" fmla="*/ 0 h 309"/>
                <a:gd name="T4" fmla="*/ 2 w 179"/>
                <a:gd name="T5" fmla="*/ 0 h 309"/>
                <a:gd name="T6" fmla="*/ 1 w 179"/>
                <a:gd name="T7" fmla="*/ 0 h 309"/>
                <a:gd name="T8" fmla="*/ 1 w 179"/>
                <a:gd name="T9" fmla="*/ 0 h 309"/>
                <a:gd name="T10" fmla="*/ 1 w 179"/>
                <a:gd name="T11" fmla="*/ 1 h 309"/>
                <a:gd name="T12" fmla="*/ 1 w 179"/>
                <a:gd name="T13" fmla="*/ 1 h 309"/>
                <a:gd name="T14" fmla="*/ 0 w 179"/>
                <a:gd name="T15" fmla="*/ 1 h 309"/>
                <a:gd name="T16" fmla="*/ 0 w 179"/>
                <a:gd name="T17" fmla="*/ 1 h 309"/>
                <a:gd name="T18" fmla="*/ 0 w 179"/>
                <a:gd name="T19" fmla="*/ 1 h 309"/>
                <a:gd name="T20" fmla="*/ 0 w 179"/>
                <a:gd name="T21" fmla="*/ 1 h 309"/>
                <a:gd name="T22" fmla="*/ 0 w 179"/>
                <a:gd name="T23" fmla="*/ 1 h 309"/>
                <a:gd name="T24" fmla="*/ 0 w 179"/>
                <a:gd name="T25" fmla="*/ 1 h 309"/>
                <a:gd name="T26" fmla="*/ 0 w 179"/>
                <a:gd name="T27" fmla="*/ 1 h 309"/>
                <a:gd name="T28" fmla="*/ 0 w 179"/>
                <a:gd name="T29" fmla="*/ 2 h 309"/>
                <a:gd name="T30" fmla="*/ 0 w 179"/>
                <a:gd name="T31" fmla="*/ 2 h 309"/>
                <a:gd name="T32" fmla="*/ 0 w 179"/>
                <a:gd name="T33" fmla="*/ 2 h 309"/>
                <a:gd name="T34" fmla="*/ 0 w 179"/>
                <a:gd name="T35" fmla="*/ 2 h 309"/>
                <a:gd name="T36" fmla="*/ 0 w 179"/>
                <a:gd name="T37" fmla="*/ 2 h 309"/>
                <a:gd name="T38" fmla="*/ 0 w 179"/>
                <a:gd name="T39" fmla="*/ 3 h 309"/>
                <a:gd name="T40" fmla="*/ 0 w 179"/>
                <a:gd name="T41" fmla="*/ 3 h 309"/>
                <a:gd name="T42" fmla="*/ 0 w 179"/>
                <a:gd name="T43" fmla="*/ 3 h 309"/>
                <a:gd name="T44" fmla="*/ 0 w 179"/>
                <a:gd name="T45" fmla="*/ 3 h 309"/>
                <a:gd name="T46" fmla="*/ 0 w 179"/>
                <a:gd name="T47" fmla="*/ 3 h 309"/>
                <a:gd name="T48" fmla="*/ 0 w 179"/>
                <a:gd name="T49" fmla="*/ 3 h 309"/>
                <a:gd name="T50" fmla="*/ 0 w 179"/>
                <a:gd name="T51" fmla="*/ 4 h 309"/>
                <a:gd name="T52" fmla="*/ 1 w 179"/>
                <a:gd name="T53" fmla="*/ 4 h 309"/>
                <a:gd name="T54" fmla="*/ 1 w 179"/>
                <a:gd name="T55" fmla="*/ 4 h 309"/>
                <a:gd name="T56" fmla="*/ 1 w 179"/>
                <a:gd name="T57" fmla="*/ 4 h 309"/>
                <a:gd name="T58" fmla="*/ 1 w 179"/>
                <a:gd name="T59" fmla="*/ 4 h 309"/>
                <a:gd name="T60" fmla="*/ 1 w 179"/>
                <a:gd name="T61" fmla="*/ 4 h 309"/>
                <a:gd name="T62" fmla="*/ 1 w 179"/>
                <a:gd name="T63" fmla="*/ 4 h 309"/>
                <a:gd name="T64" fmla="*/ 1 w 179"/>
                <a:gd name="T65" fmla="*/ 4 h 309"/>
                <a:gd name="T66" fmla="*/ 1 w 179"/>
                <a:gd name="T67" fmla="*/ 3 h 309"/>
                <a:gd name="T68" fmla="*/ 2 w 179"/>
                <a:gd name="T69" fmla="*/ 3 h 309"/>
                <a:gd name="T70" fmla="*/ 2 w 179"/>
                <a:gd name="T71" fmla="*/ 3 h 309"/>
                <a:gd name="T72" fmla="*/ 2 w 179"/>
                <a:gd name="T73" fmla="*/ 3 h 309"/>
                <a:gd name="T74" fmla="*/ 2 w 179"/>
                <a:gd name="T75" fmla="*/ 3 h 309"/>
                <a:gd name="T76" fmla="*/ 2 w 179"/>
                <a:gd name="T77" fmla="*/ 3 h 309"/>
                <a:gd name="T78" fmla="*/ 2 w 179"/>
                <a:gd name="T79" fmla="*/ 2 h 309"/>
                <a:gd name="T80" fmla="*/ 2 w 179"/>
                <a:gd name="T81" fmla="*/ 2 h 309"/>
                <a:gd name="T82" fmla="*/ 2 w 179"/>
                <a:gd name="T83" fmla="*/ 2 h 309"/>
                <a:gd name="T84" fmla="*/ 2 w 179"/>
                <a:gd name="T85" fmla="*/ 1 h 309"/>
                <a:gd name="T86" fmla="*/ 2 w 179"/>
                <a:gd name="T87" fmla="*/ 1 h 309"/>
                <a:gd name="T88" fmla="*/ 2 w 179"/>
                <a:gd name="T89" fmla="*/ 0 h 309"/>
                <a:gd name="T90" fmla="*/ 2 w 179"/>
                <a:gd name="T91" fmla="*/ 0 h 309"/>
                <a:gd name="T92" fmla="*/ 2 w 179"/>
                <a:gd name="T93" fmla="*/ 0 h 309"/>
                <a:gd name="T94" fmla="*/ 2 w 179"/>
                <a:gd name="T95" fmla="*/ 0 h 309"/>
                <a:gd name="T96" fmla="*/ 2 w 179"/>
                <a:gd name="T97" fmla="*/ 0 h 309"/>
                <a:gd name="T98" fmla="*/ 2 w 179"/>
                <a:gd name="T99" fmla="*/ 0 h 309"/>
                <a:gd name="T100" fmla="*/ 2 w 179"/>
                <a:gd name="T101" fmla="*/ 0 h 309"/>
                <a:gd name="T102" fmla="*/ 2 w 179"/>
                <a:gd name="T103" fmla="*/ 0 h 309"/>
                <a:gd name="T104" fmla="*/ 2 w 179"/>
                <a:gd name="T105" fmla="*/ 0 h 309"/>
                <a:gd name="T106" fmla="*/ 2 w 179"/>
                <a:gd name="T107" fmla="*/ 0 h 3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9" h="309">
                  <a:moveTo>
                    <a:pt x="177" y="0"/>
                  </a:moveTo>
                  <a:lnTo>
                    <a:pt x="162" y="20"/>
                  </a:lnTo>
                  <a:lnTo>
                    <a:pt x="146" y="37"/>
                  </a:lnTo>
                  <a:lnTo>
                    <a:pt x="127" y="51"/>
                  </a:lnTo>
                  <a:lnTo>
                    <a:pt x="109" y="61"/>
                  </a:lnTo>
                  <a:lnTo>
                    <a:pt x="89" y="69"/>
                  </a:lnTo>
                  <a:lnTo>
                    <a:pt x="70" y="75"/>
                  </a:lnTo>
                  <a:lnTo>
                    <a:pt x="51" y="77"/>
                  </a:lnTo>
                  <a:lnTo>
                    <a:pt x="33" y="77"/>
                  </a:lnTo>
                  <a:lnTo>
                    <a:pt x="34" y="84"/>
                  </a:lnTo>
                  <a:lnTo>
                    <a:pt x="34" y="92"/>
                  </a:lnTo>
                  <a:lnTo>
                    <a:pt x="33" y="100"/>
                  </a:lnTo>
                  <a:lnTo>
                    <a:pt x="30" y="110"/>
                  </a:lnTo>
                  <a:lnTo>
                    <a:pt x="26" y="119"/>
                  </a:lnTo>
                  <a:lnTo>
                    <a:pt x="19" y="128"/>
                  </a:lnTo>
                  <a:lnTo>
                    <a:pt x="11" y="135"/>
                  </a:lnTo>
                  <a:lnTo>
                    <a:pt x="0" y="142"/>
                  </a:lnTo>
                  <a:lnTo>
                    <a:pt x="12" y="161"/>
                  </a:lnTo>
                  <a:lnTo>
                    <a:pt x="20" y="187"/>
                  </a:lnTo>
                  <a:lnTo>
                    <a:pt x="21" y="211"/>
                  </a:lnTo>
                  <a:lnTo>
                    <a:pt x="12" y="232"/>
                  </a:lnTo>
                  <a:lnTo>
                    <a:pt x="20" y="235"/>
                  </a:lnTo>
                  <a:lnTo>
                    <a:pt x="29" y="240"/>
                  </a:lnTo>
                  <a:lnTo>
                    <a:pt x="40" y="246"/>
                  </a:lnTo>
                  <a:lnTo>
                    <a:pt x="51" y="252"/>
                  </a:lnTo>
                  <a:lnTo>
                    <a:pt x="61" y="263"/>
                  </a:lnTo>
                  <a:lnTo>
                    <a:pt x="72" y="276"/>
                  </a:lnTo>
                  <a:lnTo>
                    <a:pt x="80" y="290"/>
                  </a:lnTo>
                  <a:lnTo>
                    <a:pt x="86" y="309"/>
                  </a:lnTo>
                  <a:lnTo>
                    <a:pt x="90" y="299"/>
                  </a:lnTo>
                  <a:lnTo>
                    <a:pt x="96" y="286"/>
                  </a:lnTo>
                  <a:lnTo>
                    <a:pt x="104" y="274"/>
                  </a:lnTo>
                  <a:lnTo>
                    <a:pt x="113" y="264"/>
                  </a:lnTo>
                  <a:lnTo>
                    <a:pt x="123" y="254"/>
                  </a:lnTo>
                  <a:lnTo>
                    <a:pt x="134" y="247"/>
                  </a:lnTo>
                  <a:lnTo>
                    <a:pt x="147" y="241"/>
                  </a:lnTo>
                  <a:lnTo>
                    <a:pt x="161" y="239"/>
                  </a:lnTo>
                  <a:lnTo>
                    <a:pt x="154" y="225"/>
                  </a:lnTo>
                  <a:lnTo>
                    <a:pt x="150" y="208"/>
                  </a:lnTo>
                  <a:lnTo>
                    <a:pt x="152" y="188"/>
                  </a:lnTo>
                  <a:lnTo>
                    <a:pt x="165" y="168"/>
                  </a:lnTo>
                  <a:lnTo>
                    <a:pt x="154" y="135"/>
                  </a:lnTo>
                  <a:lnTo>
                    <a:pt x="150" y="103"/>
                  </a:lnTo>
                  <a:lnTo>
                    <a:pt x="151" y="74"/>
                  </a:lnTo>
                  <a:lnTo>
                    <a:pt x="156" y="52"/>
                  </a:lnTo>
                  <a:lnTo>
                    <a:pt x="161" y="39"/>
                  </a:lnTo>
                  <a:lnTo>
                    <a:pt x="166" y="27"/>
                  </a:lnTo>
                  <a:lnTo>
                    <a:pt x="172" y="15"/>
                  </a:lnTo>
                  <a:lnTo>
                    <a:pt x="177" y="9"/>
                  </a:lnTo>
                  <a:lnTo>
                    <a:pt x="179" y="7"/>
                  </a:lnTo>
                  <a:lnTo>
                    <a:pt x="179" y="5"/>
                  </a:lnTo>
                  <a:lnTo>
                    <a:pt x="178" y="4"/>
                  </a:lnTo>
                  <a:lnTo>
                    <a:pt x="177" y="2"/>
                  </a:lnTo>
                  <a:lnTo>
                    <a:pt x="177"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4" name="Freeform 617">
              <a:extLst>
                <a:ext uri="{FF2B5EF4-FFF2-40B4-BE49-F238E27FC236}">
                  <a16:creationId xmlns:a16="http://schemas.microsoft.com/office/drawing/2014/main" id="{E43562D2-AD16-47FE-A80A-0BE137D6C188}"/>
                </a:ext>
              </a:extLst>
            </p:cNvPr>
            <p:cNvSpPr>
              <a:spLocks/>
            </p:cNvSpPr>
            <p:nvPr/>
          </p:nvSpPr>
          <p:spPr bwMode="auto">
            <a:xfrm>
              <a:off x="2820" y="755"/>
              <a:ext cx="167" cy="128"/>
            </a:xfrm>
            <a:custGeom>
              <a:avLst/>
              <a:gdLst>
                <a:gd name="T0" fmla="*/ 3 w 334"/>
                <a:gd name="T1" fmla="*/ 0 h 256"/>
                <a:gd name="T2" fmla="*/ 3 w 334"/>
                <a:gd name="T3" fmla="*/ 1 h 256"/>
                <a:gd name="T4" fmla="*/ 2 w 334"/>
                <a:gd name="T5" fmla="*/ 1 h 256"/>
                <a:gd name="T6" fmla="*/ 2 w 334"/>
                <a:gd name="T7" fmla="*/ 1 h 256"/>
                <a:gd name="T8" fmla="*/ 2 w 334"/>
                <a:gd name="T9" fmla="*/ 1 h 256"/>
                <a:gd name="T10" fmla="*/ 2 w 334"/>
                <a:gd name="T11" fmla="*/ 1 h 256"/>
                <a:gd name="T12" fmla="*/ 1 w 334"/>
                <a:gd name="T13" fmla="*/ 1 h 256"/>
                <a:gd name="T14" fmla="*/ 1 w 334"/>
                <a:gd name="T15" fmla="*/ 1 h 256"/>
                <a:gd name="T16" fmla="*/ 1 w 334"/>
                <a:gd name="T17" fmla="*/ 1 h 256"/>
                <a:gd name="T18" fmla="*/ 1 w 334"/>
                <a:gd name="T19" fmla="*/ 1 h 256"/>
                <a:gd name="T20" fmla="*/ 1 w 334"/>
                <a:gd name="T21" fmla="*/ 1 h 256"/>
                <a:gd name="T22" fmla="*/ 1 w 334"/>
                <a:gd name="T23" fmla="*/ 1 h 256"/>
                <a:gd name="T24" fmla="*/ 0 w 334"/>
                <a:gd name="T25" fmla="*/ 1 h 256"/>
                <a:gd name="T26" fmla="*/ 1 w 334"/>
                <a:gd name="T27" fmla="*/ 1 h 256"/>
                <a:gd name="T28" fmla="*/ 1 w 334"/>
                <a:gd name="T29" fmla="*/ 1 h 256"/>
                <a:gd name="T30" fmla="*/ 1 w 334"/>
                <a:gd name="T31" fmla="*/ 2 h 256"/>
                <a:gd name="T32" fmla="*/ 1 w 334"/>
                <a:gd name="T33" fmla="*/ 2 h 256"/>
                <a:gd name="T34" fmla="*/ 2 w 334"/>
                <a:gd name="T35" fmla="*/ 2 h 256"/>
                <a:gd name="T36" fmla="*/ 2 w 334"/>
                <a:gd name="T37" fmla="*/ 3 h 256"/>
                <a:gd name="T38" fmla="*/ 2 w 334"/>
                <a:gd name="T39" fmla="*/ 3 h 256"/>
                <a:gd name="T40" fmla="*/ 2 w 334"/>
                <a:gd name="T41" fmla="*/ 3 h 256"/>
                <a:gd name="T42" fmla="*/ 2 w 334"/>
                <a:gd name="T43" fmla="*/ 3 h 256"/>
                <a:gd name="T44" fmla="*/ 2 w 334"/>
                <a:gd name="T45" fmla="*/ 4 h 256"/>
                <a:gd name="T46" fmla="*/ 2 w 334"/>
                <a:gd name="T47" fmla="*/ 4 h 256"/>
                <a:gd name="T48" fmla="*/ 3 w 334"/>
                <a:gd name="T49" fmla="*/ 4 h 256"/>
                <a:gd name="T50" fmla="*/ 3 w 334"/>
                <a:gd name="T51" fmla="*/ 4 h 256"/>
                <a:gd name="T52" fmla="*/ 3 w 334"/>
                <a:gd name="T53" fmla="*/ 4 h 256"/>
                <a:gd name="T54" fmla="*/ 3 w 334"/>
                <a:gd name="T55" fmla="*/ 4 h 256"/>
                <a:gd name="T56" fmla="*/ 3 w 334"/>
                <a:gd name="T57" fmla="*/ 4 h 256"/>
                <a:gd name="T58" fmla="*/ 3 w 334"/>
                <a:gd name="T59" fmla="*/ 4 h 256"/>
                <a:gd name="T60" fmla="*/ 4 w 334"/>
                <a:gd name="T61" fmla="*/ 4 h 256"/>
                <a:gd name="T62" fmla="*/ 4 w 334"/>
                <a:gd name="T63" fmla="*/ 4 h 256"/>
                <a:gd name="T64" fmla="*/ 4 w 334"/>
                <a:gd name="T65" fmla="*/ 4 h 256"/>
                <a:gd name="T66" fmla="*/ 5 w 334"/>
                <a:gd name="T67" fmla="*/ 4 h 256"/>
                <a:gd name="T68" fmla="*/ 5 w 334"/>
                <a:gd name="T69" fmla="*/ 4 h 256"/>
                <a:gd name="T70" fmla="*/ 5 w 334"/>
                <a:gd name="T71" fmla="*/ 4 h 256"/>
                <a:gd name="T72" fmla="*/ 6 w 334"/>
                <a:gd name="T73" fmla="*/ 4 h 256"/>
                <a:gd name="T74" fmla="*/ 6 w 334"/>
                <a:gd name="T75" fmla="*/ 4 h 256"/>
                <a:gd name="T76" fmla="*/ 5 w 334"/>
                <a:gd name="T77" fmla="*/ 4 h 256"/>
                <a:gd name="T78" fmla="*/ 5 w 334"/>
                <a:gd name="T79" fmla="*/ 4 h 256"/>
                <a:gd name="T80" fmla="*/ 5 w 334"/>
                <a:gd name="T81" fmla="*/ 4 h 256"/>
                <a:gd name="T82" fmla="*/ 5 w 334"/>
                <a:gd name="T83" fmla="*/ 3 h 256"/>
                <a:gd name="T84" fmla="*/ 5 w 334"/>
                <a:gd name="T85" fmla="*/ 3 h 256"/>
                <a:gd name="T86" fmla="*/ 5 w 334"/>
                <a:gd name="T87" fmla="*/ 3 h 256"/>
                <a:gd name="T88" fmla="*/ 5 w 334"/>
                <a:gd name="T89" fmla="*/ 2 h 256"/>
                <a:gd name="T90" fmla="*/ 5 w 334"/>
                <a:gd name="T91" fmla="*/ 2 h 256"/>
                <a:gd name="T92" fmla="*/ 5 w 334"/>
                <a:gd name="T93" fmla="*/ 2 h 256"/>
                <a:gd name="T94" fmla="*/ 5 w 334"/>
                <a:gd name="T95" fmla="*/ 2 h 256"/>
                <a:gd name="T96" fmla="*/ 5 w 334"/>
                <a:gd name="T97" fmla="*/ 2 h 256"/>
                <a:gd name="T98" fmla="*/ 4 w 334"/>
                <a:gd name="T99" fmla="*/ 2 h 256"/>
                <a:gd name="T100" fmla="*/ 4 w 334"/>
                <a:gd name="T101" fmla="*/ 1 h 256"/>
                <a:gd name="T102" fmla="*/ 4 w 334"/>
                <a:gd name="T103" fmla="*/ 1 h 256"/>
                <a:gd name="T104" fmla="*/ 4 w 334"/>
                <a:gd name="T105" fmla="*/ 1 h 256"/>
                <a:gd name="T106" fmla="*/ 4 w 334"/>
                <a:gd name="T107" fmla="*/ 1 h 256"/>
                <a:gd name="T108" fmla="*/ 4 w 334"/>
                <a:gd name="T109" fmla="*/ 1 h 256"/>
                <a:gd name="T110" fmla="*/ 4 w 334"/>
                <a:gd name="T111" fmla="*/ 1 h 256"/>
                <a:gd name="T112" fmla="*/ 4 w 334"/>
                <a:gd name="T113" fmla="*/ 1 h 256"/>
                <a:gd name="T114" fmla="*/ 3 w 334"/>
                <a:gd name="T115" fmla="*/ 1 h 256"/>
                <a:gd name="T116" fmla="*/ 3 w 334"/>
                <a:gd name="T117" fmla="*/ 1 h 256"/>
                <a:gd name="T118" fmla="*/ 3 w 334"/>
                <a:gd name="T119" fmla="*/ 1 h 256"/>
                <a:gd name="T120" fmla="*/ 3 w 334"/>
                <a:gd name="T121" fmla="*/ 0 h 2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34" h="256">
                  <a:moveTo>
                    <a:pt x="152" y="0"/>
                  </a:moveTo>
                  <a:lnTo>
                    <a:pt x="141" y="3"/>
                  </a:lnTo>
                  <a:lnTo>
                    <a:pt x="126" y="9"/>
                  </a:lnTo>
                  <a:lnTo>
                    <a:pt x="108" y="15"/>
                  </a:lnTo>
                  <a:lnTo>
                    <a:pt x="91" y="21"/>
                  </a:lnTo>
                  <a:lnTo>
                    <a:pt x="71" y="26"/>
                  </a:lnTo>
                  <a:lnTo>
                    <a:pt x="54" y="31"/>
                  </a:lnTo>
                  <a:lnTo>
                    <a:pt x="37" y="34"/>
                  </a:lnTo>
                  <a:lnTo>
                    <a:pt x="22" y="35"/>
                  </a:lnTo>
                  <a:lnTo>
                    <a:pt x="15" y="34"/>
                  </a:lnTo>
                  <a:lnTo>
                    <a:pt x="9" y="33"/>
                  </a:lnTo>
                  <a:lnTo>
                    <a:pt x="4" y="32"/>
                  </a:lnTo>
                  <a:lnTo>
                    <a:pt x="0" y="32"/>
                  </a:lnTo>
                  <a:lnTo>
                    <a:pt x="17" y="44"/>
                  </a:lnTo>
                  <a:lnTo>
                    <a:pt x="35" y="59"/>
                  </a:lnTo>
                  <a:lnTo>
                    <a:pt x="48" y="76"/>
                  </a:lnTo>
                  <a:lnTo>
                    <a:pt x="62" y="97"/>
                  </a:lnTo>
                  <a:lnTo>
                    <a:pt x="73" y="118"/>
                  </a:lnTo>
                  <a:lnTo>
                    <a:pt x="82" y="141"/>
                  </a:lnTo>
                  <a:lnTo>
                    <a:pt x="89" y="167"/>
                  </a:lnTo>
                  <a:lnTo>
                    <a:pt x="93" y="191"/>
                  </a:lnTo>
                  <a:lnTo>
                    <a:pt x="101" y="191"/>
                  </a:lnTo>
                  <a:lnTo>
                    <a:pt x="113" y="195"/>
                  </a:lnTo>
                  <a:lnTo>
                    <a:pt x="124" y="199"/>
                  </a:lnTo>
                  <a:lnTo>
                    <a:pt x="138" y="207"/>
                  </a:lnTo>
                  <a:lnTo>
                    <a:pt x="151" y="216"/>
                  </a:lnTo>
                  <a:lnTo>
                    <a:pt x="162" y="228"/>
                  </a:lnTo>
                  <a:lnTo>
                    <a:pt x="173" y="241"/>
                  </a:lnTo>
                  <a:lnTo>
                    <a:pt x="181" y="256"/>
                  </a:lnTo>
                  <a:lnTo>
                    <a:pt x="191" y="248"/>
                  </a:lnTo>
                  <a:lnTo>
                    <a:pt x="204" y="241"/>
                  </a:lnTo>
                  <a:lnTo>
                    <a:pt x="220" y="234"/>
                  </a:lnTo>
                  <a:lnTo>
                    <a:pt x="238" y="229"/>
                  </a:lnTo>
                  <a:lnTo>
                    <a:pt x="259" y="228"/>
                  </a:lnTo>
                  <a:lnTo>
                    <a:pt x="282" y="229"/>
                  </a:lnTo>
                  <a:lnTo>
                    <a:pt x="308" y="235"/>
                  </a:lnTo>
                  <a:lnTo>
                    <a:pt x="334" y="246"/>
                  </a:lnTo>
                  <a:lnTo>
                    <a:pt x="326" y="237"/>
                  </a:lnTo>
                  <a:lnTo>
                    <a:pt x="318" y="226"/>
                  </a:lnTo>
                  <a:lnTo>
                    <a:pt x="311" y="212"/>
                  </a:lnTo>
                  <a:lnTo>
                    <a:pt x="306" y="196"/>
                  </a:lnTo>
                  <a:lnTo>
                    <a:pt x="303" y="177"/>
                  </a:lnTo>
                  <a:lnTo>
                    <a:pt x="304" y="158"/>
                  </a:lnTo>
                  <a:lnTo>
                    <a:pt x="310" y="135"/>
                  </a:lnTo>
                  <a:lnTo>
                    <a:pt x="320" y="109"/>
                  </a:lnTo>
                  <a:lnTo>
                    <a:pt x="305" y="106"/>
                  </a:lnTo>
                  <a:lnTo>
                    <a:pt x="289" y="101"/>
                  </a:lnTo>
                  <a:lnTo>
                    <a:pt x="274" y="95"/>
                  </a:lnTo>
                  <a:lnTo>
                    <a:pt x="259" y="86"/>
                  </a:lnTo>
                  <a:lnTo>
                    <a:pt x="248" y="74"/>
                  </a:lnTo>
                  <a:lnTo>
                    <a:pt x="238" y="59"/>
                  </a:lnTo>
                  <a:lnTo>
                    <a:pt x="234" y="39"/>
                  </a:lnTo>
                  <a:lnTo>
                    <a:pt x="233" y="16"/>
                  </a:lnTo>
                  <a:lnTo>
                    <a:pt x="223" y="18"/>
                  </a:lnTo>
                  <a:lnTo>
                    <a:pt x="215" y="19"/>
                  </a:lnTo>
                  <a:lnTo>
                    <a:pt x="205" y="21"/>
                  </a:lnTo>
                  <a:lnTo>
                    <a:pt x="196" y="19"/>
                  </a:lnTo>
                  <a:lnTo>
                    <a:pt x="185" y="17"/>
                  </a:lnTo>
                  <a:lnTo>
                    <a:pt x="175" y="14"/>
                  </a:lnTo>
                  <a:lnTo>
                    <a:pt x="164" y="8"/>
                  </a:lnTo>
                  <a:lnTo>
                    <a:pt x="152"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5" name="Freeform 618">
              <a:extLst>
                <a:ext uri="{FF2B5EF4-FFF2-40B4-BE49-F238E27FC236}">
                  <a16:creationId xmlns:a16="http://schemas.microsoft.com/office/drawing/2014/main" id="{19E2CB62-FF60-4960-9272-EB307403A79F}"/>
                </a:ext>
              </a:extLst>
            </p:cNvPr>
            <p:cNvSpPr>
              <a:spLocks/>
            </p:cNvSpPr>
            <p:nvPr/>
          </p:nvSpPr>
          <p:spPr bwMode="auto">
            <a:xfrm>
              <a:off x="2734" y="564"/>
              <a:ext cx="147" cy="180"/>
            </a:xfrm>
            <a:custGeom>
              <a:avLst/>
              <a:gdLst>
                <a:gd name="T0" fmla="*/ 4 w 293"/>
                <a:gd name="T1" fmla="*/ 2 h 361"/>
                <a:gd name="T2" fmla="*/ 4 w 293"/>
                <a:gd name="T3" fmla="*/ 2 h 361"/>
                <a:gd name="T4" fmla="*/ 3 w 293"/>
                <a:gd name="T5" fmla="*/ 3 h 361"/>
                <a:gd name="T6" fmla="*/ 2 w 293"/>
                <a:gd name="T7" fmla="*/ 3 h 361"/>
                <a:gd name="T8" fmla="*/ 2 w 293"/>
                <a:gd name="T9" fmla="*/ 4 h 361"/>
                <a:gd name="T10" fmla="*/ 2 w 293"/>
                <a:gd name="T11" fmla="*/ 4 h 361"/>
                <a:gd name="T12" fmla="*/ 2 w 293"/>
                <a:gd name="T13" fmla="*/ 5 h 361"/>
                <a:gd name="T14" fmla="*/ 1 w 293"/>
                <a:gd name="T15" fmla="*/ 5 h 361"/>
                <a:gd name="T16" fmla="*/ 1 w 293"/>
                <a:gd name="T17" fmla="*/ 5 h 361"/>
                <a:gd name="T18" fmla="*/ 1 w 293"/>
                <a:gd name="T19" fmla="*/ 5 h 361"/>
                <a:gd name="T20" fmla="*/ 1 w 293"/>
                <a:gd name="T21" fmla="*/ 5 h 361"/>
                <a:gd name="T22" fmla="*/ 1 w 293"/>
                <a:gd name="T23" fmla="*/ 5 h 361"/>
                <a:gd name="T24" fmla="*/ 1 w 293"/>
                <a:gd name="T25" fmla="*/ 5 h 361"/>
                <a:gd name="T26" fmla="*/ 0 w 293"/>
                <a:gd name="T27" fmla="*/ 5 h 361"/>
                <a:gd name="T28" fmla="*/ 1 w 293"/>
                <a:gd name="T29" fmla="*/ 5 h 361"/>
                <a:gd name="T30" fmla="*/ 1 w 293"/>
                <a:gd name="T31" fmla="*/ 4 h 361"/>
                <a:gd name="T32" fmla="*/ 2 w 293"/>
                <a:gd name="T33" fmla="*/ 4 h 361"/>
                <a:gd name="T34" fmla="*/ 2 w 293"/>
                <a:gd name="T35" fmla="*/ 3 h 361"/>
                <a:gd name="T36" fmla="*/ 2 w 293"/>
                <a:gd name="T37" fmla="*/ 3 h 361"/>
                <a:gd name="T38" fmla="*/ 2 w 293"/>
                <a:gd name="T39" fmla="*/ 2 h 361"/>
                <a:gd name="T40" fmla="*/ 2 w 293"/>
                <a:gd name="T41" fmla="*/ 2 h 361"/>
                <a:gd name="T42" fmla="*/ 2 w 293"/>
                <a:gd name="T43" fmla="*/ 2 h 361"/>
                <a:gd name="T44" fmla="*/ 2 w 293"/>
                <a:gd name="T45" fmla="*/ 1 h 361"/>
                <a:gd name="T46" fmla="*/ 2 w 293"/>
                <a:gd name="T47" fmla="*/ 1 h 361"/>
                <a:gd name="T48" fmla="*/ 3 w 293"/>
                <a:gd name="T49" fmla="*/ 0 h 361"/>
                <a:gd name="T50" fmla="*/ 3 w 293"/>
                <a:gd name="T51" fmla="*/ 0 h 361"/>
                <a:gd name="T52" fmla="*/ 4 w 293"/>
                <a:gd name="T53" fmla="*/ 0 h 361"/>
                <a:gd name="T54" fmla="*/ 4 w 293"/>
                <a:gd name="T55" fmla="*/ 0 h 361"/>
                <a:gd name="T56" fmla="*/ 4 w 293"/>
                <a:gd name="T57" fmla="*/ 0 h 361"/>
                <a:gd name="T58" fmla="*/ 4 w 293"/>
                <a:gd name="T59" fmla="*/ 0 h 361"/>
                <a:gd name="T60" fmla="*/ 4 w 293"/>
                <a:gd name="T61" fmla="*/ 1 h 361"/>
                <a:gd name="T62" fmla="*/ 5 w 293"/>
                <a:gd name="T63" fmla="*/ 1 h 361"/>
                <a:gd name="T64" fmla="*/ 5 w 293"/>
                <a:gd name="T65" fmla="*/ 1 h 361"/>
                <a:gd name="T66" fmla="*/ 5 w 293"/>
                <a:gd name="T67" fmla="*/ 2 h 361"/>
                <a:gd name="T68" fmla="*/ 4 w 293"/>
                <a:gd name="T69" fmla="*/ 2 h 361"/>
                <a:gd name="T70" fmla="*/ 4 w 293"/>
                <a:gd name="T71" fmla="*/ 2 h 3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3" h="361">
                  <a:moveTo>
                    <a:pt x="256" y="175"/>
                  </a:moveTo>
                  <a:lnTo>
                    <a:pt x="247" y="175"/>
                  </a:lnTo>
                  <a:lnTo>
                    <a:pt x="230" y="175"/>
                  </a:lnTo>
                  <a:lnTo>
                    <a:pt x="209" y="178"/>
                  </a:lnTo>
                  <a:lnTo>
                    <a:pt x="185" y="183"/>
                  </a:lnTo>
                  <a:lnTo>
                    <a:pt x="160" y="194"/>
                  </a:lnTo>
                  <a:lnTo>
                    <a:pt x="134" y="211"/>
                  </a:lnTo>
                  <a:lnTo>
                    <a:pt x="112" y="235"/>
                  </a:lnTo>
                  <a:lnTo>
                    <a:pt x="95" y="270"/>
                  </a:lnTo>
                  <a:lnTo>
                    <a:pt x="89" y="286"/>
                  </a:lnTo>
                  <a:lnTo>
                    <a:pt x="85" y="301"/>
                  </a:lnTo>
                  <a:lnTo>
                    <a:pt x="80" y="314"/>
                  </a:lnTo>
                  <a:lnTo>
                    <a:pt x="76" y="324"/>
                  </a:lnTo>
                  <a:lnTo>
                    <a:pt x="71" y="333"/>
                  </a:lnTo>
                  <a:lnTo>
                    <a:pt x="65" y="341"/>
                  </a:lnTo>
                  <a:lnTo>
                    <a:pt x="61" y="346"/>
                  </a:lnTo>
                  <a:lnTo>
                    <a:pt x="54" y="348"/>
                  </a:lnTo>
                  <a:lnTo>
                    <a:pt x="47" y="349"/>
                  </a:lnTo>
                  <a:lnTo>
                    <a:pt x="39" y="351"/>
                  </a:lnTo>
                  <a:lnTo>
                    <a:pt x="31" y="352"/>
                  </a:lnTo>
                  <a:lnTo>
                    <a:pt x="24" y="354"/>
                  </a:lnTo>
                  <a:lnTo>
                    <a:pt x="17" y="355"/>
                  </a:lnTo>
                  <a:lnTo>
                    <a:pt x="11" y="357"/>
                  </a:lnTo>
                  <a:lnTo>
                    <a:pt x="5" y="359"/>
                  </a:lnTo>
                  <a:lnTo>
                    <a:pt x="1" y="361"/>
                  </a:lnTo>
                  <a:lnTo>
                    <a:pt x="1" y="360"/>
                  </a:lnTo>
                  <a:lnTo>
                    <a:pt x="1" y="359"/>
                  </a:lnTo>
                  <a:lnTo>
                    <a:pt x="0" y="357"/>
                  </a:lnTo>
                  <a:lnTo>
                    <a:pt x="0" y="356"/>
                  </a:lnTo>
                  <a:lnTo>
                    <a:pt x="24" y="345"/>
                  </a:lnTo>
                  <a:lnTo>
                    <a:pt x="42" y="329"/>
                  </a:lnTo>
                  <a:lnTo>
                    <a:pt x="55" y="309"/>
                  </a:lnTo>
                  <a:lnTo>
                    <a:pt x="64" y="287"/>
                  </a:lnTo>
                  <a:lnTo>
                    <a:pt x="69" y="265"/>
                  </a:lnTo>
                  <a:lnTo>
                    <a:pt x="71" y="244"/>
                  </a:lnTo>
                  <a:lnTo>
                    <a:pt x="72" y="226"/>
                  </a:lnTo>
                  <a:lnTo>
                    <a:pt x="72" y="213"/>
                  </a:lnTo>
                  <a:lnTo>
                    <a:pt x="72" y="202"/>
                  </a:lnTo>
                  <a:lnTo>
                    <a:pt x="69" y="187"/>
                  </a:lnTo>
                  <a:lnTo>
                    <a:pt x="65" y="172"/>
                  </a:lnTo>
                  <a:lnTo>
                    <a:pt x="61" y="155"/>
                  </a:lnTo>
                  <a:lnTo>
                    <a:pt x="70" y="152"/>
                  </a:lnTo>
                  <a:lnTo>
                    <a:pt x="81" y="147"/>
                  </a:lnTo>
                  <a:lnTo>
                    <a:pt x="93" y="137"/>
                  </a:lnTo>
                  <a:lnTo>
                    <a:pt x="104" y="126"/>
                  </a:lnTo>
                  <a:lnTo>
                    <a:pt x="114" y="112"/>
                  </a:lnTo>
                  <a:lnTo>
                    <a:pt x="119" y="96"/>
                  </a:lnTo>
                  <a:lnTo>
                    <a:pt x="120" y="80"/>
                  </a:lnTo>
                  <a:lnTo>
                    <a:pt x="117" y="64"/>
                  </a:lnTo>
                  <a:lnTo>
                    <a:pt x="130" y="62"/>
                  </a:lnTo>
                  <a:lnTo>
                    <a:pt x="145" y="58"/>
                  </a:lnTo>
                  <a:lnTo>
                    <a:pt x="163" y="52"/>
                  </a:lnTo>
                  <a:lnTo>
                    <a:pt x="181" y="43"/>
                  </a:lnTo>
                  <a:lnTo>
                    <a:pt x="200" y="34"/>
                  </a:lnTo>
                  <a:lnTo>
                    <a:pt x="216" y="22"/>
                  </a:lnTo>
                  <a:lnTo>
                    <a:pt x="229" y="12"/>
                  </a:lnTo>
                  <a:lnTo>
                    <a:pt x="238" y="0"/>
                  </a:lnTo>
                  <a:lnTo>
                    <a:pt x="237" y="14"/>
                  </a:lnTo>
                  <a:lnTo>
                    <a:pt x="239" y="30"/>
                  </a:lnTo>
                  <a:lnTo>
                    <a:pt x="242" y="47"/>
                  </a:lnTo>
                  <a:lnTo>
                    <a:pt x="248" y="65"/>
                  </a:lnTo>
                  <a:lnTo>
                    <a:pt x="256" y="82"/>
                  </a:lnTo>
                  <a:lnTo>
                    <a:pt x="267" y="97"/>
                  </a:lnTo>
                  <a:lnTo>
                    <a:pt x="279" y="110"/>
                  </a:lnTo>
                  <a:lnTo>
                    <a:pt x="293" y="119"/>
                  </a:lnTo>
                  <a:lnTo>
                    <a:pt x="284" y="120"/>
                  </a:lnTo>
                  <a:lnTo>
                    <a:pt x="274" y="124"/>
                  </a:lnTo>
                  <a:lnTo>
                    <a:pt x="266" y="128"/>
                  </a:lnTo>
                  <a:lnTo>
                    <a:pt x="257" y="135"/>
                  </a:lnTo>
                  <a:lnTo>
                    <a:pt x="252" y="142"/>
                  </a:lnTo>
                  <a:lnTo>
                    <a:pt x="249" y="152"/>
                  </a:lnTo>
                  <a:lnTo>
                    <a:pt x="251" y="163"/>
                  </a:lnTo>
                  <a:lnTo>
                    <a:pt x="256" y="175"/>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6" name="Freeform 619">
              <a:extLst>
                <a:ext uri="{FF2B5EF4-FFF2-40B4-BE49-F238E27FC236}">
                  <a16:creationId xmlns:a16="http://schemas.microsoft.com/office/drawing/2014/main" id="{2D68F01A-E2E0-44CB-B96D-DDBCE1E52C86}"/>
                </a:ext>
              </a:extLst>
            </p:cNvPr>
            <p:cNvSpPr>
              <a:spLocks/>
            </p:cNvSpPr>
            <p:nvPr/>
          </p:nvSpPr>
          <p:spPr bwMode="auto">
            <a:xfrm>
              <a:off x="2686" y="566"/>
              <a:ext cx="86" cy="176"/>
            </a:xfrm>
            <a:custGeom>
              <a:avLst/>
              <a:gdLst>
                <a:gd name="T0" fmla="*/ 1 w 173"/>
                <a:gd name="T1" fmla="*/ 6 h 351"/>
                <a:gd name="T2" fmla="*/ 1 w 173"/>
                <a:gd name="T3" fmla="*/ 6 h 351"/>
                <a:gd name="T4" fmla="*/ 1 w 173"/>
                <a:gd name="T5" fmla="*/ 6 h 351"/>
                <a:gd name="T6" fmla="*/ 0 w 173"/>
                <a:gd name="T7" fmla="*/ 6 h 351"/>
                <a:gd name="T8" fmla="*/ 0 w 173"/>
                <a:gd name="T9" fmla="*/ 6 h 351"/>
                <a:gd name="T10" fmla="*/ 1 w 173"/>
                <a:gd name="T11" fmla="*/ 5 h 351"/>
                <a:gd name="T12" fmla="*/ 1 w 173"/>
                <a:gd name="T13" fmla="*/ 5 h 351"/>
                <a:gd name="T14" fmla="*/ 1 w 173"/>
                <a:gd name="T15" fmla="*/ 5 h 351"/>
                <a:gd name="T16" fmla="*/ 1 w 173"/>
                <a:gd name="T17" fmla="*/ 5 h 351"/>
                <a:gd name="T18" fmla="*/ 1 w 173"/>
                <a:gd name="T19" fmla="*/ 5 h 351"/>
                <a:gd name="T20" fmla="*/ 1 w 173"/>
                <a:gd name="T21" fmla="*/ 5 h 351"/>
                <a:gd name="T22" fmla="*/ 1 w 173"/>
                <a:gd name="T23" fmla="*/ 5 h 351"/>
                <a:gd name="T24" fmla="*/ 1 w 173"/>
                <a:gd name="T25" fmla="*/ 5 h 351"/>
                <a:gd name="T26" fmla="*/ 1 w 173"/>
                <a:gd name="T27" fmla="*/ 5 h 351"/>
                <a:gd name="T28" fmla="*/ 1 w 173"/>
                <a:gd name="T29" fmla="*/ 5 h 351"/>
                <a:gd name="T30" fmla="*/ 0 w 173"/>
                <a:gd name="T31" fmla="*/ 5 h 351"/>
                <a:gd name="T32" fmla="*/ 0 w 173"/>
                <a:gd name="T33" fmla="*/ 5 h 351"/>
                <a:gd name="T34" fmla="*/ 0 w 173"/>
                <a:gd name="T35" fmla="*/ 5 h 351"/>
                <a:gd name="T36" fmla="*/ 0 w 173"/>
                <a:gd name="T37" fmla="*/ 5 h 351"/>
                <a:gd name="T38" fmla="*/ 0 w 173"/>
                <a:gd name="T39" fmla="*/ 5 h 351"/>
                <a:gd name="T40" fmla="*/ 0 w 173"/>
                <a:gd name="T41" fmla="*/ 5 h 351"/>
                <a:gd name="T42" fmla="*/ 0 w 173"/>
                <a:gd name="T43" fmla="*/ 5 h 351"/>
                <a:gd name="T44" fmla="*/ 0 w 173"/>
                <a:gd name="T45" fmla="*/ 5 h 351"/>
                <a:gd name="T46" fmla="*/ 0 w 173"/>
                <a:gd name="T47" fmla="*/ 4 h 351"/>
                <a:gd name="T48" fmla="*/ 0 w 173"/>
                <a:gd name="T49" fmla="*/ 4 h 351"/>
                <a:gd name="T50" fmla="*/ 0 w 173"/>
                <a:gd name="T51" fmla="*/ 4 h 351"/>
                <a:gd name="T52" fmla="*/ 0 w 173"/>
                <a:gd name="T53" fmla="*/ 4 h 351"/>
                <a:gd name="T54" fmla="*/ 0 w 173"/>
                <a:gd name="T55" fmla="*/ 4 h 351"/>
                <a:gd name="T56" fmla="*/ 0 w 173"/>
                <a:gd name="T57" fmla="*/ 4 h 351"/>
                <a:gd name="T58" fmla="*/ 0 w 173"/>
                <a:gd name="T59" fmla="*/ 4 h 351"/>
                <a:gd name="T60" fmla="*/ 0 w 173"/>
                <a:gd name="T61" fmla="*/ 4 h 351"/>
                <a:gd name="T62" fmla="*/ 0 w 173"/>
                <a:gd name="T63" fmla="*/ 4 h 351"/>
                <a:gd name="T64" fmla="*/ 0 w 173"/>
                <a:gd name="T65" fmla="*/ 4 h 351"/>
                <a:gd name="T66" fmla="*/ 0 w 173"/>
                <a:gd name="T67" fmla="*/ 3 h 351"/>
                <a:gd name="T68" fmla="*/ 0 w 173"/>
                <a:gd name="T69" fmla="*/ 2 h 351"/>
                <a:gd name="T70" fmla="*/ 1 w 173"/>
                <a:gd name="T71" fmla="*/ 1 h 351"/>
                <a:gd name="T72" fmla="*/ 2 w 173"/>
                <a:gd name="T73" fmla="*/ 1 h 351"/>
                <a:gd name="T74" fmla="*/ 2 w 173"/>
                <a:gd name="T75" fmla="*/ 1 h 351"/>
                <a:gd name="T76" fmla="*/ 2 w 173"/>
                <a:gd name="T77" fmla="*/ 0 h 351"/>
                <a:gd name="T78" fmla="*/ 2 w 173"/>
                <a:gd name="T79" fmla="*/ 1 h 351"/>
                <a:gd name="T80" fmla="*/ 2 w 173"/>
                <a:gd name="T81" fmla="*/ 1 h 351"/>
                <a:gd name="T82" fmla="*/ 2 w 173"/>
                <a:gd name="T83" fmla="*/ 1 h 351"/>
                <a:gd name="T84" fmla="*/ 2 w 173"/>
                <a:gd name="T85" fmla="*/ 2 h 351"/>
                <a:gd name="T86" fmla="*/ 2 w 173"/>
                <a:gd name="T87" fmla="*/ 3 h 351"/>
                <a:gd name="T88" fmla="*/ 2 w 173"/>
                <a:gd name="T89" fmla="*/ 3 h 351"/>
                <a:gd name="T90" fmla="*/ 2 w 173"/>
                <a:gd name="T91" fmla="*/ 4 h 351"/>
                <a:gd name="T92" fmla="*/ 2 w 173"/>
                <a:gd name="T93" fmla="*/ 4 h 351"/>
                <a:gd name="T94" fmla="*/ 2 w 173"/>
                <a:gd name="T95" fmla="*/ 5 h 351"/>
                <a:gd name="T96" fmla="*/ 2 w 173"/>
                <a:gd name="T97" fmla="*/ 5 h 351"/>
                <a:gd name="T98" fmla="*/ 1 w 173"/>
                <a:gd name="T99" fmla="*/ 6 h 3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3" h="351">
                  <a:moveTo>
                    <a:pt x="97" y="351"/>
                  </a:moveTo>
                  <a:lnTo>
                    <a:pt x="94" y="347"/>
                  </a:lnTo>
                  <a:lnTo>
                    <a:pt x="90" y="340"/>
                  </a:lnTo>
                  <a:lnTo>
                    <a:pt x="83" y="335"/>
                  </a:lnTo>
                  <a:lnTo>
                    <a:pt x="71" y="335"/>
                  </a:lnTo>
                  <a:lnTo>
                    <a:pt x="64" y="336"/>
                  </a:lnTo>
                  <a:lnTo>
                    <a:pt x="60" y="334"/>
                  </a:lnTo>
                  <a:lnTo>
                    <a:pt x="55" y="331"/>
                  </a:lnTo>
                  <a:lnTo>
                    <a:pt x="52" y="327"/>
                  </a:lnTo>
                  <a:lnTo>
                    <a:pt x="57" y="321"/>
                  </a:lnTo>
                  <a:lnTo>
                    <a:pt x="62" y="316"/>
                  </a:lnTo>
                  <a:lnTo>
                    <a:pt x="68" y="311"/>
                  </a:lnTo>
                  <a:lnTo>
                    <a:pt x="72" y="306"/>
                  </a:lnTo>
                  <a:lnTo>
                    <a:pt x="84" y="307"/>
                  </a:lnTo>
                  <a:lnTo>
                    <a:pt x="92" y="305"/>
                  </a:lnTo>
                  <a:lnTo>
                    <a:pt x="99" y="302"/>
                  </a:lnTo>
                  <a:lnTo>
                    <a:pt x="105" y="295"/>
                  </a:lnTo>
                  <a:lnTo>
                    <a:pt x="107" y="291"/>
                  </a:lnTo>
                  <a:lnTo>
                    <a:pt x="108" y="288"/>
                  </a:lnTo>
                  <a:lnTo>
                    <a:pt x="108" y="284"/>
                  </a:lnTo>
                  <a:lnTo>
                    <a:pt x="108" y="281"/>
                  </a:lnTo>
                  <a:lnTo>
                    <a:pt x="107" y="278"/>
                  </a:lnTo>
                  <a:lnTo>
                    <a:pt x="106" y="274"/>
                  </a:lnTo>
                  <a:lnTo>
                    <a:pt x="103" y="271"/>
                  </a:lnTo>
                  <a:lnTo>
                    <a:pt x="101" y="267"/>
                  </a:lnTo>
                  <a:lnTo>
                    <a:pt x="95" y="263"/>
                  </a:lnTo>
                  <a:lnTo>
                    <a:pt x="86" y="261"/>
                  </a:lnTo>
                  <a:lnTo>
                    <a:pt x="77" y="263"/>
                  </a:lnTo>
                  <a:lnTo>
                    <a:pt x="69" y="266"/>
                  </a:lnTo>
                  <a:lnTo>
                    <a:pt x="64" y="272"/>
                  </a:lnTo>
                  <a:lnTo>
                    <a:pt x="63" y="276"/>
                  </a:lnTo>
                  <a:lnTo>
                    <a:pt x="63" y="281"/>
                  </a:lnTo>
                  <a:lnTo>
                    <a:pt x="64" y="286"/>
                  </a:lnTo>
                  <a:lnTo>
                    <a:pt x="59" y="293"/>
                  </a:lnTo>
                  <a:lnTo>
                    <a:pt x="52" y="298"/>
                  </a:lnTo>
                  <a:lnTo>
                    <a:pt x="46" y="303"/>
                  </a:lnTo>
                  <a:lnTo>
                    <a:pt x="42" y="305"/>
                  </a:lnTo>
                  <a:lnTo>
                    <a:pt x="40" y="303"/>
                  </a:lnTo>
                  <a:lnTo>
                    <a:pt x="38" y="301"/>
                  </a:lnTo>
                  <a:lnTo>
                    <a:pt x="36" y="298"/>
                  </a:lnTo>
                  <a:lnTo>
                    <a:pt x="32" y="297"/>
                  </a:lnTo>
                  <a:lnTo>
                    <a:pt x="36" y="290"/>
                  </a:lnTo>
                  <a:lnTo>
                    <a:pt x="38" y="282"/>
                  </a:lnTo>
                  <a:lnTo>
                    <a:pt x="39" y="275"/>
                  </a:lnTo>
                  <a:lnTo>
                    <a:pt x="40" y="271"/>
                  </a:lnTo>
                  <a:lnTo>
                    <a:pt x="47" y="266"/>
                  </a:lnTo>
                  <a:lnTo>
                    <a:pt x="52" y="261"/>
                  </a:lnTo>
                  <a:lnTo>
                    <a:pt x="55" y="254"/>
                  </a:lnTo>
                  <a:lnTo>
                    <a:pt x="57" y="249"/>
                  </a:lnTo>
                  <a:lnTo>
                    <a:pt x="57" y="246"/>
                  </a:lnTo>
                  <a:lnTo>
                    <a:pt x="57" y="244"/>
                  </a:lnTo>
                  <a:lnTo>
                    <a:pt x="57" y="243"/>
                  </a:lnTo>
                  <a:lnTo>
                    <a:pt x="56" y="241"/>
                  </a:lnTo>
                  <a:lnTo>
                    <a:pt x="54" y="235"/>
                  </a:lnTo>
                  <a:lnTo>
                    <a:pt x="51" y="230"/>
                  </a:lnTo>
                  <a:lnTo>
                    <a:pt x="45" y="227"/>
                  </a:lnTo>
                  <a:lnTo>
                    <a:pt x="37" y="223"/>
                  </a:lnTo>
                  <a:lnTo>
                    <a:pt x="32" y="222"/>
                  </a:lnTo>
                  <a:lnTo>
                    <a:pt x="27" y="222"/>
                  </a:lnTo>
                  <a:lnTo>
                    <a:pt x="24" y="225"/>
                  </a:lnTo>
                  <a:lnTo>
                    <a:pt x="21" y="226"/>
                  </a:lnTo>
                  <a:lnTo>
                    <a:pt x="17" y="228"/>
                  </a:lnTo>
                  <a:lnTo>
                    <a:pt x="15" y="229"/>
                  </a:lnTo>
                  <a:lnTo>
                    <a:pt x="11" y="231"/>
                  </a:lnTo>
                  <a:lnTo>
                    <a:pt x="9" y="234"/>
                  </a:lnTo>
                  <a:lnTo>
                    <a:pt x="0" y="201"/>
                  </a:lnTo>
                  <a:lnTo>
                    <a:pt x="2" y="167"/>
                  </a:lnTo>
                  <a:lnTo>
                    <a:pt x="16" y="133"/>
                  </a:lnTo>
                  <a:lnTo>
                    <a:pt x="37" y="100"/>
                  </a:lnTo>
                  <a:lnTo>
                    <a:pt x="63" y="70"/>
                  </a:lnTo>
                  <a:lnTo>
                    <a:pt x="92" y="45"/>
                  </a:lnTo>
                  <a:lnTo>
                    <a:pt x="121" y="25"/>
                  </a:lnTo>
                  <a:lnTo>
                    <a:pt x="147" y="11"/>
                  </a:lnTo>
                  <a:lnTo>
                    <a:pt x="151" y="10"/>
                  </a:lnTo>
                  <a:lnTo>
                    <a:pt x="155" y="7"/>
                  </a:lnTo>
                  <a:lnTo>
                    <a:pt x="161" y="4"/>
                  </a:lnTo>
                  <a:lnTo>
                    <a:pt x="167" y="2"/>
                  </a:lnTo>
                  <a:lnTo>
                    <a:pt x="170" y="0"/>
                  </a:lnTo>
                  <a:lnTo>
                    <a:pt x="173" y="0"/>
                  </a:lnTo>
                  <a:lnTo>
                    <a:pt x="173" y="2"/>
                  </a:lnTo>
                  <a:lnTo>
                    <a:pt x="169" y="8"/>
                  </a:lnTo>
                  <a:lnTo>
                    <a:pt x="159" y="23"/>
                  </a:lnTo>
                  <a:lnTo>
                    <a:pt x="150" y="42"/>
                  </a:lnTo>
                  <a:lnTo>
                    <a:pt x="143" y="63"/>
                  </a:lnTo>
                  <a:lnTo>
                    <a:pt x="140" y="84"/>
                  </a:lnTo>
                  <a:lnTo>
                    <a:pt x="143" y="97"/>
                  </a:lnTo>
                  <a:lnTo>
                    <a:pt x="146" y="113"/>
                  </a:lnTo>
                  <a:lnTo>
                    <a:pt x="152" y="130"/>
                  </a:lnTo>
                  <a:lnTo>
                    <a:pt x="158" y="150"/>
                  </a:lnTo>
                  <a:lnTo>
                    <a:pt x="162" y="167"/>
                  </a:lnTo>
                  <a:lnTo>
                    <a:pt x="166" y="182"/>
                  </a:lnTo>
                  <a:lnTo>
                    <a:pt x="169" y="197"/>
                  </a:lnTo>
                  <a:lnTo>
                    <a:pt x="169" y="208"/>
                  </a:lnTo>
                  <a:lnTo>
                    <a:pt x="169" y="221"/>
                  </a:lnTo>
                  <a:lnTo>
                    <a:pt x="168" y="239"/>
                  </a:lnTo>
                  <a:lnTo>
                    <a:pt x="166" y="260"/>
                  </a:lnTo>
                  <a:lnTo>
                    <a:pt x="161" y="282"/>
                  </a:lnTo>
                  <a:lnTo>
                    <a:pt x="152" y="304"/>
                  </a:lnTo>
                  <a:lnTo>
                    <a:pt x="139" y="324"/>
                  </a:lnTo>
                  <a:lnTo>
                    <a:pt x="121" y="340"/>
                  </a:lnTo>
                  <a:lnTo>
                    <a:pt x="97" y="351"/>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7" name="Freeform 620">
              <a:extLst>
                <a:ext uri="{FF2B5EF4-FFF2-40B4-BE49-F238E27FC236}">
                  <a16:creationId xmlns:a16="http://schemas.microsoft.com/office/drawing/2014/main" id="{F09B31C0-DAB2-4714-888A-A6E2BDC4D7A0}"/>
                </a:ext>
              </a:extLst>
            </p:cNvPr>
            <p:cNvSpPr>
              <a:spLocks/>
            </p:cNvSpPr>
            <p:nvPr/>
          </p:nvSpPr>
          <p:spPr bwMode="auto">
            <a:xfrm>
              <a:off x="2551" y="651"/>
              <a:ext cx="422" cy="296"/>
            </a:xfrm>
            <a:custGeom>
              <a:avLst/>
              <a:gdLst>
                <a:gd name="T0" fmla="*/ 7 w 844"/>
                <a:gd name="T1" fmla="*/ 7 h 593"/>
                <a:gd name="T2" fmla="*/ 6 w 844"/>
                <a:gd name="T3" fmla="*/ 8 h 593"/>
                <a:gd name="T4" fmla="*/ 6 w 844"/>
                <a:gd name="T5" fmla="*/ 8 h 593"/>
                <a:gd name="T6" fmla="*/ 5 w 844"/>
                <a:gd name="T7" fmla="*/ 7 h 593"/>
                <a:gd name="T8" fmla="*/ 5 w 844"/>
                <a:gd name="T9" fmla="*/ 7 h 593"/>
                <a:gd name="T10" fmla="*/ 4 w 844"/>
                <a:gd name="T11" fmla="*/ 6 h 593"/>
                <a:gd name="T12" fmla="*/ 4 w 844"/>
                <a:gd name="T13" fmla="*/ 4 h 593"/>
                <a:gd name="T14" fmla="*/ 5 w 844"/>
                <a:gd name="T15" fmla="*/ 3 h 593"/>
                <a:gd name="T16" fmla="*/ 5 w 844"/>
                <a:gd name="T17" fmla="*/ 3 h 593"/>
                <a:gd name="T18" fmla="*/ 5 w 844"/>
                <a:gd name="T19" fmla="*/ 3 h 593"/>
                <a:gd name="T20" fmla="*/ 4 w 844"/>
                <a:gd name="T21" fmla="*/ 5 h 593"/>
                <a:gd name="T22" fmla="*/ 3 w 844"/>
                <a:gd name="T23" fmla="*/ 5 h 593"/>
                <a:gd name="T24" fmla="*/ 2 w 844"/>
                <a:gd name="T25" fmla="*/ 5 h 593"/>
                <a:gd name="T26" fmla="*/ 1 w 844"/>
                <a:gd name="T27" fmla="*/ 5 h 593"/>
                <a:gd name="T28" fmla="*/ 1 w 844"/>
                <a:gd name="T29" fmla="*/ 4 h 593"/>
                <a:gd name="T30" fmla="*/ 2 w 844"/>
                <a:gd name="T31" fmla="*/ 4 h 593"/>
                <a:gd name="T32" fmla="*/ 3 w 844"/>
                <a:gd name="T33" fmla="*/ 3 h 593"/>
                <a:gd name="T34" fmla="*/ 4 w 844"/>
                <a:gd name="T35" fmla="*/ 2 h 593"/>
                <a:gd name="T36" fmla="*/ 4 w 844"/>
                <a:gd name="T37" fmla="*/ 2 h 593"/>
                <a:gd name="T38" fmla="*/ 5 w 844"/>
                <a:gd name="T39" fmla="*/ 2 h 593"/>
                <a:gd name="T40" fmla="*/ 4 w 844"/>
                <a:gd name="T41" fmla="*/ 3 h 593"/>
                <a:gd name="T42" fmla="*/ 4 w 844"/>
                <a:gd name="T43" fmla="*/ 3 h 593"/>
                <a:gd name="T44" fmla="*/ 5 w 844"/>
                <a:gd name="T45" fmla="*/ 3 h 593"/>
                <a:gd name="T46" fmla="*/ 5 w 844"/>
                <a:gd name="T47" fmla="*/ 3 h 593"/>
                <a:gd name="T48" fmla="*/ 5 w 844"/>
                <a:gd name="T49" fmla="*/ 2 h 593"/>
                <a:gd name="T50" fmla="*/ 5 w 844"/>
                <a:gd name="T51" fmla="*/ 3 h 593"/>
                <a:gd name="T52" fmla="*/ 6 w 844"/>
                <a:gd name="T53" fmla="*/ 3 h 593"/>
                <a:gd name="T54" fmla="*/ 6 w 844"/>
                <a:gd name="T55" fmla="*/ 3 h 593"/>
                <a:gd name="T56" fmla="*/ 7 w 844"/>
                <a:gd name="T57" fmla="*/ 2 h 593"/>
                <a:gd name="T58" fmla="*/ 7 w 844"/>
                <a:gd name="T59" fmla="*/ 2 h 593"/>
                <a:gd name="T60" fmla="*/ 8 w 844"/>
                <a:gd name="T61" fmla="*/ 1 h 593"/>
                <a:gd name="T62" fmla="*/ 9 w 844"/>
                <a:gd name="T63" fmla="*/ 0 h 593"/>
                <a:gd name="T64" fmla="*/ 10 w 844"/>
                <a:gd name="T65" fmla="*/ 0 h 593"/>
                <a:gd name="T66" fmla="*/ 11 w 844"/>
                <a:gd name="T67" fmla="*/ 0 h 593"/>
                <a:gd name="T68" fmla="*/ 12 w 844"/>
                <a:gd name="T69" fmla="*/ 0 h 593"/>
                <a:gd name="T70" fmla="*/ 13 w 844"/>
                <a:gd name="T71" fmla="*/ 0 h 593"/>
                <a:gd name="T72" fmla="*/ 14 w 844"/>
                <a:gd name="T73" fmla="*/ 0 h 593"/>
                <a:gd name="T74" fmla="*/ 12 w 844"/>
                <a:gd name="T75" fmla="*/ 2 h 593"/>
                <a:gd name="T76" fmla="*/ 11 w 844"/>
                <a:gd name="T77" fmla="*/ 3 h 593"/>
                <a:gd name="T78" fmla="*/ 9 w 844"/>
                <a:gd name="T79" fmla="*/ 3 h 593"/>
                <a:gd name="T80" fmla="*/ 8 w 844"/>
                <a:gd name="T81" fmla="*/ 3 h 593"/>
                <a:gd name="T82" fmla="*/ 7 w 844"/>
                <a:gd name="T83" fmla="*/ 3 h 593"/>
                <a:gd name="T84" fmla="*/ 7 w 844"/>
                <a:gd name="T85" fmla="*/ 2 h 593"/>
                <a:gd name="T86" fmla="*/ 6 w 844"/>
                <a:gd name="T87" fmla="*/ 3 h 593"/>
                <a:gd name="T88" fmla="*/ 6 w 844"/>
                <a:gd name="T89" fmla="*/ 3 h 593"/>
                <a:gd name="T90" fmla="*/ 7 w 844"/>
                <a:gd name="T91" fmla="*/ 3 h 593"/>
                <a:gd name="T92" fmla="*/ 7 w 844"/>
                <a:gd name="T93" fmla="*/ 3 h 593"/>
                <a:gd name="T94" fmla="*/ 9 w 844"/>
                <a:gd name="T95" fmla="*/ 3 h 593"/>
                <a:gd name="T96" fmla="*/ 10 w 844"/>
                <a:gd name="T97" fmla="*/ 4 h 593"/>
                <a:gd name="T98" fmla="*/ 10 w 844"/>
                <a:gd name="T99" fmla="*/ 6 h 593"/>
                <a:gd name="T100" fmla="*/ 10 w 844"/>
                <a:gd name="T101" fmla="*/ 6 h 593"/>
                <a:gd name="T102" fmla="*/ 8 w 844"/>
                <a:gd name="T103" fmla="*/ 6 h 593"/>
                <a:gd name="T104" fmla="*/ 7 w 844"/>
                <a:gd name="T105" fmla="*/ 6 h 593"/>
                <a:gd name="T106" fmla="*/ 7 w 844"/>
                <a:gd name="T107" fmla="*/ 5 h 593"/>
                <a:gd name="T108" fmla="*/ 6 w 844"/>
                <a:gd name="T109" fmla="*/ 3 h 593"/>
                <a:gd name="T110" fmla="*/ 6 w 844"/>
                <a:gd name="T111" fmla="*/ 3 h 593"/>
                <a:gd name="T112" fmla="*/ 5 w 844"/>
                <a:gd name="T113" fmla="*/ 3 h 593"/>
                <a:gd name="T114" fmla="*/ 6 w 844"/>
                <a:gd name="T115" fmla="*/ 3 h 593"/>
                <a:gd name="T116" fmla="*/ 6 w 844"/>
                <a:gd name="T117" fmla="*/ 4 h 5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4" h="593">
                  <a:moveTo>
                    <a:pt x="402" y="349"/>
                  </a:moveTo>
                  <a:lnTo>
                    <a:pt x="410" y="391"/>
                  </a:lnTo>
                  <a:lnTo>
                    <a:pt x="410" y="435"/>
                  </a:lnTo>
                  <a:lnTo>
                    <a:pt x="404" y="474"/>
                  </a:lnTo>
                  <a:lnTo>
                    <a:pt x="391" y="505"/>
                  </a:lnTo>
                  <a:lnTo>
                    <a:pt x="383" y="517"/>
                  </a:lnTo>
                  <a:lnTo>
                    <a:pt x="376" y="528"/>
                  </a:lnTo>
                  <a:lnTo>
                    <a:pt x="369" y="538"/>
                  </a:lnTo>
                  <a:lnTo>
                    <a:pt x="363" y="549"/>
                  </a:lnTo>
                  <a:lnTo>
                    <a:pt x="357" y="558"/>
                  </a:lnTo>
                  <a:lnTo>
                    <a:pt x="353" y="570"/>
                  </a:lnTo>
                  <a:lnTo>
                    <a:pt x="349" y="580"/>
                  </a:lnTo>
                  <a:lnTo>
                    <a:pt x="346" y="593"/>
                  </a:lnTo>
                  <a:lnTo>
                    <a:pt x="343" y="585"/>
                  </a:lnTo>
                  <a:lnTo>
                    <a:pt x="340" y="573"/>
                  </a:lnTo>
                  <a:lnTo>
                    <a:pt x="333" y="560"/>
                  </a:lnTo>
                  <a:lnTo>
                    <a:pt x="326" y="545"/>
                  </a:lnTo>
                  <a:lnTo>
                    <a:pt x="316" y="530"/>
                  </a:lnTo>
                  <a:lnTo>
                    <a:pt x="307" y="515"/>
                  </a:lnTo>
                  <a:lnTo>
                    <a:pt x="295" y="504"/>
                  </a:lnTo>
                  <a:lnTo>
                    <a:pt x="285" y="494"/>
                  </a:lnTo>
                  <a:lnTo>
                    <a:pt x="279" y="489"/>
                  </a:lnTo>
                  <a:lnTo>
                    <a:pt x="273" y="484"/>
                  </a:lnTo>
                  <a:lnTo>
                    <a:pt x="269" y="480"/>
                  </a:lnTo>
                  <a:lnTo>
                    <a:pt x="264" y="475"/>
                  </a:lnTo>
                  <a:lnTo>
                    <a:pt x="260" y="469"/>
                  </a:lnTo>
                  <a:lnTo>
                    <a:pt x="257" y="465"/>
                  </a:lnTo>
                  <a:lnTo>
                    <a:pt x="254" y="459"/>
                  </a:lnTo>
                  <a:lnTo>
                    <a:pt x="250" y="454"/>
                  </a:lnTo>
                  <a:lnTo>
                    <a:pt x="239" y="421"/>
                  </a:lnTo>
                  <a:lnTo>
                    <a:pt x="235" y="389"/>
                  </a:lnTo>
                  <a:lnTo>
                    <a:pt x="236" y="360"/>
                  </a:lnTo>
                  <a:lnTo>
                    <a:pt x="241" y="338"/>
                  </a:lnTo>
                  <a:lnTo>
                    <a:pt x="244" y="326"/>
                  </a:lnTo>
                  <a:lnTo>
                    <a:pt x="250" y="316"/>
                  </a:lnTo>
                  <a:lnTo>
                    <a:pt x="257" y="305"/>
                  </a:lnTo>
                  <a:lnTo>
                    <a:pt x="265" y="292"/>
                  </a:lnTo>
                  <a:lnTo>
                    <a:pt x="274" y="280"/>
                  </a:lnTo>
                  <a:lnTo>
                    <a:pt x="284" y="268"/>
                  </a:lnTo>
                  <a:lnTo>
                    <a:pt x="292" y="254"/>
                  </a:lnTo>
                  <a:lnTo>
                    <a:pt x="300" y="240"/>
                  </a:lnTo>
                  <a:lnTo>
                    <a:pt x="302" y="231"/>
                  </a:lnTo>
                  <a:lnTo>
                    <a:pt x="303" y="220"/>
                  </a:lnTo>
                  <a:lnTo>
                    <a:pt x="301" y="214"/>
                  </a:lnTo>
                  <a:lnTo>
                    <a:pt x="298" y="211"/>
                  </a:lnTo>
                  <a:lnTo>
                    <a:pt x="292" y="216"/>
                  </a:lnTo>
                  <a:lnTo>
                    <a:pt x="287" y="224"/>
                  </a:lnTo>
                  <a:lnTo>
                    <a:pt x="284" y="232"/>
                  </a:lnTo>
                  <a:lnTo>
                    <a:pt x="281" y="240"/>
                  </a:lnTo>
                  <a:lnTo>
                    <a:pt x="278" y="253"/>
                  </a:lnTo>
                  <a:lnTo>
                    <a:pt x="273" y="264"/>
                  </a:lnTo>
                  <a:lnTo>
                    <a:pt x="267" y="276"/>
                  </a:lnTo>
                  <a:lnTo>
                    <a:pt x="262" y="286"/>
                  </a:lnTo>
                  <a:lnTo>
                    <a:pt x="247" y="306"/>
                  </a:lnTo>
                  <a:lnTo>
                    <a:pt x="231" y="323"/>
                  </a:lnTo>
                  <a:lnTo>
                    <a:pt x="212" y="337"/>
                  </a:lnTo>
                  <a:lnTo>
                    <a:pt x="194" y="347"/>
                  </a:lnTo>
                  <a:lnTo>
                    <a:pt x="174" y="355"/>
                  </a:lnTo>
                  <a:lnTo>
                    <a:pt x="155" y="361"/>
                  </a:lnTo>
                  <a:lnTo>
                    <a:pt x="136" y="363"/>
                  </a:lnTo>
                  <a:lnTo>
                    <a:pt x="118" y="363"/>
                  </a:lnTo>
                  <a:lnTo>
                    <a:pt x="112" y="362"/>
                  </a:lnTo>
                  <a:lnTo>
                    <a:pt x="106" y="361"/>
                  </a:lnTo>
                  <a:lnTo>
                    <a:pt x="100" y="360"/>
                  </a:lnTo>
                  <a:lnTo>
                    <a:pt x="95" y="359"/>
                  </a:lnTo>
                  <a:lnTo>
                    <a:pt x="84" y="354"/>
                  </a:lnTo>
                  <a:lnTo>
                    <a:pt x="74" y="351"/>
                  </a:lnTo>
                  <a:lnTo>
                    <a:pt x="64" y="345"/>
                  </a:lnTo>
                  <a:lnTo>
                    <a:pt x="53" y="340"/>
                  </a:lnTo>
                  <a:lnTo>
                    <a:pt x="42" y="335"/>
                  </a:lnTo>
                  <a:lnTo>
                    <a:pt x="29" y="329"/>
                  </a:lnTo>
                  <a:lnTo>
                    <a:pt x="15" y="323"/>
                  </a:lnTo>
                  <a:lnTo>
                    <a:pt x="0" y="316"/>
                  </a:lnTo>
                  <a:lnTo>
                    <a:pt x="8" y="314"/>
                  </a:lnTo>
                  <a:lnTo>
                    <a:pt x="19" y="311"/>
                  </a:lnTo>
                  <a:lnTo>
                    <a:pt x="30" y="308"/>
                  </a:lnTo>
                  <a:lnTo>
                    <a:pt x="42" y="303"/>
                  </a:lnTo>
                  <a:lnTo>
                    <a:pt x="53" y="298"/>
                  </a:lnTo>
                  <a:lnTo>
                    <a:pt x="64" y="291"/>
                  </a:lnTo>
                  <a:lnTo>
                    <a:pt x="72" y="283"/>
                  </a:lnTo>
                  <a:lnTo>
                    <a:pt x="79" y="272"/>
                  </a:lnTo>
                  <a:lnTo>
                    <a:pt x="87" y="257"/>
                  </a:lnTo>
                  <a:lnTo>
                    <a:pt x="99" y="240"/>
                  </a:lnTo>
                  <a:lnTo>
                    <a:pt x="113" y="223"/>
                  </a:lnTo>
                  <a:lnTo>
                    <a:pt x="130" y="208"/>
                  </a:lnTo>
                  <a:lnTo>
                    <a:pt x="149" y="195"/>
                  </a:lnTo>
                  <a:lnTo>
                    <a:pt x="170" y="186"/>
                  </a:lnTo>
                  <a:lnTo>
                    <a:pt x="190" y="182"/>
                  </a:lnTo>
                  <a:lnTo>
                    <a:pt x="212" y="185"/>
                  </a:lnTo>
                  <a:lnTo>
                    <a:pt x="216" y="187"/>
                  </a:lnTo>
                  <a:lnTo>
                    <a:pt x="221" y="189"/>
                  </a:lnTo>
                  <a:lnTo>
                    <a:pt x="226" y="190"/>
                  </a:lnTo>
                  <a:lnTo>
                    <a:pt x="232" y="190"/>
                  </a:lnTo>
                  <a:lnTo>
                    <a:pt x="237" y="189"/>
                  </a:lnTo>
                  <a:lnTo>
                    <a:pt x="242" y="188"/>
                  </a:lnTo>
                  <a:lnTo>
                    <a:pt x="246" y="186"/>
                  </a:lnTo>
                  <a:lnTo>
                    <a:pt x="248" y="184"/>
                  </a:lnTo>
                  <a:lnTo>
                    <a:pt x="251" y="180"/>
                  </a:lnTo>
                  <a:lnTo>
                    <a:pt x="257" y="179"/>
                  </a:lnTo>
                  <a:lnTo>
                    <a:pt x="262" y="181"/>
                  </a:lnTo>
                  <a:lnTo>
                    <a:pt x="265" y="182"/>
                  </a:lnTo>
                  <a:lnTo>
                    <a:pt x="258" y="189"/>
                  </a:lnTo>
                  <a:lnTo>
                    <a:pt x="251" y="197"/>
                  </a:lnTo>
                  <a:lnTo>
                    <a:pt x="247" y="208"/>
                  </a:lnTo>
                  <a:lnTo>
                    <a:pt x="244" y="216"/>
                  </a:lnTo>
                  <a:lnTo>
                    <a:pt x="244" y="218"/>
                  </a:lnTo>
                  <a:lnTo>
                    <a:pt x="246" y="220"/>
                  </a:lnTo>
                  <a:lnTo>
                    <a:pt x="247" y="222"/>
                  </a:lnTo>
                  <a:lnTo>
                    <a:pt x="248" y="224"/>
                  </a:lnTo>
                  <a:lnTo>
                    <a:pt x="250" y="225"/>
                  </a:lnTo>
                  <a:lnTo>
                    <a:pt x="251" y="226"/>
                  </a:lnTo>
                  <a:lnTo>
                    <a:pt x="254" y="227"/>
                  </a:lnTo>
                  <a:lnTo>
                    <a:pt x="255" y="227"/>
                  </a:lnTo>
                  <a:lnTo>
                    <a:pt x="263" y="229"/>
                  </a:lnTo>
                  <a:lnTo>
                    <a:pt x="271" y="227"/>
                  </a:lnTo>
                  <a:lnTo>
                    <a:pt x="278" y="224"/>
                  </a:lnTo>
                  <a:lnTo>
                    <a:pt x="284" y="219"/>
                  </a:lnTo>
                  <a:lnTo>
                    <a:pt x="287" y="211"/>
                  </a:lnTo>
                  <a:lnTo>
                    <a:pt x="287" y="202"/>
                  </a:lnTo>
                  <a:lnTo>
                    <a:pt x="286" y="194"/>
                  </a:lnTo>
                  <a:lnTo>
                    <a:pt x="282" y="187"/>
                  </a:lnTo>
                  <a:lnTo>
                    <a:pt x="280" y="184"/>
                  </a:lnTo>
                  <a:lnTo>
                    <a:pt x="280" y="180"/>
                  </a:lnTo>
                  <a:lnTo>
                    <a:pt x="282" y="178"/>
                  </a:lnTo>
                  <a:lnTo>
                    <a:pt x="285" y="177"/>
                  </a:lnTo>
                  <a:lnTo>
                    <a:pt x="287" y="178"/>
                  </a:lnTo>
                  <a:lnTo>
                    <a:pt x="289" y="180"/>
                  </a:lnTo>
                  <a:lnTo>
                    <a:pt x="290" y="186"/>
                  </a:lnTo>
                  <a:lnTo>
                    <a:pt x="292" y="192"/>
                  </a:lnTo>
                  <a:lnTo>
                    <a:pt x="294" y="197"/>
                  </a:lnTo>
                  <a:lnTo>
                    <a:pt x="298" y="203"/>
                  </a:lnTo>
                  <a:lnTo>
                    <a:pt x="308" y="204"/>
                  </a:lnTo>
                  <a:lnTo>
                    <a:pt x="319" y="197"/>
                  </a:lnTo>
                  <a:lnTo>
                    <a:pt x="324" y="202"/>
                  </a:lnTo>
                  <a:lnTo>
                    <a:pt x="330" y="205"/>
                  </a:lnTo>
                  <a:lnTo>
                    <a:pt x="336" y="208"/>
                  </a:lnTo>
                  <a:lnTo>
                    <a:pt x="345" y="209"/>
                  </a:lnTo>
                  <a:lnTo>
                    <a:pt x="351" y="207"/>
                  </a:lnTo>
                  <a:lnTo>
                    <a:pt x="358" y="203"/>
                  </a:lnTo>
                  <a:lnTo>
                    <a:pt x="364" y="196"/>
                  </a:lnTo>
                  <a:lnTo>
                    <a:pt x="369" y="186"/>
                  </a:lnTo>
                  <a:lnTo>
                    <a:pt x="373" y="184"/>
                  </a:lnTo>
                  <a:lnTo>
                    <a:pt x="379" y="182"/>
                  </a:lnTo>
                  <a:lnTo>
                    <a:pt x="385" y="180"/>
                  </a:lnTo>
                  <a:lnTo>
                    <a:pt x="392" y="179"/>
                  </a:lnTo>
                  <a:lnTo>
                    <a:pt x="399" y="177"/>
                  </a:lnTo>
                  <a:lnTo>
                    <a:pt x="407" y="176"/>
                  </a:lnTo>
                  <a:lnTo>
                    <a:pt x="415" y="174"/>
                  </a:lnTo>
                  <a:lnTo>
                    <a:pt x="422" y="173"/>
                  </a:lnTo>
                  <a:lnTo>
                    <a:pt x="429" y="171"/>
                  </a:lnTo>
                  <a:lnTo>
                    <a:pt x="433" y="166"/>
                  </a:lnTo>
                  <a:lnTo>
                    <a:pt x="439" y="158"/>
                  </a:lnTo>
                  <a:lnTo>
                    <a:pt x="444" y="149"/>
                  </a:lnTo>
                  <a:lnTo>
                    <a:pt x="448" y="139"/>
                  </a:lnTo>
                  <a:lnTo>
                    <a:pt x="453" y="126"/>
                  </a:lnTo>
                  <a:lnTo>
                    <a:pt x="457" y="111"/>
                  </a:lnTo>
                  <a:lnTo>
                    <a:pt x="463" y="95"/>
                  </a:lnTo>
                  <a:lnTo>
                    <a:pt x="480" y="60"/>
                  </a:lnTo>
                  <a:lnTo>
                    <a:pt x="502" y="36"/>
                  </a:lnTo>
                  <a:lnTo>
                    <a:pt x="528" y="19"/>
                  </a:lnTo>
                  <a:lnTo>
                    <a:pt x="553" y="8"/>
                  </a:lnTo>
                  <a:lnTo>
                    <a:pt x="577" y="3"/>
                  </a:lnTo>
                  <a:lnTo>
                    <a:pt x="598" y="0"/>
                  </a:lnTo>
                  <a:lnTo>
                    <a:pt x="615" y="0"/>
                  </a:lnTo>
                  <a:lnTo>
                    <a:pt x="624" y="0"/>
                  </a:lnTo>
                  <a:lnTo>
                    <a:pt x="631" y="0"/>
                  </a:lnTo>
                  <a:lnTo>
                    <a:pt x="642" y="2"/>
                  </a:lnTo>
                  <a:lnTo>
                    <a:pt x="654" y="3"/>
                  </a:lnTo>
                  <a:lnTo>
                    <a:pt x="667" y="5"/>
                  </a:lnTo>
                  <a:lnTo>
                    <a:pt x="682" y="8"/>
                  </a:lnTo>
                  <a:lnTo>
                    <a:pt x="697" y="13"/>
                  </a:lnTo>
                  <a:lnTo>
                    <a:pt x="711" y="19"/>
                  </a:lnTo>
                  <a:lnTo>
                    <a:pt x="723" y="25"/>
                  </a:lnTo>
                  <a:lnTo>
                    <a:pt x="736" y="30"/>
                  </a:lnTo>
                  <a:lnTo>
                    <a:pt x="750" y="35"/>
                  </a:lnTo>
                  <a:lnTo>
                    <a:pt x="764" y="38"/>
                  </a:lnTo>
                  <a:lnTo>
                    <a:pt x="779" y="40"/>
                  </a:lnTo>
                  <a:lnTo>
                    <a:pt x="792" y="41"/>
                  </a:lnTo>
                  <a:lnTo>
                    <a:pt x="806" y="42"/>
                  </a:lnTo>
                  <a:lnTo>
                    <a:pt x="819" y="42"/>
                  </a:lnTo>
                  <a:lnTo>
                    <a:pt x="830" y="41"/>
                  </a:lnTo>
                  <a:lnTo>
                    <a:pt x="844" y="41"/>
                  </a:lnTo>
                  <a:lnTo>
                    <a:pt x="844" y="45"/>
                  </a:lnTo>
                  <a:lnTo>
                    <a:pt x="838" y="52"/>
                  </a:lnTo>
                  <a:lnTo>
                    <a:pt x="833" y="58"/>
                  </a:lnTo>
                  <a:lnTo>
                    <a:pt x="820" y="75"/>
                  </a:lnTo>
                  <a:lnTo>
                    <a:pt x="805" y="96"/>
                  </a:lnTo>
                  <a:lnTo>
                    <a:pt x="788" y="119"/>
                  </a:lnTo>
                  <a:lnTo>
                    <a:pt x="768" y="143"/>
                  </a:lnTo>
                  <a:lnTo>
                    <a:pt x="749" y="165"/>
                  </a:lnTo>
                  <a:lnTo>
                    <a:pt x="729" y="185"/>
                  </a:lnTo>
                  <a:lnTo>
                    <a:pt x="710" y="200"/>
                  </a:lnTo>
                  <a:lnTo>
                    <a:pt x="691" y="208"/>
                  </a:lnTo>
                  <a:lnTo>
                    <a:pt x="680" y="211"/>
                  </a:lnTo>
                  <a:lnTo>
                    <a:pt x="665" y="217"/>
                  </a:lnTo>
                  <a:lnTo>
                    <a:pt x="647" y="223"/>
                  </a:lnTo>
                  <a:lnTo>
                    <a:pt x="630" y="229"/>
                  </a:lnTo>
                  <a:lnTo>
                    <a:pt x="610" y="234"/>
                  </a:lnTo>
                  <a:lnTo>
                    <a:pt x="593" y="239"/>
                  </a:lnTo>
                  <a:lnTo>
                    <a:pt x="576" y="242"/>
                  </a:lnTo>
                  <a:lnTo>
                    <a:pt x="561" y="243"/>
                  </a:lnTo>
                  <a:lnTo>
                    <a:pt x="546" y="242"/>
                  </a:lnTo>
                  <a:lnTo>
                    <a:pt x="530" y="239"/>
                  </a:lnTo>
                  <a:lnTo>
                    <a:pt x="513" y="234"/>
                  </a:lnTo>
                  <a:lnTo>
                    <a:pt x="495" y="229"/>
                  </a:lnTo>
                  <a:lnTo>
                    <a:pt x="479" y="223"/>
                  </a:lnTo>
                  <a:lnTo>
                    <a:pt x="465" y="217"/>
                  </a:lnTo>
                  <a:lnTo>
                    <a:pt x="455" y="212"/>
                  </a:lnTo>
                  <a:lnTo>
                    <a:pt x="449" y="209"/>
                  </a:lnTo>
                  <a:lnTo>
                    <a:pt x="442" y="204"/>
                  </a:lnTo>
                  <a:lnTo>
                    <a:pt x="437" y="200"/>
                  </a:lnTo>
                  <a:lnTo>
                    <a:pt x="431" y="196"/>
                  </a:lnTo>
                  <a:lnTo>
                    <a:pt x="424" y="192"/>
                  </a:lnTo>
                  <a:lnTo>
                    <a:pt x="419" y="190"/>
                  </a:lnTo>
                  <a:lnTo>
                    <a:pt x="414" y="190"/>
                  </a:lnTo>
                  <a:lnTo>
                    <a:pt x="406" y="190"/>
                  </a:lnTo>
                  <a:lnTo>
                    <a:pt x="399" y="192"/>
                  </a:lnTo>
                  <a:lnTo>
                    <a:pt x="392" y="194"/>
                  </a:lnTo>
                  <a:lnTo>
                    <a:pt x="384" y="195"/>
                  </a:lnTo>
                  <a:lnTo>
                    <a:pt x="378" y="197"/>
                  </a:lnTo>
                  <a:lnTo>
                    <a:pt x="373" y="200"/>
                  </a:lnTo>
                  <a:lnTo>
                    <a:pt x="368" y="204"/>
                  </a:lnTo>
                  <a:lnTo>
                    <a:pt x="366" y="209"/>
                  </a:lnTo>
                  <a:lnTo>
                    <a:pt x="368" y="212"/>
                  </a:lnTo>
                  <a:lnTo>
                    <a:pt x="372" y="215"/>
                  </a:lnTo>
                  <a:lnTo>
                    <a:pt x="377" y="216"/>
                  </a:lnTo>
                  <a:lnTo>
                    <a:pt x="383" y="216"/>
                  </a:lnTo>
                  <a:lnTo>
                    <a:pt x="389" y="216"/>
                  </a:lnTo>
                  <a:lnTo>
                    <a:pt x="396" y="216"/>
                  </a:lnTo>
                  <a:lnTo>
                    <a:pt x="406" y="215"/>
                  </a:lnTo>
                  <a:lnTo>
                    <a:pt x="414" y="214"/>
                  </a:lnTo>
                  <a:lnTo>
                    <a:pt x="423" y="212"/>
                  </a:lnTo>
                  <a:lnTo>
                    <a:pt x="431" y="211"/>
                  </a:lnTo>
                  <a:lnTo>
                    <a:pt x="439" y="210"/>
                  </a:lnTo>
                  <a:lnTo>
                    <a:pt x="448" y="210"/>
                  </a:lnTo>
                  <a:lnTo>
                    <a:pt x="457" y="210"/>
                  </a:lnTo>
                  <a:lnTo>
                    <a:pt x="468" y="212"/>
                  </a:lnTo>
                  <a:lnTo>
                    <a:pt x="482" y="216"/>
                  </a:lnTo>
                  <a:lnTo>
                    <a:pt x="498" y="222"/>
                  </a:lnTo>
                  <a:lnTo>
                    <a:pt x="516" y="230"/>
                  </a:lnTo>
                  <a:lnTo>
                    <a:pt x="539" y="240"/>
                  </a:lnTo>
                  <a:lnTo>
                    <a:pt x="556" y="252"/>
                  </a:lnTo>
                  <a:lnTo>
                    <a:pt x="574" y="267"/>
                  </a:lnTo>
                  <a:lnTo>
                    <a:pt x="587" y="284"/>
                  </a:lnTo>
                  <a:lnTo>
                    <a:pt x="601" y="305"/>
                  </a:lnTo>
                  <a:lnTo>
                    <a:pt x="612" y="326"/>
                  </a:lnTo>
                  <a:lnTo>
                    <a:pt x="621" y="349"/>
                  </a:lnTo>
                  <a:lnTo>
                    <a:pt x="628" y="375"/>
                  </a:lnTo>
                  <a:lnTo>
                    <a:pt x="632" y="399"/>
                  </a:lnTo>
                  <a:lnTo>
                    <a:pt x="635" y="415"/>
                  </a:lnTo>
                  <a:lnTo>
                    <a:pt x="635" y="431"/>
                  </a:lnTo>
                  <a:lnTo>
                    <a:pt x="635" y="447"/>
                  </a:lnTo>
                  <a:lnTo>
                    <a:pt x="632" y="462"/>
                  </a:lnTo>
                  <a:lnTo>
                    <a:pt x="622" y="451"/>
                  </a:lnTo>
                  <a:lnTo>
                    <a:pt x="608" y="441"/>
                  </a:lnTo>
                  <a:lnTo>
                    <a:pt x="590" y="431"/>
                  </a:lnTo>
                  <a:lnTo>
                    <a:pt x="570" y="423"/>
                  </a:lnTo>
                  <a:lnTo>
                    <a:pt x="549" y="416"/>
                  </a:lnTo>
                  <a:lnTo>
                    <a:pt x="528" y="409"/>
                  </a:lnTo>
                  <a:lnTo>
                    <a:pt x="508" y="406"/>
                  </a:lnTo>
                  <a:lnTo>
                    <a:pt x="491" y="403"/>
                  </a:lnTo>
                  <a:lnTo>
                    <a:pt x="480" y="400"/>
                  </a:lnTo>
                  <a:lnTo>
                    <a:pt x="468" y="398"/>
                  </a:lnTo>
                  <a:lnTo>
                    <a:pt x="455" y="396"/>
                  </a:lnTo>
                  <a:lnTo>
                    <a:pt x="441" y="390"/>
                  </a:lnTo>
                  <a:lnTo>
                    <a:pt x="429" y="384"/>
                  </a:lnTo>
                  <a:lnTo>
                    <a:pt x="417" y="375"/>
                  </a:lnTo>
                  <a:lnTo>
                    <a:pt x="408" y="362"/>
                  </a:lnTo>
                  <a:lnTo>
                    <a:pt x="401" y="347"/>
                  </a:lnTo>
                  <a:lnTo>
                    <a:pt x="392" y="326"/>
                  </a:lnTo>
                  <a:lnTo>
                    <a:pt x="381" y="308"/>
                  </a:lnTo>
                  <a:lnTo>
                    <a:pt x="376" y="290"/>
                  </a:lnTo>
                  <a:lnTo>
                    <a:pt x="376" y="262"/>
                  </a:lnTo>
                  <a:lnTo>
                    <a:pt x="374" y="254"/>
                  </a:lnTo>
                  <a:lnTo>
                    <a:pt x="371" y="246"/>
                  </a:lnTo>
                  <a:lnTo>
                    <a:pt x="365" y="239"/>
                  </a:lnTo>
                  <a:lnTo>
                    <a:pt x="359" y="232"/>
                  </a:lnTo>
                  <a:lnTo>
                    <a:pt x="351" y="226"/>
                  </a:lnTo>
                  <a:lnTo>
                    <a:pt x="343" y="222"/>
                  </a:lnTo>
                  <a:lnTo>
                    <a:pt x="338" y="217"/>
                  </a:lnTo>
                  <a:lnTo>
                    <a:pt x="332" y="215"/>
                  </a:lnTo>
                  <a:lnTo>
                    <a:pt x="324" y="211"/>
                  </a:lnTo>
                  <a:lnTo>
                    <a:pt x="317" y="209"/>
                  </a:lnTo>
                  <a:lnTo>
                    <a:pt x="312" y="210"/>
                  </a:lnTo>
                  <a:lnTo>
                    <a:pt x="311" y="214"/>
                  </a:lnTo>
                  <a:lnTo>
                    <a:pt x="312" y="220"/>
                  </a:lnTo>
                  <a:lnTo>
                    <a:pt x="313" y="226"/>
                  </a:lnTo>
                  <a:lnTo>
                    <a:pt x="315" y="233"/>
                  </a:lnTo>
                  <a:lnTo>
                    <a:pt x="318" y="240"/>
                  </a:lnTo>
                  <a:lnTo>
                    <a:pt x="323" y="245"/>
                  </a:lnTo>
                  <a:lnTo>
                    <a:pt x="331" y="253"/>
                  </a:lnTo>
                  <a:lnTo>
                    <a:pt x="342" y="263"/>
                  </a:lnTo>
                  <a:lnTo>
                    <a:pt x="355" y="276"/>
                  </a:lnTo>
                  <a:lnTo>
                    <a:pt x="369" y="291"/>
                  </a:lnTo>
                  <a:lnTo>
                    <a:pt x="383" y="308"/>
                  </a:lnTo>
                  <a:lnTo>
                    <a:pt x="393" y="328"/>
                  </a:lnTo>
                  <a:lnTo>
                    <a:pt x="402" y="349"/>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8" name="Freeform 621">
              <a:extLst>
                <a:ext uri="{FF2B5EF4-FFF2-40B4-BE49-F238E27FC236}">
                  <a16:creationId xmlns:a16="http://schemas.microsoft.com/office/drawing/2014/main" id="{184FEAA5-14F6-462D-831D-AC3A7127932B}"/>
                </a:ext>
              </a:extLst>
            </p:cNvPr>
            <p:cNvSpPr>
              <a:spLocks/>
            </p:cNvSpPr>
            <p:nvPr/>
          </p:nvSpPr>
          <p:spPr bwMode="auto">
            <a:xfrm>
              <a:off x="2558" y="607"/>
              <a:ext cx="126" cy="129"/>
            </a:xfrm>
            <a:custGeom>
              <a:avLst/>
              <a:gdLst>
                <a:gd name="T0" fmla="*/ 3 w 253"/>
                <a:gd name="T1" fmla="*/ 4 h 258"/>
                <a:gd name="T2" fmla="*/ 3 w 253"/>
                <a:gd name="T3" fmla="*/ 4 h 258"/>
                <a:gd name="T4" fmla="*/ 3 w 253"/>
                <a:gd name="T5" fmla="*/ 4 h 258"/>
                <a:gd name="T6" fmla="*/ 3 w 253"/>
                <a:gd name="T7" fmla="*/ 4 h 258"/>
                <a:gd name="T8" fmla="*/ 3 w 253"/>
                <a:gd name="T9" fmla="*/ 4 h 258"/>
                <a:gd name="T10" fmla="*/ 3 w 253"/>
                <a:gd name="T11" fmla="*/ 4 h 258"/>
                <a:gd name="T12" fmla="*/ 3 w 253"/>
                <a:gd name="T13" fmla="*/ 4 h 258"/>
                <a:gd name="T14" fmla="*/ 3 w 253"/>
                <a:gd name="T15" fmla="*/ 4 h 258"/>
                <a:gd name="T16" fmla="*/ 3 w 253"/>
                <a:gd name="T17" fmla="*/ 4 h 258"/>
                <a:gd name="T18" fmla="*/ 3 w 253"/>
                <a:gd name="T19" fmla="*/ 4 h 258"/>
                <a:gd name="T20" fmla="*/ 3 w 253"/>
                <a:gd name="T21" fmla="*/ 4 h 258"/>
                <a:gd name="T22" fmla="*/ 3 w 253"/>
                <a:gd name="T23" fmla="*/ 4 h 258"/>
                <a:gd name="T24" fmla="*/ 3 w 253"/>
                <a:gd name="T25" fmla="*/ 4 h 258"/>
                <a:gd name="T26" fmla="*/ 3 w 253"/>
                <a:gd name="T27" fmla="*/ 4 h 258"/>
                <a:gd name="T28" fmla="*/ 3 w 253"/>
                <a:gd name="T29" fmla="*/ 4 h 258"/>
                <a:gd name="T30" fmla="*/ 3 w 253"/>
                <a:gd name="T31" fmla="*/ 3 h 258"/>
                <a:gd name="T32" fmla="*/ 3 w 253"/>
                <a:gd name="T33" fmla="*/ 3 h 258"/>
                <a:gd name="T34" fmla="*/ 3 w 253"/>
                <a:gd name="T35" fmla="*/ 3 h 258"/>
                <a:gd name="T36" fmla="*/ 3 w 253"/>
                <a:gd name="T37" fmla="*/ 3 h 258"/>
                <a:gd name="T38" fmla="*/ 3 w 253"/>
                <a:gd name="T39" fmla="*/ 2 h 258"/>
                <a:gd name="T40" fmla="*/ 3 w 253"/>
                <a:gd name="T41" fmla="*/ 1 h 258"/>
                <a:gd name="T42" fmla="*/ 2 w 253"/>
                <a:gd name="T43" fmla="*/ 1 h 258"/>
                <a:gd name="T44" fmla="*/ 1 w 253"/>
                <a:gd name="T45" fmla="*/ 1 h 258"/>
                <a:gd name="T46" fmla="*/ 0 w 253"/>
                <a:gd name="T47" fmla="*/ 1 h 258"/>
                <a:gd name="T48" fmla="*/ 0 w 253"/>
                <a:gd name="T49" fmla="*/ 1 h 258"/>
                <a:gd name="T50" fmla="*/ 0 w 253"/>
                <a:gd name="T51" fmla="*/ 1 h 258"/>
                <a:gd name="T52" fmla="*/ 0 w 253"/>
                <a:gd name="T53" fmla="*/ 1 h 258"/>
                <a:gd name="T54" fmla="*/ 0 w 253"/>
                <a:gd name="T55" fmla="*/ 1 h 258"/>
                <a:gd name="T56" fmla="*/ 0 w 253"/>
                <a:gd name="T57" fmla="*/ 2 h 258"/>
                <a:gd name="T58" fmla="*/ 0 w 253"/>
                <a:gd name="T59" fmla="*/ 2 h 258"/>
                <a:gd name="T60" fmla="*/ 0 w 253"/>
                <a:gd name="T61" fmla="*/ 3 h 258"/>
                <a:gd name="T62" fmla="*/ 1 w 253"/>
                <a:gd name="T63" fmla="*/ 3 h 258"/>
                <a:gd name="T64" fmla="*/ 1 w 253"/>
                <a:gd name="T65" fmla="*/ 4 h 258"/>
                <a:gd name="T66" fmla="*/ 2 w 253"/>
                <a:gd name="T67" fmla="*/ 4 h 2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3" h="258">
                  <a:moveTo>
                    <a:pt x="192" y="258"/>
                  </a:moveTo>
                  <a:lnTo>
                    <a:pt x="192" y="249"/>
                  </a:lnTo>
                  <a:lnTo>
                    <a:pt x="196" y="240"/>
                  </a:lnTo>
                  <a:lnTo>
                    <a:pt x="200" y="235"/>
                  </a:lnTo>
                  <a:lnTo>
                    <a:pt x="208" y="231"/>
                  </a:lnTo>
                  <a:lnTo>
                    <a:pt x="217" y="230"/>
                  </a:lnTo>
                  <a:lnTo>
                    <a:pt x="222" y="231"/>
                  </a:lnTo>
                  <a:lnTo>
                    <a:pt x="227" y="235"/>
                  </a:lnTo>
                  <a:lnTo>
                    <a:pt x="229" y="238"/>
                  </a:lnTo>
                  <a:lnTo>
                    <a:pt x="230" y="240"/>
                  </a:lnTo>
                  <a:lnTo>
                    <a:pt x="234" y="242"/>
                  </a:lnTo>
                  <a:lnTo>
                    <a:pt x="238" y="242"/>
                  </a:lnTo>
                  <a:lnTo>
                    <a:pt x="244" y="243"/>
                  </a:lnTo>
                  <a:lnTo>
                    <a:pt x="250" y="244"/>
                  </a:lnTo>
                  <a:lnTo>
                    <a:pt x="253" y="244"/>
                  </a:lnTo>
                  <a:lnTo>
                    <a:pt x="253" y="243"/>
                  </a:lnTo>
                  <a:lnTo>
                    <a:pt x="251" y="239"/>
                  </a:lnTo>
                  <a:lnTo>
                    <a:pt x="248" y="235"/>
                  </a:lnTo>
                  <a:lnTo>
                    <a:pt x="244" y="231"/>
                  </a:lnTo>
                  <a:lnTo>
                    <a:pt x="240" y="228"/>
                  </a:lnTo>
                  <a:lnTo>
                    <a:pt x="235" y="223"/>
                  </a:lnTo>
                  <a:lnTo>
                    <a:pt x="232" y="225"/>
                  </a:lnTo>
                  <a:lnTo>
                    <a:pt x="226" y="227"/>
                  </a:lnTo>
                  <a:lnTo>
                    <a:pt x="220" y="227"/>
                  </a:lnTo>
                  <a:lnTo>
                    <a:pt x="214" y="223"/>
                  </a:lnTo>
                  <a:lnTo>
                    <a:pt x="210" y="216"/>
                  </a:lnTo>
                  <a:lnTo>
                    <a:pt x="207" y="211"/>
                  </a:lnTo>
                  <a:lnTo>
                    <a:pt x="206" y="205"/>
                  </a:lnTo>
                  <a:lnTo>
                    <a:pt x="207" y="200"/>
                  </a:lnTo>
                  <a:lnTo>
                    <a:pt x="208" y="197"/>
                  </a:lnTo>
                  <a:lnTo>
                    <a:pt x="210" y="194"/>
                  </a:lnTo>
                  <a:lnTo>
                    <a:pt x="212" y="192"/>
                  </a:lnTo>
                  <a:lnTo>
                    <a:pt x="213" y="190"/>
                  </a:lnTo>
                  <a:lnTo>
                    <a:pt x="218" y="186"/>
                  </a:lnTo>
                  <a:lnTo>
                    <a:pt x="223" y="183"/>
                  </a:lnTo>
                  <a:lnTo>
                    <a:pt x="229" y="181"/>
                  </a:lnTo>
                  <a:lnTo>
                    <a:pt x="235" y="179"/>
                  </a:lnTo>
                  <a:lnTo>
                    <a:pt x="240" y="154"/>
                  </a:lnTo>
                  <a:lnTo>
                    <a:pt x="240" y="129"/>
                  </a:lnTo>
                  <a:lnTo>
                    <a:pt x="233" y="106"/>
                  </a:lnTo>
                  <a:lnTo>
                    <a:pt x="219" y="84"/>
                  </a:lnTo>
                  <a:lnTo>
                    <a:pt x="199" y="64"/>
                  </a:lnTo>
                  <a:lnTo>
                    <a:pt x="174" y="48"/>
                  </a:lnTo>
                  <a:lnTo>
                    <a:pt x="142" y="35"/>
                  </a:lnTo>
                  <a:lnTo>
                    <a:pt x="103" y="27"/>
                  </a:lnTo>
                  <a:lnTo>
                    <a:pt x="88" y="25"/>
                  </a:lnTo>
                  <a:lnTo>
                    <a:pt x="73" y="22"/>
                  </a:lnTo>
                  <a:lnTo>
                    <a:pt x="57" y="18"/>
                  </a:lnTo>
                  <a:lnTo>
                    <a:pt x="43" y="13"/>
                  </a:lnTo>
                  <a:lnTo>
                    <a:pt x="29" y="9"/>
                  </a:lnTo>
                  <a:lnTo>
                    <a:pt x="17" y="5"/>
                  </a:lnTo>
                  <a:lnTo>
                    <a:pt x="7" y="2"/>
                  </a:lnTo>
                  <a:lnTo>
                    <a:pt x="0" y="0"/>
                  </a:lnTo>
                  <a:lnTo>
                    <a:pt x="9" y="12"/>
                  </a:lnTo>
                  <a:lnTo>
                    <a:pt x="16" y="27"/>
                  </a:lnTo>
                  <a:lnTo>
                    <a:pt x="24" y="43"/>
                  </a:lnTo>
                  <a:lnTo>
                    <a:pt x="30" y="61"/>
                  </a:lnTo>
                  <a:lnTo>
                    <a:pt x="36" y="78"/>
                  </a:lnTo>
                  <a:lnTo>
                    <a:pt x="40" y="95"/>
                  </a:lnTo>
                  <a:lnTo>
                    <a:pt x="45" y="111"/>
                  </a:lnTo>
                  <a:lnTo>
                    <a:pt x="48" y="126"/>
                  </a:lnTo>
                  <a:lnTo>
                    <a:pt x="53" y="143"/>
                  </a:lnTo>
                  <a:lnTo>
                    <a:pt x="60" y="162"/>
                  </a:lnTo>
                  <a:lnTo>
                    <a:pt x="69" y="184"/>
                  </a:lnTo>
                  <a:lnTo>
                    <a:pt x="84" y="206"/>
                  </a:lnTo>
                  <a:lnTo>
                    <a:pt x="103" y="225"/>
                  </a:lnTo>
                  <a:lnTo>
                    <a:pt x="127" y="242"/>
                  </a:lnTo>
                  <a:lnTo>
                    <a:pt x="157" y="253"/>
                  </a:lnTo>
                  <a:lnTo>
                    <a:pt x="192" y="258"/>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09" name="Freeform 622">
              <a:extLst>
                <a:ext uri="{FF2B5EF4-FFF2-40B4-BE49-F238E27FC236}">
                  <a16:creationId xmlns:a16="http://schemas.microsoft.com/office/drawing/2014/main" id="{1F636101-D21D-437D-B2EE-06EAE48F8A50}"/>
                </a:ext>
              </a:extLst>
            </p:cNvPr>
            <p:cNvSpPr>
              <a:spLocks/>
            </p:cNvSpPr>
            <p:nvPr/>
          </p:nvSpPr>
          <p:spPr bwMode="auto">
            <a:xfrm>
              <a:off x="2694" y="683"/>
              <a:ext cx="13" cy="14"/>
            </a:xfrm>
            <a:custGeom>
              <a:avLst/>
              <a:gdLst>
                <a:gd name="T0" fmla="*/ 0 w 26"/>
                <a:gd name="T1" fmla="*/ 1 h 28"/>
                <a:gd name="T2" fmla="*/ 1 w 26"/>
                <a:gd name="T3" fmla="*/ 1 h 28"/>
                <a:gd name="T4" fmla="*/ 1 w 26"/>
                <a:gd name="T5" fmla="*/ 1 h 28"/>
                <a:gd name="T6" fmla="*/ 1 w 26"/>
                <a:gd name="T7" fmla="*/ 0 h 28"/>
                <a:gd name="T8" fmla="*/ 1 w 26"/>
                <a:gd name="T9" fmla="*/ 0 h 28"/>
                <a:gd name="T10" fmla="*/ 1 w 26"/>
                <a:gd name="T11" fmla="*/ 1 h 28"/>
                <a:gd name="T12" fmla="*/ 1 w 26"/>
                <a:gd name="T13" fmla="*/ 1 h 28"/>
                <a:gd name="T14" fmla="*/ 1 w 26"/>
                <a:gd name="T15" fmla="*/ 1 h 28"/>
                <a:gd name="T16" fmla="*/ 1 w 26"/>
                <a:gd name="T17" fmla="*/ 1 h 28"/>
                <a:gd name="T18" fmla="*/ 1 w 26"/>
                <a:gd name="T19" fmla="*/ 1 h 28"/>
                <a:gd name="T20" fmla="*/ 1 w 26"/>
                <a:gd name="T21" fmla="*/ 1 h 28"/>
                <a:gd name="T22" fmla="*/ 1 w 26"/>
                <a:gd name="T23" fmla="*/ 1 h 28"/>
                <a:gd name="T24" fmla="*/ 1 w 26"/>
                <a:gd name="T25" fmla="*/ 1 h 28"/>
                <a:gd name="T26" fmla="*/ 1 w 26"/>
                <a:gd name="T27" fmla="*/ 1 h 28"/>
                <a:gd name="T28" fmla="*/ 1 w 26"/>
                <a:gd name="T29" fmla="*/ 1 h 28"/>
                <a:gd name="T30" fmla="*/ 1 w 26"/>
                <a:gd name="T31" fmla="*/ 1 h 28"/>
                <a:gd name="T32" fmla="*/ 0 w 26"/>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8">
                  <a:moveTo>
                    <a:pt x="0" y="11"/>
                  </a:moveTo>
                  <a:lnTo>
                    <a:pt x="1" y="6"/>
                  </a:lnTo>
                  <a:lnTo>
                    <a:pt x="5" y="2"/>
                  </a:lnTo>
                  <a:lnTo>
                    <a:pt x="9" y="0"/>
                  </a:lnTo>
                  <a:lnTo>
                    <a:pt x="14" y="0"/>
                  </a:lnTo>
                  <a:lnTo>
                    <a:pt x="18" y="2"/>
                  </a:lnTo>
                  <a:lnTo>
                    <a:pt x="23" y="4"/>
                  </a:lnTo>
                  <a:lnTo>
                    <a:pt x="25" y="8"/>
                  </a:lnTo>
                  <a:lnTo>
                    <a:pt x="26" y="14"/>
                  </a:lnTo>
                  <a:lnTo>
                    <a:pt x="25" y="19"/>
                  </a:lnTo>
                  <a:lnTo>
                    <a:pt x="23" y="24"/>
                  </a:lnTo>
                  <a:lnTo>
                    <a:pt x="18" y="26"/>
                  </a:lnTo>
                  <a:lnTo>
                    <a:pt x="15" y="28"/>
                  </a:lnTo>
                  <a:lnTo>
                    <a:pt x="10" y="26"/>
                  </a:lnTo>
                  <a:lnTo>
                    <a:pt x="6" y="22"/>
                  </a:lnTo>
                  <a:lnTo>
                    <a:pt x="1" y="17"/>
                  </a:lnTo>
                  <a:lnTo>
                    <a:pt x="0"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0" name="Freeform 623">
              <a:extLst>
                <a:ext uri="{FF2B5EF4-FFF2-40B4-BE49-F238E27FC236}">
                  <a16:creationId xmlns:a16="http://schemas.microsoft.com/office/drawing/2014/main" id="{E17B9401-AEA5-4D25-8BA8-C97B30818538}"/>
                </a:ext>
              </a:extLst>
            </p:cNvPr>
            <p:cNvSpPr>
              <a:spLocks/>
            </p:cNvSpPr>
            <p:nvPr/>
          </p:nvSpPr>
          <p:spPr bwMode="auto">
            <a:xfrm>
              <a:off x="2721" y="702"/>
              <a:ext cx="14" cy="14"/>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w 29"/>
                <a:gd name="T15" fmla="*/ 0 h 29"/>
                <a:gd name="T16" fmla="*/ 0 w 29"/>
                <a:gd name="T17" fmla="*/ 0 h 29"/>
                <a:gd name="T18" fmla="*/ 0 w 29"/>
                <a:gd name="T19" fmla="*/ 0 h 29"/>
                <a:gd name="T20" fmla="*/ 0 w 29"/>
                <a:gd name="T21" fmla="*/ 0 h 29"/>
                <a:gd name="T22" fmla="*/ 0 w 29"/>
                <a:gd name="T23" fmla="*/ 0 h 29"/>
                <a:gd name="T24" fmla="*/ 0 w 29"/>
                <a:gd name="T25" fmla="*/ 0 h 29"/>
                <a:gd name="T26" fmla="*/ 0 w 29"/>
                <a:gd name="T27" fmla="*/ 0 h 29"/>
                <a:gd name="T28" fmla="*/ 0 w 29"/>
                <a:gd name="T29" fmla="*/ 0 h 29"/>
                <a:gd name="T30" fmla="*/ 0 w 29"/>
                <a:gd name="T31" fmla="*/ 0 h 29"/>
                <a:gd name="T32" fmla="*/ 0 w 29"/>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29">
                  <a:moveTo>
                    <a:pt x="2" y="3"/>
                  </a:moveTo>
                  <a:lnTo>
                    <a:pt x="8" y="1"/>
                  </a:lnTo>
                  <a:lnTo>
                    <a:pt x="14" y="0"/>
                  </a:lnTo>
                  <a:lnTo>
                    <a:pt x="21" y="2"/>
                  </a:lnTo>
                  <a:lnTo>
                    <a:pt x="25" y="4"/>
                  </a:lnTo>
                  <a:lnTo>
                    <a:pt x="28" y="9"/>
                  </a:lnTo>
                  <a:lnTo>
                    <a:pt x="29" y="15"/>
                  </a:lnTo>
                  <a:lnTo>
                    <a:pt x="29" y="22"/>
                  </a:lnTo>
                  <a:lnTo>
                    <a:pt x="27" y="26"/>
                  </a:lnTo>
                  <a:lnTo>
                    <a:pt x="22" y="29"/>
                  </a:lnTo>
                  <a:lnTo>
                    <a:pt x="15" y="29"/>
                  </a:lnTo>
                  <a:lnTo>
                    <a:pt x="8" y="27"/>
                  </a:lnTo>
                  <a:lnTo>
                    <a:pt x="5" y="23"/>
                  </a:lnTo>
                  <a:lnTo>
                    <a:pt x="2" y="18"/>
                  </a:lnTo>
                  <a:lnTo>
                    <a:pt x="0" y="12"/>
                  </a:lnTo>
                  <a:lnTo>
                    <a:pt x="0" y="8"/>
                  </a:lnTo>
                  <a:lnTo>
                    <a:pt x="2"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1" name="Freeform 624">
              <a:extLst>
                <a:ext uri="{FF2B5EF4-FFF2-40B4-BE49-F238E27FC236}">
                  <a16:creationId xmlns:a16="http://schemas.microsoft.com/office/drawing/2014/main" id="{CE567DF5-2257-4EE0-8337-9D22EE5E17E7}"/>
                </a:ext>
              </a:extLst>
            </p:cNvPr>
            <p:cNvSpPr>
              <a:spLocks/>
            </p:cNvSpPr>
            <p:nvPr/>
          </p:nvSpPr>
          <p:spPr bwMode="auto">
            <a:xfrm>
              <a:off x="2689" y="719"/>
              <a:ext cx="14" cy="15"/>
            </a:xfrm>
            <a:custGeom>
              <a:avLst/>
              <a:gdLst>
                <a:gd name="T0" fmla="*/ 1 w 27"/>
                <a:gd name="T1" fmla="*/ 1 h 29"/>
                <a:gd name="T2" fmla="*/ 1 w 27"/>
                <a:gd name="T3" fmla="*/ 1 h 29"/>
                <a:gd name="T4" fmla="*/ 1 w 27"/>
                <a:gd name="T5" fmla="*/ 0 h 29"/>
                <a:gd name="T6" fmla="*/ 1 w 27"/>
                <a:gd name="T7" fmla="*/ 0 h 29"/>
                <a:gd name="T8" fmla="*/ 1 w 27"/>
                <a:gd name="T9" fmla="*/ 1 h 29"/>
                <a:gd name="T10" fmla="*/ 1 w 27"/>
                <a:gd name="T11" fmla="*/ 1 h 29"/>
                <a:gd name="T12" fmla="*/ 1 w 27"/>
                <a:gd name="T13" fmla="*/ 1 h 29"/>
                <a:gd name="T14" fmla="*/ 1 w 27"/>
                <a:gd name="T15" fmla="*/ 1 h 29"/>
                <a:gd name="T16" fmla="*/ 1 w 27"/>
                <a:gd name="T17" fmla="*/ 1 h 29"/>
                <a:gd name="T18" fmla="*/ 1 w 27"/>
                <a:gd name="T19" fmla="*/ 1 h 29"/>
                <a:gd name="T20" fmla="*/ 1 w 27"/>
                <a:gd name="T21" fmla="*/ 1 h 29"/>
                <a:gd name="T22" fmla="*/ 1 w 27"/>
                <a:gd name="T23" fmla="*/ 1 h 29"/>
                <a:gd name="T24" fmla="*/ 1 w 27"/>
                <a:gd name="T25" fmla="*/ 1 h 29"/>
                <a:gd name="T26" fmla="*/ 1 w 27"/>
                <a:gd name="T27" fmla="*/ 1 h 29"/>
                <a:gd name="T28" fmla="*/ 0 w 27"/>
                <a:gd name="T29" fmla="*/ 1 h 29"/>
                <a:gd name="T30" fmla="*/ 0 w 27"/>
                <a:gd name="T31" fmla="*/ 1 h 29"/>
                <a:gd name="T32" fmla="*/ 1 w 27"/>
                <a:gd name="T33" fmla="*/ 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9">
                  <a:moveTo>
                    <a:pt x="2" y="6"/>
                  </a:moveTo>
                  <a:lnTo>
                    <a:pt x="5" y="3"/>
                  </a:lnTo>
                  <a:lnTo>
                    <a:pt x="11" y="0"/>
                  </a:lnTo>
                  <a:lnTo>
                    <a:pt x="18" y="0"/>
                  </a:lnTo>
                  <a:lnTo>
                    <a:pt x="24" y="4"/>
                  </a:lnTo>
                  <a:lnTo>
                    <a:pt x="27" y="10"/>
                  </a:lnTo>
                  <a:lnTo>
                    <a:pt x="27" y="15"/>
                  </a:lnTo>
                  <a:lnTo>
                    <a:pt x="25" y="21"/>
                  </a:lnTo>
                  <a:lnTo>
                    <a:pt x="23" y="26"/>
                  </a:lnTo>
                  <a:lnTo>
                    <a:pt x="18" y="28"/>
                  </a:lnTo>
                  <a:lnTo>
                    <a:pt x="13" y="29"/>
                  </a:lnTo>
                  <a:lnTo>
                    <a:pt x="8" y="29"/>
                  </a:lnTo>
                  <a:lnTo>
                    <a:pt x="3" y="26"/>
                  </a:lnTo>
                  <a:lnTo>
                    <a:pt x="1" y="21"/>
                  </a:lnTo>
                  <a:lnTo>
                    <a:pt x="0" y="15"/>
                  </a:lnTo>
                  <a:lnTo>
                    <a:pt x="0" y="10"/>
                  </a:lnTo>
                  <a:lnTo>
                    <a:pt x="2" y="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2" name="Freeform 625">
              <a:extLst>
                <a:ext uri="{FF2B5EF4-FFF2-40B4-BE49-F238E27FC236}">
                  <a16:creationId xmlns:a16="http://schemas.microsoft.com/office/drawing/2014/main" id="{B63793B1-24FA-4265-B1B2-3A2517BC5943}"/>
                </a:ext>
              </a:extLst>
            </p:cNvPr>
            <p:cNvSpPr>
              <a:spLocks/>
            </p:cNvSpPr>
            <p:nvPr/>
          </p:nvSpPr>
          <p:spPr bwMode="auto">
            <a:xfrm>
              <a:off x="2666" y="702"/>
              <a:ext cx="14" cy="14"/>
            </a:xfrm>
            <a:custGeom>
              <a:avLst/>
              <a:gdLst>
                <a:gd name="T0" fmla="*/ 1 w 28"/>
                <a:gd name="T1" fmla="*/ 1 h 27"/>
                <a:gd name="T2" fmla="*/ 1 w 28"/>
                <a:gd name="T3" fmla="*/ 1 h 27"/>
                <a:gd name="T4" fmla="*/ 0 w 28"/>
                <a:gd name="T5" fmla="*/ 1 h 27"/>
                <a:gd name="T6" fmla="*/ 0 w 28"/>
                <a:gd name="T7" fmla="*/ 1 h 27"/>
                <a:gd name="T8" fmla="*/ 1 w 28"/>
                <a:gd name="T9" fmla="*/ 1 h 27"/>
                <a:gd name="T10" fmla="*/ 1 w 28"/>
                <a:gd name="T11" fmla="*/ 1 h 27"/>
                <a:gd name="T12" fmla="*/ 1 w 28"/>
                <a:gd name="T13" fmla="*/ 1 h 27"/>
                <a:gd name="T14" fmla="*/ 1 w 28"/>
                <a:gd name="T15" fmla="*/ 1 h 27"/>
                <a:gd name="T16" fmla="*/ 1 w 28"/>
                <a:gd name="T17" fmla="*/ 1 h 27"/>
                <a:gd name="T18" fmla="*/ 1 w 28"/>
                <a:gd name="T19" fmla="*/ 1 h 27"/>
                <a:gd name="T20" fmla="*/ 1 w 28"/>
                <a:gd name="T21" fmla="*/ 1 h 27"/>
                <a:gd name="T22" fmla="*/ 1 w 28"/>
                <a:gd name="T23" fmla="*/ 1 h 27"/>
                <a:gd name="T24" fmla="*/ 1 w 28"/>
                <a:gd name="T25" fmla="*/ 1 h 27"/>
                <a:gd name="T26" fmla="*/ 1 w 28"/>
                <a:gd name="T27" fmla="*/ 1 h 27"/>
                <a:gd name="T28" fmla="*/ 1 w 28"/>
                <a:gd name="T29" fmla="*/ 0 h 27"/>
                <a:gd name="T30" fmla="*/ 1 w 28"/>
                <a:gd name="T31" fmla="*/ 0 h 27"/>
                <a:gd name="T32" fmla="*/ 1 w 28"/>
                <a:gd name="T33" fmla="*/ 1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7">
                  <a:moveTo>
                    <a:pt x="4" y="1"/>
                  </a:moveTo>
                  <a:lnTo>
                    <a:pt x="1" y="6"/>
                  </a:lnTo>
                  <a:lnTo>
                    <a:pt x="0" y="11"/>
                  </a:lnTo>
                  <a:lnTo>
                    <a:pt x="0" y="17"/>
                  </a:lnTo>
                  <a:lnTo>
                    <a:pt x="2" y="23"/>
                  </a:lnTo>
                  <a:lnTo>
                    <a:pt x="6" y="25"/>
                  </a:lnTo>
                  <a:lnTo>
                    <a:pt x="13" y="27"/>
                  </a:lnTo>
                  <a:lnTo>
                    <a:pt x="20" y="27"/>
                  </a:lnTo>
                  <a:lnTo>
                    <a:pt x="25" y="25"/>
                  </a:lnTo>
                  <a:lnTo>
                    <a:pt x="27" y="22"/>
                  </a:lnTo>
                  <a:lnTo>
                    <a:pt x="28" y="16"/>
                  </a:lnTo>
                  <a:lnTo>
                    <a:pt x="28" y="11"/>
                  </a:lnTo>
                  <a:lnTo>
                    <a:pt x="27" y="7"/>
                  </a:lnTo>
                  <a:lnTo>
                    <a:pt x="24" y="3"/>
                  </a:lnTo>
                  <a:lnTo>
                    <a:pt x="17" y="0"/>
                  </a:lnTo>
                  <a:lnTo>
                    <a:pt x="10" y="0"/>
                  </a:lnTo>
                  <a:lnTo>
                    <a:pt x="4"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3" name="Freeform 626">
              <a:extLst>
                <a:ext uri="{FF2B5EF4-FFF2-40B4-BE49-F238E27FC236}">
                  <a16:creationId xmlns:a16="http://schemas.microsoft.com/office/drawing/2014/main" id="{4283B31F-D6A1-4D34-A30C-7E7ABD0F5CA8}"/>
                </a:ext>
              </a:extLst>
            </p:cNvPr>
            <p:cNvSpPr>
              <a:spLocks/>
            </p:cNvSpPr>
            <p:nvPr/>
          </p:nvSpPr>
          <p:spPr bwMode="auto">
            <a:xfrm>
              <a:off x="2657" y="728"/>
              <a:ext cx="12" cy="13"/>
            </a:xfrm>
            <a:custGeom>
              <a:avLst/>
              <a:gdLst>
                <a:gd name="T0" fmla="*/ 0 w 24"/>
                <a:gd name="T1" fmla="*/ 1 h 25"/>
                <a:gd name="T2" fmla="*/ 0 w 24"/>
                <a:gd name="T3" fmla="*/ 1 h 25"/>
                <a:gd name="T4" fmla="*/ 0 w 24"/>
                <a:gd name="T5" fmla="*/ 1 h 25"/>
                <a:gd name="T6" fmla="*/ 1 w 24"/>
                <a:gd name="T7" fmla="*/ 1 h 25"/>
                <a:gd name="T8" fmla="*/ 1 w 24"/>
                <a:gd name="T9" fmla="*/ 1 h 25"/>
                <a:gd name="T10" fmla="*/ 1 w 24"/>
                <a:gd name="T11" fmla="*/ 0 h 25"/>
                <a:gd name="T12" fmla="*/ 1 w 24"/>
                <a:gd name="T13" fmla="*/ 1 h 25"/>
                <a:gd name="T14" fmla="*/ 1 w 24"/>
                <a:gd name="T15" fmla="*/ 1 h 25"/>
                <a:gd name="T16" fmla="*/ 1 w 24"/>
                <a:gd name="T17" fmla="*/ 1 h 25"/>
                <a:gd name="T18" fmla="*/ 1 w 24"/>
                <a:gd name="T19" fmla="*/ 1 h 25"/>
                <a:gd name="T20" fmla="*/ 1 w 24"/>
                <a:gd name="T21" fmla="*/ 1 h 25"/>
                <a:gd name="T22" fmla="*/ 1 w 24"/>
                <a:gd name="T23" fmla="*/ 1 h 25"/>
                <a:gd name="T24" fmla="*/ 1 w 24"/>
                <a:gd name="T25" fmla="*/ 1 h 25"/>
                <a:gd name="T26" fmla="*/ 1 w 24"/>
                <a:gd name="T27" fmla="*/ 1 h 25"/>
                <a:gd name="T28" fmla="*/ 1 w 24"/>
                <a:gd name="T29" fmla="*/ 1 h 25"/>
                <a:gd name="T30" fmla="*/ 1 w 24"/>
                <a:gd name="T31" fmla="*/ 1 h 25"/>
                <a:gd name="T32" fmla="*/ 0 w 24"/>
                <a:gd name="T33" fmla="*/ 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5">
                  <a:moveTo>
                    <a:pt x="0" y="16"/>
                  </a:moveTo>
                  <a:lnTo>
                    <a:pt x="0" y="11"/>
                  </a:lnTo>
                  <a:lnTo>
                    <a:pt x="0" y="7"/>
                  </a:lnTo>
                  <a:lnTo>
                    <a:pt x="4" y="3"/>
                  </a:lnTo>
                  <a:lnTo>
                    <a:pt x="9" y="1"/>
                  </a:lnTo>
                  <a:lnTo>
                    <a:pt x="16" y="0"/>
                  </a:lnTo>
                  <a:lnTo>
                    <a:pt x="21" y="1"/>
                  </a:lnTo>
                  <a:lnTo>
                    <a:pt x="23" y="4"/>
                  </a:lnTo>
                  <a:lnTo>
                    <a:pt x="24" y="8"/>
                  </a:lnTo>
                  <a:lnTo>
                    <a:pt x="24" y="12"/>
                  </a:lnTo>
                  <a:lnTo>
                    <a:pt x="23" y="18"/>
                  </a:lnTo>
                  <a:lnTo>
                    <a:pt x="20" y="23"/>
                  </a:lnTo>
                  <a:lnTo>
                    <a:pt x="16" y="25"/>
                  </a:lnTo>
                  <a:lnTo>
                    <a:pt x="12" y="25"/>
                  </a:lnTo>
                  <a:lnTo>
                    <a:pt x="7" y="23"/>
                  </a:lnTo>
                  <a:lnTo>
                    <a:pt x="3" y="19"/>
                  </a:lnTo>
                  <a:lnTo>
                    <a:pt x="0" y="1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4" name="Freeform 627">
              <a:extLst>
                <a:ext uri="{FF2B5EF4-FFF2-40B4-BE49-F238E27FC236}">
                  <a16:creationId xmlns:a16="http://schemas.microsoft.com/office/drawing/2014/main" id="{C8FFD36D-38CA-4A2D-85FC-AD6A7E1AF5E5}"/>
                </a:ext>
              </a:extLst>
            </p:cNvPr>
            <p:cNvSpPr>
              <a:spLocks/>
            </p:cNvSpPr>
            <p:nvPr/>
          </p:nvSpPr>
          <p:spPr bwMode="auto">
            <a:xfrm>
              <a:off x="2680" y="748"/>
              <a:ext cx="11" cy="14"/>
            </a:xfrm>
            <a:custGeom>
              <a:avLst/>
              <a:gdLst>
                <a:gd name="T0" fmla="*/ 1 w 22"/>
                <a:gd name="T1" fmla="*/ 0 h 29"/>
                <a:gd name="T2" fmla="*/ 1 w 22"/>
                <a:gd name="T3" fmla="*/ 0 h 29"/>
                <a:gd name="T4" fmla="*/ 0 w 22"/>
                <a:gd name="T5" fmla="*/ 0 h 29"/>
                <a:gd name="T6" fmla="*/ 0 w 22"/>
                <a:gd name="T7" fmla="*/ 0 h 29"/>
                <a:gd name="T8" fmla="*/ 0 w 22"/>
                <a:gd name="T9" fmla="*/ 0 h 29"/>
                <a:gd name="T10" fmla="*/ 1 w 22"/>
                <a:gd name="T11" fmla="*/ 0 h 29"/>
                <a:gd name="T12" fmla="*/ 1 w 22"/>
                <a:gd name="T13" fmla="*/ 0 h 29"/>
                <a:gd name="T14" fmla="*/ 1 w 22"/>
                <a:gd name="T15" fmla="*/ 0 h 29"/>
                <a:gd name="T16" fmla="*/ 1 w 22"/>
                <a:gd name="T17" fmla="*/ 0 h 29"/>
                <a:gd name="T18" fmla="*/ 1 w 22"/>
                <a:gd name="T19" fmla="*/ 0 h 29"/>
                <a:gd name="T20" fmla="*/ 1 w 22"/>
                <a:gd name="T21" fmla="*/ 0 h 29"/>
                <a:gd name="T22" fmla="*/ 1 w 22"/>
                <a:gd name="T23" fmla="*/ 0 h 29"/>
                <a:gd name="T24" fmla="*/ 1 w 22"/>
                <a:gd name="T25" fmla="*/ 0 h 29"/>
                <a:gd name="T26" fmla="*/ 1 w 22"/>
                <a:gd name="T27" fmla="*/ 0 h 29"/>
                <a:gd name="T28" fmla="*/ 1 w 22"/>
                <a:gd name="T29" fmla="*/ 0 h 29"/>
                <a:gd name="T30" fmla="*/ 1 w 22"/>
                <a:gd name="T31" fmla="*/ 0 h 29"/>
                <a:gd name="T32" fmla="*/ 1 w 22"/>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9">
                  <a:moveTo>
                    <a:pt x="7" y="29"/>
                  </a:moveTo>
                  <a:lnTo>
                    <a:pt x="2" y="28"/>
                  </a:lnTo>
                  <a:lnTo>
                    <a:pt x="0" y="24"/>
                  </a:lnTo>
                  <a:lnTo>
                    <a:pt x="0" y="20"/>
                  </a:lnTo>
                  <a:lnTo>
                    <a:pt x="0" y="14"/>
                  </a:lnTo>
                  <a:lnTo>
                    <a:pt x="2" y="8"/>
                  </a:lnTo>
                  <a:lnTo>
                    <a:pt x="6" y="3"/>
                  </a:lnTo>
                  <a:lnTo>
                    <a:pt x="11" y="1"/>
                  </a:lnTo>
                  <a:lnTo>
                    <a:pt x="14" y="0"/>
                  </a:lnTo>
                  <a:lnTo>
                    <a:pt x="16" y="1"/>
                  </a:lnTo>
                  <a:lnTo>
                    <a:pt x="20" y="5"/>
                  </a:lnTo>
                  <a:lnTo>
                    <a:pt x="21" y="10"/>
                  </a:lnTo>
                  <a:lnTo>
                    <a:pt x="22" y="15"/>
                  </a:lnTo>
                  <a:lnTo>
                    <a:pt x="21" y="20"/>
                  </a:lnTo>
                  <a:lnTo>
                    <a:pt x="17" y="24"/>
                  </a:lnTo>
                  <a:lnTo>
                    <a:pt x="13" y="28"/>
                  </a:lnTo>
                  <a:lnTo>
                    <a:pt x="7" y="2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5" name="Freeform 628">
              <a:extLst>
                <a:ext uri="{FF2B5EF4-FFF2-40B4-BE49-F238E27FC236}">
                  <a16:creationId xmlns:a16="http://schemas.microsoft.com/office/drawing/2014/main" id="{FC02235D-6BCD-427C-99C3-8A5DC6910116}"/>
                </a:ext>
              </a:extLst>
            </p:cNvPr>
            <p:cNvSpPr>
              <a:spLocks/>
            </p:cNvSpPr>
            <p:nvPr/>
          </p:nvSpPr>
          <p:spPr bwMode="auto">
            <a:xfrm>
              <a:off x="2699" y="735"/>
              <a:ext cx="13" cy="16"/>
            </a:xfrm>
            <a:custGeom>
              <a:avLst/>
              <a:gdLst>
                <a:gd name="T0" fmla="*/ 1 w 26"/>
                <a:gd name="T1" fmla="*/ 0 h 33"/>
                <a:gd name="T2" fmla="*/ 1 w 26"/>
                <a:gd name="T3" fmla="*/ 0 h 33"/>
                <a:gd name="T4" fmla="*/ 1 w 26"/>
                <a:gd name="T5" fmla="*/ 0 h 33"/>
                <a:gd name="T6" fmla="*/ 1 w 26"/>
                <a:gd name="T7" fmla="*/ 0 h 33"/>
                <a:gd name="T8" fmla="*/ 1 w 26"/>
                <a:gd name="T9" fmla="*/ 0 h 33"/>
                <a:gd name="T10" fmla="*/ 1 w 26"/>
                <a:gd name="T11" fmla="*/ 0 h 33"/>
                <a:gd name="T12" fmla="*/ 1 w 26"/>
                <a:gd name="T13" fmla="*/ 0 h 33"/>
                <a:gd name="T14" fmla="*/ 1 w 26"/>
                <a:gd name="T15" fmla="*/ 0 h 33"/>
                <a:gd name="T16" fmla="*/ 1 w 26"/>
                <a:gd name="T17" fmla="*/ 0 h 33"/>
                <a:gd name="T18" fmla="*/ 1 w 26"/>
                <a:gd name="T19" fmla="*/ 0 h 33"/>
                <a:gd name="T20" fmla="*/ 1 w 26"/>
                <a:gd name="T21" fmla="*/ 0 h 33"/>
                <a:gd name="T22" fmla="*/ 1 w 26"/>
                <a:gd name="T23" fmla="*/ 0 h 33"/>
                <a:gd name="T24" fmla="*/ 1 w 26"/>
                <a:gd name="T25" fmla="*/ 0 h 33"/>
                <a:gd name="T26" fmla="*/ 1 w 26"/>
                <a:gd name="T27" fmla="*/ 0 h 33"/>
                <a:gd name="T28" fmla="*/ 1 w 26"/>
                <a:gd name="T29" fmla="*/ 0 h 33"/>
                <a:gd name="T30" fmla="*/ 0 w 26"/>
                <a:gd name="T31" fmla="*/ 0 h 33"/>
                <a:gd name="T32" fmla="*/ 1 w 26"/>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33">
                  <a:moveTo>
                    <a:pt x="1" y="17"/>
                  </a:moveTo>
                  <a:lnTo>
                    <a:pt x="4" y="12"/>
                  </a:lnTo>
                  <a:lnTo>
                    <a:pt x="6" y="6"/>
                  </a:lnTo>
                  <a:lnTo>
                    <a:pt x="11" y="2"/>
                  </a:lnTo>
                  <a:lnTo>
                    <a:pt x="16" y="0"/>
                  </a:lnTo>
                  <a:lnTo>
                    <a:pt x="22" y="2"/>
                  </a:lnTo>
                  <a:lnTo>
                    <a:pt x="25" y="5"/>
                  </a:lnTo>
                  <a:lnTo>
                    <a:pt x="26" y="11"/>
                  </a:lnTo>
                  <a:lnTo>
                    <a:pt x="26" y="17"/>
                  </a:lnTo>
                  <a:lnTo>
                    <a:pt x="23" y="22"/>
                  </a:lnTo>
                  <a:lnTo>
                    <a:pt x="19" y="28"/>
                  </a:lnTo>
                  <a:lnTo>
                    <a:pt x="13" y="32"/>
                  </a:lnTo>
                  <a:lnTo>
                    <a:pt x="8" y="33"/>
                  </a:lnTo>
                  <a:lnTo>
                    <a:pt x="5" y="32"/>
                  </a:lnTo>
                  <a:lnTo>
                    <a:pt x="1" y="27"/>
                  </a:lnTo>
                  <a:lnTo>
                    <a:pt x="0" y="22"/>
                  </a:lnTo>
                  <a:lnTo>
                    <a:pt x="1" y="1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6" name="Freeform 629">
              <a:extLst>
                <a:ext uri="{FF2B5EF4-FFF2-40B4-BE49-F238E27FC236}">
                  <a16:creationId xmlns:a16="http://schemas.microsoft.com/office/drawing/2014/main" id="{2BCAC446-8692-4AAB-B5AE-EC0F7FA9A59D}"/>
                </a:ext>
              </a:extLst>
            </p:cNvPr>
            <p:cNvSpPr>
              <a:spLocks/>
            </p:cNvSpPr>
            <p:nvPr/>
          </p:nvSpPr>
          <p:spPr bwMode="auto">
            <a:xfrm>
              <a:off x="2715" y="738"/>
              <a:ext cx="14" cy="13"/>
            </a:xfrm>
            <a:custGeom>
              <a:avLst/>
              <a:gdLst>
                <a:gd name="T0" fmla="*/ 1 w 26"/>
                <a:gd name="T1" fmla="*/ 0 h 27"/>
                <a:gd name="T2" fmla="*/ 1 w 26"/>
                <a:gd name="T3" fmla="*/ 0 h 27"/>
                <a:gd name="T4" fmla="*/ 1 w 26"/>
                <a:gd name="T5" fmla="*/ 0 h 27"/>
                <a:gd name="T6" fmla="*/ 1 w 26"/>
                <a:gd name="T7" fmla="*/ 0 h 27"/>
                <a:gd name="T8" fmla="*/ 1 w 26"/>
                <a:gd name="T9" fmla="*/ 0 h 27"/>
                <a:gd name="T10" fmla="*/ 1 w 26"/>
                <a:gd name="T11" fmla="*/ 0 h 27"/>
                <a:gd name="T12" fmla="*/ 1 w 26"/>
                <a:gd name="T13" fmla="*/ 0 h 27"/>
                <a:gd name="T14" fmla="*/ 1 w 26"/>
                <a:gd name="T15" fmla="*/ 0 h 27"/>
                <a:gd name="T16" fmla="*/ 1 w 26"/>
                <a:gd name="T17" fmla="*/ 0 h 27"/>
                <a:gd name="T18" fmla="*/ 1 w 26"/>
                <a:gd name="T19" fmla="*/ 0 h 27"/>
                <a:gd name="T20" fmla="*/ 1 w 26"/>
                <a:gd name="T21" fmla="*/ 0 h 27"/>
                <a:gd name="T22" fmla="*/ 0 w 26"/>
                <a:gd name="T23" fmla="*/ 0 h 27"/>
                <a:gd name="T24" fmla="*/ 1 w 26"/>
                <a:gd name="T25" fmla="*/ 0 h 27"/>
                <a:gd name="T26" fmla="*/ 1 w 26"/>
                <a:gd name="T27" fmla="*/ 0 h 27"/>
                <a:gd name="T28" fmla="*/ 1 w 26"/>
                <a:gd name="T29" fmla="*/ 0 h 27"/>
                <a:gd name="T30" fmla="*/ 1 w 26"/>
                <a:gd name="T31" fmla="*/ 0 h 27"/>
                <a:gd name="T32" fmla="*/ 1 w 26"/>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7">
                  <a:moveTo>
                    <a:pt x="21" y="3"/>
                  </a:moveTo>
                  <a:lnTo>
                    <a:pt x="24" y="6"/>
                  </a:lnTo>
                  <a:lnTo>
                    <a:pt x="26" y="9"/>
                  </a:lnTo>
                  <a:lnTo>
                    <a:pt x="26" y="14"/>
                  </a:lnTo>
                  <a:lnTo>
                    <a:pt x="25" y="19"/>
                  </a:lnTo>
                  <a:lnTo>
                    <a:pt x="21" y="22"/>
                  </a:lnTo>
                  <a:lnTo>
                    <a:pt x="17" y="26"/>
                  </a:lnTo>
                  <a:lnTo>
                    <a:pt x="12" y="27"/>
                  </a:lnTo>
                  <a:lnTo>
                    <a:pt x="9" y="27"/>
                  </a:lnTo>
                  <a:lnTo>
                    <a:pt x="5" y="24"/>
                  </a:lnTo>
                  <a:lnTo>
                    <a:pt x="2" y="20"/>
                  </a:lnTo>
                  <a:lnTo>
                    <a:pt x="0" y="15"/>
                  </a:lnTo>
                  <a:lnTo>
                    <a:pt x="1" y="11"/>
                  </a:lnTo>
                  <a:lnTo>
                    <a:pt x="4" y="6"/>
                  </a:lnTo>
                  <a:lnTo>
                    <a:pt x="8" y="3"/>
                  </a:lnTo>
                  <a:lnTo>
                    <a:pt x="13" y="0"/>
                  </a:lnTo>
                  <a:lnTo>
                    <a:pt x="21"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7" name="Freeform 630">
              <a:extLst>
                <a:ext uri="{FF2B5EF4-FFF2-40B4-BE49-F238E27FC236}">
                  <a16:creationId xmlns:a16="http://schemas.microsoft.com/office/drawing/2014/main" id="{2EDBAF72-2C50-4FA6-8450-3822FD04E517}"/>
                </a:ext>
              </a:extLst>
            </p:cNvPr>
            <p:cNvSpPr>
              <a:spLocks/>
            </p:cNvSpPr>
            <p:nvPr/>
          </p:nvSpPr>
          <p:spPr bwMode="auto">
            <a:xfrm>
              <a:off x="2570" y="757"/>
              <a:ext cx="108" cy="73"/>
            </a:xfrm>
            <a:custGeom>
              <a:avLst/>
              <a:gdLst>
                <a:gd name="T0" fmla="*/ 4 w 216"/>
                <a:gd name="T1" fmla="*/ 0 h 148"/>
                <a:gd name="T2" fmla="*/ 4 w 216"/>
                <a:gd name="T3" fmla="*/ 0 h 148"/>
                <a:gd name="T4" fmla="*/ 4 w 216"/>
                <a:gd name="T5" fmla="*/ 0 h 148"/>
                <a:gd name="T6" fmla="*/ 4 w 216"/>
                <a:gd name="T7" fmla="*/ 0 h 148"/>
                <a:gd name="T8" fmla="*/ 3 w 216"/>
                <a:gd name="T9" fmla="*/ 0 h 148"/>
                <a:gd name="T10" fmla="*/ 2 w 216"/>
                <a:gd name="T11" fmla="*/ 0 h 148"/>
                <a:gd name="T12" fmla="*/ 2 w 216"/>
                <a:gd name="T13" fmla="*/ 0 h 148"/>
                <a:gd name="T14" fmla="*/ 2 w 216"/>
                <a:gd name="T15" fmla="*/ 0 h 148"/>
                <a:gd name="T16" fmla="*/ 2 w 216"/>
                <a:gd name="T17" fmla="*/ 0 h 148"/>
                <a:gd name="T18" fmla="*/ 3 w 216"/>
                <a:gd name="T19" fmla="*/ 0 h 148"/>
                <a:gd name="T20" fmla="*/ 3 w 216"/>
                <a:gd name="T21" fmla="*/ 0 h 148"/>
                <a:gd name="T22" fmla="*/ 3 w 216"/>
                <a:gd name="T23" fmla="*/ 0 h 148"/>
                <a:gd name="T24" fmla="*/ 3 w 216"/>
                <a:gd name="T25" fmla="*/ 0 h 148"/>
                <a:gd name="T26" fmla="*/ 3 w 216"/>
                <a:gd name="T27" fmla="*/ 0 h 148"/>
                <a:gd name="T28" fmla="*/ 2 w 216"/>
                <a:gd name="T29" fmla="*/ 0 h 148"/>
                <a:gd name="T30" fmla="*/ 2 w 216"/>
                <a:gd name="T31" fmla="*/ 0 h 148"/>
                <a:gd name="T32" fmla="*/ 1 w 216"/>
                <a:gd name="T33" fmla="*/ 0 h 148"/>
                <a:gd name="T34" fmla="*/ 2 w 216"/>
                <a:gd name="T35" fmla="*/ 0 h 148"/>
                <a:gd name="T36" fmla="*/ 2 w 216"/>
                <a:gd name="T37" fmla="*/ 0 h 148"/>
                <a:gd name="T38" fmla="*/ 2 w 216"/>
                <a:gd name="T39" fmla="*/ 0 h 148"/>
                <a:gd name="T40" fmla="*/ 3 w 216"/>
                <a:gd name="T41" fmla="*/ 0 h 148"/>
                <a:gd name="T42" fmla="*/ 3 w 216"/>
                <a:gd name="T43" fmla="*/ 0 h 148"/>
                <a:gd name="T44" fmla="*/ 2 w 216"/>
                <a:gd name="T45" fmla="*/ 1 h 148"/>
                <a:gd name="T46" fmla="*/ 2 w 216"/>
                <a:gd name="T47" fmla="*/ 1 h 148"/>
                <a:gd name="T48" fmla="*/ 2 w 216"/>
                <a:gd name="T49" fmla="*/ 1 h 148"/>
                <a:gd name="T50" fmla="*/ 2 w 216"/>
                <a:gd name="T51" fmla="*/ 1 h 148"/>
                <a:gd name="T52" fmla="*/ 1 w 216"/>
                <a:gd name="T53" fmla="*/ 0 h 148"/>
                <a:gd name="T54" fmla="*/ 1 w 216"/>
                <a:gd name="T55" fmla="*/ 0 h 148"/>
                <a:gd name="T56" fmla="*/ 2 w 216"/>
                <a:gd name="T57" fmla="*/ 1 h 148"/>
                <a:gd name="T58" fmla="*/ 2 w 216"/>
                <a:gd name="T59" fmla="*/ 1 h 148"/>
                <a:gd name="T60" fmla="*/ 1 w 216"/>
                <a:gd name="T61" fmla="*/ 1 h 148"/>
                <a:gd name="T62" fmla="*/ 1 w 216"/>
                <a:gd name="T63" fmla="*/ 1 h 148"/>
                <a:gd name="T64" fmla="*/ 0 w 216"/>
                <a:gd name="T65" fmla="*/ 1 h 148"/>
                <a:gd name="T66" fmla="*/ 1 w 216"/>
                <a:gd name="T67" fmla="*/ 1 h 148"/>
                <a:gd name="T68" fmla="*/ 1 w 216"/>
                <a:gd name="T69" fmla="*/ 1 h 148"/>
                <a:gd name="T70" fmla="*/ 2 w 216"/>
                <a:gd name="T71" fmla="*/ 1 h 148"/>
                <a:gd name="T72" fmla="*/ 2 w 216"/>
                <a:gd name="T73" fmla="*/ 1 h 148"/>
                <a:gd name="T74" fmla="*/ 2 w 216"/>
                <a:gd name="T75" fmla="*/ 2 h 148"/>
                <a:gd name="T76" fmla="*/ 2 w 216"/>
                <a:gd name="T77" fmla="*/ 2 h 148"/>
                <a:gd name="T78" fmla="*/ 2 w 216"/>
                <a:gd name="T79" fmla="*/ 1 h 148"/>
                <a:gd name="T80" fmla="*/ 2 w 216"/>
                <a:gd name="T81" fmla="*/ 1 h 148"/>
                <a:gd name="T82" fmla="*/ 3 w 216"/>
                <a:gd name="T83" fmla="*/ 1 h 148"/>
                <a:gd name="T84" fmla="*/ 3 w 216"/>
                <a:gd name="T85" fmla="*/ 1 h 148"/>
                <a:gd name="T86" fmla="*/ 3 w 216"/>
                <a:gd name="T87" fmla="*/ 1 h 148"/>
                <a:gd name="T88" fmla="*/ 3 w 216"/>
                <a:gd name="T89" fmla="*/ 2 h 148"/>
                <a:gd name="T90" fmla="*/ 3 w 216"/>
                <a:gd name="T91" fmla="*/ 1 h 148"/>
                <a:gd name="T92" fmla="*/ 3 w 216"/>
                <a:gd name="T93" fmla="*/ 0 h 148"/>
                <a:gd name="T94" fmla="*/ 3 w 216"/>
                <a:gd name="T95" fmla="*/ 0 h 148"/>
                <a:gd name="T96" fmla="*/ 4 w 216"/>
                <a:gd name="T97" fmla="*/ 0 h 148"/>
                <a:gd name="T98" fmla="*/ 4 w 216"/>
                <a:gd name="T99" fmla="*/ 0 h 148"/>
                <a:gd name="T100" fmla="*/ 4 w 216"/>
                <a:gd name="T101" fmla="*/ 1 h 148"/>
                <a:gd name="T102" fmla="*/ 4 w 216"/>
                <a:gd name="T103" fmla="*/ 0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 h="148">
                  <a:moveTo>
                    <a:pt x="216" y="16"/>
                  </a:moveTo>
                  <a:lnTo>
                    <a:pt x="215" y="16"/>
                  </a:lnTo>
                  <a:lnTo>
                    <a:pt x="212" y="15"/>
                  </a:lnTo>
                  <a:lnTo>
                    <a:pt x="211" y="14"/>
                  </a:lnTo>
                  <a:lnTo>
                    <a:pt x="209" y="13"/>
                  </a:lnTo>
                  <a:lnTo>
                    <a:pt x="208" y="11"/>
                  </a:lnTo>
                  <a:lnTo>
                    <a:pt x="207" y="9"/>
                  </a:lnTo>
                  <a:lnTo>
                    <a:pt x="205" y="7"/>
                  </a:lnTo>
                  <a:lnTo>
                    <a:pt x="205" y="5"/>
                  </a:lnTo>
                  <a:lnTo>
                    <a:pt x="202" y="9"/>
                  </a:lnTo>
                  <a:lnTo>
                    <a:pt x="198" y="13"/>
                  </a:lnTo>
                  <a:lnTo>
                    <a:pt x="196" y="16"/>
                  </a:lnTo>
                  <a:lnTo>
                    <a:pt x="194" y="19"/>
                  </a:lnTo>
                  <a:lnTo>
                    <a:pt x="186" y="15"/>
                  </a:lnTo>
                  <a:lnTo>
                    <a:pt x="173" y="12"/>
                  </a:lnTo>
                  <a:lnTo>
                    <a:pt x="159" y="7"/>
                  </a:lnTo>
                  <a:lnTo>
                    <a:pt x="144" y="5"/>
                  </a:lnTo>
                  <a:lnTo>
                    <a:pt x="128" y="1"/>
                  </a:lnTo>
                  <a:lnTo>
                    <a:pt x="114" y="0"/>
                  </a:lnTo>
                  <a:lnTo>
                    <a:pt x="102" y="0"/>
                  </a:lnTo>
                  <a:lnTo>
                    <a:pt x="94" y="1"/>
                  </a:lnTo>
                  <a:lnTo>
                    <a:pt x="84" y="5"/>
                  </a:lnTo>
                  <a:lnTo>
                    <a:pt x="83" y="6"/>
                  </a:lnTo>
                  <a:lnTo>
                    <a:pt x="87" y="6"/>
                  </a:lnTo>
                  <a:lnTo>
                    <a:pt x="94" y="5"/>
                  </a:lnTo>
                  <a:lnTo>
                    <a:pt x="105" y="5"/>
                  </a:lnTo>
                  <a:lnTo>
                    <a:pt x="117" y="5"/>
                  </a:lnTo>
                  <a:lnTo>
                    <a:pt x="131" y="7"/>
                  </a:lnTo>
                  <a:lnTo>
                    <a:pt x="143" y="11"/>
                  </a:lnTo>
                  <a:lnTo>
                    <a:pt x="156" y="14"/>
                  </a:lnTo>
                  <a:lnTo>
                    <a:pt x="166" y="18"/>
                  </a:lnTo>
                  <a:lnTo>
                    <a:pt x="175" y="22"/>
                  </a:lnTo>
                  <a:lnTo>
                    <a:pt x="182" y="27"/>
                  </a:lnTo>
                  <a:lnTo>
                    <a:pt x="185" y="30"/>
                  </a:lnTo>
                  <a:lnTo>
                    <a:pt x="183" y="31"/>
                  </a:lnTo>
                  <a:lnTo>
                    <a:pt x="179" y="32"/>
                  </a:lnTo>
                  <a:lnTo>
                    <a:pt x="174" y="35"/>
                  </a:lnTo>
                  <a:lnTo>
                    <a:pt x="169" y="38"/>
                  </a:lnTo>
                  <a:lnTo>
                    <a:pt x="162" y="42"/>
                  </a:lnTo>
                  <a:lnTo>
                    <a:pt x="156" y="45"/>
                  </a:lnTo>
                  <a:lnTo>
                    <a:pt x="151" y="49"/>
                  </a:lnTo>
                  <a:lnTo>
                    <a:pt x="144" y="45"/>
                  </a:lnTo>
                  <a:lnTo>
                    <a:pt x="134" y="43"/>
                  </a:lnTo>
                  <a:lnTo>
                    <a:pt x="122" y="39"/>
                  </a:lnTo>
                  <a:lnTo>
                    <a:pt x="110" y="36"/>
                  </a:lnTo>
                  <a:lnTo>
                    <a:pt x="96" y="34"/>
                  </a:lnTo>
                  <a:lnTo>
                    <a:pt x="83" y="32"/>
                  </a:lnTo>
                  <a:lnTo>
                    <a:pt x="73" y="32"/>
                  </a:lnTo>
                  <a:lnTo>
                    <a:pt x="64" y="35"/>
                  </a:lnTo>
                  <a:lnTo>
                    <a:pt x="58" y="38"/>
                  </a:lnTo>
                  <a:lnTo>
                    <a:pt x="55" y="41"/>
                  </a:lnTo>
                  <a:lnTo>
                    <a:pt x="56" y="42"/>
                  </a:lnTo>
                  <a:lnTo>
                    <a:pt x="63" y="41"/>
                  </a:lnTo>
                  <a:lnTo>
                    <a:pt x="67" y="39"/>
                  </a:lnTo>
                  <a:lnTo>
                    <a:pt x="73" y="39"/>
                  </a:lnTo>
                  <a:lnTo>
                    <a:pt x="80" y="39"/>
                  </a:lnTo>
                  <a:lnTo>
                    <a:pt x="86" y="41"/>
                  </a:lnTo>
                  <a:lnTo>
                    <a:pt x="93" y="41"/>
                  </a:lnTo>
                  <a:lnTo>
                    <a:pt x="99" y="42"/>
                  </a:lnTo>
                  <a:lnTo>
                    <a:pt x="106" y="44"/>
                  </a:lnTo>
                  <a:lnTo>
                    <a:pt x="112" y="45"/>
                  </a:lnTo>
                  <a:lnTo>
                    <a:pt x="124" y="49"/>
                  </a:lnTo>
                  <a:lnTo>
                    <a:pt x="133" y="51"/>
                  </a:lnTo>
                  <a:lnTo>
                    <a:pt x="139" y="53"/>
                  </a:lnTo>
                  <a:lnTo>
                    <a:pt x="143" y="56"/>
                  </a:lnTo>
                  <a:lnTo>
                    <a:pt x="140" y="58"/>
                  </a:lnTo>
                  <a:lnTo>
                    <a:pt x="135" y="60"/>
                  </a:lnTo>
                  <a:lnTo>
                    <a:pt x="129" y="62"/>
                  </a:lnTo>
                  <a:lnTo>
                    <a:pt x="124" y="65"/>
                  </a:lnTo>
                  <a:lnTo>
                    <a:pt x="118" y="67"/>
                  </a:lnTo>
                  <a:lnTo>
                    <a:pt x="112" y="68"/>
                  </a:lnTo>
                  <a:lnTo>
                    <a:pt x="107" y="71"/>
                  </a:lnTo>
                  <a:lnTo>
                    <a:pt x="104" y="72"/>
                  </a:lnTo>
                  <a:lnTo>
                    <a:pt x="101" y="73"/>
                  </a:lnTo>
                  <a:lnTo>
                    <a:pt x="96" y="73"/>
                  </a:lnTo>
                  <a:lnTo>
                    <a:pt x="90" y="72"/>
                  </a:lnTo>
                  <a:lnTo>
                    <a:pt x="86" y="71"/>
                  </a:lnTo>
                  <a:lnTo>
                    <a:pt x="80" y="68"/>
                  </a:lnTo>
                  <a:lnTo>
                    <a:pt x="74" y="66"/>
                  </a:lnTo>
                  <a:lnTo>
                    <a:pt x="68" y="65"/>
                  </a:lnTo>
                  <a:lnTo>
                    <a:pt x="64" y="62"/>
                  </a:lnTo>
                  <a:lnTo>
                    <a:pt x="56" y="60"/>
                  </a:lnTo>
                  <a:lnTo>
                    <a:pt x="48" y="60"/>
                  </a:lnTo>
                  <a:lnTo>
                    <a:pt x="44" y="62"/>
                  </a:lnTo>
                  <a:lnTo>
                    <a:pt x="48" y="65"/>
                  </a:lnTo>
                  <a:lnTo>
                    <a:pt x="57" y="68"/>
                  </a:lnTo>
                  <a:lnTo>
                    <a:pt x="67" y="72"/>
                  </a:lnTo>
                  <a:lnTo>
                    <a:pt x="75" y="75"/>
                  </a:lnTo>
                  <a:lnTo>
                    <a:pt x="81" y="79"/>
                  </a:lnTo>
                  <a:lnTo>
                    <a:pt x="74" y="81"/>
                  </a:lnTo>
                  <a:lnTo>
                    <a:pt x="65" y="84"/>
                  </a:lnTo>
                  <a:lnTo>
                    <a:pt x="53" y="88"/>
                  </a:lnTo>
                  <a:lnTo>
                    <a:pt x="42" y="91"/>
                  </a:lnTo>
                  <a:lnTo>
                    <a:pt x="29" y="95"/>
                  </a:lnTo>
                  <a:lnTo>
                    <a:pt x="19" y="98"/>
                  </a:lnTo>
                  <a:lnTo>
                    <a:pt x="10" y="100"/>
                  </a:lnTo>
                  <a:lnTo>
                    <a:pt x="5" y="102"/>
                  </a:lnTo>
                  <a:lnTo>
                    <a:pt x="0" y="104"/>
                  </a:lnTo>
                  <a:lnTo>
                    <a:pt x="0" y="105"/>
                  </a:lnTo>
                  <a:lnTo>
                    <a:pt x="4" y="105"/>
                  </a:lnTo>
                  <a:lnTo>
                    <a:pt x="11" y="105"/>
                  </a:lnTo>
                  <a:lnTo>
                    <a:pt x="19" y="105"/>
                  </a:lnTo>
                  <a:lnTo>
                    <a:pt x="29" y="103"/>
                  </a:lnTo>
                  <a:lnTo>
                    <a:pt x="41" y="102"/>
                  </a:lnTo>
                  <a:lnTo>
                    <a:pt x="53" y="99"/>
                  </a:lnTo>
                  <a:lnTo>
                    <a:pt x="65" y="96"/>
                  </a:lnTo>
                  <a:lnTo>
                    <a:pt x="76" y="92"/>
                  </a:lnTo>
                  <a:lnTo>
                    <a:pt x="86" y="90"/>
                  </a:lnTo>
                  <a:lnTo>
                    <a:pt x="91" y="87"/>
                  </a:lnTo>
                  <a:lnTo>
                    <a:pt x="90" y="99"/>
                  </a:lnTo>
                  <a:lnTo>
                    <a:pt x="86" y="115"/>
                  </a:lnTo>
                  <a:lnTo>
                    <a:pt x="81" y="132"/>
                  </a:lnTo>
                  <a:lnTo>
                    <a:pt x="75" y="142"/>
                  </a:lnTo>
                  <a:lnTo>
                    <a:pt x="72" y="147"/>
                  </a:lnTo>
                  <a:lnTo>
                    <a:pt x="73" y="148"/>
                  </a:lnTo>
                  <a:lnTo>
                    <a:pt x="76" y="147"/>
                  </a:lnTo>
                  <a:lnTo>
                    <a:pt x="80" y="143"/>
                  </a:lnTo>
                  <a:lnTo>
                    <a:pt x="87" y="133"/>
                  </a:lnTo>
                  <a:lnTo>
                    <a:pt x="95" y="117"/>
                  </a:lnTo>
                  <a:lnTo>
                    <a:pt x="103" y="99"/>
                  </a:lnTo>
                  <a:lnTo>
                    <a:pt x="106" y="87"/>
                  </a:lnTo>
                  <a:lnTo>
                    <a:pt x="111" y="85"/>
                  </a:lnTo>
                  <a:lnTo>
                    <a:pt x="118" y="82"/>
                  </a:lnTo>
                  <a:lnTo>
                    <a:pt x="125" y="80"/>
                  </a:lnTo>
                  <a:lnTo>
                    <a:pt x="132" y="76"/>
                  </a:lnTo>
                  <a:lnTo>
                    <a:pt x="139" y="74"/>
                  </a:lnTo>
                  <a:lnTo>
                    <a:pt x="145" y="71"/>
                  </a:lnTo>
                  <a:lnTo>
                    <a:pt x="151" y="68"/>
                  </a:lnTo>
                  <a:lnTo>
                    <a:pt x="155" y="67"/>
                  </a:lnTo>
                  <a:lnTo>
                    <a:pt x="155" y="80"/>
                  </a:lnTo>
                  <a:lnTo>
                    <a:pt x="152" y="97"/>
                  </a:lnTo>
                  <a:lnTo>
                    <a:pt x="149" y="115"/>
                  </a:lnTo>
                  <a:lnTo>
                    <a:pt x="145" y="128"/>
                  </a:lnTo>
                  <a:lnTo>
                    <a:pt x="143" y="134"/>
                  </a:lnTo>
                  <a:lnTo>
                    <a:pt x="144" y="136"/>
                  </a:lnTo>
                  <a:lnTo>
                    <a:pt x="147" y="135"/>
                  </a:lnTo>
                  <a:lnTo>
                    <a:pt x="150" y="128"/>
                  </a:lnTo>
                  <a:lnTo>
                    <a:pt x="156" y="115"/>
                  </a:lnTo>
                  <a:lnTo>
                    <a:pt x="163" y="98"/>
                  </a:lnTo>
                  <a:lnTo>
                    <a:pt x="167" y="79"/>
                  </a:lnTo>
                  <a:lnTo>
                    <a:pt x="167" y="61"/>
                  </a:lnTo>
                  <a:lnTo>
                    <a:pt x="177" y="54"/>
                  </a:lnTo>
                  <a:lnTo>
                    <a:pt x="183" y="46"/>
                  </a:lnTo>
                  <a:lnTo>
                    <a:pt x="189" y="41"/>
                  </a:lnTo>
                  <a:lnTo>
                    <a:pt x="194" y="36"/>
                  </a:lnTo>
                  <a:lnTo>
                    <a:pt x="196" y="34"/>
                  </a:lnTo>
                  <a:lnTo>
                    <a:pt x="200" y="32"/>
                  </a:lnTo>
                  <a:lnTo>
                    <a:pt x="201" y="35"/>
                  </a:lnTo>
                  <a:lnTo>
                    <a:pt x="201" y="41"/>
                  </a:lnTo>
                  <a:lnTo>
                    <a:pt x="200" y="53"/>
                  </a:lnTo>
                  <a:lnTo>
                    <a:pt x="198" y="72"/>
                  </a:lnTo>
                  <a:lnTo>
                    <a:pt x="197" y="91"/>
                  </a:lnTo>
                  <a:lnTo>
                    <a:pt x="195" y="104"/>
                  </a:lnTo>
                  <a:lnTo>
                    <a:pt x="203" y="88"/>
                  </a:lnTo>
                  <a:lnTo>
                    <a:pt x="209" y="64"/>
                  </a:lnTo>
                  <a:lnTo>
                    <a:pt x="213" y="37"/>
                  </a:lnTo>
                  <a:lnTo>
                    <a:pt x="216" y="16"/>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8" name="Freeform 631">
              <a:extLst>
                <a:ext uri="{FF2B5EF4-FFF2-40B4-BE49-F238E27FC236}">
                  <a16:creationId xmlns:a16="http://schemas.microsoft.com/office/drawing/2014/main" id="{C19196BF-676E-48EF-B13E-7DB5DF8AFD92}"/>
                </a:ext>
              </a:extLst>
            </p:cNvPr>
            <p:cNvSpPr>
              <a:spLocks/>
            </p:cNvSpPr>
            <p:nvPr/>
          </p:nvSpPr>
          <p:spPr bwMode="auto">
            <a:xfrm>
              <a:off x="2578" y="625"/>
              <a:ext cx="86" cy="82"/>
            </a:xfrm>
            <a:custGeom>
              <a:avLst/>
              <a:gdLst>
                <a:gd name="T0" fmla="*/ 2 w 173"/>
                <a:gd name="T1" fmla="*/ 2 h 165"/>
                <a:gd name="T2" fmla="*/ 2 w 173"/>
                <a:gd name="T3" fmla="*/ 2 h 165"/>
                <a:gd name="T4" fmla="*/ 2 w 173"/>
                <a:gd name="T5" fmla="*/ 2 h 165"/>
                <a:gd name="T6" fmla="*/ 2 w 173"/>
                <a:gd name="T7" fmla="*/ 2 h 165"/>
                <a:gd name="T8" fmla="*/ 2 w 173"/>
                <a:gd name="T9" fmla="*/ 1 h 165"/>
                <a:gd name="T10" fmla="*/ 2 w 173"/>
                <a:gd name="T11" fmla="*/ 1 h 165"/>
                <a:gd name="T12" fmla="*/ 2 w 173"/>
                <a:gd name="T13" fmla="*/ 0 h 165"/>
                <a:gd name="T14" fmla="*/ 2 w 173"/>
                <a:gd name="T15" fmla="*/ 0 h 165"/>
                <a:gd name="T16" fmla="*/ 2 w 173"/>
                <a:gd name="T17" fmla="*/ 1 h 165"/>
                <a:gd name="T18" fmla="*/ 2 w 173"/>
                <a:gd name="T19" fmla="*/ 1 h 165"/>
                <a:gd name="T20" fmla="*/ 2 w 173"/>
                <a:gd name="T21" fmla="*/ 1 h 165"/>
                <a:gd name="T22" fmla="*/ 1 w 173"/>
                <a:gd name="T23" fmla="*/ 1 h 165"/>
                <a:gd name="T24" fmla="*/ 1 w 173"/>
                <a:gd name="T25" fmla="*/ 1 h 165"/>
                <a:gd name="T26" fmla="*/ 1 w 173"/>
                <a:gd name="T27" fmla="*/ 1 h 165"/>
                <a:gd name="T28" fmla="*/ 1 w 173"/>
                <a:gd name="T29" fmla="*/ 1 h 165"/>
                <a:gd name="T30" fmla="*/ 1 w 173"/>
                <a:gd name="T31" fmla="*/ 0 h 165"/>
                <a:gd name="T32" fmla="*/ 1 w 173"/>
                <a:gd name="T33" fmla="*/ 0 h 165"/>
                <a:gd name="T34" fmla="*/ 1 w 173"/>
                <a:gd name="T35" fmla="*/ 0 h 165"/>
                <a:gd name="T36" fmla="*/ 1 w 173"/>
                <a:gd name="T37" fmla="*/ 0 h 165"/>
                <a:gd name="T38" fmla="*/ 1 w 173"/>
                <a:gd name="T39" fmla="*/ 0 h 165"/>
                <a:gd name="T40" fmla="*/ 1 w 173"/>
                <a:gd name="T41" fmla="*/ 0 h 165"/>
                <a:gd name="T42" fmla="*/ 1 w 173"/>
                <a:gd name="T43" fmla="*/ 0 h 165"/>
                <a:gd name="T44" fmla="*/ 1 w 173"/>
                <a:gd name="T45" fmla="*/ 0 h 165"/>
                <a:gd name="T46" fmla="*/ 1 w 173"/>
                <a:gd name="T47" fmla="*/ 1 h 165"/>
                <a:gd name="T48" fmla="*/ 1 w 173"/>
                <a:gd name="T49" fmla="*/ 1 h 165"/>
                <a:gd name="T50" fmla="*/ 0 w 173"/>
                <a:gd name="T51" fmla="*/ 0 h 165"/>
                <a:gd name="T52" fmla="*/ 0 w 173"/>
                <a:gd name="T53" fmla="*/ 0 h 165"/>
                <a:gd name="T54" fmla="*/ 0 w 173"/>
                <a:gd name="T55" fmla="*/ 0 h 165"/>
                <a:gd name="T56" fmla="*/ 0 w 173"/>
                <a:gd name="T57" fmla="*/ 0 h 165"/>
                <a:gd name="T58" fmla="*/ 0 w 173"/>
                <a:gd name="T59" fmla="*/ 0 h 165"/>
                <a:gd name="T60" fmla="*/ 0 w 173"/>
                <a:gd name="T61" fmla="*/ 0 h 165"/>
                <a:gd name="T62" fmla="*/ 0 w 173"/>
                <a:gd name="T63" fmla="*/ 0 h 165"/>
                <a:gd name="T64" fmla="*/ 0 w 173"/>
                <a:gd name="T65" fmla="*/ 0 h 165"/>
                <a:gd name="T66" fmla="*/ 0 w 173"/>
                <a:gd name="T67" fmla="*/ 1 h 165"/>
                <a:gd name="T68" fmla="*/ 1 w 173"/>
                <a:gd name="T69" fmla="*/ 1 h 165"/>
                <a:gd name="T70" fmla="*/ 1 w 173"/>
                <a:gd name="T71" fmla="*/ 1 h 165"/>
                <a:gd name="T72" fmla="*/ 1 w 173"/>
                <a:gd name="T73" fmla="*/ 1 h 165"/>
                <a:gd name="T74" fmla="*/ 1 w 173"/>
                <a:gd name="T75" fmla="*/ 1 h 165"/>
                <a:gd name="T76" fmla="*/ 0 w 173"/>
                <a:gd name="T77" fmla="*/ 1 h 165"/>
                <a:gd name="T78" fmla="*/ 0 w 173"/>
                <a:gd name="T79" fmla="*/ 1 h 165"/>
                <a:gd name="T80" fmla="*/ 0 w 173"/>
                <a:gd name="T81" fmla="*/ 1 h 165"/>
                <a:gd name="T82" fmla="*/ 0 w 173"/>
                <a:gd name="T83" fmla="*/ 1 h 165"/>
                <a:gd name="T84" fmla="*/ 0 w 173"/>
                <a:gd name="T85" fmla="*/ 1 h 165"/>
                <a:gd name="T86" fmla="*/ 0 w 173"/>
                <a:gd name="T87" fmla="*/ 1 h 165"/>
                <a:gd name="T88" fmla="*/ 1 w 173"/>
                <a:gd name="T89" fmla="*/ 1 h 165"/>
                <a:gd name="T90" fmla="*/ 1 w 173"/>
                <a:gd name="T91" fmla="*/ 1 h 165"/>
                <a:gd name="T92" fmla="*/ 1 w 173"/>
                <a:gd name="T93" fmla="*/ 1 h 165"/>
                <a:gd name="T94" fmla="*/ 1 w 173"/>
                <a:gd name="T95" fmla="*/ 1 h 165"/>
                <a:gd name="T96" fmla="*/ 1 w 173"/>
                <a:gd name="T97" fmla="*/ 1 h 165"/>
                <a:gd name="T98" fmla="*/ 2 w 173"/>
                <a:gd name="T99" fmla="*/ 2 h 165"/>
                <a:gd name="T100" fmla="*/ 2 w 173"/>
                <a:gd name="T101" fmla="*/ 2 h 165"/>
                <a:gd name="T102" fmla="*/ 1 w 173"/>
                <a:gd name="T103" fmla="*/ 2 h 165"/>
                <a:gd name="T104" fmla="*/ 1 w 173"/>
                <a:gd name="T105" fmla="*/ 2 h 165"/>
                <a:gd name="T106" fmla="*/ 1 w 173"/>
                <a:gd name="T107" fmla="*/ 2 h 165"/>
                <a:gd name="T108" fmla="*/ 1 w 173"/>
                <a:gd name="T109" fmla="*/ 2 h 165"/>
                <a:gd name="T110" fmla="*/ 1 w 173"/>
                <a:gd name="T111" fmla="*/ 2 h 165"/>
                <a:gd name="T112" fmla="*/ 1 w 173"/>
                <a:gd name="T113" fmla="*/ 2 h 165"/>
                <a:gd name="T114" fmla="*/ 1 w 173"/>
                <a:gd name="T115" fmla="*/ 2 h 165"/>
                <a:gd name="T116" fmla="*/ 2 w 173"/>
                <a:gd name="T117" fmla="*/ 2 h 165"/>
                <a:gd name="T118" fmla="*/ 2 w 173"/>
                <a:gd name="T119" fmla="*/ 2 h 165"/>
                <a:gd name="T120" fmla="*/ 2 w 173"/>
                <a:gd name="T121" fmla="*/ 2 h 165"/>
                <a:gd name="T122" fmla="*/ 2 w 173"/>
                <a:gd name="T123" fmla="*/ 2 h 1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3" h="165">
                  <a:moveTo>
                    <a:pt x="167" y="165"/>
                  </a:moveTo>
                  <a:lnTo>
                    <a:pt x="168" y="162"/>
                  </a:lnTo>
                  <a:lnTo>
                    <a:pt x="170" y="159"/>
                  </a:lnTo>
                  <a:lnTo>
                    <a:pt x="172" y="157"/>
                  </a:lnTo>
                  <a:lnTo>
                    <a:pt x="173" y="155"/>
                  </a:lnTo>
                  <a:lnTo>
                    <a:pt x="166" y="148"/>
                  </a:lnTo>
                  <a:lnTo>
                    <a:pt x="159" y="141"/>
                  </a:lnTo>
                  <a:lnTo>
                    <a:pt x="156" y="135"/>
                  </a:lnTo>
                  <a:lnTo>
                    <a:pt x="155" y="128"/>
                  </a:lnTo>
                  <a:lnTo>
                    <a:pt x="154" y="116"/>
                  </a:lnTo>
                  <a:lnTo>
                    <a:pt x="151" y="96"/>
                  </a:lnTo>
                  <a:lnTo>
                    <a:pt x="148" y="76"/>
                  </a:lnTo>
                  <a:lnTo>
                    <a:pt x="144" y="64"/>
                  </a:lnTo>
                  <a:lnTo>
                    <a:pt x="141" y="58"/>
                  </a:lnTo>
                  <a:lnTo>
                    <a:pt x="137" y="55"/>
                  </a:lnTo>
                  <a:lnTo>
                    <a:pt x="136" y="57"/>
                  </a:lnTo>
                  <a:lnTo>
                    <a:pt x="137" y="63"/>
                  </a:lnTo>
                  <a:lnTo>
                    <a:pt x="140" y="75"/>
                  </a:lnTo>
                  <a:lnTo>
                    <a:pt x="141" y="91"/>
                  </a:lnTo>
                  <a:lnTo>
                    <a:pt x="141" y="108"/>
                  </a:lnTo>
                  <a:lnTo>
                    <a:pt x="140" y="119"/>
                  </a:lnTo>
                  <a:lnTo>
                    <a:pt x="135" y="117"/>
                  </a:lnTo>
                  <a:lnTo>
                    <a:pt x="130" y="113"/>
                  </a:lnTo>
                  <a:lnTo>
                    <a:pt x="126" y="111"/>
                  </a:lnTo>
                  <a:lnTo>
                    <a:pt x="121" y="108"/>
                  </a:lnTo>
                  <a:lnTo>
                    <a:pt x="116" y="104"/>
                  </a:lnTo>
                  <a:lnTo>
                    <a:pt x="112" y="101"/>
                  </a:lnTo>
                  <a:lnTo>
                    <a:pt x="107" y="97"/>
                  </a:lnTo>
                  <a:lnTo>
                    <a:pt x="105" y="94"/>
                  </a:lnTo>
                  <a:lnTo>
                    <a:pt x="101" y="83"/>
                  </a:lnTo>
                  <a:lnTo>
                    <a:pt x="97" y="68"/>
                  </a:lnTo>
                  <a:lnTo>
                    <a:pt x="94" y="52"/>
                  </a:lnTo>
                  <a:lnTo>
                    <a:pt x="92" y="40"/>
                  </a:lnTo>
                  <a:lnTo>
                    <a:pt x="92" y="30"/>
                  </a:lnTo>
                  <a:lnTo>
                    <a:pt x="91" y="21"/>
                  </a:lnTo>
                  <a:lnTo>
                    <a:pt x="90" y="13"/>
                  </a:lnTo>
                  <a:lnTo>
                    <a:pt x="87" y="7"/>
                  </a:lnTo>
                  <a:lnTo>
                    <a:pt x="84" y="4"/>
                  </a:lnTo>
                  <a:lnTo>
                    <a:pt x="83" y="5"/>
                  </a:lnTo>
                  <a:lnTo>
                    <a:pt x="84" y="10"/>
                  </a:lnTo>
                  <a:lnTo>
                    <a:pt x="86" y="16"/>
                  </a:lnTo>
                  <a:lnTo>
                    <a:pt x="87" y="25"/>
                  </a:lnTo>
                  <a:lnTo>
                    <a:pt x="86" y="31"/>
                  </a:lnTo>
                  <a:lnTo>
                    <a:pt x="84" y="38"/>
                  </a:lnTo>
                  <a:lnTo>
                    <a:pt x="83" y="44"/>
                  </a:lnTo>
                  <a:lnTo>
                    <a:pt x="83" y="52"/>
                  </a:lnTo>
                  <a:lnTo>
                    <a:pt x="84" y="64"/>
                  </a:lnTo>
                  <a:lnTo>
                    <a:pt x="87" y="75"/>
                  </a:lnTo>
                  <a:lnTo>
                    <a:pt x="88" y="83"/>
                  </a:lnTo>
                  <a:lnTo>
                    <a:pt x="76" y="73"/>
                  </a:lnTo>
                  <a:lnTo>
                    <a:pt x="64" y="60"/>
                  </a:lnTo>
                  <a:lnTo>
                    <a:pt x="51" y="46"/>
                  </a:lnTo>
                  <a:lnTo>
                    <a:pt x="38" y="34"/>
                  </a:lnTo>
                  <a:lnTo>
                    <a:pt x="26" y="21"/>
                  </a:lnTo>
                  <a:lnTo>
                    <a:pt x="15" y="11"/>
                  </a:lnTo>
                  <a:lnTo>
                    <a:pt x="7" y="4"/>
                  </a:lnTo>
                  <a:lnTo>
                    <a:pt x="0" y="0"/>
                  </a:lnTo>
                  <a:lnTo>
                    <a:pt x="5" y="7"/>
                  </a:lnTo>
                  <a:lnTo>
                    <a:pt x="11" y="15"/>
                  </a:lnTo>
                  <a:lnTo>
                    <a:pt x="17" y="23"/>
                  </a:lnTo>
                  <a:lnTo>
                    <a:pt x="23" y="33"/>
                  </a:lnTo>
                  <a:lnTo>
                    <a:pt x="29" y="41"/>
                  </a:lnTo>
                  <a:lnTo>
                    <a:pt x="34" y="48"/>
                  </a:lnTo>
                  <a:lnTo>
                    <a:pt x="38" y="53"/>
                  </a:lnTo>
                  <a:lnTo>
                    <a:pt x="41" y="58"/>
                  </a:lnTo>
                  <a:lnTo>
                    <a:pt x="44" y="61"/>
                  </a:lnTo>
                  <a:lnTo>
                    <a:pt x="48" y="66"/>
                  </a:lnTo>
                  <a:lnTo>
                    <a:pt x="53" y="72"/>
                  </a:lnTo>
                  <a:lnTo>
                    <a:pt x="59" y="76"/>
                  </a:lnTo>
                  <a:lnTo>
                    <a:pt x="65" y="82"/>
                  </a:lnTo>
                  <a:lnTo>
                    <a:pt x="71" y="87"/>
                  </a:lnTo>
                  <a:lnTo>
                    <a:pt x="76" y="90"/>
                  </a:lnTo>
                  <a:lnTo>
                    <a:pt x="80" y="93"/>
                  </a:lnTo>
                  <a:lnTo>
                    <a:pt x="75" y="93"/>
                  </a:lnTo>
                  <a:lnTo>
                    <a:pt x="71" y="93"/>
                  </a:lnTo>
                  <a:lnTo>
                    <a:pt x="65" y="93"/>
                  </a:lnTo>
                  <a:lnTo>
                    <a:pt x="59" y="91"/>
                  </a:lnTo>
                  <a:lnTo>
                    <a:pt x="53" y="90"/>
                  </a:lnTo>
                  <a:lnTo>
                    <a:pt x="48" y="88"/>
                  </a:lnTo>
                  <a:lnTo>
                    <a:pt x="44" y="87"/>
                  </a:lnTo>
                  <a:lnTo>
                    <a:pt x="41" y="84"/>
                  </a:lnTo>
                  <a:lnTo>
                    <a:pt x="36" y="81"/>
                  </a:lnTo>
                  <a:lnTo>
                    <a:pt x="31" y="81"/>
                  </a:lnTo>
                  <a:lnTo>
                    <a:pt x="29" y="83"/>
                  </a:lnTo>
                  <a:lnTo>
                    <a:pt x="33" y="88"/>
                  </a:lnTo>
                  <a:lnTo>
                    <a:pt x="37" y="91"/>
                  </a:lnTo>
                  <a:lnTo>
                    <a:pt x="44" y="95"/>
                  </a:lnTo>
                  <a:lnTo>
                    <a:pt x="52" y="99"/>
                  </a:lnTo>
                  <a:lnTo>
                    <a:pt x="61" y="103"/>
                  </a:lnTo>
                  <a:lnTo>
                    <a:pt x="72" y="106"/>
                  </a:lnTo>
                  <a:lnTo>
                    <a:pt x="81" y="109"/>
                  </a:lnTo>
                  <a:lnTo>
                    <a:pt x="91" y="111"/>
                  </a:lnTo>
                  <a:lnTo>
                    <a:pt x="99" y="111"/>
                  </a:lnTo>
                  <a:lnTo>
                    <a:pt x="104" y="112"/>
                  </a:lnTo>
                  <a:lnTo>
                    <a:pt x="109" y="114"/>
                  </a:lnTo>
                  <a:lnTo>
                    <a:pt x="114" y="118"/>
                  </a:lnTo>
                  <a:lnTo>
                    <a:pt x="119" y="121"/>
                  </a:lnTo>
                  <a:lnTo>
                    <a:pt x="124" y="125"/>
                  </a:lnTo>
                  <a:lnTo>
                    <a:pt x="128" y="128"/>
                  </a:lnTo>
                  <a:lnTo>
                    <a:pt x="132" y="132"/>
                  </a:lnTo>
                  <a:lnTo>
                    <a:pt x="135" y="135"/>
                  </a:lnTo>
                  <a:lnTo>
                    <a:pt x="130" y="137"/>
                  </a:lnTo>
                  <a:lnTo>
                    <a:pt x="124" y="140"/>
                  </a:lnTo>
                  <a:lnTo>
                    <a:pt x="117" y="141"/>
                  </a:lnTo>
                  <a:lnTo>
                    <a:pt x="109" y="142"/>
                  </a:lnTo>
                  <a:lnTo>
                    <a:pt x="101" y="143"/>
                  </a:lnTo>
                  <a:lnTo>
                    <a:pt x="94" y="143"/>
                  </a:lnTo>
                  <a:lnTo>
                    <a:pt x="87" y="143"/>
                  </a:lnTo>
                  <a:lnTo>
                    <a:pt x="81" y="142"/>
                  </a:lnTo>
                  <a:lnTo>
                    <a:pt x="74" y="142"/>
                  </a:lnTo>
                  <a:lnTo>
                    <a:pt x="69" y="143"/>
                  </a:lnTo>
                  <a:lnTo>
                    <a:pt x="72" y="146"/>
                  </a:lnTo>
                  <a:lnTo>
                    <a:pt x="82" y="149"/>
                  </a:lnTo>
                  <a:lnTo>
                    <a:pt x="90" y="150"/>
                  </a:lnTo>
                  <a:lnTo>
                    <a:pt x="99" y="151"/>
                  </a:lnTo>
                  <a:lnTo>
                    <a:pt x="110" y="151"/>
                  </a:lnTo>
                  <a:lnTo>
                    <a:pt x="119" y="150"/>
                  </a:lnTo>
                  <a:lnTo>
                    <a:pt x="128" y="150"/>
                  </a:lnTo>
                  <a:lnTo>
                    <a:pt x="137" y="150"/>
                  </a:lnTo>
                  <a:lnTo>
                    <a:pt x="144" y="149"/>
                  </a:lnTo>
                  <a:lnTo>
                    <a:pt x="149" y="149"/>
                  </a:lnTo>
                  <a:lnTo>
                    <a:pt x="155" y="150"/>
                  </a:lnTo>
                  <a:lnTo>
                    <a:pt x="160" y="155"/>
                  </a:lnTo>
                  <a:lnTo>
                    <a:pt x="164" y="159"/>
                  </a:lnTo>
                  <a:lnTo>
                    <a:pt x="167" y="165"/>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19" name="Freeform 632">
              <a:extLst>
                <a:ext uri="{FF2B5EF4-FFF2-40B4-BE49-F238E27FC236}">
                  <a16:creationId xmlns:a16="http://schemas.microsoft.com/office/drawing/2014/main" id="{E1314E59-598E-48A4-B166-873F0EB03AEF}"/>
                </a:ext>
              </a:extLst>
            </p:cNvPr>
            <p:cNvSpPr>
              <a:spLocks/>
            </p:cNvSpPr>
            <p:nvPr/>
          </p:nvSpPr>
          <p:spPr bwMode="auto">
            <a:xfrm>
              <a:off x="2706" y="594"/>
              <a:ext cx="54" cy="125"/>
            </a:xfrm>
            <a:custGeom>
              <a:avLst/>
              <a:gdLst>
                <a:gd name="T0" fmla="*/ 1 w 107"/>
                <a:gd name="T1" fmla="*/ 4 h 250"/>
                <a:gd name="T2" fmla="*/ 1 w 107"/>
                <a:gd name="T3" fmla="*/ 4 h 250"/>
                <a:gd name="T4" fmla="*/ 1 w 107"/>
                <a:gd name="T5" fmla="*/ 4 h 250"/>
                <a:gd name="T6" fmla="*/ 1 w 107"/>
                <a:gd name="T7" fmla="*/ 3 h 250"/>
                <a:gd name="T8" fmla="*/ 1 w 107"/>
                <a:gd name="T9" fmla="*/ 3 h 250"/>
                <a:gd name="T10" fmla="*/ 1 w 107"/>
                <a:gd name="T11" fmla="*/ 2 h 250"/>
                <a:gd name="T12" fmla="*/ 1 w 107"/>
                <a:gd name="T13" fmla="*/ 2 h 250"/>
                <a:gd name="T14" fmla="*/ 1 w 107"/>
                <a:gd name="T15" fmla="*/ 3 h 250"/>
                <a:gd name="T16" fmla="*/ 1 w 107"/>
                <a:gd name="T17" fmla="*/ 2 h 250"/>
                <a:gd name="T18" fmla="*/ 1 w 107"/>
                <a:gd name="T19" fmla="*/ 2 h 250"/>
                <a:gd name="T20" fmla="*/ 1 w 107"/>
                <a:gd name="T21" fmla="*/ 1 h 250"/>
                <a:gd name="T22" fmla="*/ 1 w 107"/>
                <a:gd name="T23" fmla="*/ 1 h 250"/>
                <a:gd name="T24" fmla="*/ 1 w 107"/>
                <a:gd name="T25" fmla="*/ 1 h 250"/>
                <a:gd name="T26" fmla="*/ 1 w 107"/>
                <a:gd name="T27" fmla="*/ 1 h 250"/>
                <a:gd name="T28" fmla="*/ 2 w 107"/>
                <a:gd name="T29" fmla="*/ 1 h 250"/>
                <a:gd name="T30" fmla="*/ 2 w 107"/>
                <a:gd name="T31" fmla="*/ 1 h 250"/>
                <a:gd name="T32" fmla="*/ 2 w 107"/>
                <a:gd name="T33" fmla="*/ 1 h 250"/>
                <a:gd name="T34" fmla="*/ 2 w 107"/>
                <a:gd name="T35" fmla="*/ 2 h 250"/>
                <a:gd name="T36" fmla="*/ 2 w 107"/>
                <a:gd name="T37" fmla="*/ 1 h 250"/>
                <a:gd name="T38" fmla="*/ 2 w 107"/>
                <a:gd name="T39" fmla="*/ 1 h 250"/>
                <a:gd name="T40" fmla="*/ 2 w 107"/>
                <a:gd name="T41" fmla="*/ 2 h 250"/>
                <a:gd name="T42" fmla="*/ 2 w 107"/>
                <a:gd name="T43" fmla="*/ 2 h 250"/>
                <a:gd name="T44" fmla="*/ 1 w 107"/>
                <a:gd name="T45" fmla="*/ 2 h 250"/>
                <a:gd name="T46" fmla="*/ 1 w 107"/>
                <a:gd name="T47" fmla="*/ 3 h 250"/>
                <a:gd name="T48" fmla="*/ 1 w 107"/>
                <a:gd name="T49" fmla="*/ 3 h 250"/>
                <a:gd name="T50" fmla="*/ 2 w 107"/>
                <a:gd name="T51" fmla="*/ 3 h 250"/>
                <a:gd name="T52" fmla="*/ 2 w 107"/>
                <a:gd name="T53" fmla="*/ 3 h 250"/>
                <a:gd name="T54" fmla="*/ 2 w 107"/>
                <a:gd name="T55" fmla="*/ 3 h 250"/>
                <a:gd name="T56" fmla="*/ 2 w 107"/>
                <a:gd name="T57" fmla="*/ 3 h 250"/>
                <a:gd name="T58" fmla="*/ 2 w 107"/>
                <a:gd name="T59" fmla="*/ 3 h 250"/>
                <a:gd name="T60" fmla="*/ 1 w 107"/>
                <a:gd name="T61" fmla="*/ 3 h 250"/>
                <a:gd name="T62" fmla="*/ 1 w 107"/>
                <a:gd name="T63" fmla="*/ 4 h 250"/>
                <a:gd name="T64" fmla="*/ 1 w 107"/>
                <a:gd name="T65" fmla="*/ 4 h 250"/>
                <a:gd name="T66" fmla="*/ 1 w 107"/>
                <a:gd name="T67" fmla="*/ 4 h 250"/>
                <a:gd name="T68" fmla="*/ 2 w 107"/>
                <a:gd name="T69" fmla="*/ 3 h 250"/>
                <a:gd name="T70" fmla="*/ 2 w 107"/>
                <a:gd name="T71" fmla="*/ 3 h 250"/>
                <a:gd name="T72" fmla="*/ 2 w 107"/>
                <a:gd name="T73" fmla="*/ 3 h 250"/>
                <a:gd name="T74" fmla="*/ 2 w 107"/>
                <a:gd name="T75" fmla="*/ 3 h 250"/>
                <a:gd name="T76" fmla="*/ 2 w 107"/>
                <a:gd name="T77" fmla="*/ 4 h 250"/>
                <a:gd name="T78" fmla="*/ 2 w 107"/>
                <a:gd name="T79" fmla="*/ 4 h 250"/>
                <a:gd name="T80" fmla="*/ 2 w 107"/>
                <a:gd name="T81" fmla="*/ 4 h 250"/>
                <a:gd name="T82" fmla="*/ 1 w 107"/>
                <a:gd name="T83" fmla="*/ 4 h 250"/>
                <a:gd name="T84" fmla="*/ 1 w 107"/>
                <a:gd name="T85" fmla="*/ 4 h 250"/>
                <a:gd name="T86" fmla="*/ 1 w 107"/>
                <a:gd name="T87" fmla="*/ 4 h 250"/>
                <a:gd name="T88" fmla="*/ 1 w 107"/>
                <a:gd name="T89" fmla="*/ 4 h 250"/>
                <a:gd name="T90" fmla="*/ 1 w 107"/>
                <a:gd name="T91" fmla="*/ 4 h 250"/>
                <a:gd name="T92" fmla="*/ 1 w 107"/>
                <a:gd name="T93" fmla="*/ 4 h 250"/>
                <a:gd name="T94" fmla="*/ 1 w 107"/>
                <a:gd name="T95" fmla="*/ 4 h 2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7" h="250">
                  <a:moveTo>
                    <a:pt x="0" y="216"/>
                  </a:moveTo>
                  <a:lnTo>
                    <a:pt x="7" y="211"/>
                  </a:lnTo>
                  <a:lnTo>
                    <a:pt x="12" y="206"/>
                  </a:lnTo>
                  <a:lnTo>
                    <a:pt x="15" y="199"/>
                  </a:lnTo>
                  <a:lnTo>
                    <a:pt x="17" y="194"/>
                  </a:lnTo>
                  <a:lnTo>
                    <a:pt x="20" y="196"/>
                  </a:lnTo>
                  <a:lnTo>
                    <a:pt x="22" y="198"/>
                  </a:lnTo>
                  <a:lnTo>
                    <a:pt x="23" y="198"/>
                  </a:lnTo>
                  <a:lnTo>
                    <a:pt x="25" y="199"/>
                  </a:lnTo>
                  <a:lnTo>
                    <a:pt x="27" y="196"/>
                  </a:lnTo>
                  <a:lnTo>
                    <a:pt x="29" y="187"/>
                  </a:lnTo>
                  <a:lnTo>
                    <a:pt x="29" y="178"/>
                  </a:lnTo>
                  <a:lnTo>
                    <a:pt x="28" y="172"/>
                  </a:lnTo>
                  <a:lnTo>
                    <a:pt x="21" y="160"/>
                  </a:lnTo>
                  <a:lnTo>
                    <a:pt x="12" y="141"/>
                  </a:lnTo>
                  <a:lnTo>
                    <a:pt x="4" y="121"/>
                  </a:lnTo>
                  <a:lnTo>
                    <a:pt x="0" y="110"/>
                  </a:lnTo>
                  <a:lnTo>
                    <a:pt x="1" y="103"/>
                  </a:lnTo>
                  <a:lnTo>
                    <a:pt x="2" y="98"/>
                  </a:lnTo>
                  <a:lnTo>
                    <a:pt x="4" y="99"/>
                  </a:lnTo>
                  <a:lnTo>
                    <a:pt x="5" y="104"/>
                  </a:lnTo>
                  <a:lnTo>
                    <a:pt x="8" y="115"/>
                  </a:lnTo>
                  <a:lnTo>
                    <a:pt x="15" y="130"/>
                  </a:lnTo>
                  <a:lnTo>
                    <a:pt x="24" y="144"/>
                  </a:lnTo>
                  <a:lnTo>
                    <a:pt x="32" y="152"/>
                  </a:lnTo>
                  <a:lnTo>
                    <a:pt x="37" y="138"/>
                  </a:lnTo>
                  <a:lnTo>
                    <a:pt x="42" y="118"/>
                  </a:lnTo>
                  <a:lnTo>
                    <a:pt x="44" y="97"/>
                  </a:lnTo>
                  <a:lnTo>
                    <a:pt x="43" y="83"/>
                  </a:lnTo>
                  <a:lnTo>
                    <a:pt x="40" y="70"/>
                  </a:lnTo>
                  <a:lnTo>
                    <a:pt x="38" y="54"/>
                  </a:lnTo>
                  <a:lnTo>
                    <a:pt x="38" y="39"/>
                  </a:lnTo>
                  <a:lnTo>
                    <a:pt x="39" y="29"/>
                  </a:lnTo>
                  <a:lnTo>
                    <a:pt x="42" y="25"/>
                  </a:lnTo>
                  <a:lnTo>
                    <a:pt x="43" y="25"/>
                  </a:lnTo>
                  <a:lnTo>
                    <a:pt x="44" y="30"/>
                  </a:lnTo>
                  <a:lnTo>
                    <a:pt x="43" y="36"/>
                  </a:lnTo>
                  <a:lnTo>
                    <a:pt x="43" y="44"/>
                  </a:lnTo>
                  <a:lnTo>
                    <a:pt x="45" y="54"/>
                  </a:lnTo>
                  <a:lnTo>
                    <a:pt x="47" y="65"/>
                  </a:lnTo>
                  <a:lnTo>
                    <a:pt x="50" y="70"/>
                  </a:lnTo>
                  <a:lnTo>
                    <a:pt x="55" y="54"/>
                  </a:lnTo>
                  <a:lnTo>
                    <a:pt x="62" y="34"/>
                  </a:lnTo>
                  <a:lnTo>
                    <a:pt x="70" y="15"/>
                  </a:lnTo>
                  <a:lnTo>
                    <a:pt x="81" y="2"/>
                  </a:lnTo>
                  <a:lnTo>
                    <a:pt x="85" y="0"/>
                  </a:lnTo>
                  <a:lnTo>
                    <a:pt x="88" y="0"/>
                  </a:lnTo>
                  <a:lnTo>
                    <a:pt x="86" y="4"/>
                  </a:lnTo>
                  <a:lnTo>
                    <a:pt x="82" y="7"/>
                  </a:lnTo>
                  <a:lnTo>
                    <a:pt x="76" y="19"/>
                  </a:lnTo>
                  <a:lnTo>
                    <a:pt x="69" y="37"/>
                  </a:lnTo>
                  <a:lnTo>
                    <a:pt x="63" y="57"/>
                  </a:lnTo>
                  <a:lnTo>
                    <a:pt x="60" y="69"/>
                  </a:lnTo>
                  <a:lnTo>
                    <a:pt x="67" y="68"/>
                  </a:lnTo>
                  <a:lnTo>
                    <a:pt x="76" y="66"/>
                  </a:lnTo>
                  <a:lnTo>
                    <a:pt x="84" y="62"/>
                  </a:lnTo>
                  <a:lnTo>
                    <a:pt x="90" y="59"/>
                  </a:lnTo>
                  <a:lnTo>
                    <a:pt x="93" y="55"/>
                  </a:lnTo>
                  <a:lnTo>
                    <a:pt x="96" y="55"/>
                  </a:lnTo>
                  <a:lnTo>
                    <a:pt x="96" y="58"/>
                  </a:lnTo>
                  <a:lnTo>
                    <a:pt x="92" y="61"/>
                  </a:lnTo>
                  <a:lnTo>
                    <a:pt x="89" y="64"/>
                  </a:lnTo>
                  <a:lnTo>
                    <a:pt x="85" y="67"/>
                  </a:lnTo>
                  <a:lnTo>
                    <a:pt x="81" y="70"/>
                  </a:lnTo>
                  <a:lnTo>
                    <a:pt x="75" y="74"/>
                  </a:lnTo>
                  <a:lnTo>
                    <a:pt x="69" y="77"/>
                  </a:lnTo>
                  <a:lnTo>
                    <a:pt x="65" y="81"/>
                  </a:lnTo>
                  <a:lnTo>
                    <a:pt x="61" y="83"/>
                  </a:lnTo>
                  <a:lnTo>
                    <a:pt x="58" y="85"/>
                  </a:lnTo>
                  <a:lnTo>
                    <a:pt x="55" y="104"/>
                  </a:lnTo>
                  <a:lnTo>
                    <a:pt x="51" y="125"/>
                  </a:lnTo>
                  <a:lnTo>
                    <a:pt x="47" y="143"/>
                  </a:lnTo>
                  <a:lnTo>
                    <a:pt x="44" y="153"/>
                  </a:lnTo>
                  <a:lnTo>
                    <a:pt x="52" y="153"/>
                  </a:lnTo>
                  <a:lnTo>
                    <a:pt x="60" y="152"/>
                  </a:lnTo>
                  <a:lnTo>
                    <a:pt x="68" y="151"/>
                  </a:lnTo>
                  <a:lnTo>
                    <a:pt x="76" y="150"/>
                  </a:lnTo>
                  <a:lnTo>
                    <a:pt x="83" y="149"/>
                  </a:lnTo>
                  <a:lnTo>
                    <a:pt x="90" y="146"/>
                  </a:lnTo>
                  <a:lnTo>
                    <a:pt x="95" y="145"/>
                  </a:lnTo>
                  <a:lnTo>
                    <a:pt x="98" y="143"/>
                  </a:lnTo>
                  <a:lnTo>
                    <a:pt x="101" y="141"/>
                  </a:lnTo>
                  <a:lnTo>
                    <a:pt x="103" y="141"/>
                  </a:lnTo>
                  <a:lnTo>
                    <a:pt x="103" y="142"/>
                  </a:lnTo>
                  <a:lnTo>
                    <a:pt x="99" y="145"/>
                  </a:lnTo>
                  <a:lnTo>
                    <a:pt x="96" y="148"/>
                  </a:lnTo>
                  <a:lnTo>
                    <a:pt x="90" y="151"/>
                  </a:lnTo>
                  <a:lnTo>
                    <a:pt x="82" y="156"/>
                  </a:lnTo>
                  <a:lnTo>
                    <a:pt x="74" y="159"/>
                  </a:lnTo>
                  <a:lnTo>
                    <a:pt x="65" y="163"/>
                  </a:lnTo>
                  <a:lnTo>
                    <a:pt x="57" y="166"/>
                  </a:lnTo>
                  <a:lnTo>
                    <a:pt x="51" y="170"/>
                  </a:lnTo>
                  <a:lnTo>
                    <a:pt x="46" y="171"/>
                  </a:lnTo>
                  <a:lnTo>
                    <a:pt x="42" y="175"/>
                  </a:lnTo>
                  <a:lnTo>
                    <a:pt x="38" y="184"/>
                  </a:lnTo>
                  <a:lnTo>
                    <a:pt x="37" y="194"/>
                  </a:lnTo>
                  <a:lnTo>
                    <a:pt x="36" y="201"/>
                  </a:lnTo>
                  <a:lnTo>
                    <a:pt x="38" y="204"/>
                  </a:lnTo>
                  <a:lnTo>
                    <a:pt x="45" y="205"/>
                  </a:lnTo>
                  <a:lnTo>
                    <a:pt x="52" y="205"/>
                  </a:lnTo>
                  <a:lnTo>
                    <a:pt x="58" y="204"/>
                  </a:lnTo>
                  <a:lnTo>
                    <a:pt x="63" y="201"/>
                  </a:lnTo>
                  <a:lnTo>
                    <a:pt x="70" y="198"/>
                  </a:lnTo>
                  <a:lnTo>
                    <a:pt x="77" y="195"/>
                  </a:lnTo>
                  <a:lnTo>
                    <a:pt x="83" y="191"/>
                  </a:lnTo>
                  <a:lnTo>
                    <a:pt x="89" y="189"/>
                  </a:lnTo>
                  <a:lnTo>
                    <a:pt x="93" y="186"/>
                  </a:lnTo>
                  <a:lnTo>
                    <a:pt x="98" y="183"/>
                  </a:lnTo>
                  <a:lnTo>
                    <a:pt x="100" y="181"/>
                  </a:lnTo>
                  <a:lnTo>
                    <a:pt x="104" y="178"/>
                  </a:lnTo>
                  <a:lnTo>
                    <a:pt x="107" y="176"/>
                  </a:lnTo>
                  <a:lnTo>
                    <a:pt x="107" y="179"/>
                  </a:lnTo>
                  <a:lnTo>
                    <a:pt x="104" y="184"/>
                  </a:lnTo>
                  <a:lnTo>
                    <a:pt x="100" y="189"/>
                  </a:lnTo>
                  <a:lnTo>
                    <a:pt x="96" y="195"/>
                  </a:lnTo>
                  <a:lnTo>
                    <a:pt x="91" y="201"/>
                  </a:lnTo>
                  <a:lnTo>
                    <a:pt x="86" y="208"/>
                  </a:lnTo>
                  <a:lnTo>
                    <a:pt x="81" y="213"/>
                  </a:lnTo>
                  <a:lnTo>
                    <a:pt x="76" y="219"/>
                  </a:lnTo>
                  <a:lnTo>
                    <a:pt x="72" y="224"/>
                  </a:lnTo>
                  <a:lnTo>
                    <a:pt x="68" y="226"/>
                  </a:lnTo>
                  <a:lnTo>
                    <a:pt x="67" y="223"/>
                  </a:lnTo>
                  <a:lnTo>
                    <a:pt x="66" y="219"/>
                  </a:lnTo>
                  <a:lnTo>
                    <a:pt x="63" y="216"/>
                  </a:lnTo>
                  <a:lnTo>
                    <a:pt x="61" y="212"/>
                  </a:lnTo>
                  <a:lnTo>
                    <a:pt x="55" y="208"/>
                  </a:lnTo>
                  <a:lnTo>
                    <a:pt x="46" y="206"/>
                  </a:lnTo>
                  <a:lnTo>
                    <a:pt x="37" y="208"/>
                  </a:lnTo>
                  <a:lnTo>
                    <a:pt x="29" y="211"/>
                  </a:lnTo>
                  <a:lnTo>
                    <a:pt x="24" y="217"/>
                  </a:lnTo>
                  <a:lnTo>
                    <a:pt x="23" y="221"/>
                  </a:lnTo>
                  <a:lnTo>
                    <a:pt x="23" y="226"/>
                  </a:lnTo>
                  <a:lnTo>
                    <a:pt x="24" y="231"/>
                  </a:lnTo>
                  <a:lnTo>
                    <a:pt x="19" y="238"/>
                  </a:lnTo>
                  <a:lnTo>
                    <a:pt x="12" y="243"/>
                  </a:lnTo>
                  <a:lnTo>
                    <a:pt x="6" y="248"/>
                  </a:lnTo>
                  <a:lnTo>
                    <a:pt x="2" y="250"/>
                  </a:lnTo>
                  <a:lnTo>
                    <a:pt x="8" y="242"/>
                  </a:lnTo>
                  <a:lnTo>
                    <a:pt x="14" y="234"/>
                  </a:lnTo>
                  <a:lnTo>
                    <a:pt x="17" y="227"/>
                  </a:lnTo>
                  <a:lnTo>
                    <a:pt x="16" y="221"/>
                  </a:lnTo>
                  <a:lnTo>
                    <a:pt x="13" y="218"/>
                  </a:lnTo>
                  <a:lnTo>
                    <a:pt x="9" y="214"/>
                  </a:lnTo>
                  <a:lnTo>
                    <a:pt x="6" y="214"/>
                  </a:lnTo>
                  <a:lnTo>
                    <a:pt x="0" y="216"/>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0" name="Freeform 633">
              <a:extLst>
                <a:ext uri="{FF2B5EF4-FFF2-40B4-BE49-F238E27FC236}">
                  <a16:creationId xmlns:a16="http://schemas.microsoft.com/office/drawing/2014/main" id="{7BB9C46B-F1C9-4917-86A6-65B507C49305}"/>
                </a:ext>
              </a:extLst>
            </p:cNvPr>
            <p:cNvSpPr>
              <a:spLocks/>
            </p:cNvSpPr>
            <p:nvPr/>
          </p:nvSpPr>
          <p:spPr bwMode="auto">
            <a:xfrm>
              <a:off x="2695" y="663"/>
              <a:ext cx="9" cy="16"/>
            </a:xfrm>
            <a:custGeom>
              <a:avLst/>
              <a:gdLst>
                <a:gd name="T0" fmla="*/ 0 w 20"/>
                <a:gd name="T1" fmla="*/ 0 h 33"/>
                <a:gd name="T2" fmla="*/ 0 w 20"/>
                <a:gd name="T3" fmla="*/ 0 h 33"/>
                <a:gd name="T4" fmla="*/ 0 w 20"/>
                <a:gd name="T5" fmla="*/ 0 h 33"/>
                <a:gd name="T6" fmla="*/ 0 w 20"/>
                <a:gd name="T7" fmla="*/ 0 h 33"/>
                <a:gd name="T8" fmla="*/ 0 w 20"/>
                <a:gd name="T9" fmla="*/ 0 h 33"/>
                <a:gd name="T10" fmla="*/ 0 w 20"/>
                <a:gd name="T11" fmla="*/ 0 h 33"/>
                <a:gd name="T12" fmla="*/ 0 w 20"/>
                <a:gd name="T13" fmla="*/ 0 h 33"/>
                <a:gd name="T14" fmla="*/ 0 w 20"/>
                <a:gd name="T15" fmla="*/ 0 h 33"/>
                <a:gd name="T16" fmla="*/ 0 w 20"/>
                <a:gd name="T17" fmla="*/ 0 h 33"/>
                <a:gd name="T18" fmla="*/ 0 w 20"/>
                <a:gd name="T19" fmla="*/ 0 h 33"/>
                <a:gd name="T20" fmla="*/ 0 w 20"/>
                <a:gd name="T21" fmla="*/ 0 h 33"/>
                <a:gd name="T22" fmla="*/ 0 w 20"/>
                <a:gd name="T23" fmla="*/ 0 h 33"/>
                <a:gd name="T24" fmla="*/ 0 w 20"/>
                <a:gd name="T25" fmla="*/ 0 h 33"/>
                <a:gd name="T26" fmla="*/ 0 w 20"/>
                <a:gd name="T27" fmla="*/ 0 h 33"/>
                <a:gd name="T28" fmla="*/ 0 w 20"/>
                <a:gd name="T29" fmla="*/ 0 h 33"/>
                <a:gd name="T30" fmla="*/ 0 w 20"/>
                <a:gd name="T31" fmla="*/ 0 h 33"/>
                <a:gd name="T32" fmla="*/ 0 w 20"/>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33">
                  <a:moveTo>
                    <a:pt x="20" y="30"/>
                  </a:moveTo>
                  <a:lnTo>
                    <a:pt x="15" y="29"/>
                  </a:lnTo>
                  <a:lnTo>
                    <a:pt x="10" y="29"/>
                  </a:lnTo>
                  <a:lnTo>
                    <a:pt x="7" y="32"/>
                  </a:lnTo>
                  <a:lnTo>
                    <a:pt x="4" y="33"/>
                  </a:lnTo>
                  <a:lnTo>
                    <a:pt x="2" y="25"/>
                  </a:lnTo>
                  <a:lnTo>
                    <a:pt x="1" y="18"/>
                  </a:lnTo>
                  <a:lnTo>
                    <a:pt x="0" y="11"/>
                  </a:lnTo>
                  <a:lnTo>
                    <a:pt x="0" y="4"/>
                  </a:lnTo>
                  <a:lnTo>
                    <a:pt x="1" y="2"/>
                  </a:lnTo>
                  <a:lnTo>
                    <a:pt x="2" y="0"/>
                  </a:lnTo>
                  <a:lnTo>
                    <a:pt x="4" y="3"/>
                  </a:lnTo>
                  <a:lnTo>
                    <a:pt x="4" y="5"/>
                  </a:lnTo>
                  <a:lnTo>
                    <a:pt x="6" y="11"/>
                  </a:lnTo>
                  <a:lnTo>
                    <a:pt x="9" y="18"/>
                  </a:lnTo>
                  <a:lnTo>
                    <a:pt x="14" y="25"/>
                  </a:lnTo>
                  <a:lnTo>
                    <a:pt x="20" y="3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1" name="Freeform 634">
              <a:extLst>
                <a:ext uri="{FF2B5EF4-FFF2-40B4-BE49-F238E27FC236}">
                  <a16:creationId xmlns:a16="http://schemas.microsoft.com/office/drawing/2014/main" id="{7AD0C89B-D466-45F6-A542-43E49AEADE05}"/>
                </a:ext>
              </a:extLst>
            </p:cNvPr>
            <p:cNvSpPr>
              <a:spLocks/>
            </p:cNvSpPr>
            <p:nvPr/>
          </p:nvSpPr>
          <p:spPr bwMode="auto">
            <a:xfrm>
              <a:off x="2767" y="659"/>
              <a:ext cx="170" cy="103"/>
            </a:xfrm>
            <a:custGeom>
              <a:avLst/>
              <a:gdLst>
                <a:gd name="T0" fmla="*/ 0 w 341"/>
                <a:gd name="T1" fmla="*/ 2 h 208"/>
                <a:gd name="T2" fmla="*/ 1 w 341"/>
                <a:gd name="T3" fmla="*/ 1 h 208"/>
                <a:gd name="T4" fmla="*/ 1 w 341"/>
                <a:gd name="T5" fmla="*/ 1 h 208"/>
                <a:gd name="T6" fmla="*/ 1 w 341"/>
                <a:gd name="T7" fmla="*/ 0 h 208"/>
                <a:gd name="T8" fmla="*/ 2 w 341"/>
                <a:gd name="T9" fmla="*/ 0 h 208"/>
                <a:gd name="T10" fmla="*/ 2 w 341"/>
                <a:gd name="T11" fmla="*/ 0 h 208"/>
                <a:gd name="T12" fmla="*/ 2 w 341"/>
                <a:gd name="T13" fmla="*/ 0 h 208"/>
                <a:gd name="T14" fmla="*/ 1 w 341"/>
                <a:gd name="T15" fmla="*/ 1 h 208"/>
                <a:gd name="T16" fmla="*/ 1 w 341"/>
                <a:gd name="T17" fmla="*/ 1 h 208"/>
                <a:gd name="T18" fmla="*/ 1 w 341"/>
                <a:gd name="T19" fmla="*/ 1 h 208"/>
                <a:gd name="T20" fmla="*/ 1 w 341"/>
                <a:gd name="T21" fmla="*/ 1 h 208"/>
                <a:gd name="T22" fmla="*/ 2 w 341"/>
                <a:gd name="T23" fmla="*/ 1 h 208"/>
                <a:gd name="T24" fmla="*/ 2 w 341"/>
                <a:gd name="T25" fmla="*/ 0 h 208"/>
                <a:gd name="T26" fmla="*/ 3 w 341"/>
                <a:gd name="T27" fmla="*/ 0 h 208"/>
                <a:gd name="T28" fmla="*/ 3 w 341"/>
                <a:gd name="T29" fmla="*/ 0 h 208"/>
                <a:gd name="T30" fmla="*/ 3 w 341"/>
                <a:gd name="T31" fmla="*/ 0 h 208"/>
                <a:gd name="T32" fmla="*/ 2 w 341"/>
                <a:gd name="T33" fmla="*/ 1 h 208"/>
                <a:gd name="T34" fmla="*/ 2 w 341"/>
                <a:gd name="T35" fmla="*/ 1 h 208"/>
                <a:gd name="T36" fmla="*/ 2 w 341"/>
                <a:gd name="T37" fmla="*/ 1 h 208"/>
                <a:gd name="T38" fmla="*/ 3 w 341"/>
                <a:gd name="T39" fmla="*/ 1 h 208"/>
                <a:gd name="T40" fmla="*/ 3 w 341"/>
                <a:gd name="T41" fmla="*/ 0 h 208"/>
                <a:gd name="T42" fmla="*/ 4 w 341"/>
                <a:gd name="T43" fmla="*/ 0 h 208"/>
                <a:gd name="T44" fmla="*/ 4 w 341"/>
                <a:gd name="T45" fmla="*/ 0 h 208"/>
                <a:gd name="T46" fmla="*/ 4 w 341"/>
                <a:gd name="T47" fmla="*/ 0 h 208"/>
                <a:gd name="T48" fmla="*/ 3 w 341"/>
                <a:gd name="T49" fmla="*/ 1 h 208"/>
                <a:gd name="T50" fmla="*/ 4 w 341"/>
                <a:gd name="T51" fmla="*/ 1 h 208"/>
                <a:gd name="T52" fmla="*/ 5 w 341"/>
                <a:gd name="T53" fmla="*/ 1 h 208"/>
                <a:gd name="T54" fmla="*/ 5 w 341"/>
                <a:gd name="T55" fmla="*/ 0 h 208"/>
                <a:gd name="T56" fmla="*/ 4 w 341"/>
                <a:gd name="T57" fmla="*/ 1 h 208"/>
                <a:gd name="T58" fmla="*/ 3 w 341"/>
                <a:gd name="T59" fmla="*/ 1 h 208"/>
                <a:gd name="T60" fmla="*/ 4 w 341"/>
                <a:gd name="T61" fmla="*/ 1 h 208"/>
                <a:gd name="T62" fmla="*/ 4 w 341"/>
                <a:gd name="T63" fmla="*/ 1 h 208"/>
                <a:gd name="T64" fmla="*/ 4 w 341"/>
                <a:gd name="T65" fmla="*/ 2 h 208"/>
                <a:gd name="T66" fmla="*/ 4 w 341"/>
                <a:gd name="T67" fmla="*/ 1 h 208"/>
                <a:gd name="T68" fmla="*/ 3 w 341"/>
                <a:gd name="T69" fmla="*/ 1 h 208"/>
                <a:gd name="T70" fmla="*/ 3 w 341"/>
                <a:gd name="T71" fmla="*/ 1 h 208"/>
                <a:gd name="T72" fmla="*/ 2 w 341"/>
                <a:gd name="T73" fmla="*/ 1 h 208"/>
                <a:gd name="T74" fmla="*/ 2 w 341"/>
                <a:gd name="T75" fmla="*/ 1 h 208"/>
                <a:gd name="T76" fmla="*/ 3 w 341"/>
                <a:gd name="T77" fmla="*/ 2 h 208"/>
                <a:gd name="T78" fmla="*/ 3 w 341"/>
                <a:gd name="T79" fmla="*/ 2 h 208"/>
                <a:gd name="T80" fmla="*/ 3 w 341"/>
                <a:gd name="T81" fmla="*/ 2 h 208"/>
                <a:gd name="T82" fmla="*/ 3 w 341"/>
                <a:gd name="T83" fmla="*/ 2 h 208"/>
                <a:gd name="T84" fmla="*/ 2 w 341"/>
                <a:gd name="T85" fmla="*/ 1 h 208"/>
                <a:gd name="T86" fmla="*/ 2 w 341"/>
                <a:gd name="T87" fmla="*/ 1 h 208"/>
                <a:gd name="T88" fmla="*/ 1 w 341"/>
                <a:gd name="T89" fmla="*/ 1 h 208"/>
                <a:gd name="T90" fmla="*/ 1 w 341"/>
                <a:gd name="T91" fmla="*/ 2 h 208"/>
                <a:gd name="T92" fmla="*/ 1 w 341"/>
                <a:gd name="T93" fmla="*/ 2 h 208"/>
                <a:gd name="T94" fmla="*/ 1 w 341"/>
                <a:gd name="T95" fmla="*/ 2 h 208"/>
                <a:gd name="T96" fmla="*/ 2 w 341"/>
                <a:gd name="T97" fmla="*/ 3 h 208"/>
                <a:gd name="T98" fmla="*/ 2 w 341"/>
                <a:gd name="T99" fmla="*/ 3 h 208"/>
                <a:gd name="T100" fmla="*/ 2 w 341"/>
                <a:gd name="T101" fmla="*/ 2 h 208"/>
                <a:gd name="T102" fmla="*/ 1 w 341"/>
                <a:gd name="T103" fmla="*/ 2 h 208"/>
                <a:gd name="T104" fmla="*/ 0 w 341"/>
                <a:gd name="T105" fmla="*/ 2 h 208"/>
                <a:gd name="T106" fmla="*/ 0 w 341"/>
                <a:gd name="T107" fmla="*/ 2 h 208"/>
                <a:gd name="T108" fmla="*/ 0 w 341"/>
                <a:gd name="T109" fmla="*/ 2 h 2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41" h="208">
                  <a:moveTo>
                    <a:pt x="14" y="161"/>
                  </a:moveTo>
                  <a:lnTo>
                    <a:pt x="19" y="157"/>
                  </a:lnTo>
                  <a:lnTo>
                    <a:pt x="26" y="151"/>
                  </a:lnTo>
                  <a:lnTo>
                    <a:pt x="34" y="147"/>
                  </a:lnTo>
                  <a:lnTo>
                    <a:pt x="43" y="141"/>
                  </a:lnTo>
                  <a:lnTo>
                    <a:pt x="52" y="136"/>
                  </a:lnTo>
                  <a:lnTo>
                    <a:pt x="60" y="131"/>
                  </a:lnTo>
                  <a:lnTo>
                    <a:pt x="66" y="127"/>
                  </a:lnTo>
                  <a:lnTo>
                    <a:pt x="68" y="124"/>
                  </a:lnTo>
                  <a:lnTo>
                    <a:pt x="72" y="113"/>
                  </a:lnTo>
                  <a:lnTo>
                    <a:pt x="77" y="96"/>
                  </a:lnTo>
                  <a:lnTo>
                    <a:pt x="85" y="78"/>
                  </a:lnTo>
                  <a:lnTo>
                    <a:pt x="92" y="64"/>
                  </a:lnTo>
                  <a:lnTo>
                    <a:pt x="97" y="57"/>
                  </a:lnTo>
                  <a:lnTo>
                    <a:pt x="103" y="49"/>
                  </a:lnTo>
                  <a:lnTo>
                    <a:pt x="111" y="40"/>
                  </a:lnTo>
                  <a:lnTo>
                    <a:pt x="119" y="29"/>
                  </a:lnTo>
                  <a:lnTo>
                    <a:pt x="128" y="20"/>
                  </a:lnTo>
                  <a:lnTo>
                    <a:pt x="136" y="11"/>
                  </a:lnTo>
                  <a:lnTo>
                    <a:pt x="143" y="5"/>
                  </a:lnTo>
                  <a:lnTo>
                    <a:pt x="148" y="1"/>
                  </a:lnTo>
                  <a:lnTo>
                    <a:pt x="153" y="0"/>
                  </a:lnTo>
                  <a:lnTo>
                    <a:pt x="154" y="0"/>
                  </a:lnTo>
                  <a:lnTo>
                    <a:pt x="153" y="4"/>
                  </a:lnTo>
                  <a:lnTo>
                    <a:pt x="150" y="7"/>
                  </a:lnTo>
                  <a:lnTo>
                    <a:pt x="146" y="11"/>
                  </a:lnTo>
                  <a:lnTo>
                    <a:pt x="141" y="18"/>
                  </a:lnTo>
                  <a:lnTo>
                    <a:pt x="133" y="26"/>
                  </a:lnTo>
                  <a:lnTo>
                    <a:pt x="125" y="36"/>
                  </a:lnTo>
                  <a:lnTo>
                    <a:pt x="115" y="46"/>
                  </a:lnTo>
                  <a:lnTo>
                    <a:pt x="107" y="56"/>
                  </a:lnTo>
                  <a:lnTo>
                    <a:pt x="102" y="65"/>
                  </a:lnTo>
                  <a:lnTo>
                    <a:pt x="98" y="71"/>
                  </a:lnTo>
                  <a:lnTo>
                    <a:pt x="93" y="81"/>
                  </a:lnTo>
                  <a:lnTo>
                    <a:pt x="90" y="91"/>
                  </a:lnTo>
                  <a:lnTo>
                    <a:pt x="89" y="103"/>
                  </a:lnTo>
                  <a:lnTo>
                    <a:pt x="88" y="110"/>
                  </a:lnTo>
                  <a:lnTo>
                    <a:pt x="88" y="113"/>
                  </a:lnTo>
                  <a:lnTo>
                    <a:pt x="89" y="113"/>
                  </a:lnTo>
                  <a:lnTo>
                    <a:pt x="91" y="112"/>
                  </a:lnTo>
                  <a:lnTo>
                    <a:pt x="97" y="110"/>
                  </a:lnTo>
                  <a:lnTo>
                    <a:pt x="102" y="108"/>
                  </a:lnTo>
                  <a:lnTo>
                    <a:pt x="106" y="103"/>
                  </a:lnTo>
                  <a:lnTo>
                    <a:pt x="113" y="98"/>
                  </a:lnTo>
                  <a:lnTo>
                    <a:pt x="120" y="94"/>
                  </a:lnTo>
                  <a:lnTo>
                    <a:pt x="127" y="89"/>
                  </a:lnTo>
                  <a:lnTo>
                    <a:pt x="133" y="84"/>
                  </a:lnTo>
                  <a:lnTo>
                    <a:pt x="138" y="81"/>
                  </a:lnTo>
                  <a:lnTo>
                    <a:pt x="142" y="80"/>
                  </a:lnTo>
                  <a:lnTo>
                    <a:pt x="149" y="67"/>
                  </a:lnTo>
                  <a:lnTo>
                    <a:pt x="159" y="54"/>
                  </a:lnTo>
                  <a:lnTo>
                    <a:pt x="172" y="42"/>
                  </a:lnTo>
                  <a:lnTo>
                    <a:pt x="186" y="30"/>
                  </a:lnTo>
                  <a:lnTo>
                    <a:pt x="198" y="21"/>
                  </a:lnTo>
                  <a:lnTo>
                    <a:pt x="211" y="12"/>
                  </a:lnTo>
                  <a:lnTo>
                    <a:pt x="221" y="7"/>
                  </a:lnTo>
                  <a:lnTo>
                    <a:pt x="228" y="4"/>
                  </a:lnTo>
                  <a:lnTo>
                    <a:pt x="236" y="3"/>
                  </a:lnTo>
                  <a:lnTo>
                    <a:pt x="241" y="3"/>
                  </a:lnTo>
                  <a:lnTo>
                    <a:pt x="240" y="4"/>
                  </a:lnTo>
                  <a:lnTo>
                    <a:pt x="234" y="7"/>
                  </a:lnTo>
                  <a:lnTo>
                    <a:pt x="224" y="13"/>
                  </a:lnTo>
                  <a:lnTo>
                    <a:pt x="212" y="22"/>
                  </a:lnTo>
                  <a:lnTo>
                    <a:pt x="199" y="33"/>
                  </a:lnTo>
                  <a:lnTo>
                    <a:pt x="187" y="44"/>
                  </a:lnTo>
                  <a:lnTo>
                    <a:pt x="175" y="56"/>
                  </a:lnTo>
                  <a:lnTo>
                    <a:pt x="166" y="66"/>
                  </a:lnTo>
                  <a:lnTo>
                    <a:pt x="160" y="75"/>
                  </a:lnTo>
                  <a:lnTo>
                    <a:pt x="158" y="82"/>
                  </a:lnTo>
                  <a:lnTo>
                    <a:pt x="158" y="84"/>
                  </a:lnTo>
                  <a:lnTo>
                    <a:pt x="160" y="86"/>
                  </a:lnTo>
                  <a:lnTo>
                    <a:pt x="165" y="84"/>
                  </a:lnTo>
                  <a:lnTo>
                    <a:pt x="172" y="83"/>
                  </a:lnTo>
                  <a:lnTo>
                    <a:pt x="176" y="82"/>
                  </a:lnTo>
                  <a:lnTo>
                    <a:pt x="182" y="81"/>
                  </a:lnTo>
                  <a:lnTo>
                    <a:pt x="188" y="80"/>
                  </a:lnTo>
                  <a:lnTo>
                    <a:pt x="194" y="79"/>
                  </a:lnTo>
                  <a:lnTo>
                    <a:pt x="199" y="78"/>
                  </a:lnTo>
                  <a:lnTo>
                    <a:pt x="204" y="76"/>
                  </a:lnTo>
                  <a:lnTo>
                    <a:pt x="209" y="75"/>
                  </a:lnTo>
                  <a:lnTo>
                    <a:pt x="212" y="75"/>
                  </a:lnTo>
                  <a:lnTo>
                    <a:pt x="221" y="67"/>
                  </a:lnTo>
                  <a:lnTo>
                    <a:pt x="233" y="60"/>
                  </a:lnTo>
                  <a:lnTo>
                    <a:pt x="245" y="52"/>
                  </a:lnTo>
                  <a:lnTo>
                    <a:pt x="260" y="45"/>
                  </a:lnTo>
                  <a:lnTo>
                    <a:pt x="273" y="38"/>
                  </a:lnTo>
                  <a:lnTo>
                    <a:pt x="286" y="33"/>
                  </a:lnTo>
                  <a:lnTo>
                    <a:pt x="295" y="29"/>
                  </a:lnTo>
                  <a:lnTo>
                    <a:pt x="301" y="26"/>
                  </a:lnTo>
                  <a:lnTo>
                    <a:pt x="306" y="23"/>
                  </a:lnTo>
                  <a:lnTo>
                    <a:pt x="310" y="26"/>
                  </a:lnTo>
                  <a:lnTo>
                    <a:pt x="308" y="30"/>
                  </a:lnTo>
                  <a:lnTo>
                    <a:pt x="301" y="34"/>
                  </a:lnTo>
                  <a:lnTo>
                    <a:pt x="291" y="37"/>
                  </a:lnTo>
                  <a:lnTo>
                    <a:pt x="281" y="41"/>
                  </a:lnTo>
                  <a:lnTo>
                    <a:pt x="270" y="46"/>
                  </a:lnTo>
                  <a:lnTo>
                    <a:pt x="260" y="53"/>
                  </a:lnTo>
                  <a:lnTo>
                    <a:pt x="251" y="59"/>
                  </a:lnTo>
                  <a:lnTo>
                    <a:pt x="243" y="66"/>
                  </a:lnTo>
                  <a:lnTo>
                    <a:pt x="237" y="72"/>
                  </a:lnTo>
                  <a:lnTo>
                    <a:pt x="234" y="78"/>
                  </a:lnTo>
                  <a:lnTo>
                    <a:pt x="245" y="79"/>
                  </a:lnTo>
                  <a:lnTo>
                    <a:pt x="258" y="78"/>
                  </a:lnTo>
                  <a:lnTo>
                    <a:pt x="272" y="76"/>
                  </a:lnTo>
                  <a:lnTo>
                    <a:pt x="286" y="74"/>
                  </a:lnTo>
                  <a:lnTo>
                    <a:pt x="300" y="71"/>
                  </a:lnTo>
                  <a:lnTo>
                    <a:pt x="311" y="68"/>
                  </a:lnTo>
                  <a:lnTo>
                    <a:pt x="320" y="65"/>
                  </a:lnTo>
                  <a:lnTo>
                    <a:pt x="327" y="63"/>
                  </a:lnTo>
                  <a:lnTo>
                    <a:pt x="335" y="59"/>
                  </a:lnTo>
                  <a:lnTo>
                    <a:pt x="340" y="58"/>
                  </a:lnTo>
                  <a:lnTo>
                    <a:pt x="341" y="59"/>
                  </a:lnTo>
                  <a:lnTo>
                    <a:pt x="336" y="64"/>
                  </a:lnTo>
                  <a:lnTo>
                    <a:pt x="331" y="67"/>
                  </a:lnTo>
                  <a:lnTo>
                    <a:pt x="321" y="72"/>
                  </a:lnTo>
                  <a:lnTo>
                    <a:pt x="311" y="78"/>
                  </a:lnTo>
                  <a:lnTo>
                    <a:pt x="298" y="82"/>
                  </a:lnTo>
                  <a:lnTo>
                    <a:pt x="283" y="87"/>
                  </a:lnTo>
                  <a:lnTo>
                    <a:pt x="268" y="90"/>
                  </a:lnTo>
                  <a:lnTo>
                    <a:pt x="253" y="93"/>
                  </a:lnTo>
                  <a:lnTo>
                    <a:pt x="239" y="93"/>
                  </a:lnTo>
                  <a:lnTo>
                    <a:pt x="243" y="97"/>
                  </a:lnTo>
                  <a:lnTo>
                    <a:pt x="251" y="103"/>
                  </a:lnTo>
                  <a:lnTo>
                    <a:pt x="260" y="109"/>
                  </a:lnTo>
                  <a:lnTo>
                    <a:pt x="270" y="114"/>
                  </a:lnTo>
                  <a:lnTo>
                    <a:pt x="280" y="120"/>
                  </a:lnTo>
                  <a:lnTo>
                    <a:pt x="289" y="125"/>
                  </a:lnTo>
                  <a:lnTo>
                    <a:pt x="297" y="128"/>
                  </a:lnTo>
                  <a:lnTo>
                    <a:pt x="303" y="131"/>
                  </a:lnTo>
                  <a:lnTo>
                    <a:pt x="310" y="135"/>
                  </a:lnTo>
                  <a:lnTo>
                    <a:pt x="313" y="137"/>
                  </a:lnTo>
                  <a:lnTo>
                    <a:pt x="311" y="140"/>
                  </a:lnTo>
                  <a:lnTo>
                    <a:pt x="304" y="139"/>
                  </a:lnTo>
                  <a:lnTo>
                    <a:pt x="296" y="136"/>
                  </a:lnTo>
                  <a:lnTo>
                    <a:pt x="286" y="132"/>
                  </a:lnTo>
                  <a:lnTo>
                    <a:pt x="272" y="127"/>
                  </a:lnTo>
                  <a:lnTo>
                    <a:pt x="258" y="121"/>
                  </a:lnTo>
                  <a:lnTo>
                    <a:pt x="244" y="116"/>
                  </a:lnTo>
                  <a:lnTo>
                    <a:pt x="233" y="110"/>
                  </a:lnTo>
                  <a:lnTo>
                    <a:pt x="224" y="104"/>
                  </a:lnTo>
                  <a:lnTo>
                    <a:pt x="218" y="99"/>
                  </a:lnTo>
                  <a:lnTo>
                    <a:pt x="212" y="99"/>
                  </a:lnTo>
                  <a:lnTo>
                    <a:pt x="205" y="101"/>
                  </a:lnTo>
                  <a:lnTo>
                    <a:pt x="198" y="101"/>
                  </a:lnTo>
                  <a:lnTo>
                    <a:pt x="190" y="102"/>
                  </a:lnTo>
                  <a:lnTo>
                    <a:pt x="182" y="102"/>
                  </a:lnTo>
                  <a:lnTo>
                    <a:pt x="175" y="103"/>
                  </a:lnTo>
                  <a:lnTo>
                    <a:pt x="169" y="103"/>
                  </a:lnTo>
                  <a:lnTo>
                    <a:pt x="166" y="104"/>
                  </a:lnTo>
                  <a:lnTo>
                    <a:pt x="169" y="110"/>
                  </a:lnTo>
                  <a:lnTo>
                    <a:pt x="175" y="116"/>
                  </a:lnTo>
                  <a:lnTo>
                    <a:pt x="181" y="122"/>
                  </a:lnTo>
                  <a:lnTo>
                    <a:pt x="188" y="129"/>
                  </a:lnTo>
                  <a:lnTo>
                    <a:pt x="195" y="135"/>
                  </a:lnTo>
                  <a:lnTo>
                    <a:pt x="202" y="141"/>
                  </a:lnTo>
                  <a:lnTo>
                    <a:pt x="209" y="146"/>
                  </a:lnTo>
                  <a:lnTo>
                    <a:pt x="213" y="149"/>
                  </a:lnTo>
                  <a:lnTo>
                    <a:pt x="222" y="154"/>
                  </a:lnTo>
                  <a:lnTo>
                    <a:pt x="232" y="159"/>
                  </a:lnTo>
                  <a:lnTo>
                    <a:pt x="241" y="164"/>
                  </a:lnTo>
                  <a:lnTo>
                    <a:pt x="247" y="167"/>
                  </a:lnTo>
                  <a:lnTo>
                    <a:pt x="251" y="172"/>
                  </a:lnTo>
                  <a:lnTo>
                    <a:pt x="255" y="177"/>
                  </a:lnTo>
                  <a:lnTo>
                    <a:pt x="252" y="178"/>
                  </a:lnTo>
                  <a:lnTo>
                    <a:pt x="241" y="172"/>
                  </a:lnTo>
                  <a:lnTo>
                    <a:pt x="232" y="166"/>
                  </a:lnTo>
                  <a:lnTo>
                    <a:pt x="220" y="159"/>
                  </a:lnTo>
                  <a:lnTo>
                    <a:pt x="207" y="151"/>
                  </a:lnTo>
                  <a:lnTo>
                    <a:pt x="194" y="143"/>
                  </a:lnTo>
                  <a:lnTo>
                    <a:pt x="181" y="135"/>
                  </a:lnTo>
                  <a:lnTo>
                    <a:pt x="171" y="128"/>
                  </a:lnTo>
                  <a:lnTo>
                    <a:pt x="161" y="122"/>
                  </a:lnTo>
                  <a:lnTo>
                    <a:pt x="156" y="118"/>
                  </a:lnTo>
                  <a:lnTo>
                    <a:pt x="150" y="113"/>
                  </a:lnTo>
                  <a:lnTo>
                    <a:pt x="144" y="113"/>
                  </a:lnTo>
                  <a:lnTo>
                    <a:pt x="139" y="114"/>
                  </a:lnTo>
                  <a:lnTo>
                    <a:pt x="134" y="117"/>
                  </a:lnTo>
                  <a:lnTo>
                    <a:pt x="129" y="118"/>
                  </a:lnTo>
                  <a:lnTo>
                    <a:pt x="123" y="120"/>
                  </a:lnTo>
                  <a:lnTo>
                    <a:pt x="118" y="122"/>
                  </a:lnTo>
                  <a:lnTo>
                    <a:pt x="111" y="124"/>
                  </a:lnTo>
                  <a:lnTo>
                    <a:pt x="104" y="126"/>
                  </a:lnTo>
                  <a:lnTo>
                    <a:pt x="98" y="128"/>
                  </a:lnTo>
                  <a:lnTo>
                    <a:pt x="93" y="131"/>
                  </a:lnTo>
                  <a:lnTo>
                    <a:pt x="91" y="132"/>
                  </a:lnTo>
                  <a:lnTo>
                    <a:pt x="89" y="135"/>
                  </a:lnTo>
                  <a:lnTo>
                    <a:pt x="90" y="137"/>
                  </a:lnTo>
                  <a:lnTo>
                    <a:pt x="92" y="142"/>
                  </a:lnTo>
                  <a:lnTo>
                    <a:pt x="98" y="147"/>
                  </a:lnTo>
                  <a:lnTo>
                    <a:pt x="104" y="151"/>
                  </a:lnTo>
                  <a:lnTo>
                    <a:pt x="112" y="158"/>
                  </a:lnTo>
                  <a:lnTo>
                    <a:pt x="123" y="166"/>
                  </a:lnTo>
                  <a:lnTo>
                    <a:pt x="135" y="175"/>
                  </a:lnTo>
                  <a:lnTo>
                    <a:pt x="148" y="184"/>
                  </a:lnTo>
                  <a:lnTo>
                    <a:pt x="159" y="192"/>
                  </a:lnTo>
                  <a:lnTo>
                    <a:pt x="169" y="197"/>
                  </a:lnTo>
                  <a:lnTo>
                    <a:pt x="176" y="201"/>
                  </a:lnTo>
                  <a:lnTo>
                    <a:pt x="182" y="205"/>
                  </a:lnTo>
                  <a:lnTo>
                    <a:pt x="182" y="208"/>
                  </a:lnTo>
                  <a:lnTo>
                    <a:pt x="175" y="208"/>
                  </a:lnTo>
                  <a:lnTo>
                    <a:pt x="164" y="202"/>
                  </a:lnTo>
                  <a:lnTo>
                    <a:pt x="154" y="196"/>
                  </a:lnTo>
                  <a:lnTo>
                    <a:pt x="144" y="189"/>
                  </a:lnTo>
                  <a:lnTo>
                    <a:pt x="130" y="181"/>
                  </a:lnTo>
                  <a:lnTo>
                    <a:pt x="116" y="172"/>
                  </a:lnTo>
                  <a:lnTo>
                    <a:pt x="104" y="164"/>
                  </a:lnTo>
                  <a:lnTo>
                    <a:pt x="91" y="157"/>
                  </a:lnTo>
                  <a:lnTo>
                    <a:pt x="83" y="152"/>
                  </a:lnTo>
                  <a:lnTo>
                    <a:pt x="77" y="150"/>
                  </a:lnTo>
                  <a:lnTo>
                    <a:pt x="73" y="150"/>
                  </a:lnTo>
                  <a:lnTo>
                    <a:pt x="65" y="152"/>
                  </a:lnTo>
                  <a:lnTo>
                    <a:pt x="53" y="156"/>
                  </a:lnTo>
                  <a:lnTo>
                    <a:pt x="42" y="161"/>
                  </a:lnTo>
                  <a:lnTo>
                    <a:pt x="29" y="164"/>
                  </a:lnTo>
                  <a:lnTo>
                    <a:pt x="19" y="167"/>
                  </a:lnTo>
                  <a:lnTo>
                    <a:pt x="9" y="170"/>
                  </a:lnTo>
                  <a:lnTo>
                    <a:pt x="4" y="171"/>
                  </a:lnTo>
                  <a:lnTo>
                    <a:pt x="0" y="171"/>
                  </a:lnTo>
                  <a:lnTo>
                    <a:pt x="2" y="169"/>
                  </a:lnTo>
                  <a:lnTo>
                    <a:pt x="7" y="165"/>
                  </a:lnTo>
                  <a:lnTo>
                    <a:pt x="14" y="161"/>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2" name="Freeform 635">
              <a:extLst>
                <a:ext uri="{FF2B5EF4-FFF2-40B4-BE49-F238E27FC236}">
                  <a16:creationId xmlns:a16="http://schemas.microsoft.com/office/drawing/2014/main" id="{510C37A1-49E6-4928-97D4-3051E734C011}"/>
                </a:ext>
              </a:extLst>
            </p:cNvPr>
            <p:cNvSpPr>
              <a:spLocks/>
            </p:cNvSpPr>
            <p:nvPr/>
          </p:nvSpPr>
          <p:spPr bwMode="auto">
            <a:xfrm>
              <a:off x="2733" y="763"/>
              <a:ext cx="123" cy="103"/>
            </a:xfrm>
            <a:custGeom>
              <a:avLst/>
              <a:gdLst>
                <a:gd name="T0" fmla="*/ 1 w 246"/>
                <a:gd name="T1" fmla="*/ 1 h 205"/>
                <a:gd name="T2" fmla="*/ 1 w 246"/>
                <a:gd name="T3" fmla="*/ 1 h 205"/>
                <a:gd name="T4" fmla="*/ 1 w 246"/>
                <a:gd name="T5" fmla="*/ 1 h 205"/>
                <a:gd name="T6" fmla="*/ 2 w 246"/>
                <a:gd name="T7" fmla="*/ 1 h 205"/>
                <a:gd name="T8" fmla="*/ 3 w 246"/>
                <a:gd name="T9" fmla="*/ 1 h 205"/>
                <a:gd name="T10" fmla="*/ 3 w 246"/>
                <a:gd name="T11" fmla="*/ 1 h 205"/>
                <a:gd name="T12" fmla="*/ 3 w 246"/>
                <a:gd name="T13" fmla="*/ 1 h 205"/>
                <a:gd name="T14" fmla="*/ 2 w 246"/>
                <a:gd name="T15" fmla="*/ 1 h 205"/>
                <a:gd name="T16" fmla="*/ 2 w 246"/>
                <a:gd name="T17" fmla="*/ 1 h 205"/>
                <a:gd name="T18" fmla="*/ 2 w 246"/>
                <a:gd name="T19" fmla="*/ 1 h 205"/>
                <a:gd name="T20" fmla="*/ 2 w 246"/>
                <a:gd name="T21" fmla="*/ 1 h 205"/>
                <a:gd name="T22" fmla="*/ 2 w 246"/>
                <a:gd name="T23" fmla="*/ 1 h 205"/>
                <a:gd name="T24" fmla="*/ 3 w 246"/>
                <a:gd name="T25" fmla="*/ 1 h 205"/>
                <a:gd name="T26" fmla="*/ 3 w 246"/>
                <a:gd name="T27" fmla="*/ 1 h 205"/>
                <a:gd name="T28" fmla="*/ 4 w 246"/>
                <a:gd name="T29" fmla="*/ 2 h 205"/>
                <a:gd name="T30" fmla="*/ 4 w 246"/>
                <a:gd name="T31" fmla="*/ 2 h 205"/>
                <a:gd name="T32" fmla="*/ 4 w 246"/>
                <a:gd name="T33" fmla="*/ 2 h 205"/>
                <a:gd name="T34" fmla="*/ 3 w 246"/>
                <a:gd name="T35" fmla="*/ 2 h 205"/>
                <a:gd name="T36" fmla="*/ 2 w 246"/>
                <a:gd name="T37" fmla="*/ 2 h 205"/>
                <a:gd name="T38" fmla="*/ 3 w 246"/>
                <a:gd name="T39" fmla="*/ 2 h 205"/>
                <a:gd name="T40" fmla="*/ 3 w 246"/>
                <a:gd name="T41" fmla="*/ 2 h 205"/>
                <a:gd name="T42" fmla="*/ 4 w 246"/>
                <a:gd name="T43" fmla="*/ 2 h 205"/>
                <a:gd name="T44" fmla="*/ 4 w 246"/>
                <a:gd name="T45" fmla="*/ 3 h 205"/>
                <a:gd name="T46" fmla="*/ 4 w 246"/>
                <a:gd name="T47" fmla="*/ 2 h 205"/>
                <a:gd name="T48" fmla="*/ 3 w 246"/>
                <a:gd name="T49" fmla="*/ 2 h 205"/>
                <a:gd name="T50" fmla="*/ 3 w 246"/>
                <a:gd name="T51" fmla="*/ 2 h 205"/>
                <a:gd name="T52" fmla="*/ 4 w 246"/>
                <a:gd name="T53" fmla="*/ 3 h 205"/>
                <a:gd name="T54" fmla="*/ 4 w 246"/>
                <a:gd name="T55" fmla="*/ 3 h 205"/>
                <a:gd name="T56" fmla="*/ 4 w 246"/>
                <a:gd name="T57" fmla="*/ 3 h 205"/>
                <a:gd name="T58" fmla="*/ 4 w 246"/>
                <a:gd name="T59" fmla="*/ 4 h 205"/>
                <a:gd name="T60" fmla="*/ 4 w 246"/>
                <a:gd name="T61" fmla="*/ 3 h 205"/>
                <a:gd name="T62" fmla="*/ 3 w 246"/>
                <a:gd name="T63" fmla="*/ 2 h 205"/>
                <a:gd name="T64" fmla="*/ 3 w 246"/>
                <a:gd name="T65" fmla="*/ 2 h 205"/>
                <a:gd name="T66" fmla="*/ 3 w 246"/>
                <a:gd name="T67" fmla="*/ 3 h 205"/>
                <a:gd name="T68" fmla="*/ 3 w 246"/>
                <a:gd name="T69" fmla="*/ 3 h 205"/>
                <a:gd name="T70" fmla="*/ 3 w 246"/>
                <a:gd name="T71" fmla="*/ 3 h 205"/>
                <a:gd name="T72" fmla="*/ 3 w 246"/>
                <a:gd name="T73" fmla="*/ 3 h 205"/>
                <a:gd name="T74" fmla="*/ 3 w 246"/>
                <a:gd name="T75" fmla="*/ 2 h 205"/>
                <a:gd name="T76" fmla="*/ 2 w 246"/>
                <a:gd name="T77" fmla="*/ 2 h 205"/>
                <a:gd name="T78" fmla="*/ 2 w 246"/>
                <a:gd name="T79" fmla="*/ 2 h 205"/>
                <a:gd name="T80" fmla="*/ 2 w 246"/>
                <a:gd name="T81" fmla="*/ 2 h 205"/>
                <a:gd name="T82" fmla="*/ 2 w 246"/>
                <a:gd name="T83" fmla="*/ 2 h 205"/>
                <a:gd name="T84" fmla="*/ 2 w 246"/>
                <a:gd name="T85" fmla="*/ 3 h 205"/>
                <a:gd name="T86" fmla="*/ 2 w 246"/>
                <a:gd name="T87" fmla="*/ 3 h 205"/>
                <a:gd name="T88" fmla="*/ 2 w 246"/>
                <a:gd name="T89" fmla="*/ 3 h 205"/>
                <a:gd name="T90" fmla="*/ 2 w 246"/>
                <a:gd name="T91" fmla="*/ 2 h 205"/>
                <a:gd name="T92" fmla="*/ 2 w 246"/>
                <a:gd name="T93" fmla="*/ 1 h 205"/>
                <a:gd name="T94" fmla="*/ 2 w 246"/>
                <a:gd name="T95" fmla="*/ 1 h 205"/>
                <a:gd name="T96" fmla="*/ 1 w 246"/>
                <a:gd name="T97" fmla="*/ 1 h 205"/>
                <a:gd name="T98" fmla="*/ 1 w 246"/>
                <a:gd name="T99" fmla="*/ 1 h 205"/>
                <a:gd name="T100" fmla="*/ 1 w 246"/>
                <a:gd name="T101" fmla="*/ 2 h 205"/>
                <a:gd name="T102" fmla="*/ 1 w 246"/>
                <a:gd name="T103" fmla="*/ 3 h 205"/>
                <a:gd name="T104" fmla="*/ 1 w 246"/>
                <a:gd name="T105" fmla="*/ 3 h 205"/>
                <a:gd name="T106" fmla="*/ 1 w 246"/>
                <a:gd name="T107" fmla="*/ 2 h 205"/>
                <a:gd name="T108" fmla="*/ 1 w 246"/>
                <a:gd name="T109" fmla="*/ 1 h 205"/>
                <a:gd name="T110" fmla="*/ 1 w 246"/>
                <a:gd name="T111" fmla="*/ 1 h 205"/>
                <a:gd name="T112" fmla="*/ 1 w 246"/>
                <a:gd name="T113" fmla="*/ 1 h 205"/>
                <a:gd name="T114" fmla="*/ 0 w 246"/>
                <a:gd name="T115" fmla="*/ 1 h 205"/>
                <a:gd name="T116" fmla="*/ 1 w 246"/>
                <a:gd name="T117" fmla="*/ 1 h 2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6" h="205">
                  <a:moveTo>
                    <a:pt x="8" y="3"/>
                  </a:moveTo>
                  <a:lnTo>
                    <a:pt x="13" y="7"/>
                  </a:lnTo>
                  <a:lnTo>
                    <a:pt x="17" y="10"/>
                  </a:lnTo>
                  <a:lnTo>
                    <a:pt x="23" y="14"/>
                  </a:lnTo>
                  <a:lnTo>
                    <a:pt x="28" y="17"/>
                  </a:lnTo>
                  <a:lnTo>
                    <a:pt x="33" y="21"/>
                  </a:lnTo>
                  <a:lnTo>
                    <a:pt x="38" y="23"/>
                  </a:lnTo>
                  <a:lnTo>
                    <a:pt x="44" y="24"/>
                  </a:lnTo>
                  <a:lnTo>
                    <a:pt x="48" y="24"/>
                  </a:lnTo>
                  <a:lnTo>
                    <a:pt x="61" y="21"/>
                  </a:lnTo>
                  <a:lnTo>
                    <a:pt x="76" y="18"/>
                  </a:lnTo>
                  <a:lnTo>
                    <a:pt x="93" y="16"/>
                  </a:lnTo>
                  <a:lnTo>
                    <a:pt x="111" y="14"/>
                  </a:lnTo>
                  <a:lnTo>
                    <a:pt x="128" y="13"/>
                  </a:lnTo>
                  <a:lnTo>
                    <a:pt x="144" y="13"/>
                  </a:lnTo>
                  <a:lnTo>
                    <a:pt x="157" y="14"/>
                  </a:lnTo>
                  <a:lnTo>
                    <a:pt x="165" y="16"/>
                  </a:lnTo>
                  <a:lnTo>
                    <a:pt x="172" y="21"/>
                  </a:lnTo>
                  <a:lnTo>
                    <a:pt x="172" y="22"/>
                  </a:lnTo>
                  <a:lnTo>
                    <a:pt x="166" y="23"/>
                  </a:lnTo>
                  <a:lnTo>
                    <a:pt x="154" y="22"/>
                  </a:lnTo>
                  <a:lnTo>
                    <a:pt x="146" y="22"/>
                  </a:lnTo>
                  <a:lnTo>
                    <a:pt x="135" y="22"/>
                  </a:lnTo>
                  <a:lnTo>
                    <a:pt x="120" y="23"/>
                  </a:lnTo>
                  <a:lnTo>
                    <a:pt x="105" y="24"/>
                  </a:lnTo>
                  <a:lnTo>
                    <a:pt x="90" y="26"/>
                  </a:lnTo>
                  <a:lnTo>
                    <a:pt x="77" y="29"/>
                  </a:lnTo>
                  <a:lnTo>
                    <a:pt x="67" y="31"/>
                  </a:lnTo>
                  <a:lnTo>
                    <a:pt x="61" y="34"/>
                  </a:lnTo>
                  <a:lnTo>
                    <a:pt x="67" y="38"/>
                  </a:lnTo>
                  <a:lnTo>
                    <a:pt x="73" y="41"/>
                  </a:lnTo>
                  <a:lnTo>
                    <a:pt x="80" y="44"/>
                  </a:lnTo>
                  <a:lnTo>
                    <a:pt x="88" y="47"/>
                  </a:lnTo>
                  <a:lnTo>
                    <a:pt x="95" y="49"/>
                  </a:lnTo>
                  <a:lnTo>
                    <a:pt x="100" y="52"/>
                  </a:lnTo>
                  <a:lnTo>
                    <a:pt x="105" y="54"/>
                  </a:lnTo>
                  <a:lnTo>
                    <a:pt x="108" y="56"/>
                  </a:lnTo>
                  <a:lnTo>
                    <a:pt x="121" y="54"/>
                  </a:lnTo>
                  <a:lnTo>
                    <a:pt x="137" y="54"/>
                  </a:lnTo>
                  <a:lnTo>
                    <a:pt x="154" y="54"/>
                  </a:lnTo>
                  <a:lnTo>
                    <a:pt x="173" y="56"/>
                  </a:lnTo>
                  <a:lnTo>
                    <a:pt x="190" y="60"/>
                  </a:lnTo>
                  <a:lnTo>
                    <a:pt x="205" y="63"/>
                  </a:lnTo>
                  <a:lnTo>
                    <a:pt x="217" y="68"/>
                  </a:lnTo>
                  <a:lnTo>
                    <a:pt x="225" y="72"/>
                  </a:lnTo>
                  <a:lnTo>
                    <a:pt x="232" y="79"/>
                  </a:lnTo>
                  <a:lnTo>
                    <a:pt x="232" y="82"/>
                  </a:lnTo>
                  <a:lnTo>
                    <a:pt x="227" y="81"/>
                  </a:lnTo>
                  <a:lnTo>
                    <a:pt x="218" y="77"/>
                  </a:lnTo>
                  <a:lnTo>
                    <a:pt x="210" y="75"/>
                  </a:lnTo>
                  <a:lnTo>
                    <a:pt x="199" y="71"/>
                  </a:lnTo>
                  <a:lnTo>
                    <a:pt x="185" y="69"/>
                  </a:lnTo>
                  <a:lnTo>
                    <a:pt x="172" y="67"/>
                  </a:lnTo>
                  <a:lnTo>
                    <a:pt x="157" y="66"/>
                  </a:lnTo>
                  <a:lnTo>
                    <a:pt x="144" y="66"/>
                  </a:lnTo>
                  <a:lnTo>
                    <a:pt x="133" y="66"/>
                  </a:lnTo>
                  <a:lnTo>
                    <a:pt x="124" y="68"/>
                  </a:lnTo>
                  <a:lnTo>
                    <a:pt x="136" y="76"/>
                  </a:lnTo>
                  <a:lnTo>
                    <a:pt x="146" y="83"/>
                  </a:lnTo>
                  <a:lnTo>
                    <a:pt x="153" y="87"/>
                  </a:lnTo>
                  <a:lnTo>
                    <a:pt x="157" y="92"/>
                  </a:lnTo>
                  <a:lnTo>
                    <a:pt x="166" y="92"/>
                  </a:lnTo>
                  <a:lnTo>
                    <a:pt x="177" y="93"/>
                  </a:lnTo>
                  <a:lnTo>
                    <a:pt x="190" y="96"/>
                  </a:lnTo>
                  <a:lnTo>
                    <a:pt x="204" y="98"/>
                  </a:lnTo>
                  <a:lnTo>
                    <a:pt x="218" y="104"/>
                  </a:lnTo>
                  <a:lnTo>
                    <a:pt x="230" y="112"/>
                  </a:lnTo>
                  <a:lnTo>
                    <a:pt x="240" y="122"/>
                  </a:lnTo>
                  <a:lnTo>
                    <a:pt x="246" y="136"/>
                  </a:lnTo>
                  <a:lnTo>
                    <a:pt x="240" y="130"/>
                  </a:lnTo>
                  <a:lnTo>
                    <a:pt x="232" y="124"/>
                  </a:lnTo>
                  <a:lnTo>
                    <a:pt x="222" y="119"/>
                  </a:lnTo>
                  <a:lnTo>
                    <a:pt x="212" y="114"/>
                  </a:lnTo>
                  <a:lnTo>
                    <a:pt x="203" y="109"/>
                  </a:lnTo>
                  <a:lnTo>
                    <a:pt x="192" y="107"/>
                  </a:lnTo>
                  <a:lnTo>
                    <a:pt x="182" y="106"/>
                  </a:lnTo>
                  <a:lnTo>
                    <a:pt x="173" y="106"/>
                  </a:lnTo>
                  <a:lnTo>
                    <a:pt x="184" y="117"/>
                  </a:lnTo>
                  <a:lnTo>
                    <a:pt x="195" y="129"/>
                  </a:lnTo>
                  <a:lnTo>
                    <a:pt x="205" y="139"/>
                  </a:lnTo>
                  <a:lnTo>
                    <a:pt x="215" y="150"/>
                  </a:lnTo>
                  <a:lnTo>
                    <a:pt x="223" y="159"/>
                  </a:lnTo>
                  <a:lnTo>
                    <a:pt x="230" y="167"/>
                  </a:lnTo>
                  <a:lnTo>
                    <a:pt x="235" y="172"/>
                  </a:lnTo>
                  <a:lnTo>
                    <a:pt x="237" y="175"/>
                  </a:lnTo>
                  <a:lnTo>
                    <a:pt x="240" y="181"/>
                  </a:lnTo>
                  <a:lnTo>
                    <a:pt x="242" y="188"/>
                  </a:lnTo>
                  <a:lnTo>
                    <a:pt x="244" y="197"/>
                  </a:lnTo>
                  <a:lnTo>
                    <a:pt x="246" y="205"/>
                  </a:lnTo>
                  <a:lnTo>
                    <a:pt x="240" y="196"/>
                  </a:lnTo>
                  <a:lnTo>
                    <a:pt x="230" y="183"/>
                  </a:lnTo>
                  <a:lnTo>
                    <a:pt x="218" y="168"/>
                  </a:lnTo>
                  <a:lnTo>
                    <a:pt x="205" y="152"/>
                  </a:lnTo>
                  <a:lnTo>
                    <a:pt x="192" y="137"/>
                  </a:lnTo>
                  <a:lnTo>
                    <a:pt x="181" y="125"/>
                  </a:lnTo>
                  <a:lnTo>
                    <a:pt x="172" y="116"/>
                  </a:lnTo>
                  <a:lnTo>
                    <a:pt x="166" y="112"/>
                  </a:lnTo>
                  <a:lnTo>
                    <a:pt x="161" y="111"/>
                  </a:lnTo>
                  <a:lnTo>
                    <a:pt x="159" y="114"/>
                  </a:lnTo>
                  <a:lnTo>
                    <a:pt x="159" y="119"/>
                  </a:lnTo>
                  <a:lnTo>
                    <a:pt x="160" y="124"/>
                  </a:lnTo>
                  <a:lnTo>
                    <a:pt x="164" y="135"/>
                  </a:lnTo>
                  <a:lnTo>
                    <a:pt x="169" y="153"/>
                  </a:lnTo>
                  <a:lnTo>
                    <a:pt x="177" y="170"/>
                  </a:lnTo>
                  <a:lnTo>
                    <a:pt x="182" y="182"/>
                  </a:lnTo>
                  <a:lnTo>
                    <a:pt x="183" y="187"/>
                  </a:lnTo>
                  <a:lnTo>
                    <a:pt x="181" y="187"/>
                  </a:lnTo>
                  <a:lnTo>
                    <a:pt x="177" y="184"/>
                  </a:lnTo>
                  <a:lnTo>
                    <a:pt x="173" y="179"/>
                  </a:lnTo>
                  <a:lnTo>
                    <a:pt x="166" y="165"/>
                  </a:lnTo>
                  <a:lnTo>
                    <a:pt x="156" y="143"/>
                  </a:lnTo>
                  <a:lnTo>
                    <a:pt x="147" y="119"/>
                  </a:lnTo>
                  <a:lnTo>
                    <a:pt x="147" y="101"/>
                  </a:lnTo>
                  <a:lnTo>
                    <a:pt x="141" y="96"/>
                  </a:lnTo>
                  <a:lnTo>
                    <a:pt x="135" y="91"/>
                  </a:lnTo>
                  <a:lnTo>
                    <a:pt x="128" y="87"/>
                  </a:lnTo>
                  <a:lnTo>
                    <a:pt x="122" y="84"/>
                  </a:lnTo>
                  <a:lnTo>
                    <a:pt x="116" y="81"/>
                  </a:lnTo>
                  <a:lnTo>
                    <a:pt x="112" y="78"/>
                  </a:lnTo>
                  <a:lnTo>
                    <a:pt x="108" y="76"/>
                  </a:lnTo>
                  <a:lnTo>
                    <a:pt x="106" y="75"/>
                  </a:lnTo>
                  <a:lnTo>
                    <a:pt x="104" y="72"/>
                  </a:lnTo>
                  <a:lnTo>
                    <a:pt x="101" y="71"/>
                  </a:lnTo>
                  <a:lnTo>
                    <a:pt x="99" y="74"/>
                  </a:lnTo>
                  <a:lnTo>
                    <a:pt x="98" y="79"/>
                  </a:lnTo>
                  <a:lnTo>
                    <a:pt x="99" y="93"/>
                  </a:lnTo>
                  <a:lnTo>
                    <a:pt x="104" y="114"/>
                  </a:lnTo>
                  <a:lnTo>
                    <a:pt x="112" y="138"/>
                  </a:lnTo>
                  <a:lnTo>
                    <a:pt x="123" y="157"/>
                  </a:lnTo>
                  <a:lnTo>
                    <a:pt x="129" y="165"/>
                  </a:lnTo>
                  <a:lnTo>
                    <a:pt x="129" y="168"/>
                  </a:lnTo>
                  <a:lnTo>
                    <a:pt x="124" y="167"/>
                  </a:lnTo>
                  <a:lnTo>
                    <a:pt x="119" y="162"/>
                  </a:lnTo>
                  <a:lnTo>
                    <a:pt x="115" y="158"/>
                  </a:lnTo>
                  <a:lnTo>
                    <a:pt x="109" y="150"/>
                  </a:lnTo>
                  <a:lnTo>
                    <a:pt x="104" y="138"/>
                  </a:lnTo>
                  <a:lnTo>
                    <a:pt x="97" y="125"/>
                  </a:lnTo>
                  <a:lnTo>
                    <a:pt x="92" y="112"/>
                  </a:lnTo>
                  <a:lnTo>
                    <a:pt x="89" y="97"/>
                  </a:lnTo>
                  <a:lnTo>
                    <a:pt x="88" y="81"/>
                  </a:lnTo>
                  <a:lnTo>
                    <a:pt x="89" y="64"/>
                  </a:lnTo>
                  <a:lnTo>
                    <a:pt x="84" y="61"/>
                  </a:lnTo>
                  <a:lnTo>
                    <a:pt x="80" y="58"/>
                  </a:lnTo>
                  <a:lnTo>
                    <a:pt x="75" y="54"/>
                  </a:lnTo>
                  <a:lnTo>
                    <a:pt x="69" y="52"/>
                  </a:lnTo>
                  <a:lnTo>
                    <a:pt x="63" y="49"/>
                  </a:lnTo>
                  <a:lnTo>
                    <a:pt x="59" y="47"/>
                  </a:lnTo>
                  <a:lnTo>
                    <a:pt x="55" y="45"/>
                  </a:lnTo>
                  <a:lnTo>
                    <a:pt x="52" y="44"/>
                  </a:lnTo>
                  <a:lnTo>
                    <a:pt x="48" y="53"/>
                  </a:lnTo>
                  <a:lnTo>
                    <a:pt x="50" y="67"/>
                  </a:lnTo>
                  <a:lnTo>
                    <a:pt x="52" y="82"/>
                  </a:lnTo>
                  <a:lnTo>
                    <a:pt x="54" y="93"/>
                  </a:lnTo>
                  <a:lnTo>
                    <a:pt x="57" y="106"/>
                  </a:lnTo>
                  <a:lnTo>
                    <a:pt x="60" y="122"/>
                  </a:lnTo>
                  <a:lnTo>
                    <a:pt x="63" y="138"/>
                  </a:lnTo>
                  <a:lnTo>
                    <a:pt x="67" y="149"/>
                  </a:lnTo>
                  <a:lnTo>
                    <a:pt x="67" y="151"/>
                  </a:lnTo>
                  <a:lnTo>
                    <a:pt x="63" y="150"/>
                  </a:lnTo>
                  <a:lnTo>
                    <a:pt x="59" y="144"/>
                  </a:lnTo>
                  <a:lnTo>
                    <a:pt x="54" y="134"/>
                  </a:lnTo>
                  <a:lnTo>
                    <a:pt x="51" y="114"/>
                  </a:lnTo>
                  <a:lnTo>
                    <a:pt x="45" y="85"/>
                  </a:lnTo>
                  <a:lnTo>
                    <a:pt x="40" y="58"/>
                  </a:lnTo>
                  <a:lnTo>
                    <a:pt x="37" y="40"/>
                  </a:lnTo>
                  <a:lnTo>
                    <a:pt x="30" y="33"/>
                  </a:lnTo>
                  <a:lnTo>
                    <a:pt x="23" y="26"/>
                  </a:lnTo>
                  <a:lnTo>
                    <a:pt x="17" y="21"/>
                  </a:lnTo>
                  <a:lnTo>
                    <a:pt x="12" y="16"/>
                  </a:lnTo>
                  <a:lnTo>
                    <a:pt x="8" y="11"/>
                  </a:lnTo>
                  <a:lnTo>
                    <a:pt x="5" y="8"/>
                  </a:lnTo>
                  <a:lnTo>
                    <a:pt x="1" y="6"/>
                  </a:lnTo>
                  <a:lnTo>
                    <a:pt x="0" y="3"/>
                  </a:lnTo>
                  <a:lnTo>
                    <a:pt x="0" y="1"/>
                  </a:lnTo>
                  <a:lnTo>
                    <a:pt x="1" y="0"/>
                  </a:lnTo>
                  <a:lnTo>
                    <a:pt x="5" y="1"/>
                  </a:lnTo>
                  <a:lnTo>
                    <a:pt x="8" y="3"/>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3" name="Freeform 636">
              <a:extLst>
                <a:ext uri="{FF2B5EF4-FFF2-40B4-BE49-F238E27FC236}">
                  <a16:creationId xmlns:a16="http://schemas.microsoft.com/office/drawing/2014/main" id="{92A26DCA-CCA8-4490-98F5-BA05C4ADDED8}"/>
                </a:ext>
              </a:extLst>
            </p:cNvPr>
            <p:cNvSpPr>
              <a:spLocks/>
            </p:cNvSpPr>
            <p:nvPr/>
          </p:nvSpPr>
          <p:spPr bwMode="auto">
            <a:xfrm>
              <a:off x="2669" y="775"/>
              <a:ext cx="85" cy="141"/>
            </a:xfrm>
            <a:custGeom>
              <a:avLst/>
              <a:gdLst>
                <a:gd name="T0" fmla="*/ 2 w 170"/>
                <a:gd name="T1" fmla="*/ 1 h 282"/>
                <a:gd name="T2" fmla="*/ 2 w 170"/>
                <a:gd name="T3" fmla="*/ 1 h 282"/>
                <a:gd name="T4" fmla="*/ 2 w 170"/>
                <a:gd name="T5" fmla="*/ 1 h 282"/>
                <a:gd name="T6" fmla="*/ 2 w 170"/>
                <a:gd name="T7" fmla="*/ 1 h 282"/>
                <a:gd name="T8" fmla="*/ 2 w 170"/>
                <a:gd name="T9" fmla="*/ 2 h 282"/>
                <a:gd name="T10" fmla="*/ 3 w 170"/>
                <a:gd name="T11" fmla="*/ 2 h 282"/>
                <a:gd name="T12" fmla="*/ 3 w 170"/>
                <a:gd name="T13" fmla="*/ 2 h 282"/>
                <a:gd name="T14" fmla="*/ 3 w 170"/>
                <a:gd name="T15" fmla="*/ 3 h 282"/>
                <a:gd name="T16" fmla="*/ 3 w 170"/>
                <a:gd name="T17" fmla="*/ 3 h 282"/>
                <a:gd name="T18" fmla="*/ 3 w 170"/>
                <a:gd name="T19" fmla="*/ 3 h 282"/>
                <a:gd name="T20" fmla="*/ 3 w 170"/>
                <a:gd name="T21" fmla="*/ 3 h 282"/>
                <a:gd name="T22" fmla="*/ 3 w 170"/>
                <a:gd name="T23" fmla="*/ 3 h 282"/>
                <a:gd name="T24" fmla="*/ 3 w 170"/>
                <a:gd name="T25" fmla="*/ 2 h 282"/>
                <a:gd name="T26" fmla="*/ 2 w 170"/>
                <a:gd name="T27" fmla="*/ 2 h 282"/>
                <a:gd name="T28" fmla="*/ 2 w 170"/>
                <a:gd name="T29" fmla="*/ 2 h 282"/>
                <a:gd name="T30" fmla="*/ 2 w 170"/>
                <a:gd name="T31" fmla="*/ 2 h 282"/>
                <a:gd name="T32" fmla="*/ 2 w 170"/>
                <a:gd name="T33" fmla="*/ 2 h 282"/>
                <a:gd name="T34" fmla="*/ 2 w 170"/>
                <a:gd name="T35" fmla="*/ 2 h 282"/>
                <a:gd name="T36" fmla="*/ 2 w 170"/>
                <a:gd name="T37" fmla="*/ 3 h 282"/>
                <a:gd name="T38" fmla="*/ 2 w 170"/>
                <a:gd name="T39" fmla="*/ 3 h 282"/>
                <a:gd name="T40" fmla="*/ 3 w 170"/>
                <a:gd name="T41" fmla="*/ 3 h 282"/>
                <a:gd name="T42" fmla="*/ 3 w 170"/>
                <a:gd name="T43" fmla="*/ 4 h 282"/>
                <a:gd name="T44" fmla="*/ 3 w 170"/>
                <a:gd name="T45" fmla="*/ 4 h 282"/>
                <a:gd name="T46" fmla="*/ 3 w 170"/>
                <a:gd name="T47" fmla="*/ 4 h 282"/>
                <a:gd name="T48" fmla="*/ 3 w 170"/>
                <a:gd name="T49" fmla="*/ 4 h 282"/>
                <a:gd name="T50" fmla="*/ 2 w 170"/>
                <a:gd name="T51" fmla="*/ 3 h 282"/>
                <a:gd name="T52" fmla="*/ 2 w 170"/>
                <a:gd name="T53" fmla="*/ 3 h 282"/>
                <a:gd name="T54" fmla="*/ 2 w 170"/>
                <a:gd name="T55" fmla="*/ 3 h 282"/>
                <a:gd name="T56" fmla="*/ 2 w 170"/>
                <a:gd name="T57" fmla="*/ 3 h 282"/>
                <a:gd name="T58" fmla="*/ 2 w 170"/>
                <a:gd name="T59" fmla="*/ 4 h 282"/>
                <a:gd name="T60" fmla="*/ 2 w 170"/>
                <a:gd name="T61" fmla="*/ 5 h 282"/>
                <a:gd name="T62" fmla="*/ 2 w 170"/>
                <a:gd name="T63" fmla="*/ 5 h 282"/>
                <a:gd name="T64" fmla="*/ 2 w 170"/>
                <a:gd name="T65" fmla="*/ 4 h 282"/>
                <a:gd name="T66" fmla="*/ 2 w 170"/>
                <a:gd name="T67" fmla="*/ 3 h 282"/>
                <a:gd name="T68" fmla="*/ 2 w 170"/>
                <a:gd name="T69" fmla="*/ 3 h 282"/>
                <a:gd name="T70" fmla="*/ 1 w 170"/>
                <a:gd name="T71" fmla="*/ 3 h 282"/>
                <a:gd name="T72" fmla="*/ 1 w 170"/>
                <a:gd name="T73" fmla="*/ 4 h 282"/>
                <a:gd name="T74" fmla="*/ 1 w 170"/>
                <a:gd name="T75" fmla="*/ 4 h 282"/>
                <a:gd name="T76" fmla="*/ 1 w 170"/>
                <a:gd name="T77" fmla="*/ 4 h 282"/>
                <a:gd name="T78" fmla="*/ 1 w 170"/>
                <a:gd name="T79" fmla="*/ 4 h 282"/>
                <a:gd name="T80" fmla="*/ 1 w 170"/>
                <a:gd name="T81" fmla="*/ 4 h 282"/>
                <a:gd name="T82" fmla="*/ 1 w 170"/>
                <a:gd name="T83" fmla="*/ 3 h 282"/>
                <a:gd name="T84" fmla="*/ 1 w 170"/>
                <a:gd name="T85" fmla="*/ 3 h 282"/>
                <a:gd name="T86" fmla="*/ 2 w 170"/>
                <a:gd name="T87" fmla="*/ 3 h 282"/>
                <a:gd name="T88" fmla="*/ 2 w 170"/>
                <a:gd name="T89" fmla="*/ 2 h 282"/>
                <a:gd name="T90" fmla="*/ 2 w 170"/>
                <a:gd name="T91" fmla="*/ 2 h 282"/>
                <a:gd name="T92" fmla="*/ 2 w 170"/>
                <a:gd name="T93" fmla="*/ 2 h 282"/>
                <a:gd name="T94" fmla="*/ 1 w 170"/>
                <a:gd name="T95" fmla="*/ 2 h 282"/>
                <a:gd name="T96" fmla="*/ 1 w 170"/>
                <a:gd name="T97" fmla="*/ 2 h 282"/>
                <a:gd name="T98" fmla="*/ 1 w 170"/>
                <a:gd name="T99" fmla="*/ 3 h 282"/>
                <a:gd name="T100" fmla="*/ 1 w 170"/>
                <a:gd name="T101" fmla="*/ 3 h 282"/>
                <a:gd name="T102" fmla="*/ 0 w 170"/>
                <a:gd name="T103" fmla="*/ 3 h 282"/>
                <a:gd name="T104" fmla="*/ 1 w 170"/>
                <a:gd name="T105" fmla="*/ 3 h 282"/>
                <a:gd name="T106" fmla="*/ 1 w 170"/>
                <a:gd name="T107" fmla="*/ 2 h 282"/>
                <a:gd name="T108" fmla="*/ 1 w 170"/>
                <a:gd name="T109" fmla="*/ 2 h 282"/>
                <a:gd name="T110" fmla="*/ 1 w 170"/>
                <a:gd name="T111" fmla="*/ 1 h 282"/>
                <a:gd name="T112" fmla="*/ 2 w 170"/>
                <a:gd name="T113" fmla="*/ 1 h 282"/>
                <a:gd name="T114" fmla="*/ 2 w 170"/>
                <a:gd name="T115" fmla="*/ 1 h 282"/>
                <a:gd name="T116" fmla="*/ 2 w 170"/>
                <a:gd name="T117" fmla="*/ 1 h 282"/>
                <a:gd name="T118" fmla="*/ 2 w 170"/>
                <a:gd name="T119" fmla="*/ 1 h 2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0" h="282">
                  <a:moveTo>
                    <a:pt x="73" y="0"/>
                  </a:moveTo>
                  <a:lnTo>
                    <a:pt x="75" y="2"/>
                  </a:lnTo>
                  <a:lnTo>
                    <a:pt x="78" y="16"/>
                  </a:lnTo>
                  <a:lnTo>
                    <a:pt x="80" y="34"/>
                  </a:lnTo>
                  <a:lnTo>
                    <a:pt x="82" y="43"/>
                  </a:lnTo>
                  <a:lnTo>
                    <a:pt x="85" y="45"/>
                  </a:lnTo>
                  <a:lnTo>
                    <a:pt x="89" y="50"/>
                  </a:lnTo>
                  <a:lnTo>
                    <a:pt x="96" y="54"/>
                  </a:lnTo>
                  <a:lnTo>
                    <a:pt x="105" y="61"/>
                  </a:lnTo>
                  <a:lnTo>
                    <a:pt x="113" y="69"/>
                  </a:lnTo>
                  <a:lnTo>
                    <a:pt x="122" y="80"/>
                  </a:lnTo>
                  <a:lnTo>
                    <a:pt x="132" y="90"/>
                  </a:lnTo>
                  <a:lnTo>
                    <a:pt x="139" y="103"/>
                  </a:lnTo>
                  <a:lnTo>
                    <a:pt x="151" y="126"/>
                  </a:lnTo>
                  <a:lnTo>
                    <a:pt x="160" y="141"/>
                  </a:lnTo>
                  <a:lnTo>
                    <a:pt x="167" y="151"/>
                  </a:lnTo>
                  <a:lnTo>
                    <a:pt x="170" y="158"/>
                  </a:lnTo>
                  <a:lnTo>
                    <a:pt x="170" y="163"/>
                  </a:lnTo>
                  <a:lnTo>
                    <a:pt x="169" y="165"/>
                  </a:lnTo>
                  <a:lnTo>
                    <a:pt x="165" y="163"/>
                  </a:lnTo>
                  <a:lnTo>
                    <a:pt x="162" y="156"/>
                  </a:lnTo>
                  <a:lnTo>
                    <a:pt x="158" y="149"/>
                  </a:lnTo>
                  <a:lnTo>
                    <a:pt x="154" y="140"/>
                  </a:lnTo>
                  <a:lnTo>
                    <a:pt x="147" y="129"/>
                  </a:lnTo>
                  <a:lnTo>
                    <a:pt x="140" y="118"/>
                  </a:lnTo>
                  <a:lnTo>
                    <a:pt x="133" y="106"/>
                  </a:lnTo>
                  <a:lnTo>
                    <a:pt x="126" y="96"/>
                  </a:lnTo>
                  <a:lnTo>
                    <a:pt x="119" y="88"/>
                  </a:lnTo>
                  <a:lnTo>
                    <a:pt x="114" y="83"/>
                  </a:lnTo>
                  <a:lnTo>
                    <a:pt x="106" y="77"/>
                  </a:lnTo>
                  <a:lnTo>
                    <a:pt x="101" y="73"/>
                  </a:lnTo>
                  <a:lnTo>
                    <a:pt x="95" y="69"/>
                  </a:lnTo>
                  <a:lnTo>
                    <a:pt x="90" y="68"/>
                  </a:lnTo>
                  <a:lnTo>
                    <a:pt x="90" y="83"/>
                  </a:lnTo>
                  <a:lnTo>
                    <a:pt x="90" y="99"/>
                  </a:lnTo>
                  <a:lnTo>
                    <a:pt x="91" y="114"/>
                  </a:lnTo>
                  <a:lnTo>
                    <a:pt x="93" y="126"/>
                  </a:lnTo>
                  <a:lnTo>
                    <a:pt x="99" y="131"/>
                  </a:lnTo>
                  <a:lnTo>
                    <a:pt x="110" y="140"/>
                  </a:lnTo>
                  <a:lnTo>
                    <a:pt x="120" y="150"/>
                  </a:lnTo>
                  <a:lnTo>
                    <a:pt x="132" y="161"/>
                  </a:lnTo>
                  <a:lnTo>
                    <a:pt x="141" y="175"/>
                  </a:lnTo>
                  <a:lnTo>
                    <a:pt x="150" y="190"/>
                  </a:lnTo>
                  <a:lnTo>
                    <a:pt x="157" y="208"/>
                  </a:lnTo>
                  <a:lnTo>
                    <a:pt x="159" y="226"/>
                  </a:lnTo>
                  <a:lnTo>
                    <a:pt x="159" y="233"/>
                  </a:lnTo>
                  <a:lnTo>
                    <a:pt x="156" y="231"/>
                  </a:lnTo>
                  <a:lnTo>
                    <a:pt x="151" y="220"/>
                  </a:lnTo>
                  <a:lnTo>
                    <a:pt x="144" y="203"/>
                  </a:lnTo>
                  <a:lnTo>
                    <a:pt x="140" y="193"/>
                  </a:lnTo>
                  <a:lnTo>
                    <a:pt x="134" y="183"/>
                  </a:lnTo>
                  <a:lnTo>
                    <a:pt x="128" y="174"/>
                  </a:lnTo>
                  <a:lnTo>
                    <a:pt x="121" y="166"/>
                  </a:lnTo>
                  <a:lnTo>
                    <a:pt x="113" y="159"/>
                  </a:lnTo>
                  <a:lnTo>
                    <a:pt x="106" y="155"/>
                  </a:lnTo>
                  <a:lnTo>
                    <a:pt x="99" y="150"/>
                  </a:lnTo>
                  <a:lnTo>
                    <a:pt x="94" y="148"/>
                  </a:lnTo>
                  <a:lnTo>
                    <a:pt x="103" y="172"/>
                  </a:lnTo>
                  <a:lnTo>
                    <a:pt x="110" y="206"/>
                  </a:lnTo>
                  <a:lnTo>
                    <a:pt x="112" y="243"/>
                  </a:lnTo>
                  <a:lnTo>
                    <a:pt x="111" y="274"/>
                  </a:lnTo>
                  <a:lnTo>
                    <a:pt x="109" y="281"/>
                  </a:lnTo>
                  <a:lnTo>
                    <a:pt x="108" y="282"/>
                  </a:lnTo>
                  <a:lnTo>
                    <a:pt x="106" y="278"/>
                  </a:lnTo>
                  <a:lnTo>
                    <a:pt x="106" y="269"/>
                  </a:lnTo>
                  <a:lnTo>
                    <a:pt x="104" y="248"/>
                  </a:lnTo>
                  <a:lnTo>
                    <a:pt x="97" y="213"/>
                  </a:lnTo>
                  <a:lnTo>
                    <a:pt x="89" y="180"/>
                  </a:lnTo>
                  <a:lnTo>
                    <a:pt x="82" y="160"/>
                  </a:lnTo>
                  <a:lnTo>
                    <a:pt x="76" y="164"/>
                  </a:lnTo>
                  <a:lnTo>
                    <a:pt x="70" y="169"/>
                  </a:lnTo>
                  <a:lnTo>
                    <a:pt x="63" y="176"/>
                  </a:lnTo>
                  <a:lnTo>
                    <a:pt x="57" y="184"/>
                  </a:lnTo>
                  <a:lnTo>
                    <a:pt x="50" y="194"/>
                  </a:lnTo>
                  <a:lnTo>
                    <a:pt x="45" y="203"/>
                  </a:lnTo>
                  <a:lnTo>
                    <a:pt x="41" y="213"/>
                  </a:lnTo>
                  <a:lnTo>
                    <a:pt x="38" y="222"/>
                  </a:lnTo>
                  <a:lnTo>
                    <a:pt x="36" y="229"/>
                  </a:lnTo>
                  <a:lnTo>
                    <a:pt x="34" y="229"/>
                  </a:lnTo>
                  <a:lnTo>
                    <a:pt x="32" y="224"/>
                  </a:lnTo>
                  <a:lnTo>
                    <a:pt x="34" y="212"/>
                  </a:lnTo>
                  <a:lnTo>
                    <a:pt x="37" y="204"/>
                  </a:lnTo>
                  <a:lnTo>
                    <a:pt x="42" y="195"/>
                  </a:lnTo>
                  <a:lnTo>
                    <a:pt x="48" y="183"/>
                  </a:lnTo>
                  <a:lnTo>
                    <a:pt x="55" y="172"/>
                  </a:lnTo>
                  <a:lnTo>
                    <a:pt x="60" y="161"/>
                  </a:lnTo>
                  <a:lnTo>
                    <a:pt x="66" y="151"/>
                  </a:lnTo>
                  <a:lnTo>
                    <a:pt x="72" y="143"/>
                  </a:lnTo>
                  <a:lnTo>
                    <a:pt x="75" y="138"/>
                  </a:lnTo>
                  <a:lnTo>
                    <a:pt x="76" y="120"/>
                  </a:lnTo>
                  <a:lnTo>
                    <a:pt x="78" y="99"/>
                  </a:lnTo>
                  <a:lnTo>
                    <a:pt x="76" y="82"/>
                  </a:lnTo>
                  <a:lnTo>
                    <a:pt x="76" y="70"/>
                  </a:lnTo>
                  <a:lnTo>
                    <a:pt x="67" y="76"/>
                  </a:lnTo>
                  <a:lnTo>
                    <a:pt x="57" y="85"/>
                  </a:lnTo>
                  <a:lnTo>
                    <a:pt x="47" y="96"/>
                  </a:lnTo>
                  <a:lnTo>
                    <a:pt x="35" y="108"/>
                  </a:lnTo>
                  <a:lnTo>
                    <a:pt x="25" y="121"/>
                  </a:lnTo>
                  <a:lnTo>
                    <a:pt x="17" y="135"/>
                  </a:lnTo>
                  <a:lnTo>
                    <a:pt x="10" y="148"/>
                  </a:lnTo>
                  <a:lnTo>
                    <a:pt x="6" y="159"/>
                  </a:lnTo>
                  <a:lnTo>
                    <a:pt x="4" y="165"/>
                  </a:lnTo>
                  <a:lnTo>
                    <a:pt x="2" y="165"/>
                  </a:lnTo>
                  <a:lnTo>
                    <a:pt x="0" y="160"/>
                  </a:lnTo>
                  <a:lnTo>
                    <a:pt x="2" y="152"/>
                  </a:lnTo>
                  <a:lnTo>
                    <a:pt x="5" y="144"/>
                  </a:lnTo>
                  <a:lnTo>
                    <a:pt x="11" y="133"/>
                  </a:lnTo>
                  <a:lnTo>
                    <a:pt x="19" y="119"/>
                  </a:lnTo>
                  <a:lnTo>
                    <a:pt x="29" y="103"/>
                  </a:lnTo>
                  <a:lnTo>
                    <a:pt x="40" y="88"/>
                  </a:lnTo>
                  <a:lnTo>
                    <a:pt x="51" y="73"/>
                  </a:lnTo>
                  <a:lnTo>
                    <a:pt x="61" y="61"/>
                  </a:lnTo>
                  <a:lnTo>
                    <a:pt x="71" y="53"/>
                  </a:lnTo>
                  <a:lnTo>
                    <a:pt x="75" y="44"/>
                  </a:lnTo>
                  <a:lnTo>
                    <a:pt x="74" y="31"/>
                  </a:lnTo>
                  <a:lnTo>
                    <a:pt x="72" y="19"/>
                  </a:lnTo>
                  <a:lnTo>
                    <a:pt x="70" y="12"/>
                  </a:lnTo>
                  <a:lnTo>
                    <a:pt x="70" y="8"/>
                  </a:lnTo>
                  <a:lnTo>
                    <a:pt x="71" y="6"/>
                  </a:lnTo>
                  <a:lnTo>
                    <a:pt x="72" y="4"/>
                  </a:lnTo>
                  <a:lnTo>
                    <a:pt x="73" y="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4" name="Freeform 637">
              <a:extLst>
                <a:ext uri="{FF2B5EF4-FFF2-40B4-BE49-F238E27FC236}">
                  <a16:creationId xmlns:a16="http://schemas.microsoft.com/office/drawing/2014/main" id="{94BC2C29-BA9D-4CB9-AB36-6FC103FCEE6E}"/>
                </a:ext>
              </a:extLst>
            </p:cNvPr>
            <p:cNvSpPr>
              <a:spLocks/>
            </p:cNvSpPr>
            <p:nvPr/>
          </p:nvSpPr>
          <p:spPr bwMode="auto">
            <a:xfrm>
              <a:off x="2754" y="592"/>
              <a:ext cx="103" cy="146"/>
            </a:xfrm>
            <a:custGeom>
              <a:avLst/>
              <a:gdLst>
                <a:gd name="T0" fmla="*/ 1 w 206"/>
                <a:gd name="T1" fmla="*/ 5 h 292"/>
                <a:gd name="T2" fmla="*/ 1 w 206"/>
                <a:gd name="T3" fmla="*/ 4 h 292"/>
                <a:gd name="T4" fmla="*/ 1 w 206"/>
                <a:gd name="T5" fmla="*/ 4 h 292"/>
                <a:gd name="T6" fmla="*/ 1 w 206"/>
                <a:gd name="T7" fmla="*/ 3 h 292"/>
                <a:gd name="T8" fmla="*/ 1 w 206"/>
                <a:gd name="T9" fmla="*/ 3 h 292"/>
                <a:gd name="T10" fmla="*/ 1 w 206"/>
                <a:gd name="T11" fmla="*/ 3 h 292"/>
                <a:gd name="T12" fmla="*/ 1 w 206"/>
                <a:gd name="T13" fmla="*/ 2 h 292"/>
                <a:gd name="T14" fmla="*/ 1 w 206"/>
                <a:gd name="T15" fmla="*/ 3 h 292"/>
                <a:gd name="T16" fmla="*/ 1 w 206"/>
                <a:gd name="T17" fmla="*/ 3 h 292"/>
                <a:gd name="T18" fmla="*/ 1 w 206"/>
                <a:gd name="T19" fmla="*/ 3 h 292"/>
                <a:gd name="T20" fmla="*/ 2 w 206"/>
                <a:gd name="T21" fmla="*/ 3 h 292"/>
                <a:gd name="T22" fmla="*/ 2 w 206"/>
                <a:gd name="T23" fmla="*/ 2 h 292"/>
                <a:gd name="T24" fmla="*/ 2 w 206"/>
                <a:gd name="T25" fmla="*/ 2 h 292"/>
                <a:gd name="T26" fmla="*/ 2 w 206"/>
                <a:gd name="T27" fmla="*/ 2 h 292"/>
                <a:gd name="T28" fmla="*/ 2 w 206"/>
                <a:gd name="T29" fmla="*/ 2 h 292"/>
                <a:gd name="T30" fmla="*/ 2 w 206"/>
                <a:gd name="T31" fmla="*/ 1 h 292"/>
                <a:gd name="T32" fmla="*/ 2 w 206"/>
                <a:gd name="T33" fmla="*/ 1 h 292"/>
                <a:gd name="T34" fmla="*/ 2 w 206"/>
                <a:gd name="T35" fmla="*/ 1 h 292"/>
                <a:gd name="T36" fmla="*/ 2 w 206"/>
                <a:gd name="T37" fmla="*/ 1 h 292"/>
                <a:gd name="T38" fmla="*/ 2 w 206"/>
                <a:gd name="T39" fmla="*/ 1 h 292"/>
                <a:gd name="T40" fmla="*/ 3 w 206"/>
                <a:gd name="T41" fmla="*/ 1 h 292"/>
                <a:gd name="T42" fmla="*/ 3 w 206"/>
                <a:gd name="T43" fmla="*/ 1 h 292"/>
                <a:gd name="T44" fmla="*/ 3 w 206"/>
                <a:gd name="T45" fmla="*/ 1 h 292"/>
                <a:gd name="T46" fmla="*/ 3 w 206"/>
                <a:gd name="T47" fmla="*/ 1 h 292"/>
                <a:gd name="T48" fmla="*/ 3 w 206"/>
                <a:gd name="T49" fmla="*/ 0 h 292"/>
                <a:gd name="T50" fmla="*/ 3 w 206"/>
                <a:gd name="T51" fmla="*/ 1 h 292"/>
                <a:gd name="T52" fmla="*/ 3 w 206"/>
                <a:gd name="T53" fmla="*/ 1 h 292"/>
                <a:gd name="T54" fmla="*/ 3 w 206"/>
                <a:gd name="T55" fmla="*/ 1 h 292"/>
                <a:gd name="T56" fmla="*/ 3 w 206"/>
                <a:gd name="T57" fmla="*/ 1 h 292"/>
                <a:gd name="T58" fmla="*/ 3 w 206"/>
                <a:gd name="T59" fmla="*/ 2 h 292"/>
                <a:gd name="T60" fmla="*/ 3 w 206"/>
                <a:gd name="T61" fmla="*/ 2 h 292"/>
                <a:gd name="T62" fmla="*/ 3 w 206"/>
                <a:gd name="T63" fmla="*/ 2 h 292"/>
                <a:gd name="T64" fmla="*/ 3 w 206"/>
                <a:gd name="T65" fmla="*/ 2 h 292"/>
                <a:gd name="T66" fmla="*/ 3 w 206"/>
                <a:gd name="T67" fmla="*/ 1 h 292"/>
                <a:gd name="T68" fmla="*/ 4 w 206"/>
                <a:gd name="T69" fmla="*/ 1 h 292"/>
                <a:gd name="T70" fmla="*/ 4 w 206"/>
                <a:gd name="T71" fmla="*/ 1 h 292"/>
                <a:gd name="T72" fmla="*/ 4 w 206"/>
                <a:gd name="T73" fmla="*/ 2 h 292"/>
                <a:gd name="T74" fmla="*/ 3 w 206"/>
                <a:gd name="T75" fmla="*/ 2 h 292"/>
                <a:gd name="T76" fmla="*/ 3 w 206"/>
                <a:gd name="T77" fmla="*/ 2 h 292"/>
                <a:gd name="T78" fmla="*/ 3 w 206"/>
                <a:gd name="T79" fmla="*/ 2 h 292"/>
                <a:gd name="T80" fmla="*/ 2 w 206"/>
                <a:gd name="T81" fmla="*/ 2 h 292"/>
                <a:gd name="T82" fmla="*/ 2 w 206"/>
                <a:gd name="T83" fmla="*/ 2 h 292"/>
                <a:gd name="T84" fmla="*/ 2 w 206"/>
                <a:gd name="T85" fmla="*/ 3 h 292"/>
                <a:gd name="T86" fmla="*/ 2 w 206"/>
                <a:gd name="T87" fmla="*/ 3 h 292"/>
                <a:gd name="T88" fmla="*/ 2 w 206"/>
                <a:gd name="T89" fmla="*/ 3 h 292"/>
                <a:gd name="T90" fmla="*/ 2 w 206"/>
                <a:gd name="T91" fmla="*/ 3 h 292"/>
                <a:gd name="T92" fmla="*/ 2 w 206"/>
                <a:gd name="T93" fmla="*/ 3 h 292"/>
                <a:gd name="T94" fmla="*/ 2 w 206"/>
                <a:gd name="T95" fmla="*/ 3 h 292"/>
                <a:gd name="T96" fmla="*/ 2 w 206"/>
                <a:gd name="T97" fmla="*/ 3 h 292"/>
                <a:gd name="T98" fmla="*/ 1 w 206"/>
                <a:gd name="T99" fmla="*/ 3 h 292"/>
                <a:gd name="T100" fmla="*/ 1 w 206"/>
                <a:gd name="T101" fmla="*/ 4 h 292"/>
                <a:gd name="T102" fmla="*/ 1 w 206"/>
                <a:gd name="T103" fmla="*/ 4 h 292"/>
                <a:gd name="T104" fmla="*/ 1 w 206"/>
                <a:gd name="T105" fmla="*/ 5 h 292"/>
                <a:gd name="T106" fmla="*/ 1 w 206"/>
                <a:gd name="T107" fmla="*/ 5 h 292"/>
                <a:gd name="T108" fmla="*/ 1 w 206"/>
                <a:gd name="T109" fmla="*/ 5 h 292"/>
                <a:gd name="T110" fmla="*/ 1 w 206"/>
                <a:gd name="T111" fmla="*/ 5 h 2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6" h="292">
                  <a:moveTo>
                    <a:pt x="0" y="292"/>
                  </a:moveTo>
                  <a:lnTo>
                    <a:pt x="7" y="279"/>
                  </a:lnTo>
                  <a:lnTo>
                    <a:pt x="16" y="260"/>
                  </a:lnTo>
                  <a:lnTo>
                    <a:pt x="24" y="241"/>
                  </a:lnTo>
                  <a:lnTo>
                    <a:pt x="30" y="227"/>
                  </a:lnTo>
                  <a:lnTo>
                    <a:pt x="36" y="213"/>
                  </a:lnTo>
                  <a:lnTo>
                    <a:pt x="44" y="193"/>
                  </a:lnTo>
                  <a:lnTo>
                    <a:pt x="53" y="175"/>
                  </a:lnTo>
                  <a:lnTo>
                    <a:pt x="57" y="164"/>
                  </a:lnTo>
                  <a:lnTo>
                    <a:pt x="51" y="156"/>
                  </a:lnTo>
                  <a:lnTo>
                    <a:pt x="44" y="148"/>
                  </a:lnTo>
                  <a:lnTo>
                    <a:pt x="39" y="140"/>
                  </a:lnTo>
                  <a:lnTo>
                    <a:pt x="37" y="130"/>
                  </a:lnTo>
                  <a:lnTo>
                    <a:pt x="37" y="123"/>
                  </a:lnTo>
                  <a:lnTo>
                    <a:pt x="38" y="124"/>
                  </a:lnTo>
                  <a:lnTo>
                    <a:pt x="40" y="129"/>
                  </a:lnTo>
                  <a:lnTo>
                    <a:pt x="42" y="134"/>
                  </a:lnTo>
                  <a:lnTo>
                    <a:pt x="47" y="139"/>
                  </a:lnTo>
                  <a:lnTo>
                    <a:pt x="54" y="143"/>
                  </a:lnTo>
                  <a:lnTo>
                    <a:pt x="60" y="145"/>
                  </a:lnTo>
                  <a:lnTo>
                    <a:pt x="64" y="147"/>
                  </a:lnTo>
                  <a:lnTo>
                    <a:pt x="71" y="140"/>
                  </a:lnTo>
                  <a:lnTo>
                    <a:pt x="79" y="131"/>
                  </a:lnTo>
                  <a:lnTo>
                    <a:pt x="87" y="122"/>
                  </a:lnTo>
                  <a:lnTo>
                    <a:pt x="95" y="111"/>
                  </a:lnTo>
                  <a:lnTo>
                    <a:pt x="102" y="102"/>
                  </a:lnTo>
                  <a:lnTo>
                    <a:pt x="108" y="94"/>
                  </a:lnTo>
                  <a:lnTo>
                    <a:pt x="113" y="87"/>
                  </a:lnTo>
                  <a:lnTo>
                    <a:pt x="115" y="83"/>
                  </a:lnTo>
                  <a:lnTo>
                    <a:pt x="115" y="72"/>
                  </a:lnTo>
                  <a:lnTo>
                    <a:pt x="112" y="56"/>
                  </a:lnTo>
                  <a:lnTo>
                    <a:pt x="107" y="39"/>
                  </a:lnTo>
                  <a:lnTo>
                    <a:pt x="100" y="26"/>
                  </a:lnTo>
                  <a:lnTo>
                    <a:pt x="94" y="19"/>
                  </a:lnTo>
                  <a:lnTo>
                    <a:pt x="92" y="15"/>
                  </a:lnTo>
                  <a:lnTo>
                    <a:pt x="93" y="14"/>
                  </a:lnTo>
                  <a:lnTo>
                    <a:pt x="98" y="16"/>
                  </a:lnTo>
                  <a:lnTo>
                    <a:pt x="106" y="26"/>
                  </a:lnTo>
                  <a:lnTo>
                    <a:pt x="115" y="42"/>
                  </a:lnTo>
                  <a:lnTo>
                    <a:pt x="122" y="60"/>
                  </a:lnTo>
                  <a:lnTo>
                    <a:pt x="124" y="72"/>
                  </a:lnTo>
                  <a:lnTo>
                    <a:pt x="129" y="64"/>
                  </a:lnTo>
                  <a:lnTo>
                    <a:pt x="133" y="55"/>
                  </a:lnTo>
                  <a:lnTo>
                    <a:pt x="139" y="45"/>
                  </a:lnTo>
                  <a:lnTo>
                    <a:pt x="145" y="33"/>
                  </a:lnTo>
                  <a:lnTo>
                    <a:pt x="151" y="23"/>
                  </a:lnTo>
                  <a:lnTo>
                    <a:pt x="156" y="14"/>
                  </a:lnTo>
                  <a:lnTo>
                    <a:pt x="162" y="7"/>
                  </a:lnTo>
                  <a:lnTo>
                    <a:pt x="167" y="2"/>
                  </a:lnTo>
                  <a:lnTo>
                    <a:pt x="173" y="0"/>
                  </a:lnTo>
                  <a:lnTo>
                    <a:pt x="174" y="1"/>
                  </a:lnTo>
                  <a:lnTo>
                    <a:pt x="171" y="4"/>
                  </a:lnTo>
                  <a:lnTo>
                    <a:pt x="168" y="10"/>
                  </a:lnTo>
                  <a:lnTo>
                    <a:pt x="164" y="16"/>
                  </a:lnTo>
                  <a:lnTo>
                    <a:pt x="161" y="24"/>
                  </a:lnTo>
                  <a:lnTo>
                    <a:pt x="155" y="35"/>
                  </a:lnTo>
                  <a:lnTo>
                    <a:pt x="150" y="48"/>
                  </a:lnTo>
                  <a:lnTo>
                    <a:pt x="144" y="60"/>
                  </a:lnTo>
                  <a:lnTo>
                    <a:pt x="138" y="70"/>
                  </a:lnTo>
                  <a:lnTo>
                    <a:pt x="132" y="78"/>
                  </a:lnTo>
                  <a:lnTo>
                    <a:pt x="129" y="83"/>
                  </a:lnTo>
                  <a:lnTo>
                    <a:pt x="139" y="80"/>
                  </a:lnTo>
                  <a:lnTo>
                    <a:pt x="148" y="77"/>
                  </a:lnTo>
                  <a:lnTo>
                    <a:pt x="158" y="75"/>
                  </a:lnTo>
                  <a:lnTo>
                    <a:pt x="167" y="72"/>
                  </a:lnTo>
                  <a:lnTo>
                    <a:pt x="174" y="70"/>
                  </a:lnTo>
                  <a:lnTo>
                    <a:pt x="181" y="67"/>
                  </a:lnTo>
                  <a:lnTo>
                    <a:pt x="186" y="64"/>
                  </a:lnTo>
                  <a:lnTo>
                    <a:pt x="191" y="61"/>
                  </a:lnTo>
                  <a:lnTo>
                    <a:pt x="198" y="56"/>
                  </a:lnTo>
                  <a:lnTo>
                    <a:pt x="204" y="54"/>
                  </a:lnTo>
                  <a:lnTo>
                    <a:pt x="206" y="56"/>
                  </a:lnTo>
                  <a:lnTo>
                    <a:pt x="201" y="62"/>
                  </a:lnTo>
                  <a:lnTo>
                    <a:pt x="196" y="65"/>
                  </a:lnTo>
                  <a:lnTo>
                    <a:pt x="188" y="71"/>
                  </a:lnTo>
                  <a:lnTo>
                    <a:pt x="176" y="77"/>
                  </a:lnTo>
                  <a:lnTo>
                    <a:pt x="164" y="84"/>
                  </a:lnTo>
                  <a:lnTo>
                    <a:pt x="152" y="90"/>
                  </a:lnTo>
                  <a:lnTo>
                    <a:pt x="141" y="94"/>
                  </a:lnTo>
                  <a:lnTo>
                    <a:pt x="132" y="98"/>
                  </a:lnTo>
                  <a:lnTo>
                    <a:pt x="127" y="99"/>
                  </a:lnTo>
                  <a:lnTo>
                    <a:pt x="116" y="105"/>
                  </a:lnTo>
                  <a:lnTo>
                    <a:pt x="106" y="116"/>
                  </a:lnTo>
                  <a:lnTo>
                    <a:pt x="98" y="128"/>
                  </a:lnTo>
                  <a:lnTo>
                    <a:pt x="95" y="136"/>
                  </a:lnTo>
                  <a:lnTo>
                    <a:pt x="98" y="139"/>
                  </a:lnTo>
                  <a:lnTo>
                    <a:pt x="101" y="141"/>
                  </a:lnTo>
                  <a:lnTo>
                    <a:pt x="105" y="143"/>
                  </a:lnTo>
                  <a:lnTo>
                    <a:pt x="108" y="143"/>
                  </a:lnTo>
                  <a:lnTo>
                    <a:pt x="103" y="147"/>
                  </a:lnTo>
                  <a:lnTo>
                    <a:pt x="98" y="151"/>
                  </a:lnTo>
                  <a:lnTo>
                    <a:pt x="93" y="154"/>
                  </a:lnTo>
                  <a:lnTo>
                    <a:pt x="90" y="158"/>
                  </a:lnTo>
                  <a:lnTo>
                    <a:pt x="86" y="156"/>
                  </a:lnTo>
                  <a:lnTo>
                    <a:pt x="85" y="155"/>
                  </a:lnTo>
                  <a:lnTo>
                    <a:pt x="83" y="156"/>
                  </a:lnTo>
                  <a:lnTo>
                    <a:pt x="78" y="163"/>
                  </a:lnTo>
                  <a:lnTo>
                    <a:pt x="71" y="175"/>
                  </a:lnTo>
                  <a:lnTo>
                    <a:pt x="64" y="189"/>
                  </a:lnTo>
                  <a:lnTo>
                    <a:pt x="56" y="205"/>
                  </a:lnTo>
                  <a:lnTo>
                    <a:pt x="48" y="222"/>
                  </a:lnTo>
                  <a:lnTo>
                    <a:pt x="42" y="238"/>
                  </a:lnTo>
                  <a:lnTo>
                    <a:pt x="39" y="252"/>
                  </a:lnTo>
                  <a:lnTo>
                    <a:pt x="38" y="262"/>
                  </a:lnTo>
                  <a:lnTo>
                    <a:pt x="36" y="268"/>
                  </a:lnTo>
                  <a:lnTo>
                    <a:pt x="32" y="275"/>
                  </a:lnTo>
                  <a:lnTo>
                    <a:pt x="29" y="281"/>
                  </a:lnTo>
                  <a:lnTo>
                    <a:pt x="25" y="285"/>
                  </a:lnTo>
                  <a:lnTo>
                    <a:pt x="21" y="288"/>
                  </a:lnTo>
                  <a:lnTo>
                    <a:pt x="13" y="290"/>
                  </a:lnTo>
                  <a:lnTo>
                    <a:pt x="6" y="292"/>
                  </a:lnTo>
                  <a:lnTo>
                    <a:pt x="0" y="292"/>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5" name="Freeform 638">
              <a:extLst>
                <a:ext uri="{FF2B5EF4-FFF2-40B4-BE49-F238E27FC236}">
                  <a16:creationId xmlns:a16="http://schemas.microsoft.com/office/drawing/2014/main" id="{675E7045-E351-4436-926A-796485B54D26}"/>
                </a:ext>
              </a:extLst>
            </p:cNvPr>
            <p:cNvSpPr>
              <a:spLocks/>
            </p:cNvSpPr>
            <p:nvPr/>
          </p:nvSpPr>
          <p:spPr bwMode="auto">
            <a:xfrm>
              <a:off x="2605" y="825"/>
              <a:ext cx="67" cy="113"/>
            </a:xfrm>
            <a:custGeom>
              <a:avLst/>
              <a:gdLst>
                <a:gd name="T0" fmla="*/ 2 w 132"/>
                <a:gd name="T1" fmla="*/ 0 h 227"/>
                <a:gd name="T2" fmla="*/ 2 w 132"/>
                <a:gd name="T3" fmla="*/ 0 h 227"/>
                <a:gd name="T4" fmla="*/ 1 w 132"/>
                <a:gd name="T5" fmla="*/ 0 h 227"/>
                <a:gd name="T6" fmla="*/ 1 w 132"/>
                <a:gd name="T7" fmla="*/ 0 h 227"/>
                <a:gd name="T8" fmla="*/ 1 w 132"/>
                <a:gd name="T9" fmla="*/ 1 h 227"/>
                <a:gd name="T10" fmla="*/ 1 w 132"/>
                <a:gd name="T11" fmla="*/ 1 h 227"/>
                <a:gd name="T12" fmla="*/ 0 w 132"/>
                <a:gd name="T13" fmla="*/ 1 h 227"/>
                <a:gd name="T14" fmla="*/ 1 w 132"/>
                <a:gd name="T15" fmla="*/ 1 h 227"/>
                <a:gd name="T16" fmla="*/ 1 w 132"/>
                <a:gd name="T17" fmla="*/ 1 h 227"/>
                <a:gd name="T18" fmla="*/ 1 w 132"/>
                <a:gd name="T19" fmla="*/ 1 h 227"/>
                <a:gd name="T20" fmla="*/ 1 w 132"/>
                <a:gd name="T21" fmla="*/ 1 h 227"/>
                <a:gd name="T22" fmla="*/ 1 w 132"/>
                <a:gd name="T23" fmla="*/ 0 h 227"/>
                <a:gd name="T24" fmla="*/ 1 w 132"/>
                <a:gd name="T25" fmla="*/ 1 h 227"/>
                <a:gd name="T26" fmla="*/ 1 w 132"/>
                <a:gd name="T27" fmla="*/ 1 h 227"/>
                <a:gd name="T28" fmla="*/ 1 w 132"/>
                <a:gd name="T29" fmla="*/ 1 h 227"/>
                <a:gd name="T30" fmla="*/ 1 w 132"/>
                <a:gd name="T31" fmla="*/ 1 h 227"/>
                <a:gd name="T32" fmla="*/ 1 w 132"/>
                <a:gd name="T33" fmla="*/ 2 h 227"/>
                <a:gd name="T34" fmla="*/ 1 w 132"/>
                <a:gd name="T35" fmla="*/ 2 h 227"/>
                <a:gd name="T36" fmla="*/ 1 w 132"/>
                <a:gd name="T37" fmla="*/ 2 h 227"/>
                <a:gd name="T38" fmla="*/ 1 w 132"/>
                <a:gd name="T39" fmla="*/ 2 h 227"/>
                <a:gd name="T40" fmla="*/ 1 w 132"/>
                <a:gd name="T41" fmla="*/ 2 h 227"/>
                <a:gd name="T42" fmla="*/ 1 w 132"/>
                <a:gd name="T43" fmla="*/ 2 h 227"/>
                <a:gd name="T44" fmla="*/ 1 w 132"/>
                <a:gd name="T45" fmla="*/ 2 h 227"/>
                <a:gd name="T46" fmla="*/ 1 w 132"/>
                <a:gd name="T47" fmla="*/ 1 h 227"/>
                <a:gd name="T48" fmla="*/ 1 w 132"/>
                <a:gd name="T49" fmla="*/ 2 h 227"/>
                <a:gd name="T50" fmla="*/ 1 w 132"/>
                <a:gd name="T51" fmla="*/ 3 h 227"/>
                <a:gd name="T52" fmla="*/ 2 w 132"/>
                <a:gd name="T53" fmla="*/ 3 h 227"/>
                <a:gd name="T54" fmla="*/ 2 w 132"/>
                <a:gd name="T55" fmla="*/ 3 h 227"/>
                <a:gd name="T56" fmla="*/ 2 w 132"/>
                <a:gd name="T57" fmla="*/ 3 h 227"/>
                <a:gd name="T58" fmla="*/ 2 w 132"/>
                <a:gd name="T59" fmla="*/ 2 h 227"/>
                <a:gd name="T60" fmla="*/ 2 w 132"/>
                <a:gd name="T61" fmla="*/ 1 h 227"/>
                <a:gd name="T62" fmla="*/ 2 w 132"/>
                <a:gd name="T63" fmla="*/ 1 h 227"/>
                <a:gd name="T64" fmla="*/ 2 w 132"/>
                <a:gd name="T65" fmla="*/ 1 h 227"/>
                <a:gd name="T66" fmla="*/ 2 w 132"/>
                <a:gd name="T67" fmla="*/ 2 h 227"/>
                <a:gd name="T68" fmla="*/ 2 w 132"/>
                <a:gd name="T69" fmla="*/ 2 h 227"/>
                <a:gd name="T70" fmla="*/ 2 w 132"/>
                <a:gd name="T71" fmla="*/ 2 h 227"/>
                <a:gd name="T72" fmla="*/ 2 w 132"/>
                <a:gd name="T73" fmla="*/ 2 h 227"/>
                <a:gd name="T74" fmla="*/ 2 w 132"/>
                <a:gd name="T75" fmla="*/ 2 h 227"/>
                <a:gd name="T76" fmla="*/ 2 w 132"/>
                <a:gd name="T77" fmla="*/ 2 h 227"/>
                <a:gd name="T78" fmla="*/ 2 w 132"/>
                <a:gd name="T79" fmla="*/ 2 h 227"/>
                <a:gd name="T80" fmla="*/ 2 w 132"/>
                <a:gd name="T81" fmla="*/ 1 h 227"/>
                <a:gd name="T82" fmla="*/ 2 w 132"/>
                <a:gd name="T83" fmla="*/ 1 h 227"/>
                <a:gd name="T84" fmla="*/ 2 w 132"/>
                <a:gd name="T85" fmla="*/ 1 h 227"/>
                <a:gd name="T86" fmla="*/ 2 w 132"/>
                <a:gd name="T87" fmla="*/ 1 h 227"/>
                <a:gd name="T88" fmla="*/ 2 w 132"/>
                <a:gd name="T89" fmla="*/ 0 h 227"/>
                <a:gd name="T90" fmla="*/ 2 w 132"/>
                <a:gd name="T91" fmla="*/ 0 h 227"/>
                <a:gd name="T92" fmla="*/ 2 w 132"/>
                <a:gd name="T93" fmla="*/ 1 h 227"/>
                <a:gd name="T94" fmla="*/ 2 w 132"/>
                <a:gd name="T95" fmla="*/ 1 h 227"/>
                <a:gd name="T96" fmla="*/ 2 w 132"/>
                <a:gd name="T97" fmla="*/ 1 h 227"/>
                <a:gd name="T98" fmla="*/ 2 w 132"/>
                <a:gd name="T99" fmla="*/ 1 h 227"/>
                <a:gd name="T100" fmla="*/ 3 w 132"/>
                <a:gd name="T101" fmla="*/ 1 h 227"/>
                <a:gd name="T102" fmla="*/ 2 w 132"/>
                <a:gd name="T103" fmla="*/ 1 h 227"/>
                <a:gd name="T104" fmla="*/ 2 w 132"/>
                <a:gd name="T105" fmla="*/ 1 h 227"/>
                <a:gd name="T106" fmla="*/ 2 w 132"/>
                <a:gd name="T107" fmla="*/ 0 h 227"/>
                <a:gd name="T108" fmla="*/ 2 w 132"/>
                <a:gd name="T109" fmla="*/ 0 h 227"/>
                <a:gd name="T110" fmla="*/ 2 w 132"/>
                <a:gd name="T111" fmla="*/ 0 h 227"/>
                <a:gd name="T112" fmla="*/ 2 w 132"/>
                <a:gd name="T113" fmla="*/ 0 h 227"/>
                <a:gd name="T114" fmla="*/ 2 w 132"/>
                <a:gd name="T115" fmla="*/ 0 h 2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2" h="227">
                  <a:moveTo>
                    <a:pt x="92" y="5"/>
                  </a:moveTo>
                  <a:lnTo>
                    <a:pt x="86" y="15"/>
                  </a:lnTo>
                  <a:lnTo>
                    <a:pt x="79" y="28"/>
                  </a:lnTo>
                  <a:lnTo>
                    <a:pt x="72" y="41"/>
                  </a:lnTo>
                  <a:lnTo>
                    <a:pt x="70" y="49"/>
                  </a:lnTo>
                  <a:lnTo>
                    <a:pt x="62" y="49"/>
                  </a:lnTo>
                  <a:lnTo>
                    <a:pt x="53" y="52"/>
                  </a:lnTo>
                  <a:lnTo>
                    <a:pt x="41" y="56"/>
                  </a:lnTo>
                  <a:lnTo>
                    <a:pt x="31" y="61"/>
                  </a:lnTo>
                  <a:lnTo>
                    <a:pt x="19" y="67"/>
                  </a:lnTo>
                  <a:lnTo>
                    <a:pt x="11" y="73"/>
                  </a:lnTo>
                  <a:lnTo>
                    <a:pt x="4" y="79"/>
                  </a:lnTo>
                  <a:lnTo>
                    <a:pt x="1" y="82"/>
                  </a:lnTo>
                  <a:lnTo>
                    <a:pt x="0" y="87"/>
                  </a:lnTo>
                  <a:lnTo>
                    <a:pt x="0" y="89"/>
                  </a:lnTo>
                  <a:lnTo>
                    <a:pt x="1" y="89"/>
                  </a:lnTo>
                  <a:lnTo>
                    <a:pt x="5" y="87"/>
                  </a:lnTo>
                  <a:lnTo>
                    <a:pt x="10" y="84"/>
                  </a:lnTo>
                  <a:lnTo>
                    <a:pt x="17" y="80"/>
                  </a:lnTo>
                  <a:lnTo>
                    <a:pt x="25" y="75"/>
                  </a:lnTo>
                  <a:lnTo>
                    <a:pt x="34" y="70"/>
                  </a:lnTo>
                  <a:lnTo>
                    <a:pt x="43" y="66"/>
                  </a:lnTo>
                  <a:lnTo>
                    <a:pt x="51" y="61"/>
                  </a:lnTo>
                  <a:lnTo>
                    <a:pt x="60" y="58"/>
                  </a:lnTo>
                  <a:lnTo>
                    <a:pt x="65" y="57"/>
                  </a:lnTo>
                  <a:lnTo>
                    <a:pt x="62" y="68"/>
                  </a:lnTo>
                  <a:lnTo>
                    <a:pt x="58" y="83"/>
                  </a:lnTo>
                  <a:lnTo>
                    <a:pt x="56" y="97"/>
                  </a:lnTo>
                  <a:lnTo>
                    <a:pt x="54" y="106"/>
                  </a:lnTo>
                  <a:lnTo>
                    <a:pt x="48" y="112"/>
                  </a:lnTo>
                  <a:lnTo>
                    <a:pt x="41" y="119"/>
                  </a:lnTo>
                  <a:lnTo>
                    <a:pt x="34" y="127"/>
                  </a:lnTo>
                  <a:lnTo>
                    <a:pt x="26" y="135"/>
                  </a:lnTo>
                  <a:lnTo>
                    <a:pt x="18" y="144"/>
                  </a:lnTo>
                  <a:lnTo>
                    <a:pt x="11" y="151"/>
                  </a:lnTo>
                  <a:lnTo>
                    <a:pt x="7" y="157"/>
                  </a:lnTo>
                  <a:lnTo>
                    <a:pt x="4" y="162"/>
                  </a:lnTo>
                  <a:lnTo>
                    <a:pt x="3" y="166"/>
                  </a:lnTo>
                  <a:lnTo>
                    <a:pt x="4" y="168"/>
                  </a:lnTo>
                  <a:lnTo>
                    <a:pt x="7" y="168"/>
                  </a:lnTo>
                  <a:lnTo>
                    <a:pt x="10" y="165"/>
                  </a:lnTo>
                  <a:lnTo>
                    <a:pt x="13" y="160"/>
                  </a:lnTo>
                  <a:lnTo>
                    <a:pt x="19" y="156"/>
                  </a:lnTo>
                  <a:lnTo>
                    <a:pt x="25" y="149"/>
                  </a:lnTo>
                  <a:lnTo>
                    <a:pt x="32" y="142"/>
                  </a:lnTo>
                  <a:lnTo>
                    <a:pt x="39" y="136"/>
                  </a:lnTo>
                  <a:lnTo>
                    <a:pt x="45" y="130"/>
                  </a:lnTo>
                  <a:lnTo>
                    <a:pt x="50" y="126"/>
                  </a:lnTo>
                  <a:lnTo>
                    <a:pt x="55" y="123"/>
                  </a:lnTo>
                  <a:lnTo>
                    <a:pt x="56" y="142"/>
                  </a:lnTo>
                  <a:lnTo>
                    <a:pt x="58" y="172"/>
                  </a:lnTo>
                  <a:lnTo>
                    <a:pt x="61" y="202"/>
                  </a:lnTo>
                  <a:lnTo>
                    <a:pt x="63" y="220"/>
                  </a:lnTo>
                  <a:lnTo>
                    <a:pt x="65" y="226"/>
                  </a:lnTo>
                  <a:lnTo>
                    <a:pt x="66" y="227"/>
                  </a:lnTo>
                  <a:lnTo>
                    <a:pt x="66" y="225"/>
                  </a:lnTo>
                  <a:lnTo>
                    <a:pt x="68" y="218"/>
                  </a:lnTo>
                  <a:lnTo>
                    <a:pt x="68" y="198"/>
                  </a:lnTo>
                  <a:lnTo>
                    <a:pt x="66" y="165"/>
                  </a:lnTo>
                  <a:lnTo>
                    <a:pt x="65" y="133"/>
                  </a:lnTo>
                  <a:lnTo>
                    <a:pt x="68" y="113"/>
                  </a:lnTo>
                  <a:lnTo>
                    <a:pt x="69" y="111"/>
                  </a:lnTo>
                  <a:lnTo>
                    <a:pt x="71" y="111"/>
                  </a:lnTo>
                  <a:lnTo>
                    <a:pt x="72" y="114"/>
                  </a:lnTo>
                  <a:lnTo>
                    <a:pt x="73" y="119"/>
                  </a:lnTo>
                  <a:lnTo>
                    <a:pt x="76" y="123"/>
                  </a:lnTo>
                  <a:lnTo>
                    <a:pt x="80" y="130"/>
                  </a:lnTo>
                  <a:lnTo>
                    <a:pt x="86" y="138"/>
                  </a:lnTo>
                  <a:lnTo>
                    <a:pt x="93" y="148"/>
                  </a:lnTo>
                  <a:lnTo>
                    <a:pt x="101" y="156"/>
                  </a:lnTo>
                  <a:lnTo>
                    <a:pt x="108" y="163"/>
                  </a:lnTo>
                  <a:lnTo>
                    <a:pt x="114" y="168"/>
                  </a:lnTo>
                  <a:lnTo>
                    <a:pt x="118" y="171"/>
                  </a:lnTo>
                  <a:lnTo>
                    <a:pt x="122" y="171"/>
                  </a:lnTo>
                  <a:lnTo>
                    <a:pt x="122" y="167"/>
                  </a:lnTo>
                  <a:lnTo>
                    <a:pt x="117" y="162"/>
                  </a:lnTo>
                  <a:lnTo>
                    <a:pt x="111" y="155"/>
                  </a:lnTo>
                  <a:lnTo>
                    <a:pt x="107" y="150"/>
                  </a:lnTo>
                  <a:lnTo>
                    <a:pt x="102" y="144"/>
                  </a:lnTo>
                  <a:lnTo>
                    <a:pt x="98" y="137"/>
                  </a:lnTo>
                  <a:lnTo>
                    <a:pt x="92" y="129"/>
                  </a:lnTo>
                  <a:lnTo>
                    <a:pt x="86" y="122"/>
                  </a:lnTo>
                  <a:lnTo>
                    <a:pt x="81" y="115"/>
                  </a:lnTo>
                  <a:lnTo>
                    <a:pt x="79" y="110"/>
                  </a:lnTo>
                  <a:lnTo>
                    <a:pt x="77" y="105"/>
                  </a:lnTo>
                  <a:lnTo>
                    <a:pt x="76" y="95"/>
                  </a:lnTo>
                  <a:lnTo>
                    <a:pt x="77" y="81"/>
                  </a:lnTo>
                  <a:lnTo>
                    <a:pt x="78" y="68"/>
                  </a:lnTo>
                  <a:lnTo>
                    <a:pt x="80" y="60"/>
                  </a:lnTo>
                  <a:lnTo>
                    <a:pt x="81" y="58"/>
                  </a:lnTo>
                  <a:lnTo>
                    <a:pt x="84" y="58"/>
                  </a:lnTo>
                  <a:lnTo>
                    <a:pt x="86" y="60"/>
                  </a:lnTo>
                  <a:lnTo>
                    <a:pt x="91" y="65"/>
                  </a:lnTo>
                  <a:lnTo>
                    <a:pt x="94" y="68"/>
                  </a:lnTo>
                  <a:lnTo>
                    <a:pt x="100" y="73"/>
                  </a:lnTo>
                  <a:lnTo>
                    <a:pt x="106" y="79"/>
                  </a:lnTo>
                  <a:lnTo>
                    <a:pt x="111" y="84"/>
                  </a:lnTo>
                  <a:lnTo>
                    <a:pt x="118" y="89"/>
                  </a:lnTo>
                  <a:lnTo>
                    <a:pt x="123" y="94"/>
                  </a:lnTo>
                  <a:lnTo>
                    <a:pt x="127" y="98"/>
                  </a:lnTo>
                  <a:lnTo>
                    <a:pt x="131" y="100"/>
                  </a:lnTo>
                  <a:lnTo>
                    <a:pt x="132" y="100"/>
                  </a:lnTo>
                  <a:lnTo>
                    <a:pt x="129" y="96"/>
                  </a:lnTo>
                  <a:lnTo>
                    <a:pt x="123" y="88"/>
                  </a:lnTo>
                  <a:lnTo>
                    <a:pt x="117" y="81"/>
                  </a:lnTo>
                  <a:lnTo>
                    <a:pt x="110" y="73"/>
                  </a:lnTo>
                  <a:lnTo>
                    <a:pt x="103" y="65"/>
                  </a:lnTo>
                  <a:lnTo>
                    <a:pt x="98" y="57"/>
                  </a:lnTo>
                  <a:lnTo>
                    <a:pt x="94" y="52"/>
                  </a:lnTo>
                  <a:lnTo>
                    <a:pt x="93" y="46"/>
                  </a:lnTo>
                  <a:lnTo>
                    <a:pt x="92" y="35"/>
                  </a:lnTo>
                  <a:lnTo>
                    <a:pt x="92" y="23"/>
                  </a:lnTo>
                  <a:lnTo>
                    <a:pt x="96" y="12"/>
                  </a:lnTo>
                  <a:lnTo>
                    <a:pt x="100" y="4"/>
                  </a:lnTo>
                  <a:lnTo>
                    <a:pt x="100" y="0"/>
                  </a:lnTo>
                  <a:lnTo>
                    <a:pt x="95" y="1"/>
                  </a:lnTo>
                  <a:lnTo>
                    <a:pt x="92" y="5"/>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6" name="Freeform 639">
              <a:extLst>
                <a:ext uri="{FF2B5EF4-FFF2-40B4-BE49-F238E27FC236}">
                  <a16:creationId xmlns:a16="http://schemas.microsoft.com/office/drawing/2014/main" id="{1FADC376-B9D1-441C-9DAF-56998D3DDCED}"/>
                </a:ext>
              </a:extLst>
            </p:cNvPr>
            <p:cNvSpPr>
              <a:spLocks/>
            </p:cNvSpPr>
            <p:nvPr/>
          </p:nvSpPr>
          <p:spPr bwMode="auto">
            <a:xfrm>
              <a:off x="2838" y="774"/>
              <a:ext cx="132" cy="104"/>
            </a:xfrm>
            <a:custGeom>
              <a:avLst/>
              <a:gdLst>
                <a:gd name="T0" fmla="*/ 1 w 263"/>
                <a:gd name="T1" fmla="*/ 1 h 207"/>
                <a:gd name="T2" fmla="*/ 1 w 263"/>
                <a:gd name="T3" fmla="*/ 1 h 207"/>
                <a:gd name="T4" fmla="*/ 1 w 263"/>
                <a:gd name="T5" fmla="*/ 1 h 207"/>
                <a:gd name="T6" fmla="*/ 1 w 263"/>
                <a:gd name="T7" fmla="*/ 1 h 207"/>
                <a:gd name="T8" fmla="*/ 1 w 263"/>
                <a:gd name="T9" fmla="*/ 2 h 207"/>
                <a:gd name="T10" fmla="*/ 2 w 263"/>
                <a:gd name="T11" fmla="*/ 3 h 207"/>
                <a:gd name="T12" fmla="*/ 2 w 263"/>
                <a:gd name="T13" fmla="*/ 2 h 207"/>
                <a:gd name="T14" fmla="*/ 2 w 263"/>
                <a:gd name="T15" fmla="*/ 2 h 207"/>
                <a:gd name="T16" fmla="*/ 2 w 263"/>
                <a:gd name="T17" fmla="*/ 1 h 207"/>
                <a:gd name="T18" fmla="*/ 2 w 263"/>
                <a:gd name="T19" fmla="*/ 2 h 207"/>
                <a:gd name="T20" fmla="*/ 2 w 263"/>
                <a:gd name="T21" fmla="*/ 2 h 207"/>
                <a:gd name="T22" fmla="*/ 3 w 263"/>
                <a:gd name="T23" fmla="*/ 3 h 207"/>
                <a:gd name="T24" fmla="*/ 3 w 263"/>
                <a:gd name="T25" fmla="*/ 4 h 207"/>
                <a:gd name="T26" fmla="*/ 3 w 263"/>
                <a:gd name="T27" fmla="*/ 3 h 207"/>
                <a:gd name="T28" fmla="*/ 3 w 263"/>
                <a:gd name="T29" fmla="*/ 2 h 207"/>
                <a:gd name="T30" fmla="*/ 3 w 263"/>
                <a:gd name="T31" fmla="*/ 3 h 207"/>
                <a:gd name="T32" fmla="*/ 4 w 263"/>
                <a:gd name="T33" fmla="*/ 3 h 207"/>
                <a:gd name="T34" fmla="*/ 5 w 263"/>
                <a:gd name="T35" fmla="*/ 3 h 207"/>
                <a:gd name="T36" fmla="*/ 4 w 263"/>
                <a:gd name="T37" fmla="*/ 3 h 207"/>
                <a:gd name="T38" fmla="*/ 4 w 263"/>
                <a:gd name="T39" fmla="*/ 3 h 207"/>
                <a:gd name="T40" fmla="*/ 3 w 263"/>
                <a:gd name="T41" fmla="*/ 2 h 207"/>
                <a:gd name="T42" fmla="*/ 3 w 263"/>
                <a:gd name="T43" fmla="*/ 2 h 207"/>
                <a:gd name="T44" fmla="*/ 3 w 263"/>
                <a:gd name="T45" fmla="*/ 2 h 207"/>
                <a:gd name="T46" fmla="*/ 3 w 263"/>
                <a:gd name="T47" fmla="*/ 2 h 207"/>
                <a:gd name="T48" fmla="*/ 4 w 263"/>
                <a:gd name="T49" fmla="*/ 2 h 207"/>
                <a:gd name="T50" fmla="*/ 5 w 263"/>
                <a:gd name="T51" fmla="*/ 2 h 207"/>
                <a:gd name="T52" fmla="*/ 4 w 263"/>
                <a:gd name="T53" fmla="*/ 2 h 207"/>
                <a:gd name="T54" fmla="*/ 4 w 263"/>
                <a:gd name="T55" fmla="*/ 2 h 207"/>
                <a:gd name="T56" fmla="*/ 3 w 263"/>
                <a:gd name="T57" fmla="*/ 2 h 207"/>
                <a:gd name="T58" fmla="*/ 3 w 263"/>
                <a:gd name="T59" fmla="*/ 2 h 207"/>
                <a:gd name="T60" fmla="*/ 2 w 263"/>
                <a:gd name="T61" fmla="*/ 1 h 207"/>
                <a:gd name="T62" fmla="*/ 2 w 263"/>
                <a:gd name="T63" fmla="*/ 1 h 207"/>
                <a:gd name="T64" fmla="*/ 2 w 263"/>
                <a:gd name="T65" fmla="*/ 1 h 207"/>
                <a:gd name="T66" fmla="*/ 3 w 263"/>
                <a:gd name="T67" fmla="*/ 1 h 207"/>
                <a:gd name="T68" fmla="*/ 3 w 263"/>
                <a:gd name="T69" fmla="*/ 1 h 207"/>
                <a:gd name="T70" fmla="*/ 3 w 263"/>
                <a:gd name="T71" fmla="*/ 0 h 207"/>
                <a:gd name="T72" fmla="*/ 3 w 263"/>
                <a:gd name="T73" fmla="*/ 1 h 207"/>
                <a:gd name="T74" fmla="*/ 2 w 263"/>
                <a:gd name="T75" fmla="*/ 1 h 207"/>
                <a:gd name="T76" fmla="*/ 2 w 263"/>
                <a:gd name="T77" fmla="*/ 1 h 207"/>
                <a:gd name="T78" fmla="*/ 1 w 263"/>
                <a:gd name="T79" fmla="*/ 1 h 207"/>
                <a:gd name="T80" fmla="*/ 1 w 263"/>
                <a:gd name="T81" fmla="*/ 1 h 207"/>
                <a:gd name="T82" fmla="*/ 1 w 263"/>
                <a:gd name="T83" fmla="*/ 1 h 207"/>
                <a:gd name="T84" fmla="*/ 0 w 263"/>
                <a:gd name="T85" fmla="*/ 1 h 2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3" h="207">
                  <a:moveTo>
                    <a:pt x="0" y="16"/>
                  </a:moveTo>
                  <a:lnTo>
                    <a:pt x="6" y="21"/>
                  </a:lnTo>
                  <a:lnTo>
                    <a:pt x="14" y="28"/>
                  </a:lnTo>
                  <a:lnTo>
                    <a:pt x="21" y="35"/>
                  </a:lnTo>
                  <a:lnTo>
                    <a:pt x="25" y="38"/>
                  </a:lnTo>
                  <a:lnTo>
                    <a:pt x="27" y="39"/>
                  </a:lnTo>
                  <a:lnTo>
                    <a:pt x="31" y="40"/>
                  </a:lnTo>
                  <a:lnTo>
                    <a:pt x="35" y="43"/>
                  </a:lnTo>
                  <a:lnTo>
                    <a:pt x="41" y="45"/>
                  </a:lnTo>
                  <a:lnTo>
                    <a:pt x="47" y="48"/>
                  </a:lnTo>
                  <a:lnTo>
                    <a:pt x="52" y="51"/>
                  </a:lnTo>
                  <a:lnTo>
                    <a:pt x="56" y="53"/>
                  </a:lnTo>
                  <a:lnTo>
                    <a:pt x="60" y="55"/>
                  </a:lnTo>
                  <a:lnTo>
                    <a:pt x="60" y="74"/>
                  </a:lnTo>
                  <a:lnTo>
                    <a:pt x="59" y="96"/>
                  </a:lnTo>
                  <a:lnTo>
                    <a:pt x="60" y="115"/>
                  </a:lnTo>
                  <a:lnTo>
                    <a:pt x="62" y="130"/>
                  </a:lnTo>
                  <a:lnTo>
                    <a:pt x="65" y="136"/>
                  </a:lnTo>
                  <a:lnTo>
                    <a:pt x="67" y="136"/>
                  </a:lnTo>
                  <a:lnTo>
                    <a:pt x="67" y="131"/>
                  </a:lnTo>
                  <a:lnTo>
                    <a:pt x="65" y="124"/>
                  </a:lnTo>
                  <a:lnTo>
                    <a:pt x="65" y="111"/>
                  </a:lnTo>
                  <a:lnTo>
                    <a:pt x="68" y="89"/>
                  </a:lnTo>
                  <a:lnTo>
                    <a:pt x="70" y="68"/>
                  </a:lnTo>
                  <a:lnTo>
                    <a:pt x="72" y="56"/>
                  </a:lnTo>
                  <a:lnTo>
                    <a:pt x="77" y="60"/>
                  </a:lnTo>
                  <a:lnTo>
                    <a:pt x="83" y="64"/>
                  </a:lnTo>
                  <a:lnTo>
                    <a:pt x="90" y="71"/>
                  </a:lnTo>
                  <a:lnTo>
                    <a:pt x="97" y="78"/>
                  </a:lnTo>
                  <a:lnTo>
                    <a:pt x="103" y="84"/>
                  </a:lnTo>
                  <a:lnTo>
                    <a:pt x="110" y="90"/>
                  </a:lnTo>
                  <a:lnTo>
                    <a:pt x="116" y="94"/>
                  </a:lnTo>
                  <a:lnTo>
                    <a:pt x="121" y="97"/>
                  </a:lnTo>
                  <a:lnTo>
                    <a:pt x="123" y="120"/>
                  </a:lnTo>
                  <a:lnTo>
                    <a:pt x="129" y="153"/>
                  </a:lnTo>
                  <a:lnTo>
                    <a:pt x="137" y="184"/>
                  </a:lnTo>
                  <a:lnTo>
                    <a:pt x="144" y="203"/>
                  </a:lnTo>
                  <a:lnTo>
                    <a:pt x="148" y="207"/>
                  </a:lnTo>
                  <a:lnTo>
                    <a:pt x="149" y="204"/>
                  </a:lnTo>
                  <a:lnTo>
                    <a:pt x="147" y="196"/>
                  </a:lnTo>
                  <a:lnTo>
                    <a:pt x="145" y="187"/>
                  </a:lnTo>
                  <a:lnTo>
                    <a:pt x="141" y="170"/>
                  </a:lnTo>
                  <a:lnTo>
                    <a:pt x="137" y="146"/>
                  </a:lnTo>
                  <a:lnTo>
                    <a:pt x="133" y="121"/>
                  </a:lnTo>
                  <a:lnTo>
                    <a:pt x="133" y="105"/>
                  </a:lnTo>
                  <a:lnTo>
                    <a:pt x="145" y="112"/>
                  </a:lnTo>
                  <a:lnTo>
                    <a:pt x="162" y="121"/>
                  </a:lnTo>
                  <a:lnTo>
                    <a:pt x="182" y="131"/>
                  </a:lnTo>
                  <a:lnTo>
                    <a:pt x="202" y="143"/>
                  </a:lnTo>
                  <a:lnTo>
                    <a:pt x="222" y="154"/>
                  </a:lnTo>
                  <a:lnTo>
                    <a:pt x="239" y="165"/>
                  </a:lnTo>
                  <a:lnTo>
                    <a:pt x="252" y="172"/>
                  </a:lnTo>
                  <a:lnTo>
                    <a:pt x="259" y="176"/>
                  </a:lnTo>
                  <a:lnTo>
                    <a:pt x="262" y="179"/>
                  </a:lnTo>
                  <a:lnTo>
                    <a:pt x="263" y="177"/>
                  </a:lnTo>
                  <a:lnTo>
                    <a:pt x="260" y="173"/>
                  </a:lnTo>
                  <a:lnTo>
                    <a:pt x="253" y="166"/>
                  </a:lnTo>
                  <a:lnTo>
                    <a:pt x="245" y="160"/>
                  </a:lnTo>
                  <a:lnTo>
                    <a:pt x="231" y="151"/>
                  </a:lnTo>
                  <a:lnTo>
                    <a:pt x="215" y="141"/>
                  </a:lnTo>
                  <a:lnTo>
                    <a:pt x="197" y="129"/>
                  </a:lnTo>
                  <a:lnTo>
                    <a:pt x="178" y="117"/>
                  </a:lnTo>
                  <a:lnTo>
                    <a:pt x="162" y="107"/>
                  </a:lnTo>
                  <a:lnTo>
                    <a:pt x="148" y="100"/>
                  </a:lnTo>
                  <a:lnTo>
                    <a:pt x="140" y="96"/>
                  </a:lnTo>
                  <a:lnTo>
                    <a:pt x="133" y="93"/>
                  </a:lnTo>
                  <a:lnTo>
                    <a:pt x="136" y="92"/>
                  </a:lnTo>
                  <a:lnTo>
                    <a:pt x="143" y="91"/>
                  </a:lnTo>
                  <a:lnTo>
                    <a:pt x="152" y="89"/>
                  </a:lnTo>
                  <a:lnTo>
                    <a:pt x="161" y="85"/>
                  </a:lnTo>
                  <a:lnTo>
                    <a:pt x="174" y="83"/>
                  </a:lnTo>
                  <a:lnTo>
                    <a:pt x="189" y="81"/>
                  </a:lnTo>
                  <a:lnTo>
                    <a:pt x="204" y="79"/>
                  </a:lnTo>
                  <a:lnTo>
                    <a:pt x="220" y="79"/>
                  </a:lnTo>
                  <a:lnTo>
                    <a:pt x="235" y="81"/>
                  </a:lnTo>
                  <a:lnTo>
                    <a:pt x="246" y="82"/>
                  </a:lnTo>
                  <a:lnTo>
                    <a:pt x="255" y="85"/>
                  </a:lnTo>
                  <a:lnTo>
                    <a:pt x="263" y="89"/>
                  </a:lnTo>
                  <a:lnTo>
                    <a:pt x="263" y="86"/>
                  </a:lnTo>
                  <a:lnTo>
                    <a:pt x="259" y="82"/>
                  </a:lnTo>
                  <a:lnTo>
                    <a:pt x="251" y="76"/>
                  </a:lnTo>
                  <a:lnTo>
                    <a:pt x="244" y="75"/>
                  </a:lnTo>
                  <a:lnTo>
                    <a:pt x="230" y="74"/>
                  </a:lnTo>
                  <a:lnTo>
                    <a:pt x="213" y="74"/>
                  </a:lnTo>
                  <a:lnTo>
                    <a:pt x="194" y="74"/>
                  </a:lnTo>
                  <a:lnTo>
                    <a:pt x="175" y="75"/>
                  </a:lnTo>
                  <a:lnTo>
                    <a:pt x="158" y="75"/>
                  </a:lnTo>
                  <a:lnTo>
                    <a:pt x="145" y="76"/>
                  </a:lnTo>
                  <a:lnTo>
                    <a:pt x="137" y="76"/>
                  </a:lnTo>
                  <a:lnTo>
                    <a:pt x="132" y="76"/>
                  </a:lnTo>
                  <a:lnTo>
                    <a:pt x="125" y="73"/>
                  </a:lnTo>
                  <a:lnTo>
                    <a:pt x="118" y="68"/>
                  </a:lnTo>
                  <a:lnTo>
                    <a:pt x="111" y="62"/>
                  </a:lnTo>
                  <a:lnTo>
                    <a:pt x="103" y="56"/>
                  </a:lnTo>
                  <a:lnTo>
                    <a:pt x="97" y="52"/>
                  </a:lnTo>
                  <a:lnTo>
                    <a:pt x="92" y="47"/>
                  </a:lnTo>
                  <a:lnTo>
                    <a:pt x="88" y="45"/>
                  </a:lnTo>
                  <a:lnTo>
                    <a:pt x="97" y="40"/>
                  </a:lnTo>
                  <a:lnTo>
                    <a:pt x="106" y="35"/>
                  </a:lnTo>
                  <a:lnTo>
                    <a:pt x="116" y="29"/>
                  </a:lnTo>
                  <a:lnTo>
                    <a:pt x="128" y="22"/>
                  </a:lnTo>
                  <a:lnTo>
                    <a:pt x="138" y="16"/>
                  </a:lnTo>
                  <a:lnTo>
                    <a:pt x="148" y="10"/>
                  </a:lnTo>
                  <a:lnTo>
                    <a:pt x="156" y="7"/>
                  </a:lnTo>
                  <a:lnTo>
                    <a:pt x="163" y="6"/>
                  </a:lnTo>
                  <a:lnTo>
                    <a:pt x="170" y="3"/>
                  </a:lnTo>
                  <a:lnTo>
                    <a:pt x="169" y="1"/>
                  </a:lnTo>
                  <a:lnTo>
                    <a:pt x="161" y="0"/>
                  </a:lnTo>
                  <a:lnTo>
                    <a:pt x="151" y="2"/>
                  </a:lnTo>
                  <a:lnTo>
                    <a:pt x="144" y="6"/>
                  </a:lnTo>
                  <a:lnTo>
                    <a:pt x="133" y="9"/>
                  </a:lnTo>
                  <a:lnTo>
                    <a:pt x="122" y="14"/>
                  </a:lnTo>
                  <a:lnTo>
                    <a:pt x="110" y="20"/>
                  </a:lnTo>
                  <a:lnTo>
                    <a:pt x="100" y="25"/>
                  </a:lnTo>
                  <a:lnTo>
                    <a:pt x="90" y="30"/>
                  </a:lnTo>
                  <a:lnTo>
                    <a:pt x="82" y="33"/>
                  </a:lnTo>
                  <a:lnTo>
                    <a:pt x="77" y="37"/>
                  </a:lnTo>
                  <a:lnTo>
                    <a:pt x="71" y="39"/>
                  </a:lnTo>
                  <a:lnTo>
                    <a:pt x="64" y="39"/>
                  </a:lnTo>
                  <a:lnTo>
                    <a:pt x="57" y="38"/>
                  </a:lnTo>
                  <a:lnTo>
                    <a:pt x="48" y="33"/>
                  </a:lnTo>
                  <a:lnTo>
                    <a:pt x="42" y="30"/>
                  </a:lnTo>
                  <a:lnTo>
                    <a:pt x="37" y="28"/>
                  </a:lnTo>
                  <a:lnTo>
                    <a:pt x="29" y="24"/>
                  </a:lnTo>
                  <a:lnTo>
                    <a:pt x="22" y="21"/>
                  </a:lnTo>
                  <a:lnTo>
                    <a:pt x="15" y="18"/>
                  </a:lnTo>
                  <a:lnTo>
                    <a:pt x="8" y="17"/>
                  </a:lnTo>
                  <a:lnTo>
                    <a:pt x="3" y="16"/>
                  </a:lnTo>
                  <a:lnTo>
                    <a:pt x="0" y="16"/>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7" name="Freeform 640">
              <a:extLst>
                <a:ext uri="{FF2B5EF4-FFF2-40B4-BE49-F238E27FC236}">
                  <a16:creationId xmlns:a16="http://schemas.microsoft.com/office/drawing/2014/main" id="{CFD53CC7-C37B-4A22-8A16-B716655749DA}"/>
                </a:ext>
              </a:extLst>
            </p:cNvPr>
            <p:cNvSpPr>
              <a:spLocks/>
            </p:cNvSpPr>
            <p:nvPr/>
          </p:nvSpPr>
          <p:spPr bwMode="auto">
            <a:xfrm>
              <a:off x="2115" y="995"/>
              <a:ext cx="334" cy="331"/>
            </a:xfrm>
            <a:custGeom>
              <a:avLst/>
              <a:gdLst>
                <a:gd name="T0" fmla="*/ 5 w 667"/>
                <a:gd name="T1" fmla="*/ 2 h 663"/>
                <a:gd name="T2" fmla="*/ 3 w 667"/>
                <a:gd name="T3" fmla="*/ 1 h 663"/>
                <a:gd name="T4" fmla="*/ 2 w 667"/>
                <a:gd name="T5" fmla="*/ 1 h 663"/>
                <a:gd name="T6" fmla="*/ 1 w 667"/>
                <a:gd name="T7" fmla="*/ 1 h 663"/>
                <a:gd name="T8" fmla="*/ 2 w 667"/>
                <a:gd name="T9" fmla="*/ 2 h 663"/>
                <a:gd name="T10" fmla="*/ 2 w 667"/>
                <a:gd name="T11" fmla="*/ 3 h 663"/>
                <a:gd name="T12" fmla="*/ 3 w 667"/>
                <a:gd name="T13" fmla="*/ 4 h 663"/>
                <a:gd name="T14" fmla="*/ 4 w 667"/>
                <a:gd name="T15" fmla="*/ 4 h 663"/>
                <a:gd name="T16" fmla="*/ 4 w 667"/>
                <a:gd name="T17" fmla="*/ 5 h 663"/>
                <a:gd name="T18" fmla="*/ 3 w 667"/>
                <a:gd name="T19" fmla="*/ 4 h 663"/>
                <a:gd name="T20" fmla="*/ 2 w 667"/>
                <a:gd name="T21" fmla="*/ 5 h 663"/>
                <a:gd name="T22" fmla="*/ 1 w 667"/>
                <a:gd name="T23" fmla="*/ 6 h 663"/>
                <a:gd name="T24" fmla="*/ 1 w 667"/>
                <a:gd name="T25" fmla="*/ 6 h 663"/>
                <a:gd name="T26" fmla="*/ 1 w 667"/>
                <a:gd name="T27" fmla="*/ 7 h 663"/>
                <a:gd name="T28" fmla="*/ 1 w 667"/>
                <a:gd name="T29" fmla="*/ 7 h 663"/>
                <a:gd name="T30" fmla="*/ 3 w 667"/>
                <a:gd name="T31" fmla="*/ 7 h 663"/>
                <a:gd name="T32" fmla="*/ 4 w 667"/>
                <a:gd name="T33" fmla="*/ 6 h 663"/>
                <a:gd name="T34" fmla="*/ 4 w 667"/>
                <a:gd name="T35" fmla="*/ 6 h 663"/>
                <a:gd name="T36" fmla="*/ 5 w 667"/>
                <a:gd name="T37" fmla="*/ 5 h 663"/>
                <a:gd name="T38" fmla="*/ 5 w 667"/>
                <a:gd name="T39" fmla="*/ 5 h 663"/>
                <a:gd name="T40" fmla="*/ 5 w 667"/>
                <a:gd name="T41" fmla="*/ 6 h 663"/>
                <a:gd name="T42" fmla="*/ 4 w 667"/>
                <a:gd name="T43" fmla="*/ 6 h 663"/>
                <a:gd name="T44" fmla="*/ 4 w 667"/>
                <a:gd name="T45" fmla="*/ 7 h 663"/>
                <a:gd name="T46" fmla="*/ 3 w 667"/>
                <a:gd name="T47" fmla="*/ 8 h 663"/>
                <a:gd name="T48" fmla="*/ 4 w 667"/>
                <a:gd name="T49" fmla="*/ 9 h 663"/>
                <a:gd name="T50" fmla="*/ 3 w 667"/>
                <a:gd name="T51" fmla="*/ 10 h 663"/>
                <a:gd name="T52" fmla="*/ 4 w 667"/>
                <a:gd name="T53" fmla="*/ 10 h 663"/>
                <a:gd name="T54" fmla="*/ 6 w 667"/>
                <a:gd name="T55" fmla="*/ 9 h 663"/>
                <a:gd name="T56" fmla="*/ 6 w 667"/>
                <a:gd name="T57" fmla="*/ 8 h 663"/>
                <a:gd name="T58" fmla="*/ 6 w 667"/>
                <a:gd name="T59" fmla="*/ 6 h 663"/>
                <a:gd name="T60" fmla="*/ 6 w 667"/>
                <a:gd name="T61" fmla="*/ 5 h 663"/>
                <a:gd name="T62" fmla="*/ 6 w 667"/>
                <a:gd name="T63" fmla="*/ 6 h 663"/>
                <a:gd name="T64" fmla="*/ 7 w 667"/>
                <a:gd name="T65" fmla="*/ 7 h 663"/>
                <a:gd name="T66" fmla="*/ 8 w 667"/>
                <a:gd name="T67" fmla="*/ 8 h 663"/>
                <a:gd name="T68" fmla="*/ 9 w 667"/>
                <a:gd name="T69" fmla="*/ 9 h 663"/>
                <a:gd name="T70" fmla="*/ 10 w 667"/>
                <a:gd name="T71" fmla="*/ 8 h 663"/>
                <a:gd name="T72" fmla="*/ 8 w 667"/>
                <a:gd name="T73" fmla="*/ 6 h 663"/>
                <a:gd name="T74" fmla="*/ 7 w 667"/>
                <a:gd name="T75" fmla="*/ 6 h 663"/>
                <a:gd name="T76" fmla="*/ 7 w 667"/>
                <a:gd name="T77" fmla="*/ 5 h 663"/>
                <a:gd name="T78" fmla="*/ 8 w 667"/>
                <a:gd name="T79" fmla="*/ 6 h 663"/>
                <a:gd name="T80" fmla="*/ 10 w 667"/>
                <a:gd name="T81" fmla="*/ 6 h 663"/>
                <a:gd name="T82" fmla="*/ 11 w 667"/>
                <a:gd name="T83" fmla="*/ 5 h 663"/>
                <a:gd name="T84" fmla="*/ 11 w 667"/>
                <a:gd name="T85" fmla="*/ 5 h 663"/>
                <a:gd name="T86" fmla="*/ 10 w 667"/>
                <a:gd name="T87" fmla="*/ 4 h 663"/>
                <a:gd name="T88" fmla="*/ 9 w 667"/>
                <a:gd name="T89" fmla="*/ 3 h 663"/>
                <a:gd name="T90" fmla="*/ 7 w 667"/>
                <a:gd name="T91" fmla="*/ 4 h 663"/>
                <a:gd name="T92" fmla="*/ 7 w 667"/>
                <a:gd name="T93" fmla="*/ 4 h 663"/>
                <a:gd name="T94" fmla="*/ 7 w 667"/>
                <a:gd name="T95" fmla="*/ 4 h 663"/>
                <a:gd name="T96" fmla="*/ 7 w 667"/>
                <a:gd name="T97" fmla="*/ 3 h 663"/>
                <a:gd name="T98" fmla="*/ 8 w 667"/>
                <a:gd name="T99" fmla="*/ 3 h 663"/>
                <a:gd name="T100" fmla="*/ 8 w 667"/>
                <a:gd name="T101" fmla="*/ 1 h 663"/>
                <a:gd name="T102" fmla="*/ 8 w 667"/>
                <a:gd name="T103" fmla="*/ 0 h 663"/>
                <a:gd name="T104" fmla="*/ 7 w 667"/>
                <a:gd name="T105" fmla="*/ 0 h 663"/>
                <a:gd name="T106" fmla="*/ 6 w 667"/>
                <a:gd name="T107" fmla="*/ 1 h 663"/>
                <a:gd name="T108" fmla="*/ 5 w 667"/>
                <a:gd name="T109" fmla="*/ 2 h 663"/>
                <a:gd name="T110" fmla="*/ 5 w 667"/>
                <a:gd name="T111" fmla="*/ 3 h 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67" h="663">
                  <a:moveTo>
                    <a:pt x="291" y="242"/>
                  </a:moveTo>
                  <a:lnTo>
                    <a:pt x="289" y="220"/>
                  </a:lnTo>
                  <a:lnTo>
                    <a:pt x="284" y="197"/>
                  </a:lnTo>
                  <a:lnTo>
                    <a:pt x="275" y="175"/>
                  </a:lnTo>
                  <a:lnTo>
                    <a:pt x="265" y="155"/>
                  </a:lnTo>
                  <a:lnTo>
                    <a:pt x="251" y="136"/>
                  </a:lnTo>
                  <a:lnTo>
                    <a:pt x="236" y="121"/>
                  </a:lnTo>
                  <a:lnTo>
                    <a:pt x="220" y="111"/>
                  </a:lnTo>
                  <a:lnTo>
                    <a:pt x="202" y="104"/>
                  </a:lnTo>
                  <a:lnTo>
                    <a:pt x="184" y="99"/>
                  </a:lnTo>
                  <a:lnTo>
                    <a:pt x="162" y="96"/>
                  </a:lnTo>
                  <a:lnTo>
                    <a:pt x="139" y="91"/>
                  </a:lnTo>
                  <a:lnTo>
                    <a:pt x="116" y="86"/>
                  </a:lnTo>
                  <a:lnTo>
                    <a:pt x="95" y="81"/>
                  </a:lnTo>
                  <a:lnTo>
                    <a:pt x="77" y="76"/>
                  </a:lnTo>
                  <a:lnTo>
                    <a:pt x="62" y="72"/>
                  </a:lnTo>
                  <a:lnTo>
                    <a:pt x="53" y="67"/>
                  </a:lnTo>
                  <a:lnTo>
                    <a:pt x="43" y="60"/>
                  </a:lnTo>
                  <a:lnTo>
                    <a:pt x="39" y="60"/>
                  </a:lnTo>
                  <a:lnTo>
                    <a:pt x="39" y="64"/>
                  </a:lnTo>
                  <a:lnTo>
                    <a:pt x="45" y="72"/>
                  </a:lnTo>
                  <a:lnTo>
                    <a:pt x="52" y="86"/>
                  </a:lnTo>
                  <a:lnTo>
                    <a:pt x="57" y="105"/>
                  </a:lnTo>
                  <a:lnTo>
                    <a:pt x="62" y="129"/>
                  </a:lnTo>
                  <a:lnTo>
                    <a:pt x="65" y="154"/>
                  </a:lnTo>
                  <a:lnTo>
                    <a:pt x="69" y="167"/>
                  </a:lnTo>
                  <a:lnTo>
                    <a:pt x="75" y="182"/>
                  </a:lnTo>
                  <a:lnTo>
                    <a:pt x="84" y="198"/>
                  </a:lnTo>
                  <a:lnTo>
                    <a:pt x="94" y="216"/>
                  </a:lnTo>
                  <a:lnTo>
                    <a:pt x="107" y="232"/>
                  </a:lnTo>
                  <a:lnTo>
                    <a:pt x="121" y="247"/>
                  </a:lnTo>
                  <a:lnTo>
                    <a:pt x="137" y="260"/>
                  </a:lnTo>
                  <a:lnTo>
                    <a:pt x="154" y="269"/>
                  </a:lnTo>
                  <a:lnTo>
                    <a:pt x="171" y="276"/>
                  </a:lnTo>
                  <a:lnTo>
                    <a:pt x="187" y="280"/>
                  </a:lnTo>
                  <a:lnTo>
                    <a:pt x="202" y="286"/>
                  </a:lnTo>
                  <a:lnTo>
                    <a:pt x="215" y="291"/>
                  </a:lnTo>
                  <a:lnTo>
                    <a:pt x="228" y="298"/>
                  </a:lnTo>
                  <a:lnTo>
                    <a:pt x="238" y="306"/>
                  </a:lnTo>
                  <a:lnTo>
                    <a:pt x="248" y="316"/>
                  </a:lnTo>
                  <a:lnTo>
                    <a:pt x="258" y="330"/>
                  </a:lnTo>
                  <a:lnTo>
                    <a:pt x="248" y="332"/>
                  </a:lnTo>
                  <a:lnTo>
                    <a:pt x="239" y="332"/>
                  </a:lnTo>
                  <a:lnTo>
                    <a:pt x="230" y="331"/>
                  </a:lnTo>
                  <a:lnTo>
                    <a:pt x="222" y="329"/>
                  </a:lnTo>
                  <a:lnTo>
                    <a:pt x="213" y="326"/>
                  </a:lnTo>
                  <a:lnTo>
                    <a:pt x="203" y="323"/>
                  </a:lnTo>
                  <a:lnTo>
                    <a:pt x="194" y="321"/>
                  </a:lnTo>
                  <a:lnTo>
                    <a:pt x="184" y="318"/>
                  </a:lnTo>
                  <a:lnTo>
                    <a:pt x="170" y="318"/>
                  </a:lnTo>
                  <a:lnTo>
                    <a:pt x="155" y="319"/>
                  </a:lnTo>
                  <a:lnTo>
                    <a:pt x="141" y="324"/>
                  </a:lnTo>
                  <a:lnTo>
                    <a:pt x="128" y="331"/>
                  </a:lnTo>
                  <a:lnTo>
                    <a:pt x="115" y="339"/>
                  </a:lnTo>
                  <a:lnTo>
                    <a:pt x="102" y="349"/>
                  </a:lnTo>
                  <a:lnTo>
                    <a:pt x="92" y="361"/>
                  </a:lnTo>
                  <a:lnTo>
                    <a:pt x="84" y="374"/>
                  </a:lnTo>
                  <a:lnTo>
                    <a:pt x="76" y="386"/>
                  </a:lnTo>
                  <a:lnTo>
                    <a:pt x="66" y="398"/>
                  </a:lnTo>
                  <a:lnTo>
                    <a:pt x="56" y="408"/>
                  </a:lnTo>
                  <a:lnTo>
                    <a:pt x="46" y="417"/>
                  </a:lnTo>
                  <a:lnTo>
                    <a:pt x="35" y="425"/>
                  </a:lnTo>
                  <a:lnTo>
                    <a:pt x="26" y="432"/>
                  </a:lnTo>
                  <a:lnTo>
                    <a:pt x="17" y="437"/>
                  </a:lnTo>
                  <a:lnTo>
                    <a:pt x="10" y="442"/>
                  </a:lnTo>
                  <a:lnTo>
                    <a:pt x="2" y="446"/>
                  </a:lnTo>
                  <a:lnTo>
                    <a:pt x="0" y="450"/>
                  </a:lnTo>
                  <a:lnTo>
                    <a:pt x="3" y="454"/>
                  </a:lnTo>
                  <a:lnTo>
                    <a:pt x="14" y="461"/>
                  </a:lnTo>
                  <a:lnTo>
                    <a:pt x="17" y="463"/>
                  </a:lnTo>
                  <a:lnTo>
                    <a:pt x="22" y="466"/>
                  </a:lnTo>
                  <a:lnTo>
                    <a:pt x="28" y="469"/>
                  </a:lnTo>
                  <a:lnTo>
                    <a:pt x="37" y="473"/>
                  </a:lnTo>
                  <a:lnTo>
                    <a:pt x="46" y="476"/>
                  </a:lnTo>
                  <a:lnTo>
                    <a:pt x="56" y="480"/>
                  </a:lnTo>
                  <a:lnTo>
                    <a:pt x="66" y="483"/>
                  </a:lnTo>
                  <a:lnTo>
                    <a:pt x="79" y="487"/>
                  </a:lnTo>
                  <a:lnTo>
                    <a:pt x="98" y="490"/>
                  </a:lnTo>
                  <a:lnTo>
                    <a:pt x="117" y="492"/>
                  </a:lnTo>
                  <a:lnTo>
                    <a:pt x="138" y="491"/>
                  </a:lnTo>
                  <a:lnTo>
                    <a:pt x="159" y="488"/>
                  </a:lnTo>
                  <a:lnTo>
                    <a:pt x="178" y="481"/>
                  </a:lnTo>
                  <a:lnTo>
                    <a:pt x="197" y="470"/>
                  </a:lnTo>
                  <a:lnTo>
                    <a:pt x="214" y="455"/>
                  </a:lnTo>
                  <a:lnTo>
                    <a:pt x="230" y="435"/>
                  </a:lnTo>
                  <a:lnTo>
                    <a:pt x="235" y="427"/>
                  </a:lnTo>
                  <a:lnTo>
                    <a:pt x="238" y="419"/>
                  </a:lnTo>
                  <a:lnTo>
                    <a:pt x="243" y="409"/>
                  </a:lnTo>
                  <a:lnTo>
                    <a:pt x="246" y="400"/>
                  </a:lnTo>
                  <a:lnTo>
                    <a:pt x="251" y="389"/>
                  </a:lnTo>
                  <a:lnTo>
                    <a:pt x="255" y="377"/>
                  </a:lnTo>
                  <a:lnTo>
                    <a:pt x="261" y="368"/>
                  </a:lnTo>
                  <a:lnTo>
                    <a:pt x="267" y="360"/>
                  </a:lnTo>
                  <a:lnTo>
                    <a:pt x="273" y="354"/>
                  </a:lnTo>
                  <a:lnTo>
                    <a:pt x="279" y="348"/>
                  </a:lnTo>
                  <a:lnTo>
                    <a:pt x="286" y="345"/>
                  </a:lnTo>
                  <a:lnTo>
                    <a:pt x="294" y="344"/>
                  </a:lnTo>
                  <a:lnTo>
                    <a:pt x="294" y="353"/>
                  </a:lnTo>
                  <a:lnTo>
                    <a:pt x="294" y="361"/>
                  </a:lnTo>
                  <a:lnTo>
                    <a:pt x="297" y="368"/>
                  </a:lnTo>
                  <a:lnTo>
                    <a:pt x="300" y="372"/>
                  </a:lnTo>
                  <a:lnTo>
                    <a:pt x="299" y="390"/>
                  </a:lnTo>
                  <a:lnTo>
                    <a:pt x="294" y="404"/>
                  </a:lnTo>
                  <a:lnTo>
                    <a:pt x="284" y="415"/>
                  </a:lnTo>
                  <a:lnTo>
                    <a:pt x="268" y="423"/>
                  </a:lnTo>
                  <a:lnTo>
                    <a:pt x="263" y="425"/>
                  </a:lnTo>
                  <a:lnTo>
                    <a:pt x="258" y="428"/>
                  </a:lnTo>
                  <a:lnTo>
                    <a:pt x="253" y="430"/>
                  </a:lnTo>
                  <a:lnTo>
                    <a:pt x="248" y="434"/>
                  </a:lnTo>
                  <a:lnTo>
                    <a:pt x="244" y="437"/>
                  </a:lnTo>
                  <a:lnTo>
                    <a:pt x="239" y="440"/>
                  </a:lnTo>
                  <a:lnTo>
                    <a:pt x="235" y="444"/>
                  </a:lnTo>
                  <a:lnTo>
                    <a:pt x="231" y="447"/>
                  </a:lnTo>
                  <a:lnTo>
                    <a:pt x="221" y="459"/>
                  </a:lnTo>
                  <a:lnTo>
                    <a:pt x="212" y="472"/>
                  </a:lnTo>
                  <a:lnTo>
                    <a:pt x="203" y="485"/>
                  </a:lnTo>
                  <a:lnTo>
                    <a:pt x="197" y="499"/>
                  </a:lnTo>
                  <a:lnTo>
                    <a:pt x="192" y="514"/>
                  </a:lnTo>
                  <a:lnTo>
                    <a:pt x="189" y="529"/>
                  </a:lnTo>
                  <a:lnTo>
                    <a:pt x="189" y="545"/>
                  </a:lnTo>
                  <a:lnTo>
                    <a:pt x="190" y="560"/>
                  </a:lnTo>
                  <a:lnTo>
                    <a:pt x="191" y="571"/>
                  </a:lnTo>
                  <a:lnTo>
                    <a:pt x="193" y="580"/>
                  </a:lnTo>
                  <a:lnTo>
                    <a:pt x="194" y="589"/>
                  </a:lnTo>
                  <a:lnTo>
                    <a:pt x="194" y="597"/>
                  </a:lnTo>
                  <a:lnTo>
                    <a:pt x="195" y="617"/>
                  </a:lnTo>
                  <a:lnTo>
                    <a:pt x="194" y="632"/>
                  </a:lnTo>
                  <a:lnTo>
                    <a:pt x="191" y="643"/>
                  </a:lnTo>
                  <a:lnTo>
                    <a:pt x="186" y="652"/>
                  </a:lnTo>
                  <a:lnTo>
                    <a:pt x="183" y="661"/>
                  </a:lnTo>
                  <a:lnTo>
                    <a:pt x="185" y="663"/>
                  </a:lnTo>
                  <a:lnTo>
                    <a:pt x="192" y="663"/>
                  </a:lnTo>
                  <a:lnTo>
                    <a:pt x="202" y="662"/>
                  </a:lnTo>
                  <a:lnTo>
                    <a:pt x="225" y="659"/>
                  </a:lnTo>
                  <a:lnTo>
                    <a:pt x="247" y="654"/>
                  </a:lnTo>
                  <a:lnTo>
                    <a:pt x="267" y="647"/>
                  </a:lnTo>
                  <a:lnTo>
                    <a:pt x="285" y="637"/>
                  </a:lnTo>
                  <a:lnTo>
                    <a:pt x="301" y="626"/>
                  </a:lnTo>
                  <a:lnTo>
                    <a:pt x="316" y="612"/>
                  </a:lnTo>
                  <a:lnTo>
                    <a:pt x="329" y="598"/>
                  </a:lnTo>
                  <a:lnTo>
                    <a:pt x="339" y="582"/>
                  </a:lnTo>
                  <a:lnTo>
                    <a:pt x="349" y="566"/>
                  </a:lnTo>
                  <a:lnTo>
                    <a:pt x="355" y="548"/>
                  </a:lnTo>
                  <a:lnTo>
                    <a:pt x="360" y="530"/>
                  </a:lnTo>
                  <a:lnTo>
                    <a:pt x="362" y="512"/>
                  </a:lnTo>
                  <a:lnTo>
                    <a:pt x="362" y="492"/>
                  </a:lnTo>
                  <a:lnTo>
                    <a:pt x="360" y="474"/>
                  </a:lnTo>
                  <a:lnTo>
                    <a:pt x="357" y="455"/>
                  </a:lnTo>
                  <a:lnTo>
                    <a:pt x="350" y="438"/>
                  </a:lnTo>
                  <a:lnTo>
                    <a:pt x="342" y="421"/>
                  </a:lnTo>
                  <a:lnTo>
                    <a:pt x="335" y="408"/>
                  </a:lnTo>
                  <a:lnTo>
                    <a:pt x="329" y="398"/>
                  </a:lnTo>
                  <a:lnTo>
                    <a:pt x="327" y="389"/>
                  </a:lnTo>
                  <a:lnTo>
                    <a:pt x="334" y="386"/>
                  </a:lnTo>
                  <a:lnTo>
                    <a:pt x="341" y="383"/>
                  </a:lnTo>
                  <a:lnTo>
                    <a:pt x="346" y="381"/>
                  </a:lnTo>
                  <a:lnTo>
                    <a:pt x="350" y="377"/>
                  </a:lnTo>
                  <a:lnTo>
                    <a:pt x="360" y="389"/>
                  </a:lnTo>
                  <a:lnTo>
                    <a:pt x="367" y="406"/>
                  </a:lnTo>
                  <a:lnTo>
                    <a:pt x="370" y="427"/>
                  </a:lnTo>
                  <a:lnTo>
                    <a:pt x="374" y="447"/>
                  </a:lnTo>
                  <a:lnTo>
                    <a:pt x="376" y="462"/>
                  </a:lnTo>
                  <a:lnTo>
                    <a:pt x="379" y="476"/>
                  </a:lnTo>
                  <a:lnTo>
                    <a:pt x="383" y="491"/>
                  </a:lnTo>
                  <a:lnTo>
                    <a:pt x="389" y="505"/>
                  </a:lnTo>
                  <a:lnTo>
                    <a:pt x="398" y="518"/>
                  </a:lnTo>
                  <a:lnTo>
                    <a:pt x="410" y="530"/>
                  </a:lnTo>
                  <a:lnTo>
                    <a:pt x="425" y="541"/>
                  </a:lnTo>
                  <a:lnTo>
                    <a:pt x="444" y="550"/>
                  </a:lnTo>
                  <a:lnTo>
                    <a:pt x="465" y="558"/>
                  </a:lnTo>
                  <a:lnTo>
                    <a:pt x="484" y="565"/>
                  </a:lnTo>
                  <a:lnTo>
                    <a:pt x="503" y="573"/>
                  </a:lnTo>
                  <a:lnTo>
                    <a:pt x="520" y="580"/>
                  </a:lnTo>
                  <a:lnTo>
                    <a:pt x="535" y="589"/>
                  </a:lnTo>
                  <a:lnTo>
                    <a:pt x="549" y="599"/>
                  </a:lnTo>
                  <a:lnTo>
                    <a:pt x="559" y="611"/>
                  </a:lnTo>
                  <a:lnTo>
                    <a:pt x="568" y="625"/>
                  </a:lnTo>
                  <a:lnTo>
                    <a:pt x="573" y="604"/>
                  </a:lnTo>
                  <a:lnTo>
                    <a:pt x="577" y="575"/>
                  </a:lnTo>
                  <a:lnTo>
                    <a:pt x="578" y="543"/>
                  </a:lnTo>
                  <a:lnTo>
                    <a:pt x="575" y="508"/>
                  </a:lnTo>
                  <a:lnTo>
                    <a:pt x="567" y="476"/>
                  </a:lnTo>
                  <a:lnTo>
                    <a:pt x="552" y="446"/>
                  </a:lnTo>
                  <a:lnTo>
                    <a:pt x="530" y="423"/>
                  </a:lnTo>
                  <a:lnTo>
                    <a:pt x="498" y="409"/>
                  </a:lnTo>
                  <a:lnTo>
                    <a:pt x="487" y="407"/>
                  </a:lnTo>
                  <a:lnTo>
                    <a:pt x="476" y="405"/>
                  </a:lnTo>
                  <a:lnTo>
                    <a:pt x="466" y="401"/>
                  </a:lnTo>
                  <a:lnTo>
                    <a:pt x="457" y="399"/>
                  </a:lnTo>
                  <a:lnTo>
                    <a:pt x="448" y="397"/>
                  </a:lnTo>
                  <a:lnTo>
                    <a:pt x="441" y="395"/>
                  </a:lnTo>
                  <a:lnTo>
                    <a:pt x="434" y="393"/>
                  </a:lnTo>
                  <a:lnTo>
                    <a:pt x="429" y="392"/>
                  </a:lnTo>
                  <a:lnTo>
                    <a:pt x="434" y="387"/>
                  </a:lnTo>
                  <a:lnTo>
                    <a:pt x="437" y="382"/>
                  </a:lnTo>
                  <a:lnTo>
                    <a:pt x="441" y="376"/>
                  </a:lnTo>
                  <a:lnTo>
                    <a:pt x="442" y="371"/>
                  </a:lnTo>
                  <a:lnTo>
                    <a:pt x="464" y="382"/>
                  </a:lnTo>
                  <a:lnTo>
                    <a:pt x="487" y="391"/>
                  </a:lnTo>
                  <a:lnTo>
                    <a:pt x="507" y="397"/>
                  </a:lnTo>
                  <a:lnTo>
                    <a:pt x="529" y="400"/>
                  </a:lnTo>
                  <a:lnTo>
                    <a:pt x="549" y="402"/>
                  </a:lnTo>
                  <a:lnTo>
                    <a:pt x="567" y="401"/>
                  </a:lnTo>
                  <a:lnTo>
                    <a:pt x="583" y="398"/>
                  </a:lnTo>
                  <a:lnTo>
                    <a:pt x="598" y="393"/>
                  </a:lnTo>
                  <a:lnTo>
                    <a:pt x="612" y="387"/>
                  </a:lnTo>
                  <a:lnTo>
                    <a:pt x="624" y="383"/>
                  </a:lnTo>
                  <a:lnTo>
                    <a:pt x="633" y="378"/>
                  </a:lnTo>
                  <a:lnTo>
                    <a:pt x="642" y="375"/>
                  </a:lnTo>
                  <a:lnTo>
                    <a:pt x="649" y="372"/>
                  </a:lnTo>
                  <a:lnTo>
                    <a:pt x="656" y="371"/>
                  </a:lnTo>
                  <a:lnTo>
                    <a:pt x="662" y="370"/>
                  </a:lnTo>
                  <a:lnTo>
                    <a:pt x="667" y="370"/>
                  </a:lnTo>
                  <a:lnTo>
                    <a:pt x="654" y="364"/>
                  </a:lnTo>
                  <a:lnTo>
                    <a:pt x="642" y="357"/>
                  </a:lnTo>
                  <a:lnTo>
                    <a:pt x="631" y="351"/>
                  </a:lnTo>
                  <a:lnTo>
                    <a:pt x="619" y="341"/>
                  </a:lnTo>
                  <a:lnTo>
                    <a:pt x="610" y="331"/>
                  </a:lnTo>
                  <a:lnTo>
                    <a:pt x="601" y="319"/>
                  </a:lnTo>
                  <a:lnTo>
                    <a:pt x="593" y="308"/>
                  </a:lnTo>
                  <a:lnTo>
                    <a:pt x="585" y="295"/>
                  </a:lnTo>
                  <a:lnTo>
                    <a:pt x="574" y="283"/>
                  </a:lnTo>
                  <a:lnTo>
                    <a:pt x="560" y="271"/>
                  </a:lnTo>
                  <a:lnTo>
                    <a:pt x="543" y="262"/>
                  </a:lnTo>
                  <a:lnTo>
                    <a:pt x="525" y="254"/>
                  </a:lnTo>
                  <a:lnTo>
                    <a:pt x="504" y="249"/>
                  </a:lnTo>
                  <a:lnTo>
                    <a:pt x="484" y="247"/>
                  </a:lnTo>
                  <a:lnTo>
                    <a:pt x="466" y="249"/>
                  </a:lnTo>
                  <a:lnTo>
                    <a:pt x="451" y="256"/>
                  </a:lnTo>
                  <a:lnTo>
                    <a:pt x="442" y="263"/>
                  </a:lnTo>
                  <a:lnTo>
                    <a:pt x="433" y="268"/>
                  </a:lnTo>
                  <a:lnTo>
                    <a:pt x="426" y="272"/>
                  </a:lnTo>
                  <a:lnTo>
                    <a:pt x="419" y="276"/>
                  </a:lnTo>
                  <a:lnTo>
                    <a:pt x="413" y="279"/>
                  </a:lnTo>
                  <a:lnTo>
                    <a:pt x="408" y="281"/>
                  </a:lnTo>
                  <a:lnTo>
                    <a:pt x="405" y="283"/>
                  </a:lnTo>
                  <a:lnTo>
                    <a:pt x="402" y="284"/>
                  </a:lnTo>
                  <a:lnTo>
                    <a:pt x="402" y="278"/>
                  </a:lnTo>
                  <a:lnTo>
                    <a:pt x="402" y="271"/>
                  </a:lnTo>
                  <a:lnTo>
                    <a:pt x="400" y="263"/>
                  </a:lnTo>
                  <a:lnTo>
                    <a:pt x="398" y="258"/>
                  </a:lnTo>
                  <a:lnTo>
                    <a:pt x="404" y="255"/>
                  </a:lnTo>
                  <a:lnTo>
                    <a:pt x="410" y="251"/>
                  </a:lnTo>
                  <a:lnTo>
                    <a:pt x="414" y="250"/>
                  </a:lnTo>
                  <a:lnTo>
                    <a:pt x="420" y="249"/>
                  </a:lnTo>
                  <a:lnTo>
                    <a:pt x="426" y="249"/>
                  </a:lnTo>
                  <a:lnTo>
                    <a:pt x="431" y="248"/>
                  </a:lnTo>
                  <a:lnTo>
                    <a:pt x="438" y="246"/>
                  </a:lnTo>
                  <a:lnTo>
                    <a:pt x="444" y="243"/>
                  </a:lnTo>
                  <a:lnTo>
                    <a:pt x="459" y="232"/>
                  </a:lnTo>
                  <a:lnTo>
                    <a:pt x="472" y="215"/>
                  </a:lnTo>
                  <a:lnTo>
                    <a:pt x="482" y="194"/>
                  </a:lnTo>
                  <a:lnTo>
                    <a:pt x="489" y="172"/>
                  </a:lnTo>
                  <a:lnTo>
                    <a:pt x="495" y="149"/>
                  </a:lnTo>
                  <a:lnTo>
                    <a:pt x="496" y="127"/>
                  </a:lnTo>
                  <a:lnTo>
                    <a:pt x="495" y="109"/>
                  </a:lnTo>
                  <a:lnTo>
                    <a:pt x="489" y="94"/>
                  </a:lnTo>
                  <a:lnTo>
                    <a:pt x="480" y="71"/>
                  </a:lnTo>
                  <a:lnTo>
                    <a:pt x="474" y="44"/>
                  </a:lnTo>
                  <a:lnTo>
                    <a:pt x="473" y="20"/>
                  </a:lnTo>
                  <a:lnTo>
                    <a:pt x="475" y="0"/>
                  </a:lnTo>
                  <a:lnTo>
                    <a:pt x="465" y="15"/>
                  </a:lnTo>
                  <a:lnTo>
                    <a:pt x="454" y="28"/>
                  </a:lnTo>
                  <a:lnTo>
                    <a:pt x="444" y="39"/>
                  </a:lnTo>
                  <a:lnTo>
                    <a:pt x="433" y="50"/>
                  </a:lnTo>
                  <a:lnTo>
                    <a:pt x="421" y="59"/>
                  </a:lnTo>
                  <a:lnTo>
                    <a:pt x="411" y="66"/>
                  </a:lnTo>
                  <a:lnTo>
                    <a:pt x="400" y="71"/>
                  </a:lnTo>
                  <a:lnTo>
                    <a:pt x="390" y="74"/>
                  </a:lnTo>
                  <a:lnTo>
                    <a:pt x="370" y="82"/>
                  </a:lnTo>
                  <a:lnTo>
                    <a:pt x="353" y="96"/>
                  </a:lnTo>
                  <a:lnTo>
                    <a:pt x="336" y="113"/>
                  </a:lnTo>
                  <a:lnTo>
                    <a:pt x="323" y="135"/>
                  </a:lnTo>
                  <a:lnTo>
                    <a:pt x="313" y="159"/>
                  </a:lnTo>
                  <a:lnTo>
                    <a:pt x="308" y="186"/>
                  </a:lnTo>
                  <a:lnTo>
                    <a:pt x="309" y="213"/>
                  </a:lnTo>
                  <a:lnTo>
                    <a:pt x="316" y="242"/>
                  </a:lnTo>
                  <a:lnTo>
                    <a:pt x="311" y="241"/>
                  </a:lnTo>
                  <a:lnTo>
                    <a:pt x="304" y="240"/>
                  </a:lnTo>
                  <a:lnTo>
                    <a:pt x="297" y="241"/>
                  </a:lnTo>
                  <a:lnTo>
                    <a:pt x="291" y="242"/>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8" name="Freeform 641">
              <a:extLst>
                <a:ext uri="{FF2B5EF4-FFF2-40B4-BE49-F238E27FC236}">
                  <a16:creationId xmlns:a16="http://schemas.microsoft.com/office/drawing/2014/main" id="{4F949537-A529-4789-BF0C-C1908E7863F7}"/>
                </a:ext>
              </a:extLst>
            </p:cNvPr>
            <p:cNvSpPr>
              <a:spLocks/>
            </p:cNvSpPr>
            <p:nvPr/>
          </p:nvSpPr>
          <p:spPr bwMode="auto">
            <a:xfrm>
              <a:off x="2208" y="973"/>
              <a:ext cx="102" cy="143"/>
            </a:xfrm>
            <a:custGeom>
              <a:avLst/>
              <a:gdLst>
                <a:gd name="T0" fmla="*/ 4 w 204"/>
                <a:gd name="T1" fmla="*/ 1 h 287"/>
                <a:gd name="T2" fmla="*/ 3 w 204"/>
                <a:gd name="T3" fmla="*/ 1 h 287"/>
                <a:gd name="T4" fmla="*/ 3 w 204"/>
                <a:gd name="T5" fmla="*/ 2 h 287"/>
                <a:gd name="T6" fmla="*/ 3 w 204"/>
                <a:gd name="T7" fmla="*/ 2 h 287"/>
                <a:gd name="T8" fmla="*/ 3 w 204"/>
                <a:gd name="T9" fmla="*/ 2 h 287"/>
                <a:gd name="T10" fmla="*/ 3 w 204"/>
                <a:gd name="T11" fmla="*/ 2 h 287"/>
                <a:gd name="T12" fmla="*/ 3 w 204"/>
                <a:gd name="T13" fmla="*/ 2 h 287"/>
                <a:gd name="T14" fmla="*/ 3 w 204"/>
                <a:gd name="T15" fmla="*/ 3 h 287"/>
                <a:gd name="T16" fmla="*/ 2 w 204"/>
                <a:gd name="T17" fmla="*/ 3 h 287"/>
                <a:gd name="T18" fmla="*/ 2 w 204"/>
                <a:gd name="T19" fmla="*/ 3 h 287"/>
                <a:gd name="T20" fmla="*/ 2 w 204"/>
                <a:gd name="T21" fmla="*/ 3 h 287"/>
                <a:gd name="T22" fmla="*/ 2 w 204"/>
                <a:gd name="T23" fmla="*/ 3 h 287"/>
                <a:gd name="T24" fmla="*/ 2 w 204"/>
                <a:gd name="T25" fmla="*/ 3 h 287"/>
                <a:gd name="T26" fmla="*/ 2 w 204"/>
                <a:gd name="T27" fmla="*/ 3 h 287"/>
                <a:gd name="T28" fmla="*/ 2 w 204"/>
                <a:gd name="T29" fmla="*/ 4 h 287"/>
                <a:gd name="T30" fmla="*/ 2 w 204"/>
                <a:gd name="T31" fmla="*/ 4 h 287"/>
                <a:gd name="T32" fmla="*/ 3 w 204"/>
                <a:gd name="T33" fmla="*/ 4 h 287"/>
                <a:gd name="T34" fmla="*/ 2 w 204"/>
                <a:gd name="T35" fmla="*/ 4 h 287"/>
                <a:gd name="T36" fmla="*/ 2 w 204"/>
                <a:gd name="T37" fmla="*/ 4 h 287"/>
                <a:gd name="T38" fmla="*/ 2 w 204"/>
                <a:gd name="T39" fmla="*/ 4 h 287"/>
                <a:gd name="T40" fmla="*/ 2 w 204"/>
                <a:gd name="T41" fmla="*/ 4 h 287"/>
                <a:gd name="T42" fmla="*/ 2 w 204"/>
                <a:gd name="T43" fmla="*/ 4 h 287"/>
                <a:gd name="T44" fmla="*/ 2 w 204"/>
                <a:gd name="T45" fmla="*/ 3 h 287"/>
                <a:gd name="T46" fmla="*/ 2 w 204"/>
                <a:gd name="T47" fmla="*/ 3 h 287"/>
                <a:gd name="T48" fmla="*/ 2 w 204"/>
                <a:gd name="T49" fmla="*/ 3 h 287"/>
                <a:gd name="T50" fmla="*/ 2 w 204"/>
                <a:gd name="T51" fmla="*/ 2 h 287"/>
                <a:gd name="T52" fmla="*/ 1 w 204"/>
                <a:gd name="T53" fmla="*/ 2 h 287"/>
                <a:gd name="T54" fmla="*/ 1 w 204"/>
                <a:gd name="T55" fmla="*/ 2 h 287"/>
                <a:gd name="T56" fmla="*/ 1 w 204"/>
                <a:gd name="T57" fmla="*/ 2 h 287"/>
                <a:gd name="T58" fmla="*/ 1 w 204"/>
                <a:gd name="T59" fmla="*/ 2 h 287"/>
                <a:gd name="T60" fmla="*/ 1 w 204"/>
                <a:gd name="T61" fmla="*/ 1 h 287"/>
                <a:gd name="T62" fmla="*/ 1 w 204"/>
                <a:gd name="T63" fmla="*/ 1 h 287"/>
                <a:gd name="T64" fmla="*/ 0 w 204"/>
                <a:gd name="T65" fmla="*/ 1 h 287"/>
                <a:gd name="T66" fmla="*/ 1 w 204"/>
                <a:gd name="T67" fmla="*/ 1 h 287"/>
                <a:gd name="T68" fmla="*/ 1 w 204"/>
                <a:gd name="T69" fmla="*/ 1 h 287"/>
                <a:gd name="T70" fmla="*/ 1 w 204"/>
                <a:gd name="T71" fmla="*/ 1 h 287"/>
                <a:gd name="T72" fmla="*/ 1 w 204"/>
                <a:gd name="T73" fmla="*/ 0 h 287"/>
                <a:gd name="T74" fmla="*/ 1 w 204"/>
                <a:gd name="T75" fmla="*/ 0 h 287"/>
                <a:gd name="T76" fmla="*/ 1 w 204"/>
                <a:gd name="T77" fmla="*/ 0 h 287"/>
                <a:gd name="T78" fmla="*/ 1 w 204"/>
                <a:gd name="T79" fmla="*/ 0 h 287"/>
                <a:gd name="T80" fmla="*/ 1 w 204"/>
                <a:gd name="T81" fmla="*/ 0 h 287"/>
                <a:gd name="T82" fmla="*/ 1 w 204"/>
                <a:gd name="T83" fmla="*/ 0 h 287"/>
                <a:gd name="T84" fmla="*/ 1 w 204"/>
                <a:gd name="T85" fmla="*/ 0 h 287"/>
                <a:gd name="T86" fmla="*/ 1 w 204"/>
                <a:gd name="T87" fmla="*/ 0 h 287"/>
                <a:gd name="T88" fmla="*/ 1 w 204"/>
                <a:gd name="T89" fmla="*/ 0 h 287"/>
                <a:gd name="T90" fmla="*/ 2 w 204"/>
                <a:gd name="T91" fmla="*/ 0 h 287"/>
                <a:gd name="T92" fmla="*/ 2 w 204"/>
                <a:gd name="T93" fmla="*/ 0 h 287"/>
                <a:gd name="T94" fmla="*/ 2 w 204"/>
                <a:gd name="T95" fmla="*/ 0 h 287"/>
                <a:gd name="T96" fmla="*/ 2 w 204"/>
                <a:gd name="T97" fmla="*/ 0 h 287"/>
                <a:gd name="T98" fmla="*/ 2 w 204"/>
                <a:gd name="T99" fmla="*/ 0 h 287"/>
                <a:gd name="T100" fmla="*/ 2 w 204"/>
                <a:gd name="T101" fmla="*/ 1 h 287"/>
                <a:gd name="T102" fmla="*/ 3 w 204"/>
                <a:gd name="T103" fmla="*/ 1 h 287"/>
                <a:gd name="T104" fmla="*/ 3 w 204"/>
                <a:gd name="T105" fmla="*/ 1 h 287"/>
                <a:gd name="T106" fmla="*/ 3 w 204"/>
                <a:gd name="T107" fmla="*/ 1 h 287"/>
                <a:gd name="T108" fmla="*/ 3 w 204"/>
                <a:gd name="T109" fmla="*/ 1 h 287"/>
                <a:gd name="T110" fmla="*/ 3 w 204"/>
                <a:gd name="T111" fmla="*/ 1 h 287"/>
                <a:gd name="T112" fmla="*/ 4 w 204"/>
                <a:gd name="T113" fmla="*/ 1 h 2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4" h="287">
                  <a:moveTo>
                    <a:pt x="204" y="119"/>
                  </a:moveTo>
                  <a:lnTo>
                    <a:pt x="191" y="124"/>
                  </a:lnTo>
                  <a:lnTo>
                    <a:pt x="179" y="132"/>
                  </a:lnTo>
                  <a:lnTo>
                    <a:pt x="167" y="141"/>
                  </a:lnTo>
                  <a:lnTo>
                    <a:pt x="156" y="151"/>
                  </a:lnTo>
                  <a:lnTo>
                    <a:pt x="146" y="164"/>
                  </a:lnTo>
                  <a:lnTo>
                    <a:pt x="137" y="179"/>
                  </a:lnTo>
                  <a:lnTo>
                    <a:pt x="130" y="194"/>
                  </a:lnTo>
                  <a:lnTo>
                    <a:pt x="126" y="211"/>
                  </a:lnTo>
                  <a:lnTo>
                    <a:pt x="125" y="217"/>
                  </a:lnTo>
                  <a:lnTo>
                    <a:pt x="123" y="222"/>
                  </a:lnTo>
                  <a:lnTo>
                    <a:pt x="122" y="227"/>
                  </a:lnTo>
                  <a:lnTo>
                    <a:pt x="122" y="233"/>
                  </a:lnTo>
                  <a:lnTo>
                    <a:pt x="122" y="246"/>
                  </a:lnTo>
                  <a:lnTo>
                    <a:pt x="123" y="260"/>
                  </a:lnTo>
                  <a:lnTo>
                    <a:pt x="126" y="273"/>
                  </a:lnTo>
                  <a:lnTo>
                    <a:pt x="130" y="287"/>
                  </a:lnTo>
                  <a:lnTo>
                    <a:pt x="125" y="286"/>
                  </a:lnTo>
                  <a:lnTo>
                    <a:pt x="118" y="285"/>
                  </a:lnTo>
                  <a:lnTo>
                    <a:pt x="111" y="286"/>
                  </a:lnTo>
                  <a:lnTo>
                    <a:pt x="105" y="287"/>
                  </a:lnTo>
                  <a:lnTo>
                    <a:pt x="103" y="265"/>
                  </a:lnTo>
                  <a:lnTo>
                    <a:pt x="98" y="242"/>
                  </a:lnTo>
                  <a:lnTo>
                    <a:pt x="89" y="220"/>
                  </a:lnTo>
                  <a:lnTo>
                    <a:pt x="79" y="200"/>
                  </a:lnTo>
                  <a:lnTo>
                    <a:pt x="65" y="181"/>
                  </a:lnTo>
                  <a:lnTo>
                    <a:pt x="50" y="166"/>
                  </a:lnTo>
                  <a:lnTo>
                    <a:pt x="34" y="156"/>
                  </a:lnTo>
                  <a:lnTo>
                    <a:pt x="16" y="149"/>
                  </a:lnTo>
                  <a:lnTo>
                    <a:pt x="19" y="135"/>
                  </a:lnTo>
                  <a:lnTo>
                    <a:pt x="17" y="121"/>
                  </a:lnTo>
                  <a:lnTo>
                    <a:pt x="12" y="110"/>
                  </a:lnTo>
                  <a:lnTo>
                    <a:pt x="0" y="103"/>
                  </a:lnTo>
                  <a:lnTo>
                    <a:pt x="6" y="95"/>
                  </a:lnTo>
                  <a:lnTo>
                    <a:pt x="13" y="83"/>
                  </a:lnTo>
                  <a:lnTo>
                    <a:pt x="19" y="69"/>
                  </a:lnTo>
                  <a:lnTo>
                    <a:pt x="23" y="54"/>
                  </a:lnTo>
                  <a:lnTo>
                    <a:pt x="27" y="40"/>
                  </a:lnTo>
                  <a:lnTo>
                    <a:pt x="27" y="26"/>
                  </a:lnTo>
                  <a:lnTo>
                    <a:pt x="24" y="12"/>
                  </a:lnTo>
                  <a:lnTo>
                    <a:pt x="19" y="0"/>
                  </a:lnTo>
                  <a:lnTo>
                    <a:pt x="28" y="8"/>
                  </a:lnTo>
                  <a:lnTo>
                    <a:pt x="38" y="18"/>
                  </a:lnTo>
                  <a:lnTo>
                    <a:pt x="49" y="27"/>
                  </a:lnTo>
                  <a:lnTo>
                    <a:pt x="61" y="34"/>
                  </a:lnTo>
                  <a:lnTo>
                    <a:pt x="74" y="41"/>
                  </a:lnTo>
                  <a:lnTo>
                    <a:pt x="90" y="45"/>
                  </a:lnTo>
                  <a:lnTo>
                    <a:pt x="106" y="46"/>
                  </a:lnTo>
                  <a:lnTo>
                    <a:pt x="126" y="45"/>
                  </a:lnTo>
                  <a:lnTo>
                    <a:pt x="126" y="59"/>
                  </a:lnTo>
                  <a:lnTo>
                    <a:pt x="127" y="74"/>
                  </a:lnTo>
                  <a:lnTo>
                    <a:pt x="130" y="89"/>
                  </a:lnTo>
                  <a:lnTo>
                    <a:pt x="136" y="103"/>
                  </a:lnTo>
                  <a:lnTo>
                    <a:pt x="146" y="114"/>
                  </a:lnTo>
                  <a:lnTo>
                    <a:pt x="160" y="121"/>
                  </a:lnTo>
                  <a:lnTo>
                    <a:pt x="180" y="124"/>
                  </a:lnTo>
                  <a:lnTo>
                    <a:pt x="204" y="11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29" name="Freeform 642">
              <a:extLst>
                <a:ext uri="{FF2B5EF4-FFF2-40B4-BE49-F238E27FC236}">
                  <a16:creationId xmlns:a16="http://schemas.microsoft.com/office/drawing/2014/main" id="{9127DACC-817C-489F-8ABC-614CC94E16D2}"/>
                </a:ext>
              </a:extLst>
            </p:cNvPr>
            <p:cNvSpPr>
              <a:spLocks/>
            </p:cNvSpPr>
            <p:nvPr/>
          </p:nvSpPr>
          <p:spPr bwMode="auto">
            <a:xfrm>
              <a:off x="2117" y="1212"/>
              <a:ext cx="114" cy="134"/>
            </a:xfrm>
            <a:custGeom>
              <a:avLst/>
              <a:gdLst>
                <a:gd name="T0" fmla="*/ 2 w 228"/>
                <a:gd name="T1" fmla="*/ 1 h 267"/>
                <a:gd name="T2" fmla="*/ 2 w 228"/>
                <a:gd name="T3" fmla="*/ 1 h 267"/>
                <a:gd name="T4" fmla="*/ 2 w 228"/>
                <a:gd name="T5" fmla="*/ 1 h 267"/>
                <a:gd name="T6" fmla="*/ 2 w 228"/>
                <a:gd name="T7" fmla="*/ 1 h 267"/>
                <a:gd name="T8" fmla="*/ 3 w 228"/>
                <a:gd name="T9" fmla="*/ 1 h 267"/>
                <a:gd name="T10" fmla="*/ 3 w 228"/>
                <a:gd name="T11" fmla="*/ 1 h 267"/>
                <a:gd name="T12" fmla="*/ 3 w 228"/>
                <a:gd name="T13" fmla="*/ 1 h 267"/>
                <a:gd name="T14" fmla="*/ 3 w 228"/>
                <a:gd name="T15" fmla="*/ 1 h 267"/>
                <a:gd name="T16" fmla="*/ 4 w 228"/>
                <a:gd name="T17" fmla="*/ 1 h 267"/>
                <a:gd name="T18" fmla="*/ 4 w 228"/>
                <a:gd name="T19" fmla="*/ 1 h 267"/>
                <a:gd name="T20" fmla="*/ 4 w 228"/>
                <a:gd name="T21" fmla="*/ 1 h 267"/>
                <a:gd name="T22" fmla="*/ 4 w 228"/>
                <a:gd name="T23" fmla="*/ 1 h 267"/>
                <a:gd name="T24" fmla="*/ 4 w 228"/>
                <a:gd name="T25" fmla="*/ 1 h 267"/>
                <a:gd name="T26" fmla="*/ 4 w 228"/>
                <a:gd name="T27" fmla="*/ 1 h 267"/>
                <a:gd name="T28" fmla="*/ 3 w 228"/>
                <a:gd name="T29" fmla="*/ 2 h 267"/>
                <a:gd name="T30" fmla="*/ 3 w 228"/>
                <a:gd name="T31" fmla="*/ 2 h 267"/>
                <a:gd name="T32" fmla="*/ 3 w 228"/>
                <a:gd name="T33" fmla="*/ 3 h 267"/>
                <a:gd name="T34" fmla="*/ 3 w 228"/>
                <a:gd name="T35" fmla="*/ 3 h 267"/>
                <a:gd name="T36" fmla="*/ 3 w 228"/>
                <a:gd name="T37" fmla="*/ 3 h 267"/>
                <a:gd name="T38" fmla="*/ 3 w 228"/>
                <a:gd name="T39" fmla="*/ 3 h 267"/>
                <a:gd name="T40" fmla="*/ 3 w 228"/>
                <a:gd name="T41" fmla="*/ 3 h 267"/>
                <a:gd name="T42" fmla="*/ 3 w 228"/>
                <a:gd name="T43" fmla="*/ 4 h 267"/>
                <a:gd name="T44" fmla="*/ 3 w 228"/>
                <a:gd name="T45" fmla="*/ 4 h 267"/>
                <a:gd name="T46" fmla="*/ 2 w 228"/>
                <a:gd name="T47" fmla="*/ 4 h 267"/>
                <a:gd name="T48" fmla="*/ 2 w 228"/>
                <a:gd name="T49" fmla="*/ 4 h 267"/>
                <a:gd name="T50" fmla="*/ 1 w 228"/>
                <a:gd name="T51" fmla="*/ 4 h 267"/>
                <a:gd name="T52" fmla="*/ 1 w 228"/>
                <a:gd name="T53" fmla="*/ 4 h 267"/>
                <a:gd name="T54" fmla="*/ 1 w 228"/>
                <a:gd name="T55" fmla="*/ 4 h 267"/>
                <a:gd name="T56" fmla="*/ 1 w 228"/>
                <a:gd name="T57" fmla="*/ 4 h 267"/>
                <a:gd name="T58" fmla="*/ 1 w 228"/>
                <a:gd name="T59" fmla="*/ 3 h 267"/>
                <a:gd name="T60" fmla="*/ 1 w 228"/>
                <a:gd name="T61" fmla="*/ 3 h 267"/>
                <a:gd name="T62" fmla="*/ 1 w 228"/>
                <a:gd name="T63" fmla="*/ 2 h 267"/>
                <a:gd name="T64" fmla="*/ 1 w 228"/>
                <a:gd name="T65" fmla="*/ 2 h 267"/>
                <a:gd name="T66" fmla="*/ 1 w 228"/>
                <a:gd name="T67" fmla="*/ 2 h 267"/>
                <a:gd name="T68" fmla="*/ 1 w 228"/>
                <a:gd name="T69" fmla="*/ 2 h 267"/>
                <a:gd name="T70" fmla="*/ 2 w 228"/>
                <a:gd name="T71" fmla="*/ 1 h 2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8" h="267">
                  <a:moveTo>
                    <a:pt x="76" y="52"/>
                  </a:moveTo>
                  <a:lnTo>
                    <a:pt x="83" y="53"/>
                  </a:lnTo>
                  <a:lnTo>
                    <a:pt x="89" y="54"/>
                  </a:lnTo>
                  <a:lnTo>
                    <a:pt x="96" y="55"/>
                  </a:lnTo>
                  <a:lnTo>
                    <a:pt x="103" y="55"/>
                  </a:lnTo>
                  <a:lnTo>
                    <a:pt x="110" y="56"/>
                  </a:lnTo>
                  <a:lnTo>
                    <a:pt x="116" y="56"/>
                  </a:lnTo>
                  <a:lnTo>
                    <a:pt x="125" y="56"/>
                  </a:lnTo>
                  <a:lnTo>
                    <a:pt x="131" y="56"/>
                  </a:lnTo>
                  <a:lnTo>
                    <a:pt x="139" y="56"/>
                  </a:lnTo>
                  <a:lnTo>
                    <a:pt x="146" y="55"/>
                  </a:lnTo>
                  <a:lnTo>
                    <a:pt x="153" y="53"/>
                  </a:lnTo>
                  <a:lnTo>
                    <a:pt x="161" y="52"/>
                  </a:lnTo>
                  <a:lnTo>
                    <a:pt x="171" y="48"/>
                  </a:lnTo>
                  <a:lnTo>
                    <a:pt x="180" y="45"/>
                  </a:lnTo>
                  <a:lnTo>
                    <a:pt x="188" y="39"/>
                  </a:lnTo>
                  <a:lnTo>
                    <a:pt x="196" y="33"/>
                  </a:lnTo>
                  <a:lnTo>
                    <a:pt x="204" y="26"/>
                  </a:lnTo>
                  <a:lnTo>
                    <a:pt x="212" y="19"/>
                  </a:lnTo>
                  <a:lnTo>
                    <a:pt x="220" y="10"/>
                  </a:lnTo>
                  <a:lnTo>
                    <a:pt x="227" y="0"/>
                  </a:lnTo>
                  <a:lnTo>
                    <a:pt x="228" y="3"/>
                  </a:lnTo>
                  <a:lnTo>
                    <a:pt x="228" y="5"/>
                  </a:lnTo>
                  <a:lnTo>
                    <a:pt x="228" y="9"/>
                  </a:lnTo>
                  <a:lnTo>
                    <a:pt x="228" y="12"/>
                  </a:lnTo>
                  <a:lnTo>
                    <a:pt x="218" y="24"/>
                  </a:lnTo>
                  <a:lnTo>
                    <a:pt x="209" y="37"/>
                  </a:lnTo>
                  <a:lnTo>
                    <a:pt x="200" y="50"/>
                  </a:lnTo>
                  <a:lnTo>
                    <a:pt x="194" y="64"/>
                  </a:lnTo>
                  <a:lnTo>
                    <a:pt x="189" y="79"/>
                  </a:lnTo>
                  <a:lnTo>
                    <a:pt x="186" y="94"/>
                  </a:lnTo>
                  <a:lnTo>
                    <a:pt x="186" y="110"/>
                  </a:lnTo>
                  <a:lnTo>
                    <a:pt x="187" y="125"/>
                  </a:lnTo>
                  <a:lnTo>
                    <a:pt x="188" y="136"/>
                  </a:lnTo>
                  <a:lnTo>
                    <a:pt x="190" y="145"/>
                  </a:lnTo>
                  <a:lnTo>
                    <a:pt x="191" y="154"/>
                  </a:lnTo>
                  <a:lnTo>
                    <a:pt x="191" y="162"/>
                  </a:lnTo>
                  <a:lnTo>
                    <a:pt x="184" y="161"/>
                  </a:lnTo>
                  <a:lnTo>
                    <a:pt x="176" y="164"/>
                  </a:lnTo>
                  <a:lnTo>
                    <a:pt x="167" y="169"/>
                  </a:lnTo>
                  <a:lnTo>
                    <a:pt x="158" y="178"/>
                  </a:lnTo>
                  <a:lnTo>
                    <a:pt x="150" y="191"/>
                  </a:lnTo>
                  <a:lnTo>
                    <a:pt x="144" y="206"/>
                  </a:lnTo>
                  <a:lnTo>
                    <a:pt x="141" y="226"/>
                  </a:lnTo>
                  <a:lnTo>
                    <a:pt x="142" y="247"/>
                  </a:lnTo>
                  <a:lnTo>
                    <a:pt x="133" y="239"/>
                  </a:lnTo>
                  <a:lnTo>
                    <a:pt x="119" y="235"/>
                  </a:lnTo>
                  <a:lnTo>
                    <a:pt x="104" y="231"/>
                  </a:lnTo>
                  <a:lnTo>
                    <a:pt x="88" y="231"/>
                  </a:lnTo>
                  <a:lnTo>
                    <a:pt x="73" y="235"/>
                  </a:lnTo>
                  <a:lnTo>
                    <a:pt x="59" y="242"/>
                  </a:lnTo>
                  <a:lnTo>
                    <a:pt x="47" y="252"/>
                  </a:lnTo>
                  <a:lnTo>
                    <a:pt x="40" y="267"/>
                  </a:lnTo>
                  <a:lnTo>
                    <a:pt x="40" y="253"/>
                  </a:lnTo>
                  <a:lnTo>
                    <a:pt x="39" y="238"/>
                  </a:lnTo>
                  <a:lnTo>
                    <a:pt x="37" y="223"/>
                  </a:lnTo>
                  <a:lnTo>
                    <a:pt x="32" y="208"/>
                  </a:lnTo>
                  <a:lnTo>
                    <a:pt x="28" y="194"/>
                  </a:lnTo>
                  <a:lnTo>
                    <a:pt x="20" y="182"/>
                  </a:lnTo>
                  <a:lnTo>
                    <a:pt x="12" y="174"/>
                  </a:lnTo>
                  <a:lnTo>
                    <a:pt x="0" y="170"/>
                  </a:lnTo>
                  <a:lnTo>
                    <a:pt x="13" y="152"/>
                  </a:lnTo>
                  <a:lnTo>
                    <a:pt x="21" y="130"/>
                  </a:lnTo>
                  <a:lnTo>
                    <a:pt x="23" y="109"/>
                  </a:lnTo>
                  <a:lnTo>
                    <a:pt x="19" y="95"/>
                  </a:lnTo>
                  <a:lnTo>
                    <a:pt x="28" y="93"/>
                  </a:lnTo>
                  <a:lnTo>
                    <a:pt x="36" y="90"/>
                  </a:lnTo>
                  <a:lnTo>
                    <a:pt x="45" y="85"/>
                  </a:lnTo>
                  <a:lnTo>
                    <a:pt x="53" y="80"/>
                  </a:lnTo>
                  <a:lnTo>
                    <a:pt x="61" y="75"/>
                  </a:lnTo>
                  <a:lnTo>
                    <a:pt x="67" y="68"/>
                  </a:lnTo>
                  <a:lnTo>
                    <a:pt x="73" y="61"/>
                  </a:lnTo>
                  <a:lnTo>
                    <a:pt x="76" y="52"/>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0" name="Freeform 643">
              <a:extLst>
                <a:ext uri="{FF2B5EF4-FFF2-40B4-BE49-F238E27FC236}">
                  <a16:creationId xmlns:a16="http://schemas.microsoft.com/office/drawing/2014/main" id="{352D3791-44EA-4A63-987C-718B5ADD171D}"/>
                </a:ext>
              </a:extLst>
            </p:cNvPr>
            <p:cNvSpPr>
              <a:spLocks/>
            </p:cNvSpPr>
            <p:nvPr/>
          </p:nvSpPr>
          <p:spPr bwMode="auto">
            <a:xfrm>
              <a:off x="2213" y="989"/>
              <a:ext cx="72" cy="100"/>
            </a:xfrm>
            <a:custGeom>
              <a:avLst/>
              <a:gdLst>
                <a:gd name="T0" fmla="*/ 2 w 142"/>
                <a:gd name="T1" fmla="*/ 3 h 200"/>
                <a:gd name="T2" fmla="*/ 2 w 142"/>
                <a:gd name="T3" fmla="*/ 4 h 200"/>
                <a:gd name="T4" fmla="*/ 2 w 142"/>
                <a:gd name="T5" fmla="*/ 3 h 200"/>
                <a:gd name="T6" fmla="*/ 2 w 142"/>
                <a:gd name="T7" fmla="*/ 3 h 200"/>
                <a:gd name="T8" fmla="*/ 2 w 142"/>
                <a:gd name="T9" fmla="*/ 3 h 200"/>
                <a:gd name="T10" fmla="*/ 2 w 142"/>
                <a:gd name="T11" fmla="*/ 3 h 200"/>
                <a:gd name="T12" fmla="*/ 1 w 142"/>
                <a:gd name="T13" fmla="*/ 3 h 200"/>
                <a:gd name="T14" fmla="*/ 1 w 142"/>
                <a:gd name="T15" fmla="*/ 3 h 200"/>
                <a:gd name="T16" fmla="*/ 1 w 142"/>
                <a:gd name="T17" fmla="*/ 3 h 200"/>
                <a:gd name="T18" fmla="*/ 1 w 142"/>
                <a:gd name="T19" fmla="*/ 3 h 200"/>
                <a:gd name="T20" fmla="*/ 1 w 142"/>
                <a:gd name="T21" fmla="*/ 3 h 200"/>
                <a:gd name="T22" fmla="*/ 1 w 142"/>
                <a:gd name="T23" fmla="*/ 3 h 200"/>
                <a:gd name="T24" fmla="*/ 2 w 142"/>
                <a:gd name="T25" fmla="*/ 3 h 200"/>
                <a:gd name="T26" fmla="*/ 2 w 142"/>
                <a:gd name="T27" fmla="*/ 3 h 200"/>
                <a:gd name="T28" fmla="*/ 2 w 142"/>
                <a:gd name="T29" fmla="*/ 2 h 200"/>
                <a:gd name="T30" fmla="*/ 2 w 142"/>
                <a:gd name="T31" fmla="*/ 2 h 200"/>
                <a:gd name="T32" fmla="*/ 1 w 142"/>
                <a:gd name="T33" fmla="*/ 2 h 200"/>
                <a:gd name="T34" fmla="*/ 1 w 142"/>
                <a:gd name="T35" fmla="*/ 2 h 200"/>
                <a:gd name="T36" fmla="*/ 1 w 142"/>
                <a:gd name="T37" fmla="*/ 2 h 200"/>
                <a:gd name="T38" fmla="*/ 1 w 142"/>
                <a:gd name="T39" fmla="*/ 2 h 200"/>
                <a:gd name="T40" fmla="*/ 1 w 142"/>
                <a:gd name="T41" fmla="*/ 2 h 200"/>
                <a:gd name="T42" fmla="*/ 1 w 142"/>
                <a:gd name="T43" fmla="*/ 1 h 200"/>
                <a:gd name="T44" fmla="*/ 1 w 142"/>
                <a:gd name="T45" fmla="*/ 2 h 200"/>
                <a:gd name="T46" fmla="*/ 1 w 142"/>
                <a:gd name="T47" fmla="*/ 2 h 200"/>
                <a:gd name="T48" fmla="*/ 1 w 142"/>
                <a:gd name="T49" fmla="*/ 2 h 200"/>
                <a:gd name="T50" fmla="*/ 1 w 142"/>
                <a:gd name="T51" fmla="*/ 2 h 200"/>
                <a:gd name="T52" fmla="*/ 2 w 142"/>
                <a:gd name="T53" fmla="*/ 2 h 200"/>
                <a:gd name="T54" fmla="*/ 1 w 142"/>
                <a:gd name="T55" fmla="*/ 1 h 200"/>
                <a:gd name="T56" fmla="*/ 1 w 142"/>
                <a:gd name="T57" fmla="*/ 1 h 200"/>
                <a:gd name="T58" fmla="*/ 1 w 142"/>
                <a:gd name="T59" fmla="*/ 1 h 200"/>
                <a:gd name="T60" fmla="*/ 1 w 142"/>
                <a:gd name="T61" fmla="*/ 1 h 200"/>
                <a:gd name="T62" fmla="*/ 1 w 142"/>
                <a:gd name="T63" fmla="*/ 1 h 200"/>
                <a:gd name="T64" fmla="*/ 1 w 142"/>
                <a:gd name="T65" fmla="*/ 1 h 200"/>
                <a:gd name="T66" fmla="*/ 1 w 142"/>
                <a:gd name="T67" fmla="*/ 1 h 200"/>
                <a:gd name="T68" fmla="*/ 2 w 142"/>
                <a:gd name="T69" fmla="*/ 1 h 200"/>
                <a:gd name="T70" fmla="*/ 2 w 142"/>
                <a:gd name="T71" fmla="*/ 2 h 200"/>
                <a:gd name="T72" fmla="*/ 2 w 142"/>
                <a:gd name="T73" fmla="*/ 2 h 200"/>
                <a:gd name="T74" fmla="*/ 2 w 142"/>
                <a:gd name="T75" fmla="*/ 1 h 200"/>
                <a:gd name="T76" fmla="*/ 2 w 142"/>
                <a:gd name="T77" fmla="*/ 1 h 200"/>
                <a:gd name="T78" fmla="*/ 2 w 142"/>
                <a:gd name="T79" fmla="*/ 1 h 200"/>
                <a:gd name="T80" fmla="*/ 2 w 142"/>
                <a:gd name="T81" fmla="*/ 1 h 200"/>
                <a:gd name="T82" fmla="*/ 2 w 142"/>
                <a:gd name="T83" fmla="*/ 2 h 200"/>
                <a:gd name="T84" fmla="*/ 2 w 142"/>
                <a:gd name="T85" fmla="*/ 2 h 200"/>
                <a:gd name="T86" fmla="*/ 2 w 142"/>
                <a:gd name="T87" fmla="*/ 3 h 200"/>
                <a:gd name="T88" fmla="*/ 2 w 142"/>
                <a:gd name="T89" fmla="*/ 3 h 200"/>
                <a:gd name="T90" fmla="*/ 2 w 142"/>
                <a:gd name="T91" fmla="*/ 3 h 200"/>
                <a:gd name="T92" fmla="*/ 2 w 142"/>
                <a:gd name="T93" fmla="*/ 2 h 200"/>
                <a:gd name="T94" fmla="*/ 3 w 142"/>
                <a:gd name="T95" fmla="*/ 2 h 200"/>
                <a:gd name="T96" fmla="*/ 3 w 142"/>
                <a:gd name="T97" fmla="*/ 2 h 200"/>
                <a:gd name="T98" fmla="*/ 3 w 142"/>
                <a:gd name="T99" fmla="*/ 2 h 200"/>
                <a:gd name="T100" fmla="*/ 3 w 142"/>
                <a:gd name="T101" fmla="*/ 2 h 200"/>
                <a:gd name="T102" fmla="*/ 3 w 142"/>
                <a:gd name="T103" fmla="*/ 2 h 200"/>
                <a:gd name="T104" fmla="*/ 2 w 142"/>
                <a:gd name="T105" fmla="*/ 3 h 200"/>
                <a:gd name="T106" fmla="*/ 2 w 142"/>
                <a:gd name="T107" fmla="*/ 3 h 200"/>
                <a:gd name="T108" fmla="*/ 2 w 142"/>
                <a:gd name="T109" fmla="*/ 3 h 200"/>
                <a:gd name="T110" fmla="*/ 2 w 142"/>
                <a:gd name="T111" fmla="*/ 3 h 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2" h="200">
                  <a:moveTo>
                    <a:pt x="115" y="178"/>
                  </a:moveTo>
                  <a:lnTo>
                    <a:pt x="114" y="184"/>
                  </a:lnTo>
                  <a:lnTo>
                    <a:pt x="112" y="189"/>
                  </a:lnTo>
                  <a:lnTo>
                    <a:pt x="111" y="194"/>
                  </a:lnTo>
                  <a:lnTo>
                    <a:pt x="111" y="200"/>
                  </a:lnTo>
                  <a:lnTo>
                    <a:pt x="104" y="189"/>
                  </a:lnTo>
                  <a:lnTo>
                    <a:pt x="99" y="175"/>
                  </a:lnTo>
                  <a:lnTo>
                    <a:pt x="93" y="162"/>
                  </a:lnTo>
                  <a:lnTo>
                    <a:pt x="91" y="154"/>
                  </a:lnTo>
                  <a:lnTo>
                    <a:pt x="86" y="152"/>
                  </a:lnTo>
                  <a:lnTo>
                    <a:pt x="80" y="149"/>
                  </a:lnTo>
                  <a:lnTo>
                    <a:pt x="73" y="146"/>
                  </a:lnTo>
                  <a:lnTo>
                    <a:pt x="66" y="144"/>
                  </a:lnTo>
                  <a:lnTo>
                    <a:pt x="59" y="141"/>
                  </a:lnTo>
                  <a:lnTo>
                    <a:pt x="53" y="139"/>
                  </a:lnTo>
                  <a:lnTo>
                    <a:pt x="47" y="137"/>
                  </a:lnTo>
                  <a:lnTo>
                    <a:pt x="41" y="137"/>
                  </a:lnTo>
                  <a:lnTo>
                    <a:pt x="40" y="136"/>
                  </a:lnTo>
                  <a:lnTo>
                    <a:pt x="39" y="133"/>
                  </a:lnTo>
                  <a:lnTo>
                    <a:pt x="36" y="132"/>
                  </a:lnTo>
                  <a:lnTo>
                    <a:pt x="35" y="131"/>
                  </a:lnTo>
                  <a:lnTo>
                    <a:pt x="40" y="131"/>
                  </a:lnTo>
                  <a:lnTo>
                    <a:pt x="47" y="132"/>
                  </a:lnTo>
                  <a:lnTo>
                    <a:pt x="55" y="133"/>
                  </a:lnTo>
                  <a:lnTo>
                    <a:pt x="64" y="133"/>
                  </a:lnTo>
                  <a:lnTo>
                    <a:pt x="72" y="134"/>
                  </a:lnTo>
                  <a:lnTo>
                    <a:pt x="79" y="136"/>
                  </a:lnTo>
                  <a:lnTo>
                    <a:pt x="85" y="137"/>
                  </a:lnTo>
                  <a:lnTo>
                    <a:pt x="88" y="138"/>
                  </a:lnTo>
                  <a:lnTo>
                    <a:pt x="85" y="126"/>
                  </a:lnTo>
                  <a:lnTo>
                    <a:pt x="81" y="117"/>
                  </a:lnTo>
                  <a:lnTo>
                    <a:pt x="78" y="110"/>
                  </a:lnTo>
                  <a:lnTo>
                    <a:pt x="74" y="104"/>
                  </a:lnTo>
                  <a:lnTo>
                    <a:pt x="63" y="100"/>
                  </a:lnTo>
                  <a:lnTo>
                    <a:pt x="53" y="95"/>
                  </a:lnTo>
                  <a:lnTo>
                    <a:pt x="42" y="91"/>
                  </a:lnTo>
                  <a:lnTo>
                    <a:pt x="33" y="85"/>
                  </a:lnTo>
                  <a:lnTo>
                    <a:pt x="25" y="79"/>
                  </a:lnTo>
                  <a:lnTo>
                    <a:pt x="17" y="74"/>
                  </a:lnTo>
                  <a:lnTo>
                    <a:pt x="10" y="72"/>
                  </a:lnTo>
                  <a:lnTo>
                    <a:pt x="5" y="70"/>
                  </a:lnTo>
                  <a:lnTo>
                    <a:pt x="2" y="68"/>
                  </a:lnTo>
                  <a:lnTo>
                    <a:pt x="0" y="65"/>
                  </a:lnTo>
                  <a:lnTo>
                    <a:pt x="1" y="64"/>
                  </a:lnTo>
                  <a:lnTo>
                    <a:pt x="6" y="65"/>
                  </a:lnTo>
                  <a:lnTo>
                    <a:pt x="12" y="68"/>
                  </a:lnTo>
                  <a:lnTo>
                    <a:pt x="19" y="71"/>
                  </a:lnTo>
                  <a:lnTo>
                    <a:pt x="27" y="76"/>
                  </a:lnTo>
                  <a:lnTo>
                    <a:pt x="36" y="79"/>
                  </a:lnTo>
                  <a:lnTo>
                    <a:pt x="47" y="84"/>
                  </a:lnTo>
                  <a:lnTo>
                    <a:pt x="56" y="87"/>
                  </a:lnTo>
                  <a:lnTo>
                    <a:pt x="64" y="91"/>
                  </a:lnTo>
                  <a:lnTo>
                    <a:pt x="72" y="92"/>
                  </a:lnTo>
                  <a:lnTo>
                    <a:pt x="71" y="84"/>
                  </a:lnTo>
                  <a:lnTo>
                    <a:pt x="68" y="72"/>
                  </a:lnTo>
                  <a:lnTo>
                    <a:pt x="62" y="58"/>
                  </a:lnTo>
                  <a:lnTo>
                    <a:pt x="56" y="46"/>
                  </a:lnTo>
                  <a:lnTo>
                    <a:pt x="49" y="32"/>
                  </a:lnTo>
                  <a:lnTo>
                    <a:pt x="42" y="20"/>
                  </a:lnTo>
                  <a:lnTo>
                    <a:pt x="36" y="12"/>
                  </a:lnTo>
                  <a:lnTo>
                    <a:pt x="33" y="7"/>
                  </a:lnTo>
                  <a:lnTo>
                    <a:pt x="30" y="2"/>
                  </a:lnTo>
                  <a:lnTo>
                    <a:pt x="31" y="0"/>
                  </a:lnTo>
                  <a:lnTo>
                    <a:pt x="36" y="2"/>
                  </a:lnTo>
                  <a:lnTo>
                    <a:pt x="43" y="9"/>
                  </a:lnTo>
                  <a:lnTo>
                    <a:pt x="48" y="15"/>
                  </a:lnTo>
                  <a:lnTo>
                    <a:pt x="54" y="24"/>
                  </a:lnTo>
                  <a:lnTo>
                    <a:pt x="59" y="34"/>
                  </a:lnTo>
                  <a:lnTo>
                    <a:pt x="66" y="45"/>
                  </a:lnTo>
                  <a:lnTo>
                    <a:pt x="72" y="56"/>
                  </a:lnTo>
                  <a:lnTo>
                    <a:pt x="77" y="66"/>
                  </a:lnTo>
                  <a:lnTo>
                    <a:pt x="80" y="77"/>
                  </a:lnTo>
                  <a:lnTo>
                    <a:pt x="82" y="84"/>
                  </a:lnTo>
                  <a:lnTo>
                    <a:pt x="92" y="73"/>
                  </a:lnTo>
                  <a:lnTo>
                    <a:pt x="100" y="56"/>
                  </a:lnTo>
                  <a:lnTo>
                    <a:pt x="104" y="39"/>
                  </a:lnTo>
                  <a:lnTo>
                    <a:pt x="107" y="26"/>
                  </a:lnTo>
                  <a:lnTo>
                    <a:pt x="107" y="20"/>
                  </a:lnTo>
                  <a:lnTo>
                    <a:pt x="108" y="19"/>
                  </a:lnTo>
                  <a:lnTo>
                    <a:pt x="109" y="24"/>
                  </a:lnTo>
                  <a:lnTo>
                    <a:pt x="110" y="31"/>
                  </a:lnTo>
                  <a:lnTo>
                    <a:pt x="110" y="43"/>
                  </a:lnTo>
                  <a:lnTo>
                    <a:pt x="108" y="63"/>
                  </a:lnTo>
                  <a:lnTo>
                    <a:pt x="102" y="83"/>
                  </a:lnTo>
                  <a:lnTo>
                    <a:pt x="88" y="100"/>
                  </a:lnTo>
                  <a:lnTo>
                    <a:pt x="94" y="111"/>
                  </a:lnTo>
                  <a:lnTo>
                    <a:pt x="97" y="122"/>
                  </a:lnTo>
                  <a:lnTo>
                    <a:pt x="99" y="131"/>
                  </a:lnTo>
                  <a:lnTo>
                    <a:pt x="100" y="138"/>
                  </a:lnTo>
                  <a:lnTo>
                    <a:pt x="106" y="136"/>
                  </a:lnTo>
                  <a:lnTo>
                    <a:pt x="111" y="132"/>
                  </a:lnTo>
                  <a:lnTo>
                    <a:pt x="116" y="129"/>
                  </a:lnTo>
                  <a:lnTo>
                    <a:pt x="120" y="125"/>
                  </a:lnTo>
                  <a:lnTo>
                    <a:pt x="125" y="122"/>
                  </a:lnTo>
                  <a:lnTo>
                    <a:pt x="129" y="117"/>
                  </a:lnTo>
                  <a:lnTo>
                    <a:pt x="132" y="113"/>
                  </a:lnTo>
                  <a:lnTo>
                    <a:pt x="134" y="107"/>
                  </a:lnTo>
                  <a:lnTo>
                    <a:pt x="138" y="101"/>
                  </a:lnTo>
                  <a:lnTo>
                    <a:pt x="141" y="100"/>
                  </a:lnTo>
                  <a:lnTo>
                    <a:pt x="142" y="103"/>
                  </a:lnTo>
                  <a:lnTo>
                    <a:pt x="142" y="110"/>
                  </a:lnTo>
                  <a:lnTo>
                    <a:pt x="140" y="115"/>
                  </a:lnTo>
                  <a:lnTo>
                    <a:pt x="137" y="121"/>
                  </a:lnTo>
                  <a:lnTo>
                    <a:pt x="132" y="127"/>
                  </a:lnTo>
                  <a:lnTo>
                    <a:pt x="127" y="134"/>
                  </a:lnTo>
                  <a:lnTo>
                    <a:pt x="122" y="140"/>
                  </a:lnTo>
                  <a:lnTo>
                    <a:pt x="116" y="146"/>
                  </a:lnTo>
                  <a:lnTo>
                    <a:pt x="110" y="151"/>
                  </a:lnTo>
                  <a:lnTo>
                    <a:pt x="106" y="153"/>
                  </a:lnTo>
                  <a:lnTo>
                    <a:pt x="108" y="161"/>
                  </a:lnTo>
                  <a:lnTo>
                    <a:pt x="110" y="167"/>
                  </a:lnTo>
                  <a:lnTo>
                    <a:pt x="112" y="174"/>
                  </a:lnTo>
                  <a:lnTo>
                    <a:pt x="115" y="178"/>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1" name="Freeform 644">
              <a:extLst>
                <a:ext uri="{FF2B5EF4-FFF2-40B4-BE49-F238E27FC236}">
                  <a16:creationId xmlns:a16="http://schemas.microsoft.com/office/drawing/2014/main" id="{30C04073-6AE1-4F3B-8001-305553A47EB4}"/>
                </a:ext>
              </a:extLst>
            </p:cNvPr>
            <p:cNvSpPr>
              <a:spLocks/>
            </p:cNvSpPr>
            <p:nvPr/>
          </p:nvSpPr>
          <p:spPr bwMode="auto">
            <a:xfrm>
              <a:off x="2127" y="1238"/>
              <a:ext cx="70" cy="91"/>
            </a:xfrm>
            <a:custGeom>
              <a:avLst/>
              <a:gdLst>
                <a:gd name="T0" fmla="*/ 3 w 140"/>
                <a:gd name="T1" fmla="*/ 1 h 180"/>
                <a:gd name="T2" fmla="*/ 2 w 140"/>
                <a:gd name="T3" fmla="*/ 1 h 180"/>
                <a:gd name="T4" fmla="*/ 2 w 140"/>
                <a:gd name="T5" fmla="*/ 1 h 180"/>
                <a:gd name="T6" fmla="*/ 2 w 140"/>
                <a:gd name="T7" fmla="*/ 1 h 180"/>
                <a:gd name="T8" fmla="*/ 2 w 140"/>
                <a:gd name="T9" fmla="*/ 1 h 180"/>
                <a:gd name="T10" fmla="*/ 1 w 140"/>
                <a:gd name="T11" fmla="*/ 1 h 180"/>
                <a:gd name="T12" fmla="*/ 1 w 140"/>
                <a:gd name="T13" fmla="*/ 1 h 180"/>
                <a:gd name="T14" fmla="*/ 1 w 140"/>
                <a:gd name="T15" fmla="*/ 1 h 180"/>
                <a:gd name="T16" fmla="*/ 1 w 140"/>
                <a:gd name="T17" fmla="*/ 1 h 180"/>
                <a:gd name="T18" fmla="*/ 1 w 140"/>
                <a:gd name="T19" fmla="*/ 1 h 180"/>
                <a:gd name="T20" fmla="*/ 1 w 140"/>
                <a:gd name="T21" fmla="*/ 1 h 180"/>
                <a:gd name="T22" fmla="*/ 1 w 140"/>
                <a:gd name="T23" fmla="*/ 1 h 180"/>
                <a:gd name="T24" fmla="*/ 1 w 140"/>
                <a:gd name="T25" fmla="*/ 1 h 180"/>
                <a:gd name="T26" fmla="*/ 2 w 140"/>
                <a:gd name="T27" fmla="*/ 1 h 180"/>
                <a:gd name="T28" fmla="*/ 2 w 140"/>
                <a:gd name="T29" fmla="*/ 1 h 180"/>
                <a:gd name="T30" fmla="*/ 2 w 140"/>
                <a:gd name="T31" fmla="*/ 2 h 180"/>
                <a:gd name="T32" fmla="*/ 1 w 140"/>
                <a:gd name="T33" fmla="*/ 2 h 180"/>
                <a:gd name="T34" fmla="*/ 1 w 140"/>
                <a:gd name="T35" fmla="*/ 2 h 180"/>
                <a:gd name="T36" fmla="*/ 1 w 140"/>
                <a:gd name="T37" fmla="*/ 2 h 180"/>
                <a:gd name="T38" fmla="*/ 1 w 140"/>
                <a:gd name="T39" fmla="*/ 2 h 180"/>
                <a:gd name="T40" fmla="*/ 1 w 140"/>
                <a:gd name="T41" fmla="*/ 2 h 180"/>
                <a:gd name="T42" fmla="*/ 1 w 140"/>
                <a:gd name="T43" fmla="*/ 2 h 180"/>
                <a:gd name="T44" fmla="*/ 1 w 140"/>
                <a:gd name="T45" fmla="*/ 2 h 180"/>
                <a:gd name="T46" fmla="*/ 1 w 140"/>
                <a:gd name="T47" fmla="*/ 2 h 180"/>
                <a:gd name="T48" fmla="*/ 1 w 140"/>
                <a:gd name="T49" fmla="*/ 2 h 180"/>
                <a:gd name="T50" fmla="*/ 1 w 140"/>
                <a:gd name="T51" fmla="*/ 2 h 180"/>
                <a:gd name="T52" fmla="*/ 1 w 140"/>
                <a:gd name="T53" fmla="*/ 2 h 180"/>
                <a:gd name="T54" fmla="*/ 1 w 140"/>
                <a:gd name="T55" fmla="*/ 3 h 180"/>
                <a:gd name="T56" fmla="*/ 1 w 140"/>
                <a:gd name="T57" fmla="*/ 3 h 180"/>
                <a:gd name="T58" fmla="*/ 1 w 140"/>
                <a:gd name="T59" fmla="*/ 3 h 180"/>
                <a:gd name="T60" fmla="*/ 1 w 140"/>
                <a:gd name="T61" fmla="*/ 3 h 180"/>
                <a:gd name="T62" fmla="*/ 1 w 140"/>
                <a:gd name="T63" fmla="*/ 2 h 180"/>
                <a:gd name="T64" fmla="*/ 2 w 140"/>
                <a:gd name="T65" fmla="*/ 2 h 180"/>
                <a:gd name="T66" fmla="*/ 2 w 140"/>
                <a:gd name="T67" fmla="*/ 3 h 180"/>
                <a:gd name="T68" fmla="*/ 2 w 140"/>
                <a:gd name="T69" fmla="*/ 3 h 180"/>
                <a:gd name="T70" fmla="*/ 2 w 140"/>
                <a:gd name="T71" fmla="*/ 3 h 180"/>
                <a:gd name="T72" fmla="*/ 2 w 140"/>
                <a:gd name="T73" fmla="*/ 3 h 180"/>
                <a:gd name="T74" fmla="*/ 2 w 140"/>
                <a:gd name="T75" fmla="*/ 2 h 180"/>
                <a:gd name="T76" fmla="*/ 2 w 140"/>
                <a:gd name="T77" fmla="*/ 2 h 180"/>
                <a:gd name="T78" fmla="*/ 2 w 140"/>
                <a:gd name="T79" fmla="*/ 1 h 180"/>
                <a:gd name="T80" fmla="*/ 2 w 140"/>
                <a:gd name="T81" fmla="*/ 1 h 180"/>
                <a:gd name="T82" fmla="*/ 3 w 140"/>
                <a:gd name="T83" fmla="*/ 2 h 180"/>
                <a:gd name="T84" fmla="*/ 3 w 140"/>
                <a:gd name="T85" fmla="*/ 2 h 180"/>
                <a:gd name="T86" fmla="*/ 3 w 140"/>
                <a:gd name="T87" fmla="*/ 2 h 180"/>
                <a:gd name="T88" fmla="*/ 3 w 140"/>
                <a:gd name="T89" fmla="*/ 2 h 180"/>
                <a:gd name="T90" fmla="*/ 2 w 140"/>
                <a:gd name="T91" fmla="*/ 1 h 180"/>
                <a:gd name="T92" fmla="*/ 2 w 140"/>
                <a:gd name="T93" fmla="*/ 1 h 180"/>
                <a:gd name="T94" fmla="*/ 3 w 140"/>
                <a:gd name="T95" fmla="*/ 1 h 180"/>
                <a:gd name="T96" fmla="*/ 3 w 140"/>
                <a:gd name="T97" fmla="*/ 0 h 1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 h="180">
                  <a:moveTo>
                    <a:pt x="140" y="0"/>
                  </a:moveTo>
                  <a:lnTo>
                    <a:pt x="132" y="1"/>
                  </a:lnTo>
                  <a:lnTo>
                    <a:pt x="125" y="3"/>
                  </a:lnTo>
                  <a:lnTo>
                    <a:pt x="118" y="4"/>
                  </a:lnTo>
                  <a:lnTo>
                    <a:pt x="110" y="4"/>
                  </a:lnTo>
                  <a:lnTo>
                    <a:pt x="109" y="12"/>
                  </a:lnTo>
                  <a:lnTo>
                    <a:pt x="105" y="21"/>
                  </a:lnTo>
                  <a:lnTo>
                    <a:pt x="99" y="28"/>
                  </a:lnTo>
                  <a:lnTo>
                    <a:pt x="92" y="32"/>
                  </a:lnTo>
                  <a:lnTo>
                    <a:pt x="84" y="33"/>
                  </a:lnTo>
                  <a:lnTo>
                    <a:pt x="75" y="34"/>
                  </a:lnTo>
                  <a:lnTo>
                    <a:pt x="64" y="35"/>
                  </a:lnTo>
                  <a:lnTo>
                    <a:pt x="54" y="39"/>
                  </a:lnTo>
                  <a:lnTo>
                    <a:pt x="44" y="41"/>
                  </a:lnTo>
                  <a:lnTo>
                    <a:pt x="34" y="44"/>
                  </a:lnTo>
                  <a:lnTo>
                    <a:pt x="28" y="48"/>
                  </a:lnTo>
                  <a:lnTo>
                    <a:pt x="23" y="53"/>
                  </a:lnTo>
                  <a:lnTo>
                    <a:pt x="21" y="55"/>
                  </a:lnTo>
                  <a:lnTo>
                    <a:pt x="21" y="56"/>
                  </a:lnTo>
                  <a:lnTo>
                    <a:pt x="22" y="56"/>
                  </a:lnTo>
                  <a:lnTo>
                    <a:pt x="26" y="54"/>
                  </a:lnTo>
                  <a:lnTo>
                    <a:pt x="31" y="51"/>
                  </a:lnTo>
                  <a:lnTo>
                    <a:pt x="37" y="49"/>
                  </a:lnTo>
                  <a:lnTo>
                    <a:pt x="44" y="47"/>
                  </a:lnTo>
                  <a:lnTo>
                    <a:pt x="52" y="46"/>
                  </a:lnTo>
                  <a:lnTo>
                    <a:pt x="60" y="43"/>
                  </a:lnTo>
                  <a:lnTo>
                    <a:pt x="69" y="43"/>
                  </a:lnTo>
                  <a:lnTo>
                    <a:pt x="78" y="43"/>
                  </a:lnTo>
                  <a:lnTo>
                    <a:pt x="86" y="44"/>
                  </a:lnTo>
                  <a:lnTo>
                    <a:pt x="80" y="57"/>
                  </a:lnTo>
                  <a:lnTo>
                    <a:pt x="75" y="71"/>
                  </a:lnTo>
                  <a:lnTo>
                    <a:pt x="69" y="81"/>
                  </a:lnTo>
                  <a:lnTo>
                    <a:pt x="62" y="88"/>
                  </a:lnTo>
                  <a:lnTo>
                    <a:pt x="57" y="91"/>
                  </a:lnTo>
                  <a:lnTo>
                    <a:pt x="51" y="93"/>
                  </a:lnTo>
                  <a:lnTo>
                    <a:pt x="42" y="95"/>
                  </a:lnTo>
                  <a:lnTo>
                    <a:pt x="33" y="97"/>
                  </a:lnTo>
                  <a:lnTo>
                    <a:pt x="25" y="100"/>
                  </a:lnTo>
                  <a:lnTo>
                    <a:pt x="17" y="102"/>
                  </a:lnTo>
                  <a:lnTo>
                    <a:pt x="10" y="103"/>
                  </a:lnTo>
                  <a:lnTo>
                    <a:pt x="4" y="104"/>
                  </a:lnTo>
                  <a:lnTo>
                    <a:pt x="1" y="106"/>
                  </a:lnTo>
                  <a:lnTo>
                    <a:pt x="0" y="106"/>
                  </a:lnTo>
                  <a:lnTo>
                    <a:pt x="1" y="107"/>
                  </a:lnTo>
                  <a:lnTo>
                    <a:pt x="7" y="107"/>
                  </a:lnTo>
                  <a:lnTo>
                    <a:pt x="11" y="107"/>
                  </a:lnTo>
                  <a:lnTo>
                    <a:pt x="17" y="106"/>
                  </a:lnTo>
                  <a:lnTo>
                    <a:pt x="24" y="106"/>
                  </a:lnTo>
                  <a:lnTo>
                    <a:pt x="31" y="104"/>
                  </a:lnTo>
                  <a:lnTo>
                    <a:pt x="38" y="103"/>
                  </a:lnTo>
                  <a:lnTo>
                    <a:pt x="46" y="102"/>
                  </a:lnTo>
                  <a:lnTo>
                    <a:pt x="53" y="101"/>
                  </a:lnTo>
                  <a:lnTo>
                    <a:pt x="60" y="100"/>
                  </a:lnTo>
                  <a:lnTo>
                    <a:pt x="49" y="111"/>
                  </a:lnTo>
                  <a:lnTo>
                    <a:pt x="40" y="124"/>
                  </a:lnTo>
                  <a:lnTo>
                    <a:pt x="33" y="145"/>
                  </a:lnTo>
                  <a:lnTo>
                    <a:pt x="31" y="180"/>
                  </a:lnTo>
                  <a:lnTo>
                    <a:pt x="34" y="172"/>
                  </a:lnTo>
                  <a:lnTo>
                    <a:pt x="39" y="163"/>
                  </a:lnTo>
                  <a:lnTo>
                    <a:pt x="44" y="152"/>
                  </a:lnTo>
                  <a:lnTo>
                    <a:pt x="48" y="141"/>
                  </a:lnTo>
                  <a:lnTo>
                    <a:pt x="54" y="130"/>
                  </a:lnTo>
                  <a:lnTo>
                    <a:pt x="60" y="119"/>
                  </a:lnTo>
                  <a:lnTo>
                    <a:pt x="64" y="111"/>
                  </a:lnTo>
                  <a:lnTo>
                    <a:pt x="70" y="106"/>
                  </a:lnTo>
                  <a:lnTo>
                    <a:pt x="74" y="121"/>
                  </a:lnTo>
                  <a:lnTo>
                    <a:pt x="79" y="137"/>
                  </a:lnTo>
                  <a:lnTo>
                    <a:pt x="86" y="152"/>
                  </a:lnTo>
                  <a:lnTo>
                    <a:pt x="93" y="162"/>
                  </a:lnTo>
                  <a:lnTo>
                    <a:pt x="98" y="167"/>
                  </a:lnTo>
                  <a:lnTo>
                    <a:pt x="99" y="165"/>
                  </a:lnTo>
                  <a:lnTo>
                    <a:pt x="98" y="162"/>
                  </a:lnTo>
                  <a:lnTo>
                    <a:pt x="94" y="157"/>
                  </a:lnTo>
                  <a:lnTo>
                    <a:pt x="89" y="141"/>
                  </a:lnTo>
                  <a:lnTo>
                    <a:pt x="84" y="124"/>
                  </a:lnTo>
                  <a:lnTo>
                    <a:pt x="80" y="109"/>
                  </a:lnTo>
                  <a:lnTo>
                    <a:pt x="80" y="96"/>
                  </a:lnTo>
                  <a:lnTo>
                    <a:pt x="84" y="84"/>
                  </a:lnTo>
                  <a:lnTo>
                    <a:pt x="91" y="70"/>
                  </a:lnTo>
                  <a:lnTo>
                    <a:pt x="98" y="56"/>
                  </a:lnTo>
                  <a:lnTo>
                    <a:pt x="102" y="48"/>
                  </a:lnTo>
                  <a:lnTo>
                    <a:pt x="113" y="58"/>
                  </a:lnTo>
                  <a:lnTo>
                    <a:pt x="123" y="71"/>
                  </a:lnTo>
                  <a:lnTo>
                    <a:pt x="131" y="87"/>
                  </a:lnTo>
                  <a:lnTo>
                    <a:pt x="135" y="108"/>
                  </a:lnTo>
                  <a:lnTo>
                    <a:pt x="136" y="115"/>
                  </a:lnTo>
                  <a:lnTo>
                    <a:pt x="137" y="115"/>
                  </a:lnTo>
                  <a:lnTo>
                    <a:pt x="139" y="110"/>
                  </a:lnTo>
                  <a:lnTo>
                    <a:pt x="139" y="104"/>
                  </a:lnTo>
                  <a:lnTo>
                    <a:pt x="137" y="84"/>
                  </a:lnTo>
                  <a:lnTo>
                    <a:pt x="131" y="63"/>
                  </a:lnTo>
                  <a:lnTo>
                    <a:pt x="124" y="47"/>
                  </a:lnTo>
                  <a:lnTo>
                    <a:pt x="117" y="39"/>
                  </a:lnTo>
                  <a:lnTo>
                    <a:pt x="124" y="29"/>
                  </a:lnTo>
                  <a:lnTo>
                    <a:pt x="130" y="19"/>
                  </a:lnTo>
                  <a:lnTo>
                    <a:pt x="136" y="9"/>
                  </a:lnTo>
                  <a:lnTo>
                    <a:pt x="139" y="0"/>
                  </a:lnTo>
                  <a:lnTo>
                    <a:pt x="140"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2" name="Freeform 645">
              <a:extLst>
                <a:ext uri="{FF2B5EF4-FFF2-40B4-BE49-F238E27FC236}">
                  <a16:creationId xmlns:a16="http://schemas.microsoft.com/office/drawing/2014/main" id="{0298854B-099C-4BF8-B073-EC8D9A037F01}"/>
                </a:ext>
              </a:extLst>
            </p:cNvPr>
            <p:cNvSpPr>
              <a:spLocks/>
            </p:cNvSpPr>
            <p:nvPr/>
          </p:nvSpPr>
          <p:spPr bwMode="auto">
            <a:xfrm>
              <a:off x="2236" y="1115"/>
              <a:ext cx="100" cy="77"/>
            </a:xfrm>
            <a:custGeom>
              <a:avLst/>
              <a:gdLst>
                <a:gd name="T0" fmla="*/ 2 w 199"/>
                <a:gd name="T1" fmla="*/ 1 h 154"/>
                <a:gd name="T2" fmla="*/ 3 w 199"/>
                <a:gd name="T3" fmla="*/ 1 h 154"/>
                <a:gd name="T4" fmla="*/ 3 w 199"/>
                <a:gd name="T5" fmla="*/ 1 h 154"/>
                <a:gd name="T6" fmla="*/ 3 w 199"/>
                <a:gd name="T7" fmla="*/ 1 h 154"/>
                <a:gd name="T8" fmla="*/ 3 w 199"/>
                <a:gd name="T9" fmla="*/ 1 h 154"/>
                <a:gd name="T10" fmla="*/ 2 w 199"/>
                <a:gd name="T11" fmla="*/ 1 h 154"/>
                <a:gd name="T12" fmla="*/ 2 w 199"/>
                <a:gd name="T13" fmla="*/ 1 h 154"/>
                <a:gd name="T14" fmla="*/ 2 w 199"/>
                <a:gd name="T15" fmla="*/ 2 h 154"/>
                <a:gd name="T16" fmla="*/ 2 w 199"/>
                <a:gd name="T17" fmla="*/ 2 h 154"/>
                <a:gd name="T18" fmla="*/ 3 w 199"/>
                <a:gd name="T19" fmla="*/ 1 h 154"/>
                <a:gd name="T20" fmla="*/ 3 w 199"/>
                <a:gd name="T21" fmla="*/ 2 h 154"/>
                <a:gd name="T22" fmla="*/ 3 w 199"/>
                <a:gd name="T23" fmla="*/ 2 h 154"/>
                <a:gd name="T24" fmla="*/ 3 w 199"/>
                <a:gd name="T25" fmla="*/ 2 h 154"/>
                <a:gd name="T26" fmla="*/ 3 w 199"/>
                <a:gd name="T27" fmla="*/ 2 h 154"/>
                <a:gd name="T28" fmla="*/ 3 w 199"/>
                <a:gd name="T29" fmla="*/ 2 h 154"/>
                <a:gd name="T30" fmla="*/ 3 w 199"/>
                <a:gd name="T31" fmla="*/ 2 h 154"/>
                <a:gd name="T32" fmla="*/ 3 w 199"/>
                <a:gd name="T33" fmla="*/ 2 h 154"/>
                <a:gd name="T34" fmla="*/ 3 w 199"/>
                <a:gd name="T35" fmla="*/ 2 h 154"/>
                <a:gd name="T36" fmla="*/ 4 w 199"/>
                <a:gd name="T37" fmla="*/ 3 h 154"/>
                <a:gd name="T38" fmla="*/ 3 w 199"/>
                <a:gd name="T39" fmla="*/ 3 h 154"/>
                <a:gd name="T40" fmla="*/ 3 w 199"/>
                <a:gd name="T41" fmla="*/ 3 h 154"/>
                <a:gd name="T42" fmla="*/ 3 w 199"/>
                <a:gd name="T43" fmla="*/ 3 h 154"/>
                <a:gd name="T44" fmla="*/ 3 w 199"/>
                <a:gd name="T45" fmla="*/ 2 h 154"/>
                <a:gd name="T46" fmla="*/ 3 w 199"/>
                <a:gd name="T47" fmla="*/ 2 h 154"/>
                <a:gd name="T48" fmla="*/ 2 w 199"/>
                <a:gd name="T49" fmla="*/ 2 h 154"/>
                <a:gd name="T50" fmla="*/ 2 w 199"/>
                <a:gd name="T51" fmla="*/ 2 h 154"/>
                <a:gd name="T52" fmla="*/ 2 w 199"/>
                <a:gd name="T53" fmla="*/ 3 h 154"/>
                <a:gd name="T54" fmla="*/ 2 w 199"/>
                <a:gd name="T55" fmla="*/ 3 h 154"/>
                <a:gd name="T56" fmla="*/ 2 w 199"/>
                <a:gd name="T57" fmla="*/ 3 h 154"/>
                <a:gd name="T58" fmla="*/ 1 w 199"/>
                <a:gd name="T59" fmla="*/ 3 h 154"/>
                <a:gd name="T60" fmla="*/ 1 w 199"/>
                <a:gd name="T61" fmla="*/ 2 h 154"/>
                <a:gd name="T62" fmla="*/ 1 w 199"/>
                <a:gd name="T63" fmla="*/ 2 h 154"/>
                <a:gd name="T64" fmla="*/ 1 w 199"/>
                <a:gd name="T65" fmla="*/ 2 h 154"/>
                <a:gd name="T66" fmla="*/ 1 w 199"/>
                <a:gd name="T67" fmla="*/ 2 h 154"/>
                <a:gd name="T68" fmla="*/ 1 w 199"/>
                <a:gd name="T69" fmla="*/ 2 h 154"/>
                <a:gd name="T70" fmla="*/ 1 w 199"/>
                <a:gd name="T71" fmla="*/ 2 h 154"/>
                <a:gd name="T72" fmla="*/ 1 w 199"/>
                <a:gd name="T73" fmla="*/ 1 h 154"/>
                <a:gd name="T74" fmla="*/ 1 w 199"/>
                <a:gd name="T75" fmla="*/ 1 h 154"/>
                <a:gd name="T76" fmla="*/ 1 w 199"/>
                <a:gd name="T77" fmla="*/ 1 h 154"/>
                <a:gd name="T78" fmla="*/ 1 w 199"/>
                <a:gd name="T79" fmla="*/ 1 h 154"/>
                <a:gd name="T80" fmla="*/ 1 w 199"/>
                <a:gd name="T81" fmla="*/ 1 h 154"/>
                <a:gd name="T82" fmla="*/ 1 w 199"/>
                <a:gd name="T83" fmla="*/ 1 h 154"/>
                <a:gd name="T84" fmla="*/ 2 w 199"/>
                <a:gd name="T85" fmla="*/ 1 h 154"/>
                <a:gd name="T86" fmla="*/ 2 w 199"/>
                <a:gd name="T87" fmla="*/ 1 h 154"/>
                <a:gd name="T88" fmla="*/ 2 w 199"/>
                <a:gd name="T89" fmla="*/ 1 h 154"/>
                <a:gd name="T90" fmla="*/ 2 w 199"/>
                <a:gd name="T91" fmla="*/ 1 h 154"/>
                <a:gd name="T92" fmla="*/ 2 w 199"/>
                <a:gd name="T93" fmla="*/ 1 h 154"/>
                <a:gd name="T94" fmla="*/ 2 w 199"/>
                <a:gd name="T95" fmla="*/ 1 h 154"/>
                <a:gd name="T96" fmla="*/ 2 w 199"/>
                <a:gd name="T97" fmla="*/ 1 h 154"/>
                <a:gd name="T98" fmla="*/ 2 w 199"/>
                <a:gd name="T99" fmla="*/ 1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9" h="154">
                  <a:moveTo>
                    <a:pt x="109" y="16"/>
                  </a:moveTo>
                  <a:lnTo>
                    <a:pt x="112" y="13"/>
                  </a:lnTo>
                  <a:lnTo>
                    <a:pt x="118" y="10"/>
                  </a:lnTo>
                  <a:lnTo>
                    <a:pt x="125" y="9"/>
                  </a:lnTo>
                  <a:lnTo>
                    <a:pt x="132" y="9"/>
                  </a:lnTo>
                  <a:lnTo>
                    <a:pt x="138" y="9"/>
                  </a:lnTo>
                  <a:lnTo>
                    <a:pt x="145" y="10"/>
                  </a:lnTo>
                  <a:lnTo>
                    <a:pt x="150" y="14"/>
                  </a:lnTo>
                  <a:lnTo>
                    <a:pt x="156" y="20"/>
                  </a:lnTo>
                  <a:lnTo>
                    <a:pt x="155" y="18"/>
                  </a:lnTo>
                  <a:lnTo>
                    <a:pt x="157" y="23"/>
                  </a:lnTo>
                  <a:lnTo>
                    <a:pt x="159" y="31"/>
                  </a:lnTo>
                  <a:lnTo>
                    <a:pt x="159" y="38"/>
                  </a:lnTo>
                  <a:lnTo>
                    <a:pt x="159" y="44"/>
                  </a:lnTo>
                  <a:lnTo>
                    <a:pt x="156" y="48"/>
                  </a:lnTo>
                  <a:lnTo>
                    <a:pt x="152" y="53"/>
                  </a:lnTo>
                  <a:lnTo>
                    <a:pt x="142" y="55"/>
                  </a:lnTo>
                  <a:lnTo>
                    <a:pt x="127" y="54"/>
                  </a:lnTo>
                  <a:lnTo>
                    <a:pt x="124" y="58"/>
                  </a:lnTo>
                  <a:lnTo>
                    <a:pt x="119" y="61"/>
                  </a:lnTo>
                  <a:lnTo>
                    <a:pt x="115" y="64"/>
                  </a:lnTo>
                  <a:lnTo>
                    <a:pt x="112" y="67"/>
                  </a:lnTo>
                  <a:lnTo>
                    <a:pt x="114" y="68"/>
                  </a:lnTo>
                  <a:lnTo>
                    <a:pt x="115" y="70"/>
                  </a:lnTo>
                  <a:lnTo>
                    <a:pt x="116" y="71"/>
                  </a:lnTo>
                  <a:lnTo>
                    <a:pt x="116" y="73"/>
                  </a:lnTo>
                  <a:lnTo>
                    <a:pt x="118" y="68"/>
                  </a:lnTo>
                  <a:lnTo>
                    <a:pt x="124" y="63"/>
                  </a:lnTo>
                  <a:lnTo>
                    <a:pt x="132" y="62"/>
                  </a:lnTo>
                  <a:lnTo>
                    <a:pt x="139" y="63"/>
                  </a:lnTo>
                  <a:lnTo>
                    <a:pt x="144" y="66"/>
                  </a:lnTo>
                  <a:lnTo>
                    <a:pt x="147" y="68"/>
                  </a:lnTo>
                  <a:lnTo>
                    <a:pt x="149" y="70"/>
                  </a:lnTo>
                  <a:lnTo>
                    <a:pt x="152" y="74"/>
                  </a:lnTo>
                  <a:lnTo>
                    <a:pt x="153" y="75"/>
                  </a:lnTo>
                  <a:lnTo>
                    <a:pt x="153" y="77"/>
                  </a:lnTo>
                  <a:lnTo>
                    <a:pt x="153" y="78"/>
                  </a:lnTo>
                  <a:lnTo>
                    <a:pt x="153" y="81"/>
                  </a:lnTo>
                  <a:lnTo>
                    <a:pt x="153" y="84"/>
                  </a:lnTo>
                  <a:lnTo>
                    <a:pt x="152" y="89"/>
                  </a:lnTo>
                  <a:lnTo>
                    <a:pt x="149" y="93"/>
                  </a:lnTo>
                  <a:lnTo>
                    <a:pt x="147" y="96"/>
                  </a:lnTo>
                  <a:lnTo>
                    <a:pt x="148" y="97"/>
                  </a:lnTo>
                  <a:lnTo>
                    <a:pt x="150" y="98"/>
                  </a:lnTo>
                  <a:lnTo>
                    <a:pt x="153" y="100"/>
                  </a:lnTo>
                  <a:lnTo>
                    <a:pt x="155" y="101"/>
                  </a:lnTo>
                  <a:lnTo>
                    <a:pt x="160" y="99"/>
                  </a:lnTo>
                  <a:lnTo>
                    <a:pt x="164" y="97"/>
                  </a:lnTo>
                  <a:lnTo>
                    <a:pt x="169" y="97"/>
                  </a:lnTo>
                  <a:lnTo>
                    <a:pt x="173" y="97"/>
                  </a:lnTo>
                  <a:lnTo>
                    <a:pt x="179" y="98"/>
                  </a:lnTo>
                  <a:lnTo>
                    <a:pt x="184" y="100"/>
                  </a:lnTo>
                  <a:lnTo>
                    <a:pt x="188" y="104"/>
                  </a:lnTo>
                  <a:lnTo>
                    <a:pt x="192" y="107"/>
                  </a:lnTo>
                  <a:lnTo>
                    <a:pt x="197" y="116"/>
                  </a:lnTo>
                  <a:lnTo>
                    <a:pt x="199" y="127"/>
                  </a:lnTo>
                  <a:lnTo>
                    <a:pt x="197" y="137"/>
                  </a:lnTo>
                  <a:lnTo>
                    <a:pt x="191" y="145"/>
                  </a:lnTo>
                  <a:lnTo>
                    <a:pt x="187" y="149"/>
                  </a:lnTo>
                  <a:lnTo>
                    <a:pt x="183" y="151"/>
                  </a:lnTo>
                  <a:lnTo>
                    <a:pt x="177" y="153"/>
                  </a:lnTo>
                  <a:lnTo>
                    <a:pt x="172" y="153"/>
                  </a:lnTo>
                  <a:lnTo>
                    <a:pt x="167" y="154"/>
                  </a:lnTo>
                  <a:lnTo>
                    <a:pt x="162" y="153"/>
                  </a:lnTo>
                  <a:lnTo>
                    <a:pt x="157" y="151"/>
                  </a:lnTo>
                  <a:lnTo>
                    <a:pt x="153" y="149"/>
                  </a:lnTo>
                  <a:lnTo>
                    <a:pt x="147" y="142"/>
                  </a:lnTo>
                  <a:lnTo>
                    <a:pt x="145" y="134"/>
                  </a:lnTo>
                  <a:lnTo>
                    <a:pt x="144" y="127"/>
                  </a:lnTo>
                  <a:lnTo>
                    <a:pt x="146" y="120"/>
                  </a:lnTo>
                  <a:lnTo>
                    <a:pt x="140" y="115"/>
                  </a:lnTo>
                  <a:lnTo>
                    <a:pt x="130" y="107"/>
                  </a:lnTo>
                  <a:lnTo>
                    <a:pt x="119" y="100"/>
                  </a:lnTo>
                  <a:lnTo>
                    <a:pt x="114" y="96"/>
                  </a:lnTo>
                  <a:lnTo>
                    <a:pt x="112" y="94"/>
                  </a:lnTo>
                  <a:lnTo>
                    <a:pt x="111" y="94"/>
                  </a:lnTo>
                  <a:lnTo>
                    <a:pt x="110" y="96"/>
                  </a:lnTo>
                  <a:lnTo>
                    <a:pt x="111" y="98"/>
                  </a:lnTo>
                  <a:lnTo>
                    <a:pt x="115" y="108"/>
                  </a:lnTo>
                  <a:lnTo>
                    <a:pt x="115" y="120"/>
                  </a:lnTo>
                  <a:lnTo>
                    <a:pt x="111" y="129"/>
                  </a:lnTo>
                  <a:lnTo>
                    <a:pt x="107" y="137"/>
                  </a:lnTo>
                  <a:lnTo>
                    <a:pt x="103" y="141"/>
                  </a:lnTo>
                  <a:lnTo>
                    <a:pt x="98" y="143"/>
                  </a:lnTo>
                  <a:lnTo>
                    <a:pt x="91" y="146"/>
                  </a:lnTo>
                  <a:lnTo>
                    <a:pt x="84" y="149"/>
                  </a:lnTo>
                  <a:lnTo>
                    <a:pt x="76" y="146"/>
                  </a:lnTo>
                  <a:lnTo>
                    <a:pt x="68" y="143"/>
                  </a:lnTo>
                  <a:lnTo>
                    <a:pt x="62" y="138"/>
                  </a:lnTo>
                  <a:lnTo>
                    <a:pt x="57" y="132"/>
                  </a:lnTo>
                  <a:lnTo>
                    <a:pt x="54" y="128"/>
                  </a:lnTo>
                  <a:lnTo>
                    <a:pt x="51" y="121"/>
                  </a:lnTo>
                  <a:lnTo>
                    <a:pt x="51" y="113"/>
                  </a:lnTo>
                  <a:lnTo>
                    <a:pt x="51" y="104"/>
                  </a:lnTo>
                  <a:lnTo>
                    <a:pt x="54" y="100"/>
                  </a:lnTo>
                  <a:lnTo>
                    <a:pt x="57" y="96"/>
                  </a:lnTo>
                  <a:lnTo>
                    <a:pt x="61" y="92"/>
                  </a:lnTo>
                  <a:lnTo>
                    <a:pt x="64" y="90"/>
                  </a:lnTo>
                  <a:lnTo>
                    <a:pt x="57" y="89"/>
                  </a:lnTo>
                  <a:lnTo>
                    <a:pt x="51" y="84"/>
                  </a:lnTo>
                  <a:lnTo>
                    <a:pt x="46" y="78"/>
                  </a:lnTo>
                  <a:lnTo>
                    <a:pt x="42" y="73"/>
                  </a:lnTo>
                  <a:lnTo>
                    <a:pt x="41" y="81"/>
                  </a:lnTo>
                  <a:lnTo>
                    <a:pt x="38" y="88"/>
                  </a:lnTo>
                  <a:lnTo>
                    <a:pt x="31" y="91"/>
                  </a:lnTo>
                  <a:lnTo>
                    <a:pt x="18" y="89"/>
                  </a:lnTo>
                  <a:lnTo>
                    <a:pt x="10" y="84"/>
                  </a:lnTo>
                  <a:lnTo>
                    <a:pt x="4" y="78"/>
                  </a:lnTo>
                  <a:lnTo>
                    <a:pt x="1" y="73"/>
                  </a:lnTo>
                  <a:lnTo>
                    <a:pt x="0" y="68"/>
                  </a:lnTo>
                  <a:lnTo>
                    <a:pt x="1" y="61"/>
                  </a:lnTo>
                  <a:lnTo>
                    <a:pt x="4" y="53"/>
                  </a:lnTo>
                  <a:lnTo>
                    <a:pt x="9" y="46"/>
                  </a:lnTo>
                  <a:lnTo>
                    <a:pt x="11" y="41"/>
                  </a:lnTo>
                  <a:lnTo>
                    <a:pt x="13" y="39"/>
                  </a:lnTo>
                  <a:lnTo>
                    <a:pt x="17" y="38"/>
                  </a:lnTo>
                  <a:lnTo>
                    <a:pt x="19" y="37"/>
                  </a:lnTo>
                  <a:lnTo>
                    <a:pt x="23" y="36"/>
                  </a:lnTo>
                  <a:lnTo>
                    <a:pt x="26" y="35"/>
                  </a:lnTo>
                  <a:lnTo>
                    <a:pt x="30" y="35"/>
                  </a:lnTo>
                  <a:lnTo>
                    <a:pt x="32" y="33"/>
                  </a:lnTo>
                  <a:lnTo>
                    <a:pt x="34" y="33"/>
                  </a:lnTo>
                  <a:lnTo>
                    <a:pt x="33" y="26"/>
                  </a:lnTo>
                  <a:lnTo>
                    <a:pt x="34" y="17"/>
                  </a:lnTo>
                  <a:lnTo>
                    <a:pt x="39" y="9"/>
                  </a:lnTo>
                  <a:lnTo>
                    <a:pt x="48" y="2"/>
                  </a:lnTo>
                  <a:lnTo>
                    <a:pt x="54" y="1"/>
                  </a:lnTo>
                  <a:lnTo>
                    <a:pt x="61" y="0"/>
                  </a:lnTo>
                  <a:lnTo>
                    <a:pt x="68" y="1"/>
                  </a:lnTo>
                  <a:lnTo>
                    <a:pt x="73" y="2"/>
                  </a:lnTo>
                  <a:lnTo>
                    <a:pt x="81" y="7"/>
                  </a:lnTo>
                  <a:lnTo>
                    <a:pt x="87" y="16"/>
                  </a:lnTo>
                  <a:lnTo>
                    <a:pt x="86" y="28"/>
                  </a:lnTo>
                  <a:lnTo>
                    <a:pt x="79" y="37"/>
                  </a:lnTo>
                  <a:lnTo>
                    <a:pt x="86" y="38"/>
                  </a:lnTo>
                  <a:lnTo>
                    <a:pt x="93" y="43"/>
                  </a:lnTo>
                  <a:lnTo>
                    <a:pt x="98" y="48"/>
                  </a:lnTo>
                  <a:lnTo>
                    <a:pt x="99" y="55"/>
                  </a:lnTo>
                  <a:lnTo>
                    <a:pt x="98" y="59"/>
                  </a:lnTo>
                  <a:lnTo>
                    <a:pt x="98" y="61"/>
                  </a:lnTo>
                  <a:lnTo>
                    <a:pt x="98" y="62"/>
                  </a:lnTo>
                  <a:lnTo>
                    <a:pt x="100" y="61"/>
                  </a:lnTo>
                  <a:lnTo>
                    <a:pt x="103" y="58"/>
                  </a:lnTo>
                  <a:lnTo>
                    <a:pt x="107" y="54"/>
                  </a:lnTo>
                  <a:lnTo>
                    <a:pt x="109" y="51"/>
                  </a:lnTo>
                  <a:lnTo>
                    <a:pt x="111" y="46"/>
                  </a:lnTo>
                  <a:lnTo>
                    <a:pt x="109" y="39"/>
                  </a:lnTo>
                  <a:lnTo>
                    <a:pt x="107" y="32"/>
                  </a:lnTo>
                  <a:lnTo>
                    <a:pt x="106" y="24"/>
                  </a:lnTo>
                  <a:lnTo>
                    <a:pt x="109" y="16"/>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3" name="Freeform 646">
              <a:extLst>
                <a:ext uri="{FF2B5EF4-FFF2-40B4-BE49-F238E27FC236}">
                  <a16:creationId xmlns:a16="http://schemas.microsoft.com/office/drawing/2014/main" id="{2C616EF8-4070-4234-84FD-A32E8F0B83F5}"/>
                </a:ext>
              </a:extLst>
            </p:cNvPr>
            <p:cNvSpPr>
              <a:spLocks/>
            </p:cNvSpPr>
            <p:nvPr/>
          </p:nvSpPr>
          <p:spPr bwMode="auto">
            <a:xfrm>
              <a:off x="2155" y="1046"/>
              <a:ext cx="93" cy="90"/>
            </a:xfrm>
            <a:custGeom>
              <a:avLst/>
              <a:gdLst>
                <a:gd name="T0" fmla="*/ 3 w 186"/>
                <a:gd name="T1" fmla="*/ 3 h 179"/>
                <a:gd name="T2" fmla="*/ 3 w 186"/>
                <a:gd name="T3" fmla="*/ 3 h 179"/>
                <a:gd name="T4" fmla="*/ 3 w 186"/>
                <a:gd name="T5" fmla="*/ 3 h 179"/>
                <a:gd name="T6" fmla="*/ 3 w 186"/>
                <a:gd name="T7" fmla="*/ 3 h 179"/>
                <a:gd name="T8" fmla="*/ 2 w 186"/>
                <a:gd name="T9" fmla="*/ 3 h 179"/>
                <a:gd name="T10" fmla="*/ 2 w 186"/>
                <a:gd name="T11" fmla="*/ 3 h 179"/>
                <a:gd name="T12" fmla="*/ 2 w 186"/>
                <a:gd name="T13" fmla="*/ 3 h 179"/>
                <a:gd name="T14" fmla="*/ 2 w 186"/>
                <a:gd name="T15" fmla="*/ 3 h 179"/>
                <a:gd name="T16" fmla="*/ 3 w 186"/>
                <a:gd name="T17" fmla="*/ 3 h 179"/>
                <a:gd name="T18" fmla="*/ 3 w 186"/>
                <a:gd name="T19" fmla="*/ 3 h 179"/>
                <a:gd name="T20" fmla="*/ 2 w 186"/>
                <a:gd name="T21" fmla="*/ 2 h 179"/>
                <a:gd name="T22" fmla="*/ 2 w 186"/>
                <a:gd name="T23" fmla="*/ 2 h 179"/>
                <a:gd name="T24" fmla="*/ 1 w 186"/>
                <a:gd name="T25" fmla="*/ 2 h 179"/>
                <a:gd name="T26" fmla="*/ 1 w 186"/>
                <a:gd name="T27" fmla="*/ 2 h 179"/>
                <a:gd name="T28" fmla="*/ 1 w 186"/>
                <a:gd name="T29" fmla="*/ 2 h 179"/>
                <a:gd name="T30" fmla="*/ 2 w 186"/>
                <a:gd name="T31" fmla="*/ 2 h 179"/>
                <a:gd name="T32" fmla="*/ 2 w 186"/>
                <a:gd name="T33" fmla="*/ 2 h 179"/>
                <a:gd name="T34" fmla="*/ 2 w 186"/>
                <a:gd name="T35" fmla="*/ 2 h 179"/>
                <a:gd name="T36" fmla="*/ 2 w 186"/>
                <a:gd name="T37" fmla="*/ 2 h 179"/>
                <a:gd name="T38" fmla="*/ 1 w 186"/>
                <a:gd name="T39" fmla="*/ 2 h 179"/>
                <a:gd name="T40" fmla="*/ 1 w 186"/>
                <a:gd name="T41" fmla="*/ 2 h 179"/>
                <a:gd name="T42" fmla="*/ 1 w 186"/>
                <a:gd name="T43" fmla="*/ 2 h 179"/>
                <a:gd name="T44" fmla="*/ 1 w 186"/>
                <a:gd name="T45" fmla="*/ 2 h 179"/>
                <a:gd name="T46" fmla="*/ 1 w 186"/>
                <a:gd name="T47" fmla="*/ 2 h 179"/>
                <a:gd name="T48" fmla="*/ 1 w 186"/>
                <a:gd name="T49" fmla="*/ 2 h 179"/>
                <a:gd name="T50" fmla="*/ 1 w 186"/>
                <a:gd name="T51" fmla="*/ 1 h 179"/>
                <a:gd name="T52" fmla="*/ 1 w 186"/>
                <a:gd name="T53" fmla="*/ 1 h 179"/>
                <a:gd name="T54" fmla="*/ 1 w 186"/>
                <a:gd name="T55" fmla="*/ 1 h 179"/>
                <a:gd name="T56" fmla="*/ 1 w 186"/>
                <a:gd name="T57" fmla="*/ 0 h 179"/>
                <a:gd name="T58" fmla="*/ 1 w 186"/>
                <a:gd name="T59" fmla="*/ 1 h 179"/>
                <a:gd name="T60" fmla="*/ 1 w 186"/>
                <a:gd name="T61" fmla="*/ 1 h 179"/>
                <a:gd name="T62" fmla="*/ 1 w 186"/>
                <a:gd name="T63" fmla="*/ 1 h 179"/>
                <a:gd name="T64" fmla="*/ 2 w 186"/>
                <a:gd name="T65" fmla="*/ 1 h 179"/>
                <a:gd name="T66" fmla="*/ 2 w 186"/>
                <a:gd name="T67" fmla="*/ 1 h 179"/>
                <a:gd name="T68" fmla="*/ 2 w 186"/>
                <a:gd name="T69" fmla="*/ 1 h 179"/>
                <a:gd name="T70" fmla="*/ 2 w 186"/>
                <a:gd name="T71" fmla="*/ 1 h 179"/>
                <a:gd name="T72" fmla="*/ 2 w 186"/>
                <a:gd name="T73" fmla="*/ 2 h 179"/>
                <a:gd name="T74" fmla="*/ 2 w 186"/>
                <a:gd name="T75" fmla="*/ 2 h 179"/>
                <a:gd name="T76" fmla="*/ 3 w 186"/>
                <a:gd name="T77" fmla="*/ 1 h 179"/>
                <a:gd name="T78" fmla="*/ 3 w 186"/>
                <a:gd name="T79" fmla="*/ 1 h 179"/>
                <a:gd name="T80" fmla="*/ 3 w 186"/>
                <a:gd name="T81" fmla="*/ 2 h 179"/>
                <a:gd name="T82" fmla="*/ 3 w 186"/>
                <a:gd name="T83" fmla="*/ 2 h 179"/>
                <a:gd name="T84" fmla="*/ 3 w 186"/>
                <a:gd name="T85" fmla="*/ 3 h 179"/>
                <a:gd name="T86" fmla="*/ 3 w 186"/>
                <a:gd name="T87" fmla="*/ 2 h 179"/>
                <a:gd name="T88" fmla="*/ 3 w 186"/>
                <a:gd name="T89" fmla="*/ 2 h 179"/>
                <a:gd name="T90" fmla="*/ 3 w 186"/>
                <a:gd name="T91" fmla="*/ 3 h 179"/>
                <a:gd name="T92" fmla="*/ 3 w 186"/>
                <a:gd name="T93" fmla="*/ 3 h 179"/>
                <a:gd name="T94" fmla="*/ 3 w 186"/>
                <a:gd name="T95" fmla="*/ 3 h 1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6" h="179">
                  <a:moveTo>
                    <a:pt x="186" y="174"/>
                  </a:moveTo>
                  <a:lnTo>
                    <a:pt x="182" y="175"/>
                  </a:lnTo>
                  <a:lnTo>
                    <a:pt x="180" y="176"/>
                  </a:lnTo>
                  <a:lnTo>
                    <a:pt x="176" y="177"/>
                  </a:lnTo>
                  <a:lnTo>
                    <a:pt x="174" y="179"/>
                  </a:lnTo>
                  <a:lnTo>
                    <a:pt x="168" y="171"/>
                  </a:lnTo>
                  <a:lnTo>
                    <a:pt x="165" y="167"/>
                  </a:lnTo>
                  <a:lnTo>
                    <a:pt x="159" y="166"/>
                  </a:lnTo>
                  <a:lnTo>
                    <a:pt x="151" y="167"/>
                  </a:lnTo>
                  <a:lnTo>
                    <a:pt x="145" y="168"/>
                  </a:lnTo>
                  <a:lnTo>
                    <a:pt x="138" y="169"/>
                  </a:lnTo>
                  <a:lnTo>
                    <a:pt x="132" y="169"/>
                  </a:lnTo>
                  <a:lnTo>
                    <a:pt x="125" y="169"/>
                  </a:lnTo>
                  <a:lnTo>
                    <a:pt x="118" y="169"/>
                  </a:lnTo>
                  <a:lnTo>
                    <a:pt x="111" y="168"/>
                  </a:lnTo>
                  <a:lnTo>
                    <a:pt x="106" y="167"/>
                  </a:lnTo>
                  <a:lnTo>
                    <a:pt x="102" y="166"/>
                  </a:lnTo>
                  <a:lnTo>
                    <a:pt x="97" y="162"/>
                  </a:lnTo>
                  <a:lnTo>
                    <a:pt x="95" y="160"/>
                  </a:lnTo>
                  <a:lnTo>
                    <a:pt x="98" y="158"/>
                  </a:lnTo>
                  <a:lnTo>
                    <a:pt x="105" y="159"/>
                  </a:lnTo>
                  <a:lnTo>
                    <a:pt x="110" y="160"/>
                  </a:lnTo>
                  <a:lnTo>
                    <a:pt x="115" y="160"/>
                  </a:lnTo>
                  <a:lnTo>
                    <a:pt x="122" y="159"/>
                  </a:lnTo>
                  <a:lnTo>
                    <a:pt x="128" y="158"/>
                  </a:lnTo>
                  <a:lnTo>
                    <a:pt x="134" y="156"/>
                  </a:lnTo>
                  <a:lnTo>
                    <a:pt x="138" y="155"/>
                  </a:lnTo>
                  <a:lnTo>
                    <a:pt x="143" y="153"/>
                  </a:lnTo>
                  <a:lnTo>
                    <a:pt x="145" y="152"/>
                  </a:lnTo>
                  <a:lnTo>
                    <a:pt x="138" y="143"/>
                  </a:lnTo>
                  <a:lnTo>
                    <a:pt x="129" y="132"/>
                  </a:lnTo>
                  <a:lnTo>
                    <a:pt x="121" y="125"/>
                  </a:lnTo>
                  <a:lnTo>
                    <a:pt x="117" y="121"/>
                  </a:lnTo>
                  <a:lnTo>
                    <a:pt x="109" y="123"/>
                  </a:lnTo>
                  <a:lnTo>
                    <a:pt x="99" y="124"/>
                  </a:lnTo>
                  <a:lnTo>
                    <a:pt x="88" y="125"/>
                  </a:lnTo>
                  <a:lnTo>
                    <a:pt x="77" y="126"/>
                  </a:lnTo>
                  <a:lnTo>
                    <a:pt x="66" y="128"/>
                  </a:lnTo>
                  <a:lnTo>
                    <a:pt x="56" y="126"/>
                  </a:lnTo>
                  <a:lnTo>
                    <a:pt x="46" y="125"/>
                  </a:lnTo>
                  <a:lnTo>
                    <a:pt x="41" y="122"/>
                  </a:lnTo>
                  <a:lnTo>
                    <a:pt x="36" y="117"/>
                  </a:lnTo>
                  <a:lnTo>
                    <a:pt x="36" y="114"/>
                  </a:lnTo>
                  <a:lnTo>
                    <a:pt x="39" y="113"/>
                  </a:lnTo>
                  <a:lnTo>
                    <a:pt x="46" y="115"/>
                  </a:lnTo>
                  <a:lnTo>
                    <a:pt x="51" y="116"/>
                  </a:lnTo>
                  <a:lnTo>
                    <a:pt x="58" y="117"/>
                  </a:lnTo>
                  <a:lnTo>
                    <a:pt x="66" y="116"/>
                  </a:lnTo>
                  <a:lnTo>
                    <a:pt x="74" y="116"/>
                  </a:lnTo>
                  <a:lnTo>
                    <a:pt x="81" y="115"/>
                  </a:lnTo>
                  <a:lnTo>
                    <a:pt x="89" y="113"/>
                  </a:lnTo>
                  <a:lnTo>
                    <a:pt x="96" y="110"/>
                  </a:lnTo>
                  <a:lnTo>
                    <a:pt x="100" y="108"/>
                  </a:lnTo>
                  <a:lnTo>
                    <a:pt x="96" y="100"/>
                  </a:lnTo>
                  <a:lnTo>
                    <a:pt x="90" y="93"/>
                  </a:lnTo>
                  <a:lnTo>
                    <a:pt x="82" y="87"/>
                  </a:lnTo>
                  <a:lnTo>
                    <a:pt x="75" y="81"/>
                  </a:lnTo>
                  <a:lnTo>
                    <a:pt x="65" y="85"/>
                  </a:lnTo>
                  <a:lnTo>
                    <a:pt x="54" y="86"/>
                  </a:lnTo>
                  <a:lnTo>
                    <a:pt x="44" y="87"/>
                  </a:lnTo>
                  <a:lnTo>
                    <a:pt x="33" y="86"/>
                  </a:lnTo>
                  <a:lnTo>
                    <a:pt x="23" y="84"/>
                  </a:lnTo>
                  <a:lnTo>
                    <a:pt x="14" y="80"/>
                  </a:lnTo>
                  <a:lnTo>
                    <a:pt x="7" y="76"/>
                  </a:lnTo>
                  <a:lnTo>
                    <a:pt x="3" y="70"/>
                  </a:lnTo>
                  <a:lnTo>
                    <a:pt x="1" y="66"/>
                  </a:lnTo>
                  <a:lnTo>
                    <a:pt x="1" y="65"/>
                  </a:lnTo>
                  <a:lnTo>
                    <a:pt x="3" y="66"/>
                  </a:lnTo>
                  <a:lnTo>
                    <a:pt x="7" y="69"/>
                  </a:lnTo>
                  <a:lnTo>
                    <a:pt x="12" y="71"/>
                  </a:lnTo>
                  <a:lnTo>
                    <a:pt x="18" y="72"/>
                  </a:lnTo>
                  <a:lnTo>
                    <a:pt x="24" y="73"/>
                  </a:lnTo>
                  <a:lnTo>
                    <a:pt x="33" y="75"/>
                  </a:lnTo>
                  <a:lnTo>
                    <a:pt x="41" y="75"/>
                  </a:lnTo>
                  <a:lnTo>
                    <a:pt x="49" y="73"/>
                  </a:lnTo>
                  <a:lnTo>
                    <a:pt x="56" y="73"/>
                  </a:lnTo>
                  <a:lnTo>
                    <a:pt x="61" y="71"/>
                  </a:lnTo>
                  <a:lnTo>
                    <a:pt x="54" y="64"/>
                  </a:lnTo>
                  <a:lnTo>
                    <a:pt x="46" y="56"/>
                  </a:lnTo>
                  <a:lnTo>
                    <a:pt x="38" y="48"/>
                  </a:lnTo>
                  <a:lnTo>
                    <a:pt x="29" y="39"/>
                  </a:lnTo>
                  <a:lnTo>
                    <a:pt x="21" y="31"/>
                  </a:lnTo>
                  <a:lnTo>
                    <a:pt x="14" y="23"/>
                  </a:lnTo>
                  <a:lnTo>
                    <a:pt x="8" y="15"/>
                  </a:lnTo>
                  <a:lnTo>
                    <a:pt x="4" y="9"/>
                  </a:lnTo>
                  <a:lnTo>
                    <a:pt x="0" y="2"/>
                  </a:lnTo>
                  <a:lnTo>
                    <a:pt x="3" y="0"/>
                  </a:lnTo>
                  <a:lnTo>
                    <a:pt x="6" y="1"/>
                  </a:lnTo>
                  <a:lnTo>
                    <a:pt x="11" y="4"/>
                  </a:lnTo>
                  <a:lnTo>
                    <a:pt x="14" y="9"/>
                  </a:lnTo>
                  <a:lnTo>
                    <a:pt x="20" y="15"/>
                  </a:lnTo>
                  <a:lnTo>
                    <a:pt x="27" y="23"/>
                  </a:lnTo>
                  <a:lnTo>
                    <a:pt x="36" y="32"/>
                  </a:lnTo>
                  <a:lnTo>
                    <a:pt x="44" y="41"/>
                  </a:lnTo>
                  <a:lnTo>
                    <a:pt x="52" y="49"/>
                  </a:lnTo>
                  <a:lnTo>
                    <a:pt x="60" y="55"/>
                  </a:lnTo>
                  <a:lnTo>
                    <a:pt x="65" y="60"/>
                  </a:lnTo>
                  <a:lnTo>
                    <a:pt x="69" y="50"/>
                  </a:lnTo>
                  <a:lnTo>
                    <a:pt x="72" y="39"/>
                  </a:lnTo>
                  <a:lnTo>
                    <a:pt x="73" y="28"/>
                  </a:lnTo>
                  <a:lnTo>
                    <a:pt x="72" y="19"/>
                  </a:lnTo>
                  <a:lnTo>
                    <a:pt x="71" y="13"/>
                  </a:lnTo>
                  <a:lnTo>
                    <a:pt x="72" y="10"/>
                  </a:lnTo>
                  <a:lnTo>
                    <a:pt x="74" y="10"/>
                  </a:lnTo>
                  <a:lnTo>
                    <a:pt x="76" y="13"/>
                  </a:lnTo>
                  <a:lnTo>
                    <a:pt x="81" y="31"/>
                  </a:lnTo>
                  <a:lnTo>
                    <a:pt x="83" y="47"/>
                  </a:lnTo>
                  <a:lnTo>
                    <a:pt x="84" y="61"/>
                  </a:lnTo>
                  <a:lnTo>
                    <a:pt x="83" y="68"/>
                  </a:lnTo>
                  <a:lnTo>
                    <a:pt x="91" y="76"/>
                  </a:lnTo>
                  <a:lnTo>
                    <a:pt x="99" y="84"/>
                  </a:lnTo>
                  <a:lnTo>
                    <a:pt x="106" y="91"/>
                  </a:lnTo>
                  <a:lnTo>
                    <a:pt x="111" y="96"/>
                  </a:lnTo>
                  <a:lnTo>
                    <a:pt x="120" y="93"/>
                  </a:lnTo>
                  <a:lnTo>
                    <a:pt x="127" y="84"/>
                  </a:lnTo>
                  <a:lnTo>
                    <a:pt x="132" y="71"/>
                  </a:lnTo>
                  <a:lnTo>
                    <a:pt x="132" y="57"/>
                  </a:lnTo>
                  <a:lnTo>
                    <a:pt x="130" y="47"/>
                  </a:lnTo>
                  <a:lnTo>
                    <a:pt x="132" y="42"/>
                  </a:lnTo>
                  <a:lnTo>
                    <a:pt x="134" y="43"/>
                  </a:lnTo>
                  <a:lnTo>
                    <a:pt x="136" y="50"/>
                  </a:lnTo>
                  <a:lnTo>
                    <a:pt x="140" y="65"/>
                  </a:lnTo>
                  <a:lnTo>
                    <a:pt x="141" y="83"/>
                  </a:lnTo>
                  <a:lnTo>
                    <a:pt x="141" y="99"/>
                  </a:lnTo>
                  <a:lnTo>
                    <a:pt x="135" y="110"/>
                  </a:lnTo>
                  <a:lnTo>
                    <a:pt x="144" y="120"/>
                  </a:lnTo>
                  <a:lnTo>
                    <a:pt x="152" y="128"/>
                  </a:lnTo>
                  <a:lnTo>
                    <a:pt x="157" y="136"/>
                  </a:lnTo>
                  <a:lnTo>
                    <a:pt x="161" y="141"/>
                  </a:lnTo>
                  <a:lnTo>
                    <a:pt x="166" y="137"/>
                  </a:lnTo>
                  <a:lnTo>
                    <a:pt x="171" y="131"/>
                  </a:lnTo>
                  <a:lnTo>
                    <a:pt x="174" y="125"/>
                  </a:lnTo>
                  <a:lnTo>
                    <a:pt x="175" y="120"/>
                  </a:lnTo>
                  <a:lnTo>
                    <a:pt x="178" y="117"/>
                  </a:lnTo>
                  <a:lnTo>
                    <a:pt x="180" y="116"/>
                  </a:lnTo>
                  <a:lnTo>
                    <a:pt x="182" y="118"/>
                  </a:lnTo>
                  <a:lnTo>
                    <a:pt x="183" y="124"/>
                  </a:lnTo>
                  <a:lnTo>
                    <a:pt x="182" y="132"/>
                  </a:lnTo>
                  <a:lnTo>
                    <a:pt x="179" y="141"/>
                  </a:lnTo>
                  <a:lnTo>
                    <a:pt x="176" y="148"/>
                  </a:lnTo>
                  <a:lnTo>
                    <a:pt x="174" y="153"/>
                  </a:lnTo>
                  <a:lnTo>
                    <a:pt x="176" y="158"/>
                  </a:lnTo>
                  <a:lnTo>
                    <a:pt x="180" y="163"/>
                  </a:lnTo>
                  <a:lnTo>
                    <a:pt x="182" y="168"/>
                  </a:lnTo>
                  <a:lnTo>
                    <a:pt x="186" y="174"/>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4" name="Freeform 647">
              <a:extLst>
                <a:ext uri="{FF2B5EF4-FFF2-40B4-BE49-F238E27FC236}">
                  <a16:creationId xmlns:a16="http://schemas.microsoft.com/office/drawing/2014/main" id="{060F6345-5603-4E1E-BE65-970159B16F38}"/>
                </a:ext>
              </a:extLst>
            </p:cNvPr>
            <p:cNvSpPr>
              <a:spLocks/>
            </p:cNvSpPr>
            <p:nvPr/>
          </p:nvSpPr>
          <p:spPr bwMode="auto">
            <a:xfrm>
              <a:off x="2275" y="1023"/>
              <a:ext cx="75" cy="100"/>
            </a:xfrm>
            <a:custGeom>
              <a:avLst/>
              <a:gdLst>
                <a:gd name="T0" fmla="*/ 1 w 150"/>
                <a:gd name="T1" fmla="*/ 4 h 200"/>
                <a:gd name="T2" fmla="*/ 1 w 150"/>
                <a:gd name="T3" fmla="*/ 3 h 200"/>
                <a:gd name="T4" fmla="*/ 1 w 150"/>
                <a:gd name="T5" fmla="*/ 3 h 200"/>
                <a:gd name="T6" fmla="*/ 0 w 150"/>
                <a:gd name="T7" fmla="*/ 3 h 200"/>
                <a:gd name="T8" fmla="*/ 1 w 150"/>
                <a:gd name="T9" fmla="*/ 2 h 200"/>
                <a:gd name="T10" fmla="*/ 1 w 150"/>
                <a:gd name="T11" fmla="*/ 2 h 200"/>
                <a:gd name="T12" fmla="*/ 1 w 150"/>
                <a:gd name="T13" fmla="*/ 3 h 200"/>
                <a:gd name="T14" fmla="*/ 1 w 150"/>
                <a:gd name="T15" fmla="*/ 3 h 200"/>
                <a:gd name="T16" fmla="*/ 1 w 150"/>
                <a:gd name="T17" fmla="*/ 3 h 200"/>
                <a:gd name="T18" fmla="*/ 1 w 150"/>
                <a:gd name="T19" fmla="*/ 3 h 200"/>
                <a:gd name="T20" fmla="*/ 1 w 150"/>
                <a:gd name="T21" fmla="*/ 3 h 200"/>
                <a:gd name="T22" fmla="*/ 1 w 150"/>
                <a:gd name="T23" fmla="*/ 2 h 200"/>
                <a:gd name="T24" fmla="*/ 1 w 150"/>
                <a:gd name="T25" fmla="*/ 2 h 200"/>
                <a:gd name="T26" fmla="*/ 1 w 150"/>
                <a:gd name="T27" fmla="*/ 2 h 200"/>
                <a:gd name="T28" fmla="*/ 1 w 150"/>
                <a:gd name="T29" fmla="*/ 2 h 200"/>
                <a:gd name="T30" fmla="*/ 1 w 150"/>
                <a:gd name="T31" fmla="*/ 3 h 200"/>
                <a:gd name="T32" fmla="*/ 1 w 150"/>
                <a:gd name="T33" fmla="*/ 3 h 200"/>
                <a:gd name="T34" fmla="*/ 2 w 150"/>
                <a:gd name="T35" fmla="*/ 2 h 200"/>
                <a:gd name="T36" fmla="*/ 1 w 150"/>
                <a:gd name="T37" fmla="*/ 2 h 200"/>
                <a:gd name="T38" fmla="*/ 2 w 150"/>
                <a:gd name="T39" fmla="*/ 1 h 200"/>
                <a:gd name="T40" fmla="*/ 2 w 150"/>
                <a:gd name="T41" fmla="*/ 1 h 200"/>
                <a:gd name="T42" fmla="*/ 2 w 150"/>
                <a:gd name="T43" fmla="*/ 1 h 200"/>
                <a:gd name="T44" fmla="*/ 2 w 150"/>
                <a:gd name="T45" fmla="*/ 1 h 200"/>
                <a:gd name="T46" fmla="*/ 2 w 150"/>
                <a:gd name="T47" fmla="*/ 2 h 200"/>
                <a:gd name="T48" fmla="*/ 2 w 150"/>
                <a:gd name="T49" fmla="*/ 2 h 200"/>
                <a:gd name="T50" fmla="*/ 2 w 150"/>
                <a:gd name="T51" fmla="*/ 1 h 200"/>
                <a:gd name="T52" fmla="*/ 2 w 150"/>
                <a:gd name="T53" fmla="*/ 1 h 200"/>
                <a:gd name="T54" fmla="*/ 2 w 150"/>
                <a:gd name="T55" fmla="*/ 1 h 200"/>
                <a:gd name="T56" fmla="*/ 3 w 150"/>
                <a:gd name="T57" fmla="*/ 1 h 200"/>
                <a:gd name="T58" fmla="*/ 3 w 150"/>
                <a:gd name="T59" fmla="*/ 1 h 200"/>
                <a:gd name="T60" fmla="*/ 2 w 150"/>
                <a:gd name="T61" fmla="*/ 1 h 200"/>
                <a:gd name="T62" fmla="*/ 2 w 150"/>
                <a:gd name="T63" fmla="*/ 1 h 200"/>
                <a:gd name="T64" fmla="*/ 2 w 150"/>
                <a:gd name="T65" fmla="*/ 1 h 200"/>
                <a:gd name="T66" fmla="*/ 2 w 150"/>
                <a:gd name="T67" fmla="*/ 2 h 200"/>
                <a:gd name="T68" fmla="*/ 2 w 150"/>
                <a:gd name="T69" fmla="*/ 2 h 200"/>
                <a:gd name="T70" fmla="*/ 2 w 150"/>
                <a:gd name="T71" fmla="*/ 2 h 200"/>
                <a:gd name="T72" fmla="*/ 3 w 150"/>
                <a:gd name="T73" fmla="*/ 2 h 200"/>
                <a:gd name="T74" fmla="*/ 3 w 150"/>
                <a:gd name="T75" fmla="*/ 2 h 200"/>
                <a:gd name="T76" fmla="*/ 3 w 150"/>
                <a:gd name="T77" fmla="*/ 2 h 200"/>
                <a:gd name="T78" fmla="*/ 3 w 150"/>
                <a:gd name="T79" fmla="*/ 2 h 200"/>
                <a:gd name="T80" fmla="*/ 3 w 150"/>
                <a:gd name="T81" fmla="*/ 2 h 200"/>
                <a:gd name="T82" fmla="*/ 2 w 150"/>
                <a:gd name="T83" fmla="*/ 2 h 200"/>
                <a:gd name="T84" fmla="*/ 2 w 150"/>
                <a:gd name="T85" fmla="*/ 2 h 200"/>
                <a:gd name="T86" fmla="*/ 2 w 150"/>
                <a:gd name="T87" fmla="*/ 2 h 200"/>
                <a:gd name="T88" fmla="*/ 2 w 150"/>
                <a:gd name="T89" fmla="*/ 2 h 200"/>
                <a:gd name="T90" fmla="*/ 2 w 150"/>
                <a:gd name="T91" fmla="*/ 3 h 200"/>
                <a:gd name="T92" fmla="*/ 2 w 150"/>
                <a:gd name="T93" fmla="*/ 3 h 200"/>
                <a:gd name="T94" fmla="*/ 2 w 150"/>
                <a:gd name="T95" fmla="*/ 3 h 200"/>
                <a:gd name="T96" fmla="*/ 2 w 150"/>
                <a:gd name="T97" fmla="*/ 3 h 200"/>
                <a:gd name="T98" fmla="*/ 2 w 150"/>
                <a:gd name="T99" fmla="*/ 3 h 200"/>
                <a:gd name="T100" fmla="*/ 2 w 150"/>
                <a:gd name="T101" fmla="*/ 3 h 200"/>
                <a:gd name="T102" fmla="*/ 3 w 150"/>
                <a:gd name="T103" fmla="*/ 3 h 200"/>
                <a:gd name="T104" fmla="*/ 2 w 150"/>
                <a:gd name="T105" fmla="*/ 3 h 200"/>
                <a:gd name="T106" fmla="*/ 2 w 150"/>
                <a:gd name="T107" fmla="*/ 3 h 200"/>
                <a:gd name="T108" fmla="*/ 2 w 150"/>
                <a:gd name="T109" fmla="*/ 3 h 200"/>
                <a:gd name="T110" fmla="*/ 2 w 150"/>
                <a:gd name="T111" fmla="*/ 3 h 200"/>
                <a:gd name="T112" fmla="*/ 1 w 150"/>
                <a:gd name="T113" fmla="*/ 3 h 200"/>
                <a:gd name="T114" fmla="*/ 1 w 150"/>
                <a:gd name="T115" fmla="*/ 3 h 200"/>
                <a:gd name="T116" fmla="*/ 1 w 150"/>
                <a:gd name="T117" fmla="*/ 4 h 200"/>
                <a:gd name="T118" fmla="*/ 1 w 150"/>
                <a:gd name="T119" fmla="*/ 4 h 2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0" h="200">
                  <a:moveTo>
                    <a:pt x="31" y="200"/>
                  </a:moveTo>
                  <a:lnTo>
                    <a:pt x="26" y="197"/>
                  </a:lnTo>
                  <a:lnTo>
                    <a:pt x="21" y="191"/>
                  </a:lnTo>
                  <a:lnTo>
                    <a:pt x="15" y="182"/>
                  </a:lnTo>
                  <a:lnTo>
                    <a:pt x="9" y="172"/>
                  </a:lnTo>
                  <a:lnTo>
                    <a:pt x="5" y="162"/>
                  </a:lnTo>
                  <a:lnTo>
                    <a:pt x="1" y="151"/>
                  </a:lnTo>
                  <a:lnTo>
                    <a:pt x="0" y="139"/>
                  </a:lnTo>
                  <a:lnTo>
                    <a:pt x="1" y="127"/>
                  </a:lnTo>
                  <a:lnTo>
                    <a:pt x="3" y="121"/>
                  </a:lnTo>
                  <a:lnTo>
                    <a:pt x="6" y="119"/>
                  </a:lnTo>
                  <a:lnTo>
                    <a:pt x="7" y="122"/>
                  </a:lnTo>
                  <a:lnTo>
                    <a:pt x="8" y="127"/>
                  </a:lnTo>
                  <a:lnTo>
                    <a:pt x="10" y="144"/>
                  </a:lnTo>
                  <a:lnTo>
                    <a:pt x="15" y="161"/>
                  </a:lnTo>
                  <a:lnTo>
                    <a:pt x="23" y="177"/>
                  </a:lnTo>
                  <a:lnTo>
                    <a:pt x="34" y="187"/>
                  </a:lnTo>
                  <a:lnTo>
                    <a:pt x="39" y="183"/>
                  </a:lnTo>
                  <a:lnTo>
                    <a:pt x="43" y="176"/>
                  </a:lnTo>
                  <a:lnTo>
                    <a:pt x="44" y="171"/>
                  </a:lnTo>
                  <a:lnTo>
                    <a:pt x="46" y="169"/>
                  </a:lnTo>
                  <a:lnTo>
                    <a:pt x="39" y="151"/>
                  </a:lnTo>
                  <a:lnTo>
                    <a:pt x="34" y="129"/>
                  </a:lnTo>
                  <a:lnTo>
                    <a:pt x="33" y="109"/>
                  </a:lnTo>
                  <a:lnTo>
                    <a:pt x="33" y="95"/>
                  </a:lnTo>
                  <a:lnTo>
                    <a:pt x="36" y="87"/>
                  </a:lnTo>
                  <a:lnTo>
                    <a:pt x="38" y="84"/>
                  </a:lnTo>
                  <a:lnTo>
                    <a:pt x="40" y="86"/>
                  </a:lnTo>
                  <a:lnTo>
                    <a:pt x="40" y="94"/>
                  </a:lnTo>
                  <a:lnTo>
                    <a:pt x="40" y="108"/>
                  </a:lnTo>
                  <a:lnTo>
                    <a:pt x="43" y="125"/>
                  </a:lnTo>
                  <a:lnTo>
                    <a:pt x="46" y="142"/>
                  </a:lnTo>
                  <a:lnTo>
                    <a:pt x="53" y="153"/>
                  </a:lnTo>
                  <a:lnTo>
                    <a:pt x="60" y="142"/>
                  </a:lnTo>
                  <a:lnTo>
                    <a:pt x="67" y="131"/>
                  </a:lnTo>
                  <a:lnTo>
                    <a:pt x="70" y="118"/>
                  </a:lnTo>
                  <a:lnTo>
                    <a:pt x="72" y="109"/>
                  </a:lnTo>
                  <a:lnTo>
                    <a:pt x="64" y="87"/>
                  </a:lnTo>
                  <a:lnTo>
                    <a:pt x="63" y="64"/>
                  </a:lnTo>
                  <a:lnTo>
                    <a:pt x="66" y="42"/>
                  </a:lnTo>
                  <a:lnTo>
                    <a:pt x="74" y="26"/>
                  </a:lnTo>
                  <a:lnTo>
                    <a:pt x="78" y="23"/>
                  </a:lnTo>
                  <a:lnTo>
                    <a:pt x="81" y="23"/>
                  </a:lnTo>
                  <a:lnTo>
                    <a:pt x="81" y="25"/>
                  </a:lnTo>
                  <a:lnTo>
                    <a:pt x="81" y="30"/>
                  </a:lnTo>
                  <a:lnTo>
                    <a:pt x="76" y="47"/>
                  </a:lnTo>
                  <a:lnTo>
                    <a:pt x="75" y="65"/>
                  </a:lnTo>
                  <a:lnTo>
                    <a:pt x="76" y="80"/>
                  </a:lnTo>
                  <a:lnTo>
                    <a:pt x="82" y="92"/>
                  </a:lnTo>
                  <a:lnTo>
                    <a:pt x="91" y="79"/>
                  </a:lnTo>
                  <a:lnTo>
                    <a:pt x="97" y="66"/>
                  </a:lnTo>
                  <a:lnTo>
                    <a:pt x="100" y="55"/>
                  </a:lnTo>
                  <a:lnTo>
                    <a:pt x="102" y="46"/>
                  </a:lnTo>
                  <a:lnTo>
                    <a:pt x="106" y="35"/>
                  </a:lnTo>
                  <a:lnTo>
                    <a:pt x="112" y="23"/>
                  </a:lnTo>
                  <a:lnTo>
                    <a:pt x="119" y="12"/>
                  </a:lnTo>
                  <a:lnTo>
                    <a:pt x="124" y="4"/>
                  </a:lnTo>
                  <a:lnTo>
                    <a:pt x="129" y="1"/>
                  </a:lnTo>
                  <a:lnTo>
                    <a:pt x="133" y="0"/>
                  </a:lnTo>
                  <a:lnTo>
                    <a:pt x="136" y="2"/>
                  </a:lnTo>
                  <a:lnTo>
                    <a:pt x="135" y="6"/>
                  </a:lnTo>
                  <a:lnTo>
                    <a:pt x="124" y="19"/>
                  </a:lnTo>
                  <a:lnTo>
                    <a:pt x="115" y="32"/>
                  </a:lnTo>
                  <a:lnTo>
                    <a:pt x="109" y="43"/>
                  </a:lnTo>
                  <a:lnTo>
                    <a:pt x="107" y="54"/>
                  </a:lnTo>
                  <a:lnTo>
                    <a:pt x="106" y="64"/>
                  </a:lnTo>
                  <a:lnTo>
                    <a:pt x="102" y="76"/>
                  </a:lnTo>
                  <a:lnTo>
                    <a:pt x="98" y="87"/>
                  </a:lnTo>
                  <a:lnTo>
                    <a:pt x="93" y="95"/>
                  </a:lnTo>
                  <a:lnTo>
                    <a:pt x="101" y="93"/>
                  </a:lnTo>
                  <a:lnTo>
                    <a:pt x="108" y="91"/>
                  </a:lnTo>
                  <a:lnTo>
                    <a:pt x="116" y="87"/>
                  </a:lnTo>
                  <a:lnTo>
                    <a:pt x="123" y="84"/>
                  </a:lnTo>
                  <a:lnTo>
                    <a:pt x="130" y="79"/>
                  </a:lnTo>
                  <a:lnTo>
                    <a:pt x="136" y="76"/>
                  </a:lnTo>
                  <a:lnTo>
                    <a:pt x="140" y="72"/>
                  </a:lnTo>
                  <a:lnTo>
                    <a:pt x="143" y="69"/>
                  </a:lnTo>
                  <a:lnTo>
                    <a:pt x="146" y="65"/>
                  </a:lnTo>
                  <a:lnTo>
                    <a:pt x="150" y="64"/>
                  </a:lnTo>
                  <a:lnTo>
                    <a:pt x="150" y="66"/>
                  </a:lnTo>
                  <a:lnTo>
                    <a:pt x="148" y="71"/>
                  </a:lnTo>
                  <a:lnTo>
                    <a:pt x="143" y="80"/>
                  </a:lnTo>
                  <a:lnTo>
                    <a:pt x="136" y="87"/>
                  </a:lnTo>
                  <a:lnTo>
                    <a:pt x="128" y="93"/>
                  </a:lnTo>
                  <a:lnTo>
                    <a:pt x="120" y="99"/>
                  </a:lnTo>
                  <a:lnTo>
                    <a:pt x="112" y="102"/>
                  </a:lnTo>
                  <a:lnTo>
                    <a:pt x="104" y="104"/>
                  </a:lnTo>
                  <a:lnTo>
                    <a:pt x="97" y="107"/>
                  </a:lnTo>
                  <a:lnTo>
                    <a:pt x="92" y="107"/>
                  </a:lnTo>
                  <a:lnTo>
                    <a:pt x="85" y="118"/>
                  </a:lnTo>
                  <a:lnTo>
                    <a:pt x="77" y="134"/>
                  </a:lnTo>
                  <a:lnTo>
                    <a:pt x="70" y="151"/>
                  </a:lnTo>
                  <a:lnTo>
                    <a:pt x="68" y="160"/>
                  </a:lnTo>
                  <a:lnTo>
                    <a:pt x="74" y="162"/>
                  </a:lnTo>
                  <a:lnTo>
                    <a:pt x="81" y="163"/>
                  </a:lnTo>
                  <a:lnTo>
                    <a:pt x="89" y="163"/>
                  </a:lnTo>
                  <a:lnTo>
                    <a:pt x="95" y="162"/>
                  </a:lnTo>
                  <a:lnTo>
                    <a:pt x="104" y="160"/>
                  </a:lnTo>
                  <a:lnTo>
                    <a:pt x="110" y="156"/>
                  </a:lnTo>
                  <a:lnTo>
                    <a:pt x="117" y="152"/>
                  </a:lnTo>
                  <a:lnTo>
                    <a:pt x="122" y="146"/>
                  </a:lnTo>
                  <a:lnTo>
                    <a:pt x="127" y="140"/>
                  </a:lnTo>
                  <a:lnTo>
                    <a:pt x="130" y="138"/>
                  </a:lnTo>
                  <a:lnTo>
                    <a:pt x="131" y="140"/>
                  </a:lnTo>
                  <a:lnTo>
                    <a:pt x="129" y="146"/>
                  </a:lnTo>
                  <a:lnTo>
                    <a:pt x="124" y="154"/>
                  </a:lnTo>
                  <a:lnTo>
                    <a:pt x="117" y="162"/>
                  </a:lnTo>
                  <a:lnTo>
                    <a:pt x="109" y="168"/>
                  </a:lnTo>
                  <a:lnTo>
                    <a:pt x="101" y="171"/>
                  </a:lnTo>
                  <a:lnTo>
                    <a:pt x="92" y="175"/>
                  </a:lnTo>
                  <a:lnTo>
                    <a:pt x="83" y="176"/>
                  </a:lnTo>
                  <a:lnTo>
                    <a:pt x="74" y="176"/>
                  </a:lnTo>
                  <a:lnTo>
                    <a:pt x="66" y="174"/>
                  </a:lnTo>
                  <a:lnTo>
                    <a:pt x="61" y="179"/>
                  </a:lnTo>
                  <a:lnTo>
                    <a:pt x="58" y="183"/>
                  </a:lnTo>
                  <a:lnTo>
                    <a:pt x="55" y="187"/>
                  </a:lnTo>
                  <a:lnTo>
                    <a:pt x="54" y="193"/>
                  </a:lnTo>
                  <a:lnTo>
                    <a:pt x="47" y="193"/>
                  </a:lnTo>
                  <a:lnTo>
                    <a:pt x="40" y="194"/>
                  </a:lnTo>
                  <a:lnTo>
                    <a:pt x="34" y="197"/>
                  </a:lnTo>
                  <a:lnTo>
                    <a:pt x="31" y="20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5" name="Freeform 648">
              <a:extLst>
                <a:ext uri="{FF2B5EF4-FFF2-40B4-BE49-F238E27FC236}">
                  <a16:creationId xmlns:a16="http://schemas.microsoft.com/office/drawing/2014/main" id="{49E65996-640C-45AB-8462-A1DD96CCD831}"/>
                </a:ext>
              </a:extLst>
            </p:cNvPr>
            <p:cNvSpPr>
              <a:spLocks/>
            </p:cNvSpPr>
            <p:nvPr/>
          </p:nvSpPr>
          <p:spPr bwMode="auto">
            <a:xfrm>
              <a:off x="2312" y="1135"/>
              <a:ext cx="119" cy="55"/>
            </a:xfrm>
            <a:custGeom>
              <a:avLst/>
              <a:gdLst>
                <a:gd name="T0" fmla="*/ 1 w 237"/>
                <a:gd name="T1" fmla="*/ 1 h 110"/>
                <a:gd name="T2" fmla="*/ 1 w 237"/>
                <a:gd name="T3" fmla="*/ 1 h 110"/>
                <a:gd name="T4" fmla="*/ 1 w 237"/>
                <a:gd name="T5" fmla="*/ 1 h 110"/>
                <a:gd name="T6" fmla="*/ 1 w 237"/>
                <a:gd name="T7" fmla="*/ 1 h 110"/>
                <a:gd name="T8" fmla="*/ 1 w 237"/>
                <a:gd name="T9" fmla="*/ 1 h 110"/>
                <a:gd name="T10" fmla="*/ 2 w 237"/>
                <a:gd name="T11" fmla="*/ 1 h 110"/>
                <a:gd name="T12" fmla="*/ 2 w 237"/>
                <a:gd name="T13" fmla="*/ 1 h 110"/>
                <a:gd name="T14" fmla="*/ 2 w 237"/>
                <a:gd name="T15" fmla="*/ 2 h 110"/>
                <a:gd name="T16" fmla="*/ 2 w 237"/>
                <a:gd name="T17" fmla="*/ 2 h 110"/>
                <a:gd name="T18" fmla="*/ 2 w 237"/>
                <a:gd name="T19" fmla="*/ 2 h 110"/>
                <a:gd name="T20" fmla="*/ 2 w 237"/>
                <a:gd name="T21" fmla="*/ 2 h 110"/>
                <a:gd name="T22" fmla="*/ 2 w 237"/>
                <a:gd name="T23" fmla="*/ 2 h 110"/>
                <a:gd name="T24" fmla="*/ 2 w 237"/>
                <a:gd name="T25" fmla="*/ 2 h 110"/>
                <a:gd name="T26" fmla="*/ 2 w 237"/>
                <a:gd name="T27" fmla="*/ 1 h 110"/>
                <a:gd name="T28" fmla="*/ 2 w 237"/>
                <a:gd name="T29" fmla="*/ 1 h 110"/>
                <a:gd name="T30" fmla="*/ 2 w 237"/>
                <a:gd name="T31" fmla="*/ 1 h 110"/>
                <a:gd name="T32" fmla="*/ 2 w 237"/>
                <a:gd name="T33" fmla="*/ 1 h 110"/>
                <a:gd name="T34" fmla="*/ 3 w 237"/>
                <a:gd name="T35" fmla="*/ 1 h 110"/>
                <a:gd name="T36" fmla="*/ 3 w 237"/>
                <a:gd name="T37" fmla="*/ 2 h 110"/>
                <a:gd name="T38" fmla="*/ 3 w 237"/>
                <a:gd name="T39" fmla="*/ 2 h 110"/>
                <a:gd name="T40" fmla="*/ 3 w 237"/>
                <a:gd name="T41" fmla="*/ 2 h 110"/>
                <a:gd name="T42" fmla="*/ 3 w 237"/>
                <a:gd name="T43" fmla="*/ 2 h 110"/>
                <a:gd name="T44" fmla="*/ 3 w 237"/>
                <a:gd name="T45" fmla="*/ 2 h 110"/>
                <a:gd name="T46" fmla="*/ 3 w 237"/>
                <a:gd name="T47" fmla="*/ 2 h 110"/>
                <a:gd name="T48" fmla="*/ 3 w 237"/>
                <a:gd name="T49" fmla="*/ 2 h 110"/>
                <a:gd name="T50" fmla="*/ 3 w 237"/>
                <a:gd name="T51" fmla="*/ 2 h 110"/>
                <a:gd name="T52" fmla="*/ 3 w 237"/>
                <a:gd name="T53" fmla="*/ 2 h 110"/>
                <a:gd name="T54" fmla="*/ 3 w 237"/>
                <a:gd name="T55" fmla="*/ 2 h 110"/>
                <a:gd name="T56" fmla="*/ 3 w 237"/>
                <a:gd name="T57" fmla="*/ 2 h 110"/>
                <a:gd name="T58" fmla="*/ 3 w 237"/>
                <a:gd name="T59" fmla="*/ 2 h 110"/>
                <a:gd name="T60" fmla="*/ 4 w 237"/>
                <a:gd name="T61" fmla="*/ 2 h 110"/>
                <a:gd name="T62" fmla="*/ 4 w 237"/>
                <a:gd name="T63" fmla="*/ 2 h 110"/>
                <a:gd name="T64" fmla="*/ 4 w 237"/>
                <a:gd name="T65" fmla="*/ 2 h 110"/>
                <a:gd name="T66" fmla="*/ 4 w 237"/>
                <a:gd name="T67" fmla="*/ 2 h 110"/>
                <a:gd name="T68" fmla="*/ 4 w 237"/>
                <a:gd name="T69" fmla="*/ 2 h 110"/>
                <a:gd name="T70" fmla="*/ 4 w 237"/>
                <a:gd name="T71" fmla="*/ 2 h 110"/>
                <a:gd name="T72" fmla="*/ 3 w 237"/>
                <a:gd name="T73" fmla="*/ 1 h 110"/>
                <a:gd name="T74" fmla="*/ 3 w 237"/>
                <a:gd name="T75" fmla="*/ 1 h 110"/>
                <a:gd name="T76" fmla="*/ 3 w 237"/>
                <a:gd name="T77" fmla="*/ 1 h 110"/>
                <a:gd name="T78" fmla="*/ 3 w 237"/>
                <a:gd name="T79" fmla="*/ 1 h 110"/>
                <a:gd name="T80" fmla="*/ 3 w 237"/>
                <a:gd name="T81" fmla="*/ 1 h 110"/>
                <a:gd name="T82" fmla="*/ 3 w 237"/>
                <a:gd name="T83" fmla="*/ 1 h 110"/>
                <a:gd name="T84" fmla="*/ 3 w 237"/>
                <a:gd name="T85" fmla="*/ 1 h 110"/>
                <a:gd name="T86" fmla="*/ 3 w 237"/>
                <a:gd name="T87" fmla="*/ 1 h 110"/>
                <a:gd name="T88" fmla="*/ 3 w 237"/>
                <a:gd name="T89" fmla="*/ 1 h 110"/>
                <a:gd name="T90" fmla="*/ 3 w 237"/>
                <a:gd name="T91" fmla="*/ 1 h 110"/>
                <a:gd name="T92" fmla="*/ 3 w 237"/>
                <a:gd name="T93" fmla="*/ 1 h 110"/>
                <a:gd name="T94" fmla="*/ 2 w 237"/>
                <a:gd name="T95" fmla="*/ 1 h 110"/>
                <a:gd name="T96" fmla="*/ 2 w 237"/>
                <a:gd name="T97" fmla="*/ 1 h 110"/>
                <a:gd name="T98" fmla="*/ 2 w 237"/>
                <a:gd name="T99" fmla="*/ 1 h 110"/>
                <a:gd name="T100" fmla="*/ 2 w 237"/>
                <a:gd name="T101" fmla="*/ 1 h 110"/>
                <a:gd name="T102" fmla="*/ 2 w 237"/>
                <a:gd name="T103" fmla="*/ 1 h 110"/>
                <a:gd name="T104" fmla="*/ 2 w 237"/>
                <a:gd name="T105" fmla="*/ 1 h 110"/>
                <a:gd name="T106" fmla="*/ 2 w 237"/>
                <a:gd name="T107" fmla="*/ 0 h 110"/>
                <a:gd name="T108" fmla="*/ 2 w 237"/>
                <a:gd name="T109" fmla="*/ 1 h 110"/>
                <a:gd name="T110" fmla="*/ 2 w 237"/>
                <a:gd name="T111" fmla="*/ 1 h 110"/>
                <a:gd name="T112" fmla="*/ 2 w 237"/>
                <a:gd name="T113" fmla="*/ 1 h 110"/>
                <a:gd name="T114" fmla="*/ 2 w 237"/>
                <a:gd name="T115" fmla="*/ 1 h 110"/>
                <a:gd name="T116" fmla="*/ 1 w 237"/>
                <a:gd name="T117" fmla="*/ 1 h 110"/>
                <a:gd name="T118" fmla="*/ 1 w 237"/>
                <a:gd name="T119" fmla="*/ 1 h 110"/>
                <a:gd name="T120" fmla="*/ 1 w 237"/>
                <a:gd name="T121" fmla="*/ 1 h 110"/>
                <a:gd name="T122" fmla="*/ 1 w 237"/>
                <a:gd name="T123" fmla="*/ 1 h 1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 h="110">
                  <a:moveTo>
                    <a:pt x="0" y="34"/>
                  </a:moveTo>
                  <a:lnTo>
                    <a:pt x="1" y="35"/>
                  </a:lnTo>
                  <a:lnTo>
                    <a:pt x="1" y="37"/>
                  </a:lnTo>
                  <a:lnTo>
                    <a:pt x="1" y="38"/>
                  </a:lnTo>
                  <a:lnTo>
                    <a:pt x="1" y="41"/>
                  </a:lnTo>
                  <a:lnTo>
                    <a:pt x="10" y="41"/>
                  </a:lnTo>
                  <a:lnTo>
                    <a:pt x="19" y="41"/>
                  </a:lnTo>
                  <a:lnTo>
                    <a:pt x="31" y="41"/>
                  </a:lnTo>
                  <a:lnTo>
                    <a:pt x="41" y="42"/>
                  </a:lnTo>
                  <a:lnTo>
                    <a:pt x="51" y="44"/>
                  </a:lnTo>
                  <a:lnTo>
                    <a:pt x="59" y="46"/>
                  </a:lnTo>
                  <a:lnTo>
                    <a:pt x="66" y="49"/>
                  </a:lnTo>
                  <a:lnTo>
                    <a:pt x="70" y="51"/>
                  </a:lnTo>
                  <a:lnTo>
                    <a:pt x="72" y="54"/>
                  </a:lnTo>
                  <a:lnTo>
                    <a:pt x="74" y="60"/>
                  </a:lnTo>
                  <a:lnTo>
                    <a:pt x="77" y="66"/>
                  </a:lnTo>
                  <a:lnTo>
                    <a:pt x="80" y="74"/>
                  </a:lnTo>
                  <a:lnTo>
                    <a:pt x="85" y="81"/>
                  </a:lnTo>
                  <a:lnTo>
                    <a:pt x="91" y="88"/>
                  </a:lnTo>
                  <a:lnTo>
                    <a:pt x="96" y="94"/>
                  </a:lnTo>
                  <a:lnTo>
                    <a:pt x="104" y="98"/>
                  </a:lnTo>
                  <a:lnTo>
                    <a:pt x="111" y="101"/>
                  </a:lnTo>
                  <a:lnTo>
                    <a:pt x="114" y="99"/>
                  </a:lnTo>
                  <a:lnTo>
                    <a:pt x="111" y="96"/>
                  </a:lnTo>
                  <a:lnTo>
                    <a:pt x="106" y="89"/>
                  </a:lnTo>
                  <a:lnTo>
                    <a:pt x="99" y="81"/>
                  </a:lnTo>
                  <a:lnTo>
                    <a:pt x="93" y="71"/>
                  </a:lnTo>
                  <a:lnTo>
                    <a:pt x="91" y="60"/>
                  </a:lnTo>
                  <a:lnTo>
                    <a:pt x="89" y="52"/>
                  </a:lnTo>
                  <a:lnTo>
                    <a:pt x="95" y="52"/>
                  </a:lnTo>
                  <a:lnTo>
                    <a:pt x="101" y="52"/>
                  </a:lnTo>
                  <a:lnTo>
                    <a:pt x="107" y="53"/>
                  </a:lnTo>
                  <a:lnTo>
                    <a:pt x="114" y="54"/>
                  </a:lnTo>
                  <a:lnTo>
                    <a:pt x="119" y="56"/>
                  </a:lnTo>
                  <a:lnTo>
                    <a:pt x="125" y="57"/>
                  </a:lnTo>
                  <a:lnTo>
                    <a:pt x="129" y="59"/>
                  </a:lnTo>
                  <a:lnTo>
                    <a:pt x="132" y="60"/>
                  </a:lnTo>
                  <a:lnTo>
                    <a:pt x="133" y="66"/>
                  </a:lnTo>
                  <a:lnTo>
                    <a:pt x="135" y="72"/>
                  </a:lnTo>
                  <a:lnTo>
                    <a:pt x="140" y="79"/>
                  </a:lnTo>
                  <a:lnTo>
                    <a:pt x="145" y="86"/>
                  </a:lnTo>
                  <a:lnTo>
                    <a:pt x="150" y="92"/>
                  </a:lnTo>
                  <a:lnTo>
                    <a:pt x="157" y="98"/>
                  </a:lnTo>
                  <a:lnTo>
                    <a:pt x="163" y="103"/>
                  </a:lnTo>
                  <a:lnTo>
                    <a:pt x="170" y="106"/>
                  </a:lnTo>
                  <a:lnTo>
                    <a:pt x="182" y="110"/>
                  </a:lnTo>
                  <a:lnTo>
                    <a:pt x="188" y="110"/>
                  </a:lnTo>
                  <a:lnTo>
                    <a:pt x="191" y="107"/>
                  </a:lnTo>
                  <a:lnTo>
                    <a:pt x="185" y="104"/>
                  </a:lnTo>
                  <a:lnTo>
                    <a:pt x="177" y="99"/>
                  </a:lnTo>
                  <a:lnTo>
                    <a:pt x="170" y="95"/>
                  </a:lnTo>
                  <a:lnTo>
                    <a:pt x="163" y="89"/>
                  </a:lnTo>
                  <a:lnTo>
                    <a:pt x="159" y="84"/>
                  </a:lnTo>
                  <a:lnTo>
                    <a:pt x="154" y="79"/>
                  </a:lnTo>
                  <a:lnTo>
                    <a:pt x="149" y="74"/>
                  </a:lnTo>
                  <a:lnTo>
                    <a:pt x="147" y="69"/>
                  </a:lnTo>
                  <a:lnTo>
                    <a:pt x="146" y="66"/>
                  </a:lnTo>
                  <a:lnTo>
                    <a:pt x="155" y="71"/>
                  </a:lnTo>
                  <a:lnTo>
                    <a:pt x="167" y="74"/>
                  </a:lnTo>
                  <a:lnTo>
                    <a:pt x="179" y="76"/>
                  </a:lnTo>
                  <a:lnTo>
                    <a:pt x="192" y="79"/>
                  </a:lnTo>
                  <a:lnTo>
                    <a:pt x="205" y="81"/>
                  </a:lnTo>
                  <a:lnTo>
                    <a:pt x="215" y="82"/>
                  </a:lnTo>
                  <a:lnTo>
                    <a:pt x="224" y="83"/>
                  </a:lnTo>
                  <a:lnTo>
                    <a:pt x="230" y="83"/>
                  </a:lnTo>
                  <a:lnTo>
                    <a:pt x="236" y="83"/>
                  </a:lnTo>
                  <a:lnTo>
                    <a:pt x="237" y="81"/>
                  </a:lnTo>
                  <a:lnTo>
                    <a:pt x="233" y="77"/>
                  </a:lnTo>
                  <a:lnTo>
                    <a:pt x="226" y="76"/>
                  </a:lnTo>
                  <a:lnTo>
                    <a:pt x="218" y="75"/>
                  </a:lnTo>
                  <a:lnTo>
                    <a:pt x="208" y="73"/>
                  </a:lnTo>
                  <a:lnTo>
                    <a:pt x="196" y="69"/>
                  </a:lnTo>
                  <a:lnTo>
                    <a:pt x="185" y="66"/>
                  </a:lnTo>
                  <a:lnTo>
                    <a:pt x="175" y="62"/>
                  </a:lnTo>
                  <a:lnTo>
                    <a:pt x="165" y="59"/>
                  </a:lnTo>
                  <a:lnTo>
                    <a:pt x="157" y="57"/>
                  </a:lnTo>
                  <a:lnTo>
                    <a:pt x="154" y="54"/>
                  </a:lnTo>
                  <a:lnTo>
                    <a:pt x="161" y="48"/>
                  </a:lnTo>
                  <a:lnTo>
                    <a:pt x="169" y="42"/>
                  </a:lnTo>
                  <a:lnTo>
                    <a:pt x="177" y="39"/>
                  </a:lnTo>
                  <a:lnTo>
                    <a:pt x="184" y="38"/>
                  </a:lnTo>
                  <a:lnTo>
                    <a:pt x="190" y="37"/>
                  </a:lnTo>
                  <a:lnTo>
                    <a:pt x="191" y="35"/>
                  </a:lnTo>
                  <a:lnTo>
                    <a:pt x="188" y="31"/>
                  </a:lnTo>
                  <a:lnTo>
                    <a:pt x="182" y="29"/>
                  </a:lnTo>
                  <a:lnTo>
                    <a:pt x="177" y="28"/>
                  </a:lnTo>
                  <a:lnTo>
                    <a:pt x="171" y="29"/>
                  </a:lnTo>
                  <a:lnTo>
                    <a:pt x="165" y="30"/>
                  </a:lnTo>
                  <a:lnTo>
                    <a:pt x="160" y="33"/>
                  </a:lnTo>
                  <a:lnTo>
                    <a:pt x="154" y="36"/>
                  </a:lnTo>
                  <a:lnTo>
                    <a:pt x="149" y="38"/>
                  </a:lnTo>
                  <a:lnTo>
                    <a:pt x="145" y="43"/>
                  </a:lnTo>
                  <a:lnTo>
                    <a:pt x="142" y="46"/>
                  </a:lnTo>
                  <a:lnTo>
                    <a:pt x="137" y="46"/>
                  </a:lnTo>
                  <a:lnTo>
                    <a:pt x="130" y="45"/>
                  </a:lnTo>
                  <a:lnTo>
                    <a:pt x="123" y="45"/>
                  </a:lnTo>
                  <a:lnTo>
                    <a:pt x="116" y="44"/>
                  </a:lnTo>
                  <a:lnTo>
                    <a:pt x="109" y="43"/>
                  </a:lnTo>
                  <a:lnTo>
                    <a:pt x="102" y="43"/>
                  </a:lnTo>
                  <a:lnTo>
                    <a:pt x="97" y="43"/>
                  </a:lnTo>
                  <a:lnTo>
                    <a:pt x="95" y="43"/>
                  </a:lnTo>
                  <a:lnTo>
                    <a:pt x="94" y="33"/>
                  </a:lnTo>
                  <a:lnTo>
                    <a:pt x="97" y="23"/>
                  </a:lnTo>
                  <a:lnTo>
                    <a:pt x="104" y="14"/>
                  </a:lnTo>
                  <a:lnTo>
                    <a:pt x="115" y="7"/>
                  </a:lnTo>
                  <a:lnTo>
                    <a:pt x="123" y="4"/>
                  </a:lnTo>
                  <a:lnTo>
                    <a:pt x="124" y="1"/>
                  </a:lnTo>
                  <a:lnTo>
                    <a:pt x="121" y="0"/>
                  </a:lnTo>
                  <a:lnTo>
                    <a:pt x="115" y="0"/>
                  </a:lnTo>
                  <a:lnTo>
                    <a:pt x="110" y="1"/>
                  </a:lnTo>
                  <a:lnTo>
                    <a:pt x="104" y="5"/>
                  </a:lnTo>
                  <a:lnTo>
                    <a:pt x="97" y="8"/>
                  </a:lnTo>
                  <a:lnTo>
                    <a:pt x="91" y="14"/>
                  </a:lnTo>
                  <a:lnTo>
                    <a:pt x="83" y="19"/>
                  </a:lnTo>
                  <a:lnTo>
                    <a:pt x="77" y="24"/>
                  </a:lnTo>
                  <a:lnTo>
                    <a:pt x="72" y="28"/>
                  </a:lnTo>
                  <a:lnTo>
                    <a:pt x="70" y="31"/>
                  </a:lnTo>
                  <a:lnTo>
                    <a:pt x="63" y="31"/>
                  </a:lnTo>
                  <a:lnTo>
                    <a:pt x="55" y="31"/>
                  </a:lnTo>
                  <a:lnTo>
                    <a:pt x="45" y="31"/>
                  </a:lnTo>
                  <a:lnTo>
                    <a:pt x="34" y="31"/>
                  </a:lnTo>
                  <a:lnTo>
                    <a:pt x="24" y="31"/>
                  </a:lnTo>
                  <a:lnTo>
                    <a:pt x="13" y="31"/>
                  </a:lnTo>
                  <a:lnTo>
                    <a:pt x="5" y="33"/>
                  </a:lnTo>
                  <a:lnTo>
                    <a:pt x="0" y="34"/>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6" name="Freeform 649">
              <a:extLst>
                <a:ext uri="{FF2B5EF4-FFF2-40B4-BE49-F238E27FC236}">
                  <a16:creationId xmlns:a16="http://schemas.microsoft.com/office/drawing/2014/main" id="{2D33655B-CE85-42EA-B707-5781348BED93}"/>
                </a:ext>
              </a:extLst>
            </p:cNvPr>
            <p:cNvSpPr>
              <a:spLocks/>
            </p:cNvSpPr>
            <p:nvPr/>
          </p:nvSpPr>
          <p:spPr bwMode="auto">
            <a:xfrm>
              <a:off x="2300" y="1183"/>
              <a:ext cx="97" cy="111"/>
            </a:xfrm>
            <a:custGeom>
              <a:avLst/>
              <a:gdLst>
                <a:gd name="T0" fmla="*/ 1 w 194"/>
                <a:gd name="T1" fmla="*/ 1 h 222"/>
                <a:gd name="T2" fmla="*/ 1 w 194"/>
                <a:gd name="T3" fmla="*/ 1 h 222"/>
                <a:gd name="T4" fmla="*/ 1 w 194"/>
                <a:gd name="T5" fmla="*/ 1 h 222"/>
                <a:gd name="T6" fmla="*/ 1 w 194"/>
                <a:gd name="T7" fmla="*/ 2 h 222"/>
                <a:gd name="T8" fmla="*/ 1 w 194"/>
                <a:gd name="T9" fmla="*/ 2 h 222"/>
                <a:gd name="T10" fmla="*/ 1 w 194"/>
                <a:gd name="T11" fmla="*/ 1 h 222"/>
                <a:gd name="T12" fmla="*/ 1 w 194"/>
                <a:gd name="T13" fmla="*/ 1 h 222"/>
                <a:gd name="T14" fmla="*/ 1 w 194"/>
                <a:gd name="T15" fmla="*/ 1 h 222"/>
                <a:gd name="T16" fmla="*/ 1 w 194"/>
                <a:gd name="T17" fmla="*/ 1 h 222"/>
                <a:gd name="T18" fmla="*/ 2 w 194"/>
                <a:gd name="T19" fmla="*/ 2 h 222"/>
                <a:gd name="T20" fmla="*/ 2 w 194"/>
                <a:gd name="T21" fmla="*/ 2 h 222"/>
                <a:gd name="T22" fmla="*/ 2 w 194"/>
                <a:gd name="T23" fmla="*/ 3 h 222"/>
                <a:gd name="T24" fmla="*/ 2 w 194"/>
                <a:gd name="T25" fmla="*/ 3 h 222"/>
                <a:gd name="T26" fmla="*/ 2 w 194"/>
                <a:gd name="T27" fmla="*/ 2 h 222"/>
                <a:gd name="T28" fmla="*/ 2 w 194"/>
                <a:gd name="T29" fmla="*/ 2 h 222"/>
                <a:gd name="T30" fmla="*/ 3 w 194"/>
                <a:gd name="T31" fmla="*/ 3 h 222"/>
                <a:gd name="T32" fmla="*/ 3 w 194"/>
                <a:gd name="T33" fmla="*/ 3 h 222"/>
                <a:gd name="T34" fmla="*/ 3 w 194"/>
                <a:gd name="T35" fmla="*/ 4 h 222"/>
                <a:gd name="T36" fmla="*/ 3 w 194"/>
                <a:gd name="T37" fmla="*/ 4 h 222"/>
                <a:gd name="T38" fmla="*/ 4 w 194"/>
                <a:gd name="T39" fmla="*/ 4 h 222"/>
                <a:gd name="T40" fmla="*/ 3 w 194"/>
                <a:gd name="T41" fmla="*/ 4 h 222"/>
                <a:gd name="T42" fmla="*/ 3 w 194"/>
                <a:gd name="T43" fmla="*/ 3 h 222"/>
                <a:gd name="T44" fmla="*/ 3 w 194"/>
                <a:gd name="T45" fmla="*/ 3 h 222"/>
                <a:gd name="T46" fmla="*/ 2 w 194"/>
                <a:gd name="T47" fmla="*/ 2 h 222"/>
                <a:gd name="T48" fmla="*/ 2 w 194"/>
                <a:gd name="T49" fmla="*/ 2 h 222"/>
                <a:gd name="T50" fmla="*/ 3 w 194"/>
                <a:gd name="T51" fmla="*/ 2 h 222"/>
                <a:gd name="T52" fmla="*/ 3 w 194"/>
                <a:gd name="T53" fmla="*/ 2 h 222"/>
                <a:gd name="T54" fmla="*/ 3 w 194"/>
                <a:gd name="T55" fmla="*/ 2 h 222"/>
                <a:gd name="T56" fmla="*/ 3 w 194"/>
                <a:gd name="T57" fmla="*/ 2 h 222"/>
                <a:gd name="T58" fmla="*/ 3 w 194"/>
                <a:gd name="T59" fmla="*/ 2 h 222"/>
                <a:gd name="T60" fmla="*/ 3 w 194"/>
                <a:gd name="T61" fmla="*/ 2 h 222"/>
                <a:gd name="T62" fmla="*/ 3 w 194"/>
                <a:gd name="T63" fmla="*/ 2 h 222"/>
                <a:gd name="T64" fmla="*/ 3 w 194"/>
                <a:gd name="T65" fmla="*/ 2 h 222"/>
                <a:gd name="T66" fmla="*/ 2 w 194"/>
                <a:gd name="T67" fmla="*/ 2 h 222"/>
                <a:gd name="T68" fmla="*/ 2 w 194"/>
                <a:gd name="T69" fmla="*/ 2 h 222"/>
                <a:gd name="T70" fmla="*/ 2 w 194"/>
                <a:gd name="T71" fmla="*/ 2 h 222"/>
                <a:gd name="T72" fmla="*/ 2 w 194"/>
                <a:gd name="T73" fmla="*/ 1 h 222"/>
                <a:gd name="T74" fmla="*/ 2 w 194"/>
                <a:gd name="T75" fmla="*/ 1 h 222"/>
                <a:gd name="T76" fmla="*/ 2 w 194"/>
                <a:gd name="T77" fmla="*/ 1 h 222"/>
                <a:gd name="T78" fmla="*/ 2 w 194"/>
                <a:gd name="T79" fmla="*/ 1 h 222"/>
                <a:gd name="T80" fmla="*/ 2 w 194"/>
                <a:gd name="T81" fmla="*/ 1 h 222"/>
                <a:gd name="T82" fmla="*/ 2 w 194"/>
                <a:gd name="T83" fmla="*/ 1 h 222"/>
                <a:gd name="T84" fmla="*/ 2 w 194"/>
                <a:gd name="T85" fmla="*/ 1 h 222"/>
                <a:gd name="T86" fmla="*/ 2 w 194"/>
                <a:gd name="T87" fmla="*/ 1 h 222"/>
                <a:gd name="T88" fmla="*/ 2 w 194"/>
                <a:gd name="T89" fmla="*/ 1 h 222"/>
                <a:gd name="T90" fmla="*/ 2 w 194"/>
                <a:gd name="T91" fmla="*/ 1 h 222"/>
                <a:gd name="T92" fmla="*/ 2 w 194"/>
                <a:gd name="T93" fmla="*/ 1 h 222"/>
                <a:gd name="T94" fmla="*/ 1 w 194"/>
                <a:gd name="T95" fmla="*/ 1 h 222"/>
                <a:gd name="T96" fmla="*/ 1 w 194"/>
                <a:gd name="T97" fmla="*/ 1 h 222"/>
                <a:gd name="T98" fmla="*/ 1 w 194"/>
                <a:gd name="T99" fmla="*/ 1 h 222"/>
                <a:gd name="T100" fmla="*/ 1 w 194"/>
                <a:gd name="T101" fmla="*/ 1 h 222"/>
                <a:gd name="T102" fmla="*/ 1 w 194"/>
                <a:gd name="T103" fmla="*/ 0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4" h="222">
                  <a:moveTo>
                    <a:pt x="0" y="1"/>
                  </a:moveTo>
                  <a:lnTo>
                    <a:pt x="9" y="8"/>
                  </a:lnTo>
                  <a:lnTo>
                    <a:pt x="18" y="18"/>
                  </a:lnTo>
                  <a:lnTo>
                    <a:pt x="27" y="29"/>
                  </a:lnTo>
                  <a:lnTo>
                    <a:pt x="33" y="36"/>
                  </a:lnTo>
                  <a:lnTo>
                    <a:pt x="28" y="53"/>
                  </a:lnTo>
                  <a:lnTo>
                    <a:pt x="27" y="77"/>
                  </a:lnTo>
                  <a:lnTo>
                    <a:pt x="29" y="101"/>
                  </a:lnTo>
                  <a:lnTo>
                    <a:pt x="36" y="117"/>
                  </a:lnTo>
                  <a:lnTo>
                    <a:pt x="35" y="99"/>
                  </a:lnTo>
                  <a:lnTo>
                    <a:pt x="36" y="78"/>
                  </a:lnTo>
                  <a:lnTo>
                    <a:pt x="38" y="60"/>
                  </a:lnTo>
                  <a:lnTo>
                    <a:pt x="45" y="49"/>
                  </a:lnTo>
                  <a:lnTo>
                    <a:pt x="49" y="47"/>
                  </a:lnTo>
                  <a:lnTo>
                    <a:pt x="51" y="48"/>
                  </a:lnTo>
                  <a:lnTo>
                    <a:pt x="53" y="51"/>
                  </a:lnTo>
                  <a:lnTo>
                    <a:pt x="57" y="55"/>
                  </a:lnTo>
                  <a:lnTo>
                    <a:pt x="64" y="63"/>
                  </a:lnTo>
                  <a:lnTo>
                    <a:pt x="73" y="74"/>
                  </a:lnTo>
                  <a:lnTo>
                    <a:pt x="83" y="85"/>
                  </a:lnTo>
                  <a:lnTo>
                    <a:pt x="89" y="92"/>
                  </a:lnTo>
                  <a:lnTo>
                    <a:pt x="86" y="111"/>
                  </a:lnTo>
                  <a:lnTo>
                    <a:pt x="83" y="131"/>
                  </a:lnTo>
                  <a:lnTo>
                    <a:pt x="86" y="151"/>
                  </a:lnTo>
                  <a:lnTo>
                    <a:pt x="97" y="167"/>
                  </a:lnTo>
                  <a:lnTo>
                    <a:pt x="95" y="149"/>
                  </a:lnTo>
                  <a:lnTo>
                    <a:pt x="94" y="129"/>
                  </a:lnTo>
                  <a:lnTo>
                    <a:pt x="97" y="112"/>
                  </a:lnTo>
                  <a:lnTo>
                    <a:pt x="105" y="101"/>
                  </a:lnTo>
                  <a:lnTo>
                    <a:pt x="112" y="108"/>
                  </a:lnTo>
                  <a:lnTo>
                    <a:pt x="122" y="121"/>
                  </a:lnTo>
                  <a:lnTo>
                    <a:pt x="134" y="136"/>
                  </a:lnTo>
                  <a:lnTo>
                    <a:pt x="147" y="153"/>
                  </a:lnTo>
                  <a:lnTo>
                    <a:pt x="159" y="172"/>
                  </a:lnTo>
                  <a:lnTo>
                    <a:pt x="171" y="189"/>
                  </a:lnTo>
                  <a:lnTo>
                    <a:pt x="180" y="203"/>
                  </a:lnTo>
                  <a:lnTo>
                    <a:pt x="186" y="214"/>
                  </a:lnTo>
                  <a:lnTo>
                    <a:pt x="190" y="221"/>
                  </a:lnTo>
                  <a:lnTo>
                    <a:pt x="193" y="222"/>
                  </a:lnTo>
                  <a:lnTo>
                    <a:pt x="194" y="219"/>
                  </a:lnTo>
                  <a:lnTo>
                    <a:pt x="192" y="210"/>
                  </a:lnTo>
                  <a:lnTo>
                    <a:pt x="188" y="202"/>
                  </a:lnTo>
                  <a:lnTo>
                    <a:pt x="180" y="188"/>
                  </a:lnTo>
                  <a:lnTo>
                    <a:pt x="170" y="170"/>
                  </a:lnTo>
                  <a:lnTo>
                    <a:pt x="158" y="152"/>
                  </a:lnTo>
                  <a:lnTo>
                    <a:pt x="147" y="134"/>
                  </a:lnTo>
                  <a:lnTo>
                    <a:pt x="135" y="116"/>
                  </a:lnTo>
                  <a:lnTo>
                    <a:pt x="125" y="105"/>
                  </a:lnTo>
                  <a:lnTo>
                    <a:pt x="118" y="98"/>
                  </a:lnTo>
                  <a:lnTo>
                    <a:pt x="122" y="93"/>
                  </a:lnTo>
                  <a:lnTo>
                    <a:pt x="128" y="90"/>
                  </a:lnTo>
                  <a:lnTo>
                    <a:pt x="134" y="87"/>
                  </a:lnTo>
                  <a:lnTo>
                    <a:pt x="140" y="85"/>
                  </a:lnTo>
                  <a:lnTo>
                    <a:pt x="146" y="84"/>
                  </a:lnTo>
                  <a:lnTo>
                    <a:pt x="151" y="84"/>
                  </a:lnTo>
                  <a:lnTo>
                    <a:pt x="156" y="86"/>
                  </a:lnTo>
                  <a:lnTo>
                    <a:pt x="162" y="89"/>
                  </a:lnTo>
                  <a:lnTo>
                    <a:pt x="171" y="93"/>
                  </a:lnTo>
                  <a:lnTo>
                    <a:pt x="175" y="96"/>
                  </a:lnTo>
                  <a:lnTo>
                    <a:pt x="177" y="93"/>
                  </a:lnTo>
                  <a:lnTo>
                    <a:pt x="173" y="87"/>
                  </a:lnTo>
                  <a:lnTo>
                    <a:pt x="167" y="83"/>
                  </a:lnTo>
                  <a:lnTo>
                    <a:pt x="160" y="79"/>
                  </a:lnTo>
                  <a:lnTo>
                    <a:pt x="151" y="77"/>
                  </a:lnTo>
                  <a:lnTo>
                    <a:pt x="142" y="75"/>
                  </a:lnTo>
                  <a:lnTo>
                    <a:pt x="132" y="75"/>
                  </a:lnTo>
                  <a:lnTo>
                    <a:pt x="122" y="76"/>
                  </a:lnTo>
                  <a:lnTo>
                    <a:pt x="114" y="79"/>
                  </a:lnTo>
                  <a:lnTo>
                    <a:pt x="108" y="83"/>
                  </a:lnTo>
                  <a:lnTo>
                    <a:pt x="102" y="78"/>
                  </a:lnTo>
                  <a:lnTo>
                    <a:pt x="96" y="74"/>
                  </a:lnTo>
                  <a:lnTo>
                    <a:pt x="90" y="68"/>
                  </a:lnTo>
                  <a:lnTo>
                    <a:pt x="84" y="63"/>
                  </a:lnTo>
                  <a:lnTo>
                    <a:pt x="79" y="58"/>
                  </a:lnTo>
                  <a:lnTo>
                    <a:pt x="74" y="53"/>
                  </a:lnTo>
                  <a:lnTo>
                    <a:pt x="71" y="49"/>
                  </a:lnTo>
                  <a:lnTo>
                    <a:pt x="68" y="47"/>
                  </a:lnTo>
                  <a:lnTo>
                    <a:pt x="72" y="45"/>
                  </a:lnTo>
                  <a:lnTo>
                    <a:pt x="75" y="44"/>
                  </a:lnTo>
                  <a:lnTo>
                    <a:pt x="81" y="41"/>
                  </a:lnTo>
                  <a:lnTo>
                    <a:pt x="86" y="41"/>
                  </a:lnTo>
                  <a:lnTo>
                    <a:pt x="91" y="40"/>
                  </a:lnTo>
                  <a:lnTo>
                    <a:pt x="97" y="40"/>
                  </a:lnTo>
                  <a:lnTo>
                    <a:pt x="103" y="41"/>
                  </a:lnTo>
                  <a:lnTo>
                    <a:pt x="109" y="43"/>
                  </a:lnTo>
                  <a:lnTo>
                    <a:pt x="114" y="43"/>
                  </a:lnTo>
                  <a:lnTo>
                    <a:pt x="116" y="41"/>
                  </a:lnTo>
                  <a:lnTo>
                    <a:pt x="112" y="39"/>
                  </a:lnTo>
                  <a:lnTo>
                    <a:pt x="106" y="37"/>
                  </a:lnTo>
                  <a:lnTo>
                    <a:pt x="102" y="37"/>
                  </a:lnTo>
                  <a:lnTo>
                    <a:pt x="96" y="36"/>
                  </a:lnTo>
                  <a:lnTo>
                    <a:pt x="88" y="34"/>
                  </a:lnTo>
                  <a:lnTo>
                    <a:pt x="81" y="33"/>
                  </a:lnTo>
                  <a:lnTo>
                    <a:pt x="73" y="33"/>
                  </a:lnTo>
                  <a:lnTo>
                    <a:pt x="66" y="32"/>
                  </a:lnTo>
                  <a:lnTo>
                    <a:pt x="59" y="33"/>
                  </a:lnTo>
                  <a:lnTo>
                    <a:pt x="55" y="33"/>
                  </a:lnTo>
                  <a:lnTo>
                    <a:pt x="48" y="32"/>
                  </a:lnTo>
                  <a:lnTo>
                    <a:pt x="41" y="28"/>
                  </a:lnTo>
                  <a:lnTo>
                    <a:pt x="34" y="22"/>
                  </a:lnTo>
                  <a:lnTo>
                    <a:pt x="26" y="15"/>
                  </a:lnTo>
                  <a:lnTo>
                    <a:pt x="19" y="8"/>
                  </a:lnTo>
                  <a:lnTo>
                    <a:pt x="12" y="3"/>
                  </a:lnTo>
                  <a:lnTo>
                    <a:pt x="6" y="0"/>
                  </a:lnTo>
                  <a:lnTo>
                    <a:pt x="0" y="1"/>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7" name="Freeform 650">
              <a:extLst>
                <a:ext uri="{FF2B5EF4-FFF2-40B4-BE49-F238E27FC236}">
                  <a16:creationId xmlns:a16="http://schemas.microsoft.com/office/drawing/2014/main" id="{4942697B-364C-4F68-9830-B14B4DEB6ACE}"/>
                </a:ext>
              </a:extLst>
            </p:cNvPr>
            <p:cNvSpPr>
              <a:spLocks/>
            </p:cNvSpPr>
            <p:nvPr/>
          </p:nvSpPr>
          <p:spPr bwMode="auto">
            <a:xfrm>
              <a:off x="2217" y="1193"/>
              <a:ext cx="73" cy="128"/>
            </a:xfrm>
            <a:custGeom>
              <a:avLst/>
              <a:gdLst>
                <a:gd name="T0" fmla="*/ 1 w 147"/>
                <a:gd name="T1" fmla="*/ 1 h 255"/>
                <a:gd name="T2" fmla="*/ 1 w 147"/>
                <a:gd name="T3" fmla="*/ 1 h 255"/>
                <a:gd name="T4" fmla="*/ 0 w 147"/>
                <a:gd name="T5" fmla="*/ 1 h 255"/>
                <a:gd name="T6" fmla="*/ 0 w 147"/>
                <a:gd name="T7" fmla="*/ 2 h 255"/>
                <a:gd name="T8" fmla="*/ 0 w 147"/>
                <a:gd name="T9" fmla="*/ 2 h 255"/>
                <a:gd name="T10" fmla="*/ 0 w 147"/>
                <a:gd name="T11" fmla="*/ 2 h 255"/>
                <a:gd name="T12" fmla="*/ 0 w 147"/>
                <a:gd name="T13" fmla="*/ 2 h 255"/>
                <a:gd name="T14" fmla="*/ 1 w 147"/>
                <a:gd name="T15" fmla="*/ 1 h 255"/>
                <a:gd name="T16" fmla="*/ 1 w 147"/>
                <a:gd name="T17" fmla="*/ 2 h 255"/>
                <a:gd name="T18" fmla="*/ 0 w 147"/>
                <a:gd name="T19" fmla="*/ 2 h 255"/>
                <a:gd name="T20" fmla="*/ 0 w 147"/>
                <a:gd name="T21" fmla="*/ 2 h 255"/>
                <a:gd name="T22" fmla="*/ 0 w 147"/>
                <a:gd name="T23" fmla="*/ 3 h 255"/>
                <a:gd name="T24" fmla="*/ 0 w 147"/>
                <a:gd name="T25" fmla="*/ 3 h 255"/>
                <a:gd name="T26" fmla="*/ 0 w 147"/>
                <a:gd name="T27" fmla="*/ 3 h 255"/>
                <a:gd name="T28" fmla="*/ 0 w 147"/>
                <a:gd name="T29" fmla="*/ 3 h 255"/>
                <a:gd name="T30" fmla="*/ 1 w 147"/>
                <a:gd name="T31" fmla="*/ 2 h 255"/>
                <a:gd name="T32" fmla="*/ 1 w 147"/>
                <a:gd name="T33" fmla="*/ 3 h 255"/>
                <a:gd name="T34" fmla="*/ 0 w 147"/>
                <a:gd name="T35" fmla="*/ 3 h 255"/>
                <a:gd name="T36" fmla="*/ 0 w 147"/>
                <a:gd name="T37" fmla="*/ 3 h 255"/>
                <a:gd name="T38" fmla="*/ 0 w 147"/>
                <a:gd name="T39" fmla="*/ 4 h 255"/>
                <a:gd name="T40" fmla="*/ 0 w 147"/>
                <a:gd name="T41" fmla="*/ 4 h 255"/>
                <a:gd name="T42" fmla="*/ 0 w 147"/>
                <a:gd name="T43" fmla="*/ 3 h 255"/>
                <a:gd name="T44" fmla="*/ 0 w 147"/>
                <a:gd name="T45" fmla="*/ 3 h 255"/>
                <a:gd name="T46" fmla="*/ 0 w 147"/>
                <a:gd name="T47" fmla="*/ 4 h 255"/>
                <a:gd name="T48" fmla="*/ 0 w 147"/>
                <a:gd name="T49" fmla="*/ 4 h 255"/>
                <a:gd name="T50" fmla="*/ 0 w 147"/>
                <a:gd name="T51" fmla="*/ 4 h 255"/>
                <a:gd name="T52" fmla="*/ 0 w 147"/>
                <a:gd name="T53" fmla="*/ 4 h 255"/>
                <a:gd name="T54" fmla="*/ 0 w 147"/>
                <a:gd name="T55" fmla="*/ 4 h 255"/>
                <a:gd name="T56" fmla="*/ 0 w 147"/>
                <a:gd name="T57" fmla="*/ 4 h 255"/>
                <a:gd name="T58" fmla="*/ 1 w 147"/>
                <a:gd name="T59" fmla="*/ 3 h 255"/>
                <a:gd name="T60" fmla="*/ 1 w 147"/>
                <a:gd name="T61" fmla="*/ 4 h 255"/>
                <a:gd name="T62" fmla="*/ 1 w 147"/>
                <a:gd name="T63" fmla="*/ 4 h 255"/>
                <a:gd name="T64" fmla="*/ 1 w 147"/>
                <a:gd name="T65" fmla="*/ 4 h 255"/>
                <a:gd name="T66" fmla="*/ 1 w 147"/>
                <a:gd name="T67" fmla="*/ 3 h 255"/>
                <a:gd name="T68" fmla="*/ 1 w 147"/>
                <a:gd name="T69" fmla="*/ 3 h 255"/>
                <a:gd name="T70" fmla="*/ 1 w 147"/>
                <a:gd name="T71" fmla="*/ 2 h 255"/>
                <a:gd name="T72" fmla="*/ 1 w 147"/>
                <a:gd name="T73" fmla="*/ 2 h 255"/>
                <a:gd name="T74" fmla="*/ 1 w 147"/>
                <a:gd name="T75" fmla="*/ 2 h 255"/>
                <a:gd name="T76" fmla="*/ 2 w 147"/>
                <a:gd name="T77" fmla="*/ 3 h 255"/>
                <a:gd name="T78" fmla="*/ 2 w 147"/>
                <a:gd name="T79" fmla="*/ 3 h 255"/>
                <a:gd name="T80" fmla="*/ 2 w 147"/>
                <a:gd name="T81" fmla="*/ 3 h 255"/>
                <a:gd name="T82" fmla="*/ 1 w 147"/>
                <a:gd name="T83" fmla="*/ 2 h 255"/>
                <a:gd name="T84" fmla="*/ 1 w 147"/>
                <a:gd name="T85" fmla="*/ 2 h 255"/>
                <a:gd name="T86" fmla="*/ 1 w 147"/>
                <a:gd name="T87" fmla="*/ 2 h 255"/>
                <a:gd name="T88" fmla="*/ 1 w 147"/>
                <a:gd name="T89" fmla="*/ 2 h 255"/>
                <a:gd name="T90" fmla="*/ 2 w 147"/>
                <a:gd name="T91" fmla="*/ 2 h 255"/>
                <a:gd name="T92" fmla="*/ 2 w 147"/>
                <a:gd name="T93" fmla="*/ 2 h 255"/>
                <a:gd name="T94" fmla="*/ 2 w 147"/>
                <a:gd name="T95" fmla="*/ 2 h 255"/>
                <a:gd name="T96" fmla="*/ 2 w 147"/>
                <a:gd name="T97" fmla="*/ 2 h 255"/>
                <a:gd name="T98" fmla="*/ 1 w 147"/>
                <a:gd name="T99" fmla="*/ 1 h 255"/>
                <a:gd name="T100" fmla="*/ 1 w 147"/>
                <a:gd name="T101" fmla="*/ 1 h 255"/>
                <a:gd name="T102" fmla="*/ 1 w 147"/>
                <a:gd name="T103" fmla="*/ 1 h 255"/>
                <a:gd name="T104" fmla="*/ 1 w 147"/>
                <a:gd name="T105" fmla="*/ 1 h 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7" h="255">
                  <a:moveTo>
                    <a:pt x="97" y="12"/>
                  </a:moveTo>
                  <a:lnTo>
                    <a:pt x="96" y="23"/>
                  </a:lnTo>
                  <a:lnTo>
                    <a:pt x="95" y="31"/>
                  </a:lnTo>
                  <a:lnTo>
                    <a:pt x="93" y="38"/>
                  </a:lnTo>
                  <a:lnTo>
                    <a:pt x="89" y="42"/>
                  </a:lnTo>
                  <a:lnTo>
                    <a:pt x="81" y="47"/>
                  </a:lnTo>
                  <a:lnTo>
                    <a:pt x="71" y="52"/>
                  </a:lnTo>
                  <a:lnTo>
                    <a:pt x="59" y="57"/>
                  </a:lnTo>
                  <a:lnTo>
                    <a:pt x="47" y="63"/>
                  </a:lnTo>
                  <a:lnTo>
                    <a:pt x="35" y="70"/>
                  </a:lnTo>
                  <a:lnTo>
                    <a:pt x="26" y="77"/>
                  </a:lnTo>
                  <a:lnTo>
                    <a:pt x="19" y="83"/>
                  </a:lnTo>
                  <a:lnTo>
                    <a:pt x="15" y="90"/>
                  </a:lnTo>
                  <a:lnTo>
                    <a:pt x="15" y="94"/>
                  </a:lnTo>
                  <a:lnTo>
                    <a:pt x="17" y="95"/>
                  </a:lnTo>
                  <a:lnTo>
                    <a:pt x="19" y="95"/>
                  </a:lnTo>
                  <a:lnTo>
                    <a:pt x="22" y="92"/>
                  </a:lnTo>
                  <a:lnTo>
                    <a:pt x="27" y="86"/>
                  </a:lnTo>
                  <a:lnTo>
                    <a:pt x="34" y="81"/>
                  </a:lnTo>
                  <a:lnTo>
                    <a:pt x="41" y="76"/>
                  </a:lnTo>
                  <a:lnTo>
                    <a:pt x="49" y="72"/>
                  </a:lnTo>
                  <a:lnTo>
                    <a:pt x="57" y="68"/>
                  </a:lnTo>
                  <a:lnTo>
                    <a:pt x="66" y="65"/>
                  </a:lnTo>
                  <a:lnTo>
                    <a:pt x="74" y="64"/>
                  </a:lnTo>
                  <a:lnTo>
                    <a:pt x="82" y="63"/>
                  </a:lnTo>
                  <a:lnTo>
                    <a:pt x="80" y="77"/>
                  </a:lnTo>
                  <a:lnTo>
                    <a:pt x="76" y="88"/>
                  </a:lnTo>
                  <a:lnTo>
                    <a:pt x="74" y="99"/>
                  </a:lnTo>
                  <a:lnTo>
                    <a:pt x="71" y="106"/>
                  </a:lnTo>
                  <a:lnTo>
                    <a:pt x="59" y="108"/>
                  </a:lnTo>
                  <a:lnTo>
                    <a:pt x="48" y="111"/>
                  </a:lnTo>
                  <a:lnTo>
                    <a:pt x="37" y="116"/>
                  </a:lnTo>
                  <a:lnTo>
                    <a:pt x="28" y="122"/>
                  </a:lnTo>
                  <a:lnTo>
                    <a:pt x="20" y="128"/>
                  </a:lnTo>
                  <a:lnTo>
                    <a:pt x="14" y="134"/>
                  </a:lnTo>
                  <a:lnTo>
                    <a:pt x="10" y="141"/>
                  </a:lnTo>
                  <a:lnTo>
                    <a:pt x="9" y="149"/>
                  </a:lnTo>
                  <a:lnTo>
                    <a:pt x="10" y="154"/>
                  </a:lnTo>
                  <a:lnTo>
                    <a:pt x="11" y="154"/>
                  </a:lnTo>
                  <a:lnTo>
                    <a:pt x="13" y="152"/>
                  </a:lnTo>
                  <a:lnTo>
                    <a:pt x="15" y="146"/>
                  </a:lnTo>
                  <a:lnTo>
                    <a:pt x="18" y="143"/>
                  </a:lnTo>
                  <a:lnTo>
                    <a:pt x="24" y="139"/>
                  </a:lnTo>
                  <a:lnTo>
                    <a:pt x="30" y="134"/>
                  </a:lnTo>
                  <a:lnTo>
                    <a:pt x="38" y="130"/>
                  </a:lnTo>
                  <a:lnTo>
                    <a:pt x="48" y="125"/>
                  </a:lnTo>
                  <a:lnTo>
                    <a:pt x="56" y="122"/>
                  </a:lnTo>
                  <a:lnTo>
                    <a:pt x="65" y="119"/>
                  </a:lnTo>
                  <a:lnTo>
                    <a:pt x="72" y="119"/>
                  </a:lnTo>
                  <a:lnTo>
                    <a:pt x="71" y="133"/>
                  </a:lnTo>
                  <a:lnTo>
                    <a:pt x="68" y="146"/>
                  </a:lnTo>
                  <a:lnTo>
                    <a:pt x="65" y="156"/>
                  </a:lnTo>
                  <a:lnTo>
                    <a:pt x="62" y="163"/>
                  </a:lnTo>
                  <a:lnTo>
                    <a:pt x="52" y="167"/>
                  </a:lnTo>
                  <a:lnTo>
                    <a:pt x="44" y="170"/>
                  </a:lnTo>
                  <a:lnTo>
                    <a:pt x="35" y="175"/>
                  </a:lnTo>
                  <a:lnTo>
                    <a:pt x="28" y="179"/>
                  </a:lnTo>
                  <a:lnTo>
                    <a:pt x="22" y="184"/>
                  </a:lnTo>
                  <a:lnTo>
                    <a:pt x="17" y="191"/>
                  </a:lnTo>
                  <a:lnTo>
                    <a:pt x="13" y="198"/>
                  </a:lnTo>
                  <a:lnTo>
                    <a:pt x="12" y="206"/>
                  </a:lnTo>
                  <a:lnTo>
                    <a:pt x="17" y="200"/>
                  </a:lnTo>
                  <a:lnTo>
                    <a:pt x="22" y="196"/>
                  </a:lnTo>
                  <a:lnTo>
                    <a:pt x="29" y="190"/>
                  </a:lnTo>
                  <a:lnTo>
                    <a:pt x="35" y="185"/>
                  </a:lnTo>
                  <a:lnTo>
                    <a:pt x="42" y="182"/>
                  </a:lnTo>
                  <a:lnTo>
                    <a:pt x="48" y="178"/>
                  </a:lnTo>
                  <a:lnTo>
                    <a:pt x="52" y="176"/>
                  </a:lnTo>
                  <a:lnTo>
                    <a:pt x="57" y="175"/>
                  </a:lnTo>
                  <a:lnTo>
                    <a:pt x="56" y="182"/>
                  </a:lnTo>
                  <a:lnTo>
                    <a:pt x="52" y="191"/>
                  </a:lnTo>
                  <a:lnTo>
                    <a:pt x="47" y="201"/>
                  </a:lnTo>
                  <a:lnTo>
                    <a:pt x="41" y="214"/>
                  </a:lnTo>
                  <a:lnTo>
                    <a:pt x="33" y="225"/>
                  </a:lnTo>
                  <a:lnTo>
                    <a:pt x="25" y="236"/>
                  </a:lnTo>
                  <a:lnTo>
                    <a:pt x="15" y="244"/>
                  </a:lnTo>
                  <a:lnTo>
                    <a:pt x="6" y="250"/>
                  </a:lnTo>
                  <a:lnTo>
                    <a:pt x="2" y="252"/>
                  </a:lnTo>
                  <a:lnTo>
                    <a:pt x="0" y="254"/>
                  </a:lnTo>
                  <a:lnTo>
                    <a:pt x="2" y="255"/>
                  </a:lnTo>
                  <a:lnTo>
                    <a:pt x="9" y="254"/>
                  </a:lnTo>
                  <a:lnTo>
                    <a:pt x="14" y="252"/>
                  </a:lnTo>
                  <a:lnTo>
                    <a:pt x="21" y="246"/>
                  </a:lnTo>
                  <a:lnTo>
                    <a:pt x="30" y="239"/>
                  </a:lnTo>
                  <a:lnTo>
                    <a:pt x="41" y="229"/>
                  </a:lnTo>
                  <a:lnTo>
                    <a:pt x="50" y="217"/>
                  </a:lnTo>
                  <a:lnTo>
                    <a:pt x="58" y="204"/>
                  </a:lnTo>
                  <a:lnTo>
                    <a:pt x="65" y="190"/>
                  </a:lnTo>
                  <a:lnTo>
                    <a:pt x="70" y="174"/>
                  </a:lnTo>
                  <a:lnTo>
                    <a:pt x="79" y="178"/>
                  </a:lnTo>
                  <a:lnTo>
                    <a:pt x="88" y="186"/>
                  </a:lnTo>
                  <a:lnTo>
                    <a:pt x="94" y="196"/>
                  </a:lnTo>
                  <a:lnTo>
                    <a:pt x="94" y="205"/>
                  </a:lnTo>
                  <a:lnTo>
                    <a:pt x="91" y="214"/>
                  </a:lnTo>
                  <a:lnTo>
                    <a:pt x="90" y="220"/>
                  </a:lnTo>
                  <a:lnTo>
                    <a:pt x="93" y="221"/>
                  </a:lnTo>
                  <a:lnTo>
                    <a:pt x="97" y="217"/>
                  </a:lnTo>
                  <a:lnTo>
                    <a:pt x="101" y="212"/>
                  </a:lnTo>
                  <a:lnTo>
                    <a:pt x="103" y="207"/>
                  </a:lnTo>
                  <a:lnTo>
                    <a:pt x="103" y="204"/>
                  </a:lnTo>
                  <a:lnTo>
                    <a:pt x="102" y="198"/>
                  </a:lnTo>
                  <a:lnTo>
                    <a:pt x="97" y="186"/>
                  </a:lnTo>
                  <a:lnTo>
                    <a:pt x="91" y="176"/>
                  </a:lnTo>
                  <a:lnTo>
                    <a:pt x="86" y="169"/>
                  </a:lnTo>
                  <a:lnTo>
                    <a:pt x="81" y="164"/>
                  </a:lnTo>
                  <a:lnTo>
                    <a:pt x="83" y="153"/>
                  </a:lnTo>
                  <a:lnTo>
                    <a:pt x="86" y="138"/>
                  </a:lnTo>
                  <a:lnTo>
                    <a:pt x="88" y="125"/>
                  </a:lnTo>
                  <a:lnTo>
                    <a:pt x="89" y="115"/>
                  </a:lnTo>
                  <a:lnTo>
                    <a:pt x="90" y="111"/>
                  </a:lnTo>
                  <a:lnTo>
                    <a:pt x="93" y="110"/>
                  </a:lnTo>
                  <a:lnTo>
                    <a:pt x="97" y="111"/>
                  </a:lnTo>
                  <a:lnTo>
                    <a:pt x="104" y="115"/>
                  </a:lnTo>
                  <a:lnTo>
                    <a:pt x="112" y="121"/>
                  </a:lnTo>
                  <a:lnTo>
                    <a:pt x="121" y="129"/>
                  </a:lnTo>
                  <a:lnTo>
                    <a:pt x="128" y="141"/>
                  </a:lnTo>
                  <a:lnTo>
                    <a:pt x="132" y="158"/>
                  </a:lnTo>
                  <a:lnTo>
                    <a:pt x="133" y="164"/>
                  </a:lnTo>
                  <a:lnTo>
                    <a:pt x="134" y="166"/>
                  </a:lnTo>
                  <a:lnTo>
                    <a:pt x="135" y="163"/>
                  </a:lnTo>
                  <a:lnTo>
                    <a:pt x="136" y="156"/>
                  </a:lnTo>
                  <a:lnTo>
                    <a:pt x="136" y="151"/>
                  </a:lnTo>
                  <a:lnTo>
                    <a:pt x="134" y="143"/>
                  </a:lnTo>
                  <a:lnTo>
                    <a:pt x="132" y="133"/>
                  </a:lnTo>
                  <a:lnTo>
                    <a:pt x="127" y="123"/>
                  </a:lnTo>
                  <a:lnTo>
                    <a:pt x="121" y="114"/>
                  </a:lnTo>
                  <a:lnTo>
                    <a:pt x="113" y="107"/>
                  </a:lnTo>
                  <a:lnTo>
                    <a:pt x="104" y="100"/>
                  </a:lnTo>
                  <a:lnTo>
                    <a:pt x="91" y="96"/>
                  </a:lnTo>
                  <a:lnTo>
                    <a:pt x="95" y="88"/>
                  </a:lnTo>
                  <a:lnTo>
                    <a:pt x="98" y="78"/>
                  </a:lnTo>
                  <a:lnTo>
                    <a:pt x="101" y="69"/>
                  </a:lnTo>
                  <a:lnTo>
                    <a:pt x="101" y="62"/>
                  </a:lnTo>
                  <a:lnTo>
                    <a:pt x="106" y="63"/>
                  </a:lnTo>
                  <a:lnTo>
                    <a:pt x="113" y="65"/>
                  </a:lnTo>
                  <a:lnTo>
                    <a:pt x="119" y="68"/>
                  </a:lnTo>
                  <a:lnTo>
                    <a:pt x="126" y="70"/>
                  </a:lnTo>
                  <a:lnTo>
                    <a:pt x="131" y="75"/>
                  </a:lnTo>
                  <a:lnTo>
                    <a:pt x="135" y="79"/>
                  </a:lnTo>
                  <a:lnTo>
                    <a:pt x="139" y="85"/>
                  </a:lnTo>
                  <a:lnTo>
                    <a:pt x="141" y="92"/>
                  </a:lnTo>
                  <a:lnTo>
                    <a:pt x="143" y="99"/>
                  </a:lnTo>
                  <a:lnTo>
                    <a:pt x="146" y="100"/>
                  </a:lnTo>
                  <a:lnTo>
                    <a:pt x="147" y="96"/>
                  </a:lnTo>
                  <a:lnTo>
                    <a:pt x="147" y="88"/>
                  </a:lnTo>
                  <a:lnTo>
                    <a:pt x="146" y="83"/>
                  </a:lnTo>
                  <a:lnTo>
                    <a:pt x="142" y="77"/>
                  </a:lnTo>
                  <a:lnTo>
                    <a:pt x="138" y="70"/>
                  </a:lnTo>
                  <a:lnTo>
                    <a:pt x="133" y="63"/>
                  </a:lnTo>
                  <a:lnTo>
                    <a:pt x="127" y="57"/>
                  </a:lnTo>
                  <a:lnTo>
                    <a:pt x="121" y="52"/>
                  </a:lnTo>
                  <a:lnTo>
                    <a:pt x="114" y="48"/>
                  </a:lnTo>
                  <a:lnTo>
                    <a:pt x="109" y="46"/>
                  </a:lnTo>
                  <a:lnTo>
                    <a:pt x="109" y="34"/>
                  </a:lnTo>
                  <a:lnTo>
                    <a:pt x="109" y="24"/>
                  </a:lnTo>
                  <a:lnTo>
                    <a:pt x="109" y="15"/>
                  </a:lnTo>
                  <a:lnTo>
                    <a:pt x="108" y="5"/>
                  </a:lnTo>
                  <a:lnTo>
                    <a:pt x="105" y="0"/>
                  </a:lnTo>
                  <a:lnTo>
                    <a:pt x="102" y="1"/>
                  </a:lnTo>
                  <a:lnTo>
                    <a:pt x="100" y="5"/>
                  </a:lnTo>
                  <a:lnTo>
                    <a:pt x="97" y="12"/>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8" name="Freeform 651">
              <a:extLst>
                <a:ext uri="{FF2B5EF4-FFF2-40B4-BE49-F238E27FC236}">
                  <a16:creationId xmlns:a16="http://schemas.microsoft.com/office/drawing/2014/main" id="{E5C2FD00-9B43-48F8-A4B5-5AEC19C47816}"/>
                </a:ext>
              </a:extLst>
            </p:cNvPr>
            <p:cNvSpPr>
              <a:spLocks/>
            </p:cNvSpPr>
            <p:nvPr/>
          </p:nvSpPr>
          <p:spPr bwMode="auto">
            <a:xfrm>
              <a:off x="2136" y="1164"/>
              <a:ext cx="117" cy="66"/>
            </a:xfrm>
            <a:custGeom>
              <a:avLst/>
              <a:gdLst>
                <a:gd name="T0" fmla="*/ 4 w 234"/>
                <a:gd name="T1" fmla="*/ 1 h 131"/>
                <a:gd name="T2" fmla="*/ 3 w 234"/>
                <a:gd name="T3" fmla="*/ 1 h 131"/>
                <a:gd name="T4" fmla="*/ 3 w 234"/>
                <a:gd name="T5" fmla="*/ 1 h 131"/>
                <a:gd name="T6" fmla="*/ 3 w 234"/>
                <a:gd name="T7" fmla="*/ 1 h 131"/>
                <a:gd name="T8" fmla="*/ 3 w 234"/>
                <a:gd name="T9" fmla="*/ 1 h 131"/>
                <a:gd name="T10" fmla="*/ 2 w 234"/>
                <a:gd name="T11" fmla="*/ 1 h 131"/>
                <a:gd name="T12" fmla="*/ 2 w 234"/>
                <a:gd name="T13" fmla="*/ 1 h 131"/>
                <a:gd name="T14" fmla="*/ 2 w 234"/>
                <a:gd name="T15" fmla="*/ 1 h 131"/>
                <a:gd name="T16" fmla="*/ 2 w 234"/>
                <a:gd name="T17" fmla="*/ 1 h 131"/>
                <a:gd name="T18" fmla="*/ 2 w 234"/>
                <a:gd name="T19" fmla="*/ 1 h 131"/>
                <a:gd name="T20" fmla="*/ 2 w 234"/>
                <a:gd name="T21" fmla="*/ 1 h 131"/>
                <a:gd name="T22" fmla="*/ 2 w 234"/>
                <a:gd name="T23" fmla="*/ 1 h 131"/>
                <a:gd name="T24" fmla="*/ 2 w 234"/>
                <a:gd name="T25" fmla="*/ 1 h 131"/>
                <a:gd name="T26" fmla="*/ 2 w 234"/>
                <a:gd name="T27" fmla="*/ 1 h 131"/>
                <a:gd name="T28" fmla="*/ 2 w 234"/>
                <a:gd name="T29" fmla="*/ 1 h 131"/>
                <a:gd name="T30" fmla="*/ 2 w 234"/>
                <a:gd name="T31" fmla="*/ 1 h 131"/>
                <a:gd name="T32" fmla="*/ 2 w 234"/>
                <a:gd name="T33" fmla="*/ 1 h 131"/>
                <a:gd name="T34" fmla="*/ 2 w 234"/>
                <a:gd name="T35" fmla="*/ 1 h 131"/>
                <a:gd name="T36" fmla="*/ 1 w 234"/>
                <a:gd name="T37" fmla="*/ 1 h 131"/>
                <a:gd name="T38" fmla="*/ 1 w 234"/>
                <a:gd name="T39" fmla="*/ 1 h 131"/>
                <a:gd name="T40" fmla="*/ 1 w 234"/>
                <a:gd name="T41" fmla="*/ 1 h 131"/>
                <a:gd name="T42" fmla="*/ 1 w 234"/>
                <a:gd name="T43" fmla="*/ 1 h 131"/>
                <a:gd name="T44" fmla="*/ 2 w 234"/>
                <a:gd name="T45" fmla="*/ 2 h 131"/>
                <a:gd name="T46" fmla="*/ 2 w 234"/>
                <a:gd name="T47" fmla="*/ 2 h 131"/>
                <a:gd name="T48" fmla="*/ 2 w 234"/>
                <a:gd name="T49" fmla="*/ 2 h 131"/>
                <a:gd name="T50" fmla="*/ 1 w 234"/>
                <a:gd name="T51" fmla="*/ 2 h 131"/>
                <a:gd name="T52" fmla="*/ 1 w 234"/>
                <a:gd name="T53" fmla="*/ 2 h 131"/>
                <a:gd name="T54" fmla="*/ 1 w 234"/>
                <a:gd name="T55" fmla="*/ 2 h 131"/>
                <a:gd name="T56" fmla="*/ 1 w 234"/>
                <a:gd name="T57" fmla="*/ 2 h 131"/>
                <a:gd name="T58" fmla="*/ 1 w 234"/>
                <a:gd name="T59" fmla="*/ 2 h 131"/>
                <a:gd name="T60" fmla="*/ 1 w 234"/>
                <a:gd name="T61" fmla="*/ 2 h 131"/>
                <a:gd name="T62" fmla="*/ 1 w 234"/>
                <a:gd name="T63" fmla="*/ 2 h 131"/>
                <a:gd name="T64" fmla="*/ 1 w 234"/>
                <a:gd name="T65" fmla="*/ 2 h 131"/>
                <a:gd name="T66" fmla="*/ 2 w 234"/>
                <a:gd name="T67" fmla="*/ 2 h 131"/>
                <a:gd name="T68" fmla="*/ 2 w 234"/>
                <a:gd name="T69" fmla="*/ 2 h 131"/>
                <a:gd name="T70" fmla="*/ 2 w 234"/>
                <a:gd name="T71" fmla="*/ 2 h 131"/>
                <a:gd name="T72" fmla="*/ 2 w 234"/>
                <a:gd name="T73" fmla="*/ 3 h 131"/>
                <a:gd name="T74" fmla="*/ 2 w 234"/>
                <a:gd name="T75" fmla="*/ 3 h 131"/>
                <a:gd name="T76" fmla="*/ 2 w 234"/>
                <a:gd name="T77" fmla="*/ 2 h 131"/>
                <a:gd name="T78" fmla="*/ 2 w 234"/>
                <a:gd name="T79" fmla="*/ 2 h 131"/>
                <a:gd name="T80" fmla="*/ 2 w 234"/>
                <a:gd name="T81" fmla="*/ 2 h 131"/>
                <a:gd name="T82" fmla="*/ 2 w 234"/>
                <a:gd name="T83" fmla="*/ 2 h 131"/>
                <a:gd name="T84" fmla="*/ 3 w 234"/>
                <a:gd name="T85" fmla="*/ 1 h 131"/>
                <a:gd name="T86" fmla="*/ 3 w 234"/>
                <a:gd name="T87" fmla="*/ 1 h 131"/>
                <a:gd name="T88" fmla="*/ 3 w 234"/>
                <a:gd name="T89" fmla="*/ 1 h 131"/>
                <a:gd name="T90" fmla="*/ 3 w 234"/>
                <a:gd name="T91" fmla="*/ 2 h 131"/>
                <a:gd name="T92" fmla="*/ 3 w 234"/>
                <a:gd name="T93" fmla="*/ 2 h 131"/>
                <a:gd name="T94" fmla="*/ 3 w 234"/>
                <a:gd name="T95" fmla="*/ 2 h 131"/>
                <a:gd name="T96" fmla="*/ 3 w 234"/>
                <a:gd name="T97" fmla="*/ 2 h 131"/>
                <a:gd name="T98" fmla="*/ 3 w 234"/>
                <a:gd name="T99" fmla="*/ 1 h 131"/>
                <a:gd name="T100" fmla="*/ 3 w 234"/>
                <a:gd name="T101" fmla="*/ 1 h 131"/>
                <a:gd name="T102" fmla="*/ 3 w 234"/>
                <a:gd name="T103" fmla="*/ 1 h 131"/>
                <a:gd name="T104" fmla="*/ 4 w 234"/>
                <a:gd name="T105" fmla="*/ 1 h 131"/>
                <a:gd name="T106" fmla="*/ 4 w 234"/>
                <a:gd name="T107" fmla="*/ 1 h 131"/>
                <a:gd name="T108" fmla="*/ 4 w 234"/>
                <a:gd name="T109" fmla="*/ 0 h 131"/>
                <a:gd name="T110" fmla="*/ 4 w 234"/>
                <a:gd name="T111" fmla="*/ 1 h 1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4" h="131">
                  <a:moveTo>
                    <a:pt x="209" y="3"/>
                  </a:moveTo>
                  <a:lnTo>
                    <a:pt x="202" y="6"/>
                  </a:lnTo>
                  <a:lnTo>
                    <a:pt x="193" y="9"/>
                  </a:lnTo>
                  <a:lnTo>
                    <a:pt x="181" y="14"/>
                  </a:lnTo>
                  <a:lnTo>
                    <a:pt x="170" y="18"/>
                  </a:lnTo>
                  <a:lnTo>
                    <a:pt x="159" y="23"/>
                  </a:lnTo>
                  <a:lnTo>
                    <a:pt x="149" y="28"/>
                  </a:lnTo>
                  <a:lnTo>
                    <a:pt x="142" y="32"/>
                  </a:lnTo>
                  <a:lnTo>
                    <a:pt x="138" y="34"/>
                  </a:lnTo>
                  <a:lnTo>
                    <a:pt x="134" y="30"/>
                  </a:lnTo>
                  <a:lnTo>
                    <a:pt x="127" y="28"/>
                  </a:lnTo>
                  <a:lnTo>
                    <a:pt x="120" y="24"/>
                  </a:lnTo>
                  <a:lnTo>
                    <a:pt x="112" y="22"/>
                  </a:lnTo>
                  <a:lnTo>
                    <a:pt x="104" y="22"/>
                  </a:lnTo>
                  <a:lnTo>
                    <a:pt x="95" y="21"/>
                  </a:lnTo>
                  <a:lnTo>
                    <a:pt x="88" y="22"/>
                  </a:lnTo>
                  <a:lnTo>
                    <a:pt x="81" y="24"/>
                  </a:lnTo>
                  <a:lnTo>
                    <a:pt x="76" y="26"/>
                  </a:lnTo>
                  <a:lnTo>
                    <a:pt x="77" y="28"/>
                  </a:lnTo>
                  <a:lnTo>
                    <a:pt x="81" y="29"/>
                  </a:lnTo>
                  <a:lnTo>
                    <a:pt x="87" y="29"/>
                  </a:lnTo>
                  <a:lnTo>
                    <a:pt x="91" y="29"/>
                  </a:lnTo>
                  <a:lnTo>
                    <a:pt x="96" y="30"/>
                  </a:lnTo>
                  <a:lnTo>
                    <a:pt x="103" y="32"/>
                  </a:lnTo>
                  <a:lnTo>
                    <a:pt x="109" y="34"/>
                  </a:lnTo>
                  <a:lnTo>
                    <a:pt x="115" y="38"/>
                  </a:lnTo>
                  <a:lnTo>
                    <a:pt x="120" y="40"/>
                  </a:lnTo>
                  <a:lnTo>
                    <a:pt x="125" y="44"/>
                  </a:lnTo>
                  <a:lnTo>
                    <a:pt x="127" y="46"/>
                  </a:lnTo>
                  <a:lnTo>
                    <a:pt x="122" y="51"/>
                  </a:lnTo>
                  <a:lnTo>
                    <a:pt x="117" y="57"/>
                  </a:lnTo>
                  <a:lnTo>
                    <a:pt x="110" y="63"/>
                  </a:lnTo>
                  <a:lnTo>
                    <a:pt x="104" y="67"/>
                  </a:lnTo>
                  <a:lnTo>
                    <a:pt x="96" y="64"/>
                  </a:lnTo>
                  <a:lnTo>
                    <a:pt x="87" y="63"/>
                  </a:lnTo>
                  <a:lnTo>
                    <a:pt x="76" y="61"/>
                  </a:lnTo>
                  <a:lnTo>
                    <a:pt x="65" y="60"/>
                  </a:lnTo>
                  <a:lnTo>
                    <a:pt x="54" y="60"/>
                  </a:lnTo>
                  <a:lnTo>
                    <a:pt x="45" y="60"/>
                  </a:lnTo>
                  <a:lnTo>
                    <a:pt x="37" y="60"/>
                  </a:lnTo>
                  <a:lnTo>
                    <a:pt x="31" y="62"/>
                  </a:lnTo>
                  <a:lnTo>
                    <a:pt x="37" y="62"/>
                  </a:lnTo>
                  <a:lnTo>
                    <a:pt x="44" y="63"/>
                  </a:lnTo>
                  <a:lnTo>
                    <a:pt x="51" y="64"/>
                  </a:lnTo>
                  <a:lnTo>
                    <a:pt x="60" y="66"/>
                  </a:lnTo>
                  <a:lnTo>
                    <a:pt x="68" y="68"/>
                  </a:lnTo>
                  <a:lnTo>
                    <a:pt x="75" y="69"/>
                  </a:lnTo>
                  <a:lnTo>
                    <a:pt x="82" y="72"/>
                  </a:lnTo>
                  <a:lnTo>
                    <a:pt x="88" y="75"/>
                  </a:lnTo>
                  <a:lnTo>
                    <a:pt x="80" y="83"/>
                  </a:lnTo>
                  <a:lnTo>
                    <a:pt x="71" y="90"/>
                  </a:lnTo>
                  <a:lnTo>
                    <a:pt x="60" y="94"/>
                  </a:lnTo>
                  <a:lnTo>
                    <a:pt x="49" y="99"/>
                  </a:lnTo>
                  <a:lnTo>
                    <a:pt x="38" y="101"/>
                  </a:lnTo>
                  <a:lnTo>
                    <a:pt x="27" y="104"/>
                  </a:lnTo>
                  <a:lnTo>
                    <a:pt x="18" y="105"/>
                  </a:lnTo>
                  <a:lnTo>
                    <a:pt x="10" y="105"/>
                  </a:lnTo>
                  <a:lnTo>
                    <a:pt x="3" y="105"/>
                  </a:lnTo>
                  <a:lnTo>
                    <a:pt x="0" y="107"/>
                  </a:lnTo>
                  <a:lnTo>
                    <a:pt x="1" y="108"/>
                  </a:lnTo>
                  <a:lnTo>
                    <a:pt x="8" y="111"/>
                  </a:lnTo>
                  <a:lnTo>
                    <a:pt x="15" y="111"/>
                  </a:lnTo>
                  <a:lnTo>
                    <a:pt x="24" y="111"/>
                  </a:lnTo>
                  <a:lnTo>
                    <a:pt x="36" y="109"/>
                  </a:lnTo>
                  <a:lnTo>
                    <a:pt x="49" y="107"/>
                  </a:lnTo>
                  <a:lnTo>
                    <a:pt x="62" y="105"/>
                  </a:lnTo>
                  <a:lnTo>
                    <a:pt x="75" y="100"/>
                  </a:lnTo>
                  <a:lnTo>
                    <a:pt x="87" y="93"/>
                  </a:lnTo>
                  <a:lnTo>
                    <a:pt x="97" y="86"/>
                  </a:lnTo>
                  <a:lnTo>
                    <a:pt x="103" y="96"/>
                  </a:lnTo>
                  <a:lnTo>
                    <a:pt x="104" y="106"/>
                  </a:lnTo>
                  <a:lnTo>
                    <a:pt x="103" y="117"/>
                  </a:lnTo>
                  <a:lnTo>
                    <a:pt x="96" y="127"/>
                  </a:lnTo>
                  <a:lnTo>
                    <a:pt x="92" y="130"/>
                  </a:lnTo>
                  <a:lnTo>
                    <a:pt x="94" y="131"/>
                  </a:lnTo>
                  <a:lnTo>
                    <a:pt x="97" y="131"/>
                  </a:lnTo>
                  <a:lnTo>
                    <a:pt x="103" y="129"/>
                  </a:lnTo>
                  <a:lnTo>
                    <a:pt x="109" y="122"/>
                  </a:lnTo>
                  <a:lnTo>
                    <a:pt x="113" y="111"/>
                  </a:lnTo>
                  <a:lnTo>
                    <a:pt x="114" y="97"/>
                  </a:lnTo>
                  <a:lnTo>
                    <a:pt x="112" y="83"/>
                  </a:lnTo>
                  <a:lnTo>
                    <a:pt x="117" y="78"/>
                  </a:lnTo>
                  <a:lnTo>
                    <a:pt x="122" y="72"/>
                  </a:lnTo>
                  <a:lnTo>
                    <a:pt x="128" y="67"/>
                  </a:lnTo>
                  <a:lnTo>
                    <a:pt x="134" y="61"/>
                  </a:lnTo>
                  <a:lnTo>
                    <a:pt x="140" y="56"/>
                  </a:lnTo>
                  <a:lnTo>
                    <a:pt x="145" y="52"/>
                  </a:lnTo>
                  <a:lnTo>
                    <a:pt x="151" y="48"/>
                  </a:lnTo>
                  <a:lnTo>
                    <a:pt x="157" y="46"/>
                  </a:lnTo>
                  <a:lnTo>
                    <a:pt x="163" y="55"/>
                  </a:lnTo>
                  <a:lnTo>
                    <a:pt x="166" y="68"/>
                  </a:lnTo>
                  <a:lnTo>
                    <a:pt x="166" y="82"/>
                  </a:lnTo>
                  <a:lnTo>
                    <a:pt x="163" y="96"/>
                  </a:lnTo>
                  <a:lnTo>
                    <a:pt x="161" y="99"/>
                  </a:lnTo>
                  <a:lnTo>
                    <a:pt x="163" y="101"/>
                  </a:lnTo>
                  <a:lnTo>
                    <a:pt x="166" y="100"/>
                  </a:lnTo>
                  <a:lnTo>
                    <a:pt x="170" y="97"/>
                  </a:lnTo>
                  <a:lnTo>
                    <a:pt x="173" y="86"/>
                  </a:lnTo>
                  <a:lnTo>
                    <a:pt x="175" y="72"/>
                  </a:lnTo>
                  <a:lnTo>
                    <a:pt x="175" y="55"/>
                  </a:lnTo>
                  <a:lnTo>
                    <a:pt x="170" y="39"/>
                  </a:lnTo>
                  <a:lnTo>
                    <a:pt x="174" y="34"/>
                  </a:lnTo>
                  <a:lnTo>
                    <a:pt x="181" y="29"/>
                  </a:lnTo>
                  <a:lnTo>
                    <a:pt x="190" y="23"/>
                  </a:lnTo>
                  <a:lnTo>
                    <a:pt x="201" y="17"/>
                  </a:lnTo>
                  <a:lnTo>
                    <a:pt x="210" y="11"/>
                  </a:lnTo>
                  <a:lnTo>
                    <a:pt x="220" y="7"/>
                  </a:lnTo>
                  <a:lnTo>
                    <a:pt x="228" y="2"/>
                  </a:lnTo>
                  <a:lnTo>
                    <a:pt x="234" y="0"/>
                  </a:lnTo>
                  <a:lnTo>
                    <a:pt x="229" y="0"/>
                  </a:lnTo>
                  <a:lnTo>
                    <a:pt x="221" y="1"/>
                  </a:lnTo>
                  <a:lnTo>
                    <a:pt x="213" y="2"/>
                  </a:lnTo>
                  <a:lnTo>
                    <a:pt x="209" y="3"/>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39" name="Freeform 652">
              <a:extLst>
                <a:ext uri="{FF2B5EF4-FFF2-40B4-BE49-F238E27FC236}">
                  <a16:creationId xmlns:a16="http://schemas.microsoft.com/office/drawing/2014/main" id="{0D7EE80D-1E79-4367-923B-4A4344015C80}"/>
                </a:ext>
              </a:extLst>
            </p:cNvPr>
            <p:cNvSpPr>
              <a:spLocks/>
            </p:cNvSpPr>
            <p:nvPr/>
          </p:nvSpPr>
          <p:spPr bwMode="auto">
            <a:xfrm>
              <a:off x="2298" y="1127"/>
              <a:ext cx="11" cy="12"/>
            </a:xfrm>
            <a:custGeom>
              <a:avLst/>
              <a:gdLst>
                <a:gd name="T0" fmla="*/ 1 w 22"/>
                <a:gd name="T1" fmla="*/ 1 h 23"/>
                <a:gd name="T2" fmla="*/ 1 w 22"/>
                <a:gd name="T3" fmla="*/ 0 h 23"/>
                <a:gd name="T4" fmla="*/ 1 w 22"/>
                <a:gd name="T5" fmla="*/ 0 h 23"/>
                <a:gd name="T6" fmla="*/ 1 w 22"/>
                <a:gd name="T7" fmla="*/ 1 h 23"/>
                <a:gd name="T8" fmla="*/ 1 w 22"/>
                <a:gd name="T9" fmla="*/ 1 h 23"/>
                <a:gd name="T10" fmla="*/ 1 w 22"/>
                <a:gd name="T11" fmla="*/ 1 h 23"/>
                <a:gd name="T12" fmla="*/ 1 w 22"/>
                <a:gd name="T13" fmla="*/ 1 h 23"/>
                <a:gd name="T14" fmla="*/ 1 w 22"/>
                <a:gd name="T15" fmla="*/ 1 h 23"/>
                <a:gd name="T16" fmla="*/ 1 w 22"/>
                <a:gd name="T17" fmla="*/ 1 h 23"/>
                <a:gd name="T18" fmla="*/ 1 w 22"/>
                <a:gd name="T19" fmla="*/ 1 h 23"/>
                <a:gd name="T20" fmla="*/ 1 w 22"/>
                <a:gd name="T21" fmla="*/ 1 h 23"/>
                <a:gd name="T22" fmla="*/ 1 w 22"/>
                <a:gd name="T23" fmla="*/ 1 h 23"/>
                <a:gd name="T24" fmla="*/ 1 w 22"/>
                <a:gd name="T25" fmla="*/ 1 h 23"/>
                <a:gd name="T26" fmla="*/ 1 w 22"/>
                <a:gd name="T27" fmla="*/ 1 h 23"/>
                <a:gd name="T28" fmla="*/ 0 w 22"/>
                <a:gd name="T29" fmla="*/ 1 h 23"/>
                <a:gd name="T30" fmla="*/ 1 w 22"/>
                <a:gd name="T31" fmla="*/ 1 h 23"/>
                <a:gd name="T32" fmla="*/ 1 w 22"/>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23">
                  <a:moveTo>
                    <a:pt x="3" y="1"/>
                  </a:moveTo>
                  <a:lnTo>
                    <a:pt x="9" y="0"/>
                  </a:lnTo>
                  <a:lnTo>
                    <a:pt x="14" y="0"/>
                  </a:lnTo>
                  <a:lnTo>
                    <a:pt x="18" y="2"/>
                  </a:lnTo>
                  <a:lnTo>
                    <a:pt x="21" y="6"/>
                  </a:lnTo>
                  <a:lnTo>
                    <a:pt x="22" y="11"/>
                  </a:lnTo>
                  <a:lnTo>
                    <a:pt x="22" y="15"/>
                  </a:lnTo>
                  <a:lnTo>
                    <a:pt x="21" y="19"/>
                  </a:lnTo>
                  <a:lnTo>
                    <a:pt x="18" y="21"/>
                  </a:lnTo>
                  <a:lnTo>
                    <a:pt x="16" y="22"/>
                  </a:lnTo>
                  <a:lnTo>
                    <a:pt x="12" y="23"/>
                  </a:lnTo>
                  <a:lnTo>
                    <a:pt x="7" y="22"/>
                  </a:lnTo>
                  <a:lnTo>
                    <a:pt x="3" y="20"/>
                  </a:lnTo>
                  <a:lnTo>
                    <a:pt x="1" y="15"/>
                  </a:lnTo>
                  <a:lnTo>
                    <a:pt x="0" y="8"/>
                  </a:lnTo>
                  <a:lnTo>
                    <a:pt x="1" y="4"/>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0" name="Freeform 653">
              <a:extLst>
                <a:ext uri="{FF2B5EF4-FFF2-40B4-BE49-F238E27FC236}">
                  <a16:creationId xmlns:a16="http://schemas.microsoft.com/office/drawing/2014/main" id="{3EBC293E-B5DE-43B8-A96D-A9FA1316FC0C}"/>
                </a:ext>
              </a:extLst>
            </p:cNvPr>
            <p:cNvSpPr>
              <a:spLocks/>
            </p:cNvSpPr>
            <p:nvPr/>
          </p:nvSpPr>
          <p:spPr bwMode="auto">
            <a:xfrm>
              <a:off x="2296" y="1154"/>
              <a:ext cx="9" cy="8"/>
            </a:xfrm>
            <a:custGeom>
              <a:avLst/>
              <a:gdLst>
                <a:gd name="T0" fmla="*/ 0 w 19"/>
                <a:gd name="T1" fmla="*/ 1 h 15"/>
                <a:gd name="T2" fmla="*/ 0 w 19"/>
                <a:gd name="T3" fmla="*/ 0 h 15"/>
                <a:gd name="T4" fmla="*/ 0 w 19"/>
                <a:gd name="T5" fmla="*/ 0 h 15"/>
                <a:gd name="T6" fmla="*/ 0 w 19"/>
                <a:gd name="T7" fmla="*/ 0 h 15"/>
                <a:gd name="T8" fmla="*/ 0 w 19"/>
                <a:gd name="T9" fmla="*/ 1 h 15"/>
                <a:gd name="T10" fmla="*/ 0 w 19"/>
                <a:gd name="T11" fmla="*/ 1 h 15"/>
                <a:gd name="T12" fmla="*/ 0 w 19"/>
                <a:gd name="T13" fmla="*/ 1 h 15"/>
                <a:gd name="T14" fmla="*/ 0 w 19"/>
                <a:gd name="T15" fmla="*/ 1 h 15"/>
                <a:gd name="T16" fmla="*/ 0 w 19"/>
                <a:gd name="T17" fmla="*/ 1 h 15"/>
                <a:gd name="T18" fmla="*/ 0 w 19"/>
                <a:gd name="T19" fmla="*/ 1 h 15"/>
                <a:gd name="T20" fmla="*/ 0 w 19"/>
                <a:gd name="T21" fmla="*/ 1 h 15"/>
                <a:gd name="T22" fmla="*/ 0 w 19"/>
                <a:gd name="T23" fmla="*/ 1 h 15"/>
                <a:gd name="T24" fmla="*/ 0 w 19"/>
                <a:gd name="T25" fmla="*/ 1 h 15"/>
                <a:gd name="T26" fmla="*/ 0 w 19"/>
                <a:gd name="T27" fmla="*/ 1 h 15"/>
                <a:gd name="T28" fmla="*/ 0 w 19"/>
                <a:gd name="T29" fmla="*/ 1 h 15"/>
                <a:gd name="T30" fmla="*/ 0 w 19"/>
                <a:gd name="T31" fmla="*/ 1 h 15"/>
                <a:gd name="T32" fmla="*/ 0 w 19"/>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 h="15">
                  <a:moveTo>
                    <a:pt x="3" y="1"/>
                  </a:moveTo>
                  <a:lnTo>
                    <a:pt x="6" y="0"/>
                  </a:lnTo>
                  <a:lnTo>
                    <a:pt x="11" y="0"/>
                  </a:lnTo>
                  <a:lnTo>
                    <a:pt x="14" y="0"/>
                  </a:lnTo>
                  <a:lnTo>
                    <a:pt x="17" y="3"/>
                  </a:lnTo>
                  <a:lnTo>
                    <a:pt x="19" y="5"/>
                  </a:lnTo>
                  <a:lnTo>
                    <a:pt x="19" y="7"/>
                  </a:lnTo>
                  <a:lnTo>
                    <a:pt x="18" y="10"/>
                  </a:lnTo>
                  <a:lnTo>
                    <a:pt x="17" y="13"/>
                  </a:lnTo>
                  <a:lnTo>
                    <a:pt x="13" y="15"/>
                  </a:lnTo>
                  <a:lnTo>
                    <a:pt x="8" y="14"/>
                  </a:lnTo>
                  <a:lnTo>
                    <a:pt x="4" y="13"/>
                  </a:lnTo>
                  <a:lnTo>
                    <a:pt x="3" y="12"/>
                  </a:lnTo>
                  <a:lnTo>
                    <a:pt x="2" y="11"/>
                  </a:lnTo>
                  <a:lnTo>
                    <a:pt x="0" y="8"/>
                  </a:lnTo>
                  <a:lnTo>
                    <a:pt x="0" y="5"/>
                  </a:lnTo>
                  <a:lnTo>
                    <a:pt x="3" y="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1" name="Freeform 654">
              <a:extLst>
                <a:ext uri="{FF2B5EF4-FFF2-40B4-BE49-F238E27FC236}">
                  <a16:creationId xmlns:a16="http://schemas.microsoft.com/office/drawing/2014/main" id="{48B28AD1-5AEC-464F-8C64-182FB4B075FF}"/>
                </a:ext>
              </a:extLst>
            </p:cNvPr>
            <p:cNvSpPr>
              <a:spLocks/>
            </p:cNvSpPr>
            <p:nvPr/>
          </p:nvSpPr>
          <p:spPr bwMode="auto">
            <a:xfrm>
              <a:off x="2316" y="1172"/>
              <a:ext cx="12" cy="12"/>
            </a:xfrm>
            <a:custGeom>
              <a:avLst/>
              <a:gdLst>
                <a:gd name="T0" fmla="*/ 1 w 24"/>
                <a:gd name="T1" fmla="*/ 1 h 23"/>
                <a:gd name="T2" fmla="*/ 1 w 24"/>
                <a:gd name="T3" fmla="*/ 1 h 23"/>
                <a:gd name="T4" fmla="*/ 1 w 24"/>
                <a:gd name="T5" fmla="*/ 0 h 23"/>
                <a:gd name="T6" fmla="*/ 1 w 24"/>
                <a:gd name="T7" fmla="*/ 0 h 23"/>
                <a:gd name="T8" fmla="*/ 1 w 24"/>
                <a:gd name="T9" fmla="*/ 1 h 23"/>
                <a:gd name="T10" fmla="*/ 1 w 24"/>
                <a:gd name="T11" fmla="*/ 1 h 23"/>
                <a:gd name="T12" fmla="*/ 1 w 24"/>
                <a:gd name="T13" fmla="*/ 1 h 23"/>
                <a:gd name="T14" fmla="*/ 1 w 24"/>
                <a:gd name="T15" fmla="*/ 1 h 23"/>
                <a:gd name="T16" fmla="*/ 1 w 24"/>
                <a:gd name="T17" fmla="*/ 1 h 23"/>
                <a:gd name="T18" fmla="*/ 1 w 24"/>
                <a:gd name="T19" fmla="*/ 1 h 23"/>
                <a:gd name="T20" fmla="*/ 1 w 24"/>
                <a:gd name="T21" fmla="*/ 1 h 23"/>
                <a:gd name="T22" fmla="*/ 1 w 24"/>
                <a:gd name="T23" fmla="*/ 1 h 23"/>
                <a:gd name="T24" fmla="*/ 1 w 24"/>
                <a:gd name="T25" fmla="*/ 1 h 23"/>
                <a:gd name="T26" fmla="*/ 1 w 24"/>
                <a:gd name="T27" fmla="*/ 1 h 23"/>
                <a:gd name="T28" fmla="*/ 0 w 24"/>
                <a:gd name="T29" fmla="*/ 1 h 23"/>
                <a:gd name="T30" fmla="*/ 0 w 24"/>
                <a:gd name="T31" fmla="*/ 1 h 23"/>
                <a:gd name="T32" fmla="*/ 1 w 24"/>
                <a:gd name="T33" fmla="*/ 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3">
                  <a:moveTo>
                    <a:pt x="2" y="6"/>
                  </a:moveTo>
                  <a:lnTo>
                    <a:pt x="7" y="2"/>
                  </a:lnTo>
                  <a:lnTo>
                    <a:pt x="11" y="0"/>
                  </a:lnTo>
                  <a:lnTo>
                    <a:pt x="15" y="0"/>
                  </a:lnTo>
                  <a:lnTo>
                    <a:pt x="19" y="3"/>
                  </a:lnTo>
                  <a:lnTo>
                    <a:pt x="23" y="7"/>
                  </a:lnTo>
                  <a:lnTo>
                    <a:pt x="24" y="10"/>
                  </a:lnTo>
                  <a:lnTo>
                    <a:pt x="24" y="15"/>
                  </a:lnTo>
                  <a:lnTo>
                    <a:pt x="22" y="18"/>
                  </a:lnTo>
                  <a:lnTo>
                    <a:pt x="18" y="22"/>
                  </a:lnTo>
                  <a:lnTo>
                    <a:pt x="12" y="23"/>
                  </a:lnTo>
                  <a:lnTo>
                    <a:pt x="7" y="23"/>
                  </a:lnTo>
                  <a:lnTo>
                    <a:pt x="3" y="21"/>
                  </a:lnTo>
                  <a:lnTo>
                    <a:pt x="1" y="17"/>
                  </a:lnTo>
                  <a:lnTo>
                    <a:pt x="0" y="13"/>
                  </a:lnTo>
                  <a:lnTo>
                    <a:pt x="0" y="9"/>
                  </a:lnTo>
                  <a:lnTo>
                    <a:pt x="2" y="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2" name="Freeform 655">
              <a:extLst>
                <a:ext uri="{FF2B5EF4-FFF2-40B4-BE49-F238E27FC236}">
                  <a16:creationId xmlns:a16="http://schemas.microsoft.com/office/drawing/2014/main" id="{FCA371C0-07F3-4120-BDFA-CFD85A200847}"/>
                </a:ext>
              </a:extLst>
            </p:cNvPr>
            <p:cNvSpPr>
              <a:spLocks/>
            </p:cNvSpPr>
            <p:nvPr/>
          </p:nvSpPr>
          <p:spPr bwMode="auto">
            <a:xfrm>
              <a:off x="2271" y="1168"/>
              <a:ext cx="14" cy="13"/>
            </a:xfrm>
            <a:custGeom>
              <a:avLst/>
              <a:gdLst>
                <a:gd name="T0" fmla="*/ 1 w 26"/>
                <a:gd name="T1" fmla="*/ 0 h 25"/>
                <a:gd name="T2" fmla="*/ 1 w 26"/>
                <a:gd name="T3" fmla="*/ 1 h 25"/>
                <a:gd name="T4" fmla="*/ 1 w 26"/>
                <a:gd name="T5" fmla="*/ 1 h 25"/>
                <a:gd name="T6" fmla="*/ 1 w 26"/>
                <a:gd name="T7" fmla="*/ 1 h 25"/>
                <a:gd name="T8" fmla="*/ 1 w 26"/>
                <a:gd name="T9" fmla="*/ 1 h 25"/>
                <a:gd name="T10" fmla="*/ 1 w 26"/>
                <a:gd name="T11" fmla="*/ 1 h 25"/>
                <a:gd name="T12" fmla="*/ 1 w 26"/>
                <a:gd name="T13" fmla="*/ 1 h 25"/>
                <a:gd name="T14" fmla="*/ 1 w 26"/>
                <a:gd name="T15" fmla="*/ 1 h 25"/>
                <a:gd name="T16" fmla="*/ 1 w 26"/>
                <a:gd name="T17" fmla="*/ 1 h 25"/>
                <a:gd name="T18" fmla="*/ 1 w 26"/>
                <a:gd name="T19" fmla="*/ 1 h 25"/>
                <a:gd name="T20" fmla="*/ 1 w 26"/>
                <a:gd name="T21" fmla="*/ 1 h 25"/>
                <a:gd name="T22" fmla="*/ 1 w 26"/>
                <a:gd name="T23" fmla="*/ 1 h 25"/>
                <a:gd name="T24" fmla="*/ 0 w 26"/>
                <a:gd name="T25" fmla="*/ 1 h 25"/>
                <a:gd name="T26" fmla="*/ 1 w 26"/>
                <a:gd name="T27" fmla="*/ 1 h 25"/>
                <a:gd name="T28" fmla="*/ 1 w 26"/>
                <a:gd name="T29" fmla="*/ 1 h 25"/>
                <a:gd name="T30" fmla="*/ 1 w 26"/>
                <a:gd name="T31" fmla="*/ 1 h 25"/>
                <a:gd name="T32" fmla="*/ 1 w 26"/>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5">
                  <a:moveTo>
                    <a:pt x="14" y="0"/>
                  </a:moveTo>
                  <a:lnTo>
                    <a:pt x="19" y="1"/>
                  </a:lnTo>
                  <a:lnTo>
                    <a:pt x="24" y="2"/>
                  </a:lnTo>
                  <a:lnTo>
                    <a:pt x="25" y="6"/>
                  </a:lnTo>
                  <a:lnTo>
                    <a:pt x="26" y="11"/>
                  </a:lnTo>
                  <a:lnTo>
                    <a:pt x="25" y="17"/>
                  </a:lnTo>
                  <a:lnTo>
                    <a:pt x="23" y="22"/>
                  </a:lnTo>
                  <a:lnTo>
                    <a:pt x="19" y="24"/>
                  </a:lnTo>
                  <a:lnTo>
                    <a:pt x="15" y="25"/>
                  </a:lnTo>
                  <a:lnTo>
                    <a:pt x="9" y="24"/>
                  </a:lnTo>
                  <a:lnTo>
                    <a:pt x="4" y="21"/>
                  </a:lnTo>
                  <a:lnTo>
                    <a:pt x="1" y="18"/>
                  </a:lnTo>
                  <a:lnTo>
                    <a:pt x="0" y="14"/>
                  </a:lnTo>
                  <a:lnTo>
                    <a:pt x="1" y="9"/>
                  </a:lnTo>
                  <a:lnTo>
                    <a:pt x="3" y="5"/>
                  </a:lnTo>
                  <a:lnTo>
                    <a:pt x="8" y="1"/>
                  </a:lnTo>
                  <a:lnTo>
                    <a:pt x="14"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3" name="Freeform 656">
              <a:extLst>
                <a:ext uri="{FF2B5EF4-FFF2-40B4-BE49-F238E27FC236}">
                  <a16:creationId xmlns:a16="http://schemas.microsoft.com/office/drawing/2014/main" id="{7F5C72B7-F847-438F-B685-0AA7DFB6E13A}"/>
                </a:ext>
              </a:extLst>
            </p:cNvPr>
            <p:cNvSpPr>
              <a:spLocks/>
            </p:cNvSpPr>
            <p:nvPr/>
          </p:nvSpPr>
          <p:spPr bwMode="auto">
            <a:xfrm>
              <a:off x="2265" y="1139"/>
              <a:ext cx="13" cy="13"/>
            </a:xfrm>
            <a:custGeom>
              <a:avLst/>
              <a:gdLst>
                <a:gd name="T0" fmla="*/ 0 w 27"/>
                <a:gd name="T1" fmla="*/ 1 h 26"/>
                <a:gd name="T2" fmla="*/ 0 w 27"/>
                <a:gd name="T3" fmla="*/ 1 h 26"/>
                <a:gd name="T4" fmla="*/ 0 w 27"/>
                <a:gd name="T5" fmla="*/ 1 h 26"/>
                <a:gd name="T6" fmla="*/ 0 w 27"/>
                <a:gd name="T7" fmla="*/ 1 h 26"/>
                <a:gd name="T8" fmla="*/ 0 w 27"/>
                <a:gd name="T9" fmla="*/ 0 h 26"/>
                <a:gd name="T10" fmla="*/ 0 w 27"/>
                <a:gd name="T11" fmla="*/ 0 h 26"/>
                <a:gd name="T12" fmla="*/ 0 w 27"/>
                <a:gd name="T13" fmla="*/ 1 h 26"/>
                <a:gd name="T14" fmla="*/ 0 w 27"/>
                <a:gd name="T15" fmla="*/ 1 h 26"/>
                <a:gd name="T16" fmla="*/ 0 w 27"/>
                <a:gd name="T17" fmla="*/ 1 h 26"/>
                <a:gd name="T18" fmla="*/ 0 w 27"/>
                <a:gd name="T19" fmla="*/ 1 h 26"/>
                <a:gd name="T20" fmla="*/ 0 w 27"/>
                <a:gd name="T21" fmla="*/ 1 h 26"/>
                <a:gd name="T22" fmla="*/ 0 w 27"/>
                <a:gd name="T23" fmla="*/ 1 h 26"/>
                <a:gd name="T24" fmla="*/ 0 w 27"/>
                <a:gd name="T25" fmla="*/ 1 h 26"/>
                <a:gd name="T26" fmla="*/ 0 w 27"/>
                <a:gd name="T27" fmla="*/ 1 h 26"/>
                <a:gd name="T28" fmla="*/ 0 w 27"/>
                <a:gd name="T29" fmla="*/ 1 h 26"/>
                <a:gd name="T30" fmla="*/ 0 w 27"/>
                <a:gd name="T31" fmla="*/ 1 h 26"/>
                <a:gd name="T32" fmla="*/ 0 w 27"/>
                <a:gd name="T33" fmla="*/ 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6">
                  <a:moveTo>
                    <a:pt x="0" y="14"/>
                  </a:moveTo>
                  <a:lnTo>
                    <a:pt x="0" y="8"/>
                  </a:lnTo>
                  <a:lnTo>
                    <a:pt x="4" y="4"/>
                  </a:lnTo>
                  <a:lnTo>
                    <a:pt x="8" y="1"/>
                  </a:lnTo>
                  <a:lnTo>
                    <a:pt x="13" y="0"/>
                  </a:lnTo>
                  <a:lnTo>
                    <a:pt x="18" y="0"/>
                  </a:lnTo>
                  <a:lnTo>
                    <a:pt x="22" y="3"/>
                  </a:lnTo>
                  <a:lnTo>
                    <a:pt x="25" y="5"/>
                  </a:lnTo>
                  <a:lnTo>
                    <a:pt x="27" y="8"/>
                  </a:lnTo>
                  <a:lnTo>
                    <a:pt x="27" y="13"/>
                  </a:lnTo>
                  <a:lnTo>
                    <a:pt x="25" y="18"/>
                  </a:lnTo>
                  <a:lnTo>
                    <a:pt x="22" y="22"/>
                  </a:lnTo>
                  <a:lnTo>
                    <a:pt x="18" y="26"/>
                  </a:lnTo>
                  <a:lnTo>
                    <a:pt x="14" y="26"/>
                  </a:lnTo>
                  <a:lnTo>
                    <a:pt x="8" y="23"/>
                  </a:lnTo>
                  <a:lnTo>
                    <a:pt x="2" y="20"/>
                  </a:lnTo>
                  <a:lnTo>
                    <a:pt x="0" y="1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4" name="Freeform 657">
              <a:extLst>
                <a:ext uri="{FF2B5EF4-FFF2-40B4-BE49-F238E27FC236}">
                  <a16:creationId xmlns:a16="http://schemas.microsoft.com/office/drawing/2014/main" id="{9E9471B3-F2A6-43CA-BC3F-2B09F9278E05}"/>
                </a:ext>
              </a:extLst>
            </p:cNvPr>
            <p:cNvSpPr>
              <a:spLocks/>
            </p:cNvSpPr>
            <p:nvPr/>
          </p:nvSpPr>
          <p:spPr bwMode="auto">
            <a:xfrm>
              <a:off x="2244" y="1139"/>
              <a:ext cx="11" cy="11"/>
            </a:xfrm>
            <a:custGeom>
              <a:avLst/>
              <a:gdLst>
                <a:gd name="T0" fmla="*/ 0 w 23"/>
                <a:gd name="T1" fmla="*/ 1 h 22"/>
                <a:gd name="T2" fmla="*/ 0 w 23"/>
                <a:gd name="T3" fmla="*/ 1 h 22"/>
                <a:gd name="T4" fmla="*/ 0 w 23"/>
                <a:gd name="T5" fmla="*/ 1 h 22"/>
                <a:gd name="T6" fmla="*/ 0 w 23"/>
                <a:gd name="T7" fmla="*/ 1 h 22"/>
                <a:gd name="T8" fmla="*/ 0 w 23"/>
                <a:gd name="T9" fmla="*/ 0 h 22"/>
                <a:gd name="T10" fmla="*/ 0 w 23"/>
                <a:gd name="T11" fmla="*/ 0 h 22"/>
                <a:gd name="T12" fmla="*/ 0 w 23"/>
                <a:gd name="T13" fmla="*/ 1 h 22"/>
                <a:gd name="T14" fmla="*/ 0 w 23"/>
                <a:gd name="T15" fmla="*/ 1 h 22"/>
                <a:gd name="T16" fmla="*/ 0 w 23"/>
                <a:gd name="T17" fmla="*/ 1 h 22"/>
                <a:gd name="T18" fmla="*/ 0 w 23"/>
                <a:gd name="T19" fmla="*/ 1 h 22"/>
                <a:gd name="T20" fmla="*/ 0 w 23"/>
                <a:gd name="T21" fmla="*/ 1 h 22"/>
                <a:gd name="T22" fmla="*/ 0 w 23"/>
                <a:gd name="T23" fmla="*/ 1 h 22"/>
                <a:gd name="T24" fmla="*/ 0 w 23"/>
                <a:gd name="T25" fmla="*/ 1 h 22"/>
                <a:gd name="T26" fmla="*/ 0 w 23"/>
                <a:gd name="T27" fmla="*/ 1 h 22"/>
                <a:gd name="T28" fmla="*/ 0 w 23"/>
                <a:gd name="T29" fmla="*/ 1 h 22"/>
                <a:gd name="T30" fmla="*/ 0 w 23"/>
                <a:gd name="T31" fmla="*/ 1 h 22"/>
                <a:gd name="T32" fmla="*/ 0 w 23"/>
                <a:gd name="T33" fmla="*/ 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2">
                  <a:moveTo>
                    <a:pt x="0" y="14"/>
                  </a:moveTo>
                  <a:lnTo>
                    <a:pt x="1" y="9"/>
                  </a:lnTo>
                  <a:lnTo>
                    <a:pt x="3" y="5"/>
                  </a:lnTo>
                  <a:lnTo>
                    <a:pt x="7" y="1"/>
                  </a:lnTo>
                  <a:lnTo>
                    <a:pt x="11" y="0"/>
                  </a:lnTo>
                  <a:lnTo>
                    <a:pt x="16" y="0"/>
                  </a:lnTo>
                  <a:lnTo>
                    <a:pt x="19" y="2"/>
                  </a:lnTo>
                  <a:lnTo>
                    <a:pt x="21" y="6"/>
                  </a:lnTo>
                  <a:lnTo>
                    <a:pt x="23" y="9"/>
                  </a:lnTo>
                  <a:lnTo>
                    <a:pt x="21" y="14"/>
                  </a:lnTo>
                  <a:lnTo>
                    <a:pt x="20" y="17"/>
                  </a:lnTo>
                  <a:lnTo>
                    <a:pt x="17" y="20"/>
                  </a:lnTo>
                  <a:lnTo>
                    <a:pt x="13" y="22"/>
                  </a:lnTo>
                  <a:lnTo>
                    <a:pt x="9" y="22"/>
                  </a:lnTo>
                  <a:lnTo>
                    <a:pt x="4" y="21"/>
                  </a:lnTo>
                  <a:lnTo>
                    <a:pt x="1" y="17"/>
                  </a:lnTo>
                  <a:lnTo>
                    <a:pt x="0" y="14"/>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5" name="Freeform 658">
              <a:extLst>
                <a:ext uri="{FF2B5EF4-FFF2-40B4-BE49-F238E27FC236}">
                  <a16:creationId xmlns:a16="http://schemas.microsoft.com/office/drawing/2014/main" id="{ADD11544-A0FF-4BF2-A039-2981186D3EF6}"/>
                </a:ext>
              </a:extLst>
            </p:cNvPr>
            <p:cNvSpPr>
              <a:spLocks/>
            </p:cNvSpPr>
            <p:nvPr/>
          </p:nvSpPr>
          <p:spPr bwMode="auto">
            <a:xfrm>
              <a:off x="2261" y="1120"/>
              <a:ext cx="12" cy="11"/>
            </a:xfrm>
            <a:custGeom>
              <a:avLst/>
              <a:gdLst>
                <a:gd name="T0" fmla="*/ 0 w 24"/>
                <a:gd name="T1" fmla="*/ 0 h 23"/>
                <a:gd name="T2" fmla="*/ 1 w 24"/>
                <a:gd name="T3" fmla="*/ 0 h 23"/>
                <a:gd name="T4" fmla="*/ 1 w 24"/>
                <a:gd name="T5" fmla="*/ 0 h 23"/>
                <a:gd name="T6" fmla="*/ 1 w 24"/>
                <a:gd name="T7" fmla="*/ 0 h 23"/>
                <a:gd name="T8" fmla="*/ 1 w 24"/>
                <a:gd name="T9" fmla="*/ 0 h 23"/>
                <a:gd name="T10" fmla="*/ 1 w 24"/>
                <a:gd name="T11" fmla="*/ 0 h 23"/>
                <a:gd name="T12" fmla="*/ 1 w 24"/>
                <a:gd name="T13" fmla="*/ 0 h 23"/>
                <a:gd name="T14" fmla="*/ 1 w 24"/>
                <a:gd name="T15" fmla="*/ 0 h 23"/>
                <a:gd name="T16" fmla="*/ 1 w 24"/>
                <a:gd name="T17" fmla="*/ 0 h 23"/>
                <a:gd name="T18" fmla="*/ 1 w 24"/>
                <a:gd name="T19" fmla="*/ 0 h 23"/>
                <a:gd name="T20" fmla="*/ 1 w 24"/>
                <a:gd name="T21" fmla="*/ 0 h 23"/>
                <a:gd name="T22" fmla="*/ 1 w 24"/>
                <a:gd name="T23" fmla="*/ 0 h 23"/>
                <a:gd name="T24" fmla="*/ 1 w 24"/>
                <a:gd name="T25" fmla="*/ 0 h 23"/>
                <a:gd name="T26" fmla="*/ 1 w 24"/>
                <a:gd name="T27" fmla="*/ 0 h 23"/>
                <a:gd name="T28" fmla="*/ 1 w 24"/>
                <a:gd name="T29" fmla="*/ 0 h 23"/>
                <a:gd name="T30" fmla="*/ 1 w 24"/>
                <a:gd name="T31" fmla="*/ 0 h 23"/>
                <a:gd name="T32" fmla="*/ 0 w 24"/>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3">
                  <a:moveTo>
                    <a:pt x="0" y="13"/>
                  </a:moveTo>
                  <a:lnTo>
                    <a:pt x="1" y="8"/>
                  </a:lnTo>
                  <a:lnTo>
                    <a:pt x="4" y="5"/>
                  </a:lnTo>
                  <a:lnTo>
                    <a:pt x="6" y="2"/>
                  </a:lnTo>
                  <a:lnTo>
                    <a:pt x="11" y="0"/>
                  </a:lnTo>
                  <a:lnTo>
                    <a:pt x="15" y="0"/>
                  </a:lnTo>
                  <a:lnTo>
                    <a:pt x="20" y="2"/>
                  </a:lnTo>
                  <a:lnTo>
                    <a:pt x="22" y="5"/>
                  </a:lnTo>
                  <a:lnTo>
                    <a:pt x="24" y="8"/>
                  </a:lnTo>
                  <a:lnTo>
                    <a:pt x="23" y="13"/>
                  </a:lnTo>
                  <a:lnTo>
                    <a:pt x="22" y="17"/>
                  </a:lnTo>
                  <a:lnTo>
                    <a:pt x="19" y="21"/>
                  </a:lnTo>
                  <a:lnTo>
                    <a:pt x="15" y="23"/>
                  </a:lnTo>
                  <a:lnTo>
                    <a:pt x="9" y="23"/>
                  </a:lnTo>
                  <a:lnTo>
                    <a:pt x="5" y="21"/>
                  </a:lnTo>
                  <a:lnTo>
                    <a:pt x="1" y="17"/>
                  </a:lnTo>
                  <a:lnTo>
                    <a:pt x="0" y="1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6" name="Freeform 659">
              <a:extLst>
                <a:ext uri="{FF2B5EF4-FFF2-40B4-BE49-F238E27FC236}">
                  <a16:creationId xmlns:a16="http://schemas.microsoft.com/office/drawing/2014/main" id="{3BD73D5F-D588-4DE9-9279-874C8E0829F0}"/>
                </a:ext>
              </a:extLst>
            </p:cNvPr>
            <p:cNvSpPr>
              <a:spLocks/>
            </p:cNvSpPr>
            <p:nvPr/>
          </p:nvSpPr>
          <p:spPr bwMode="auto">
            <a:xfrm>
              <a:off x="2670" y="1074"/>
              <a:ext cx="98" cy="95"/>
            </a:xfrm>
            <a:custGeom>
              <a:avLst/>
              <a:gdLst>
                <a:gd name="T0" fmla="*/ 3 w 195"/>
                <a:gd name="T1" fmla="*/ 3 h 190"/>
                <a:gd name="T2" fmla="*/ 3 w 195"/>
                <a:gd name="T3" fmla="*/ 3 h 190"/>
                <a:gd name="T4" fmla="*/ 3 w 195"/>
                <a:gd name="T5" fmla="*/ 2 h 190"/>
                <a:gd name="T6" fmla="*/ 3 w 195"/>
                <a:gd name="T7" fmla="*/ 2 h 190"/>
                <a:gd name="T8" fmla="*/ 3 w 195"/>
                <a:gd name="T9" fmla="*/ 2 h 190"/>
                <a:gd name="T10" fmla="*/ 2 w 195"/>
                <a:gd name="T11" fmla="*/ 2 h 190"/>
                <a:gd name="T12" fmla="*/ 3 w 195"/>
                <a:gd name="T13" fmla="*/ 2 h 190"/>
                <a:gd name="T14" fmla="*/ 3 w 195"/>
                <a:gd name="T15" fmla="*/ 2 h 190"/>
                <a:gd name="T16" fmla="*/ 3 w 195"/>
                <a:gd name="T17" fmla="*/ 2 h 190"/>
                <a:gd name="T18" fmla="*/ 3 w 195"/>
                <a:gd name="T19" fmla="*/ 2 h 190"/>
                <a:gd name="T20" fmla="*/ 4 w 195"/>
                <a:gd name="T21" fmla="*/ 2 h 190"/>
                <a:gd name="T22" fmla="*/ 3 w 195"/>
                <a:gd name="T23" fmla="*/ 1 h 190"/>
                <a:gd name="T24" fmla="*/ 3 w 195"/>
                <a:gd name="T25" fmla="*/ 1 h 190"/>
                <a:gd name="T26" fmla="*/ 3 w 195"/>
                <a:gd name="T27" fmla="*/ 1 h 190"/>
                <a:gd name="T28" fmla="*/ 3 w 195"/>
                <a:gd name="T29" fmla="*/ 1 h 190"/>
                <a:gd name="T30" fmla="*/ 3 w 195"/>
                <a:gd name="T31" fmla="*/ 1 h 190"/>
                <a:gd name="T32" fmla="*/ 3 w 195"/>
                <a:gd name="T33" fmla="*/ 1 h 190"/>
                <a:gd name="T34" fmla="*/ 3 w 195"/>
                <a:gd name="T35" fmla="*/ 1 h 190"/>
                <a:gd name="T36" fmla="*/ 3 w 195"/>
                <a:gd name="T37" fmla="*/ 0 h 190"/>
                <a:gd name="T38" fmla="*/ 2 w 195"/>
                <a:gd name="T39" fmla="*/ 1 h 190"/>
                <a:gd name="T40" fmla="*/ 2 w 195"/>
                <a:gd name="T41" fmla="*/ 1 h 190"/>
                <a:gd name="T42" fmla="*/ 2 w 195"/>
                <a:gd name="T43" fmla="*/ 1 h 190"/>
                <a:gd name="T44" fmla="*/ 2 w 195"/>
                <a:gd name="T45" fmla="*/ 1 h 190"/>
                <a:gd name="T46" fmla="*/ 2 w 195"/>
                <a:gd name="T47" fmla="*/ 1 h 190"/>
                <a:gd name="T48" fmla="*/ 2 w 195"/>
                <a:gd name="T49" fmla="*/ 1 h 190"/>
                <a:gd name="T50" fmla="*/ 2 w 195"/>
                <a:gd name="T51" fmla="*/ 1 h 190"/>
                <a:gd name="T52" fmla="*/ 1 w 195"/>
                <a:gd name="T53" fmla="*/ 1 h 190"/>
                <a:gd name="T54" fmla="*/ 1 w 195"/>
                <a:gd name="T55" fmla="*/ 1 h 190"/>
                <a:gd name="T56" fmla="*/ 1 w 195"/>
                <a:gd name="T57" fmla="*/ 1 h 190"/>
                <a:gd name="T58" fmla="*/ 1 w 195"/>
                <a:gd name="T59" fmla="*/ 1 h 190"/>
                <a:gd name="T60" fmla="*/ 1 w 195"/>
                <a:gd name="T61" fmla="*/ 1 h 190"/>
                <a:gd name="T62" fmla="*/ 1 w 195"/>
                <a:gd name="T63" fmla="*/ 2 h 190"/>
                <a:gd name="T64" fmla="*/ 1 w 195"/>
                <a:gd name="T65" fmla="*/ 2 h 190"/>
                <a:gd name="T66" fmla="*/ 1 w 195"/>
                <a:gd name="T67" fmla="*/ 2 h 190"/>
                <a:gd name="T68" fmla="*/ 1 w 195"/>
                <a:gd name="T69" fmla="*/ 2 h 190"/>
                <a:gd name="T70" fmla="*/ 1 w 195"/>
                <a:gd name="T71" fmla="*/ 2 h 190"/>
                <a:gd name="T72" fmla="*/ 0 w 195"/>
                <a:gd name="T73" fmla="*/ 2 h 190"/>
                <a:gd name="T74" fmla="*/ 1 w 195"/>
                <a:gd name="T75" fmla="*/ 3 h 190"/>
                <a:gd name="T76" fmla="*/ 1 w 195"/>
                <a:gd name="T77" fmla="*/ 3 h 190"/>
                <a:gd name="T78" fmla="*/ 1 w 195"/>
                <a:gd name="T79" fmla="*/ 3 h 190"/>
                <a:gd name="T80" fmla="*/ 1 w 195"/>
                <a:gd name="T81" fmla="*/ 2 h 190"/>
                <a:gd name="T82" fmla="*/ 1 w 195"/>
                <a:gd name="T83" fmla="*/ 2 h 190"/>
                <a:gd name="T84" fmla="*/ 2 w 195"/>
                <a:gd name="T85" fmla="*/ 2 h 190"/>
                <a:gd name="T86" fmla="*/ 2 w 195"/>
                <a:gd name="T87" fmla="*/ 2 h 190"/>
                <a:gd name="T88" fmla="*/ 2 w 195"/>
                <a:gd name="T89" fmla="*/ 2 h 190"/>
                <a:gd name="T90" fmla="*/ 1 w 195"/>
                <a:gd name="T91" fmla="*/ 3 h 190"/>
                <a:gd name="T92" fmla="*/ 1 w 195"/>
                <a:gd name="T93" fmla="*/ 3 h 190"/>
                <a:gd name="T94" fmla="*/ 2 w 195"/>
                <a:gd name="T95" fmla="*/ 3 h 190"/>
                <a:gd name="T96" fmla="*/ 2 w 195"/>
                <a:gd name="T97" fmla="*/ 3 h 190"/>
                <a:gd name="T98" fmla="*/ 2 w 195"/>
                <a:gd name="T99" fmla="*/ 3 h 190"/>
                <a:gd name="T100" fmla="*/ 2 w 195"/>
                <a:gd name="T101" fmla="*/ 3 h 190"/>
                <a:gd name="T102" fmla="*/ 2 w 195"/>
                <a:gd name="T103" fmla="*/ 3 h 190"/>
                <a:gd name="T104" fmla="*/ 2 w 195"/>
                <a:gd name="T105" fmla="*/ 2 h 190"/>
                <a:gd name="T106" fmla="*/ 2 w 195"/>
                <a:gd name="T107" fmla="*/ 2 h 190"/>
                <a:gd name="T108" fmla="*/ 2 w 195"/>
                <a:gd name="T109" fmla="*/ 2 h 190"/>
                <a:gd name="T110" fmla="*/ 2 w 195"/>
                <a:gd name="T111" fmla="*/ 3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5" h="190">
                  <a:moveTo>
                    <a:pt x="140" y="152"/>
                  </a:moveTo>
                  <a:lnTo>
                    <a:pt x="146" y="152"/>
                  </a:lnTo>
                  <a:lnTo>
                    <a:pt x="154" y="150"/>
                  </a:lnTo>
                  <a:lnTo>
                    <a:pt x="161" y="146"/>
                  </a:lnTo>
                  <a:lnTo>
                    <a:pt x="167" y="142"/>
                  </a:lnTo>
                  <a:lnTo>
                    <a:pt x="171" y="136"/>
                  </a:lnTo>
                  <a:lnTo>
                    <a:pt x="173" y="128"/>
                  </a:lnTo>
                  <a:lnTo>
                    <a:pt x="172" y="119"/>
                  </a:lnTo>
                  <a:lnTo>
                    <a:pt x="167" y="107"/>
                  </a:lnTo>
                  <a:lnTo>
                    <a:pt x="162" y="103"/>
                  </a:lnTo>
                  <a:lnTo>
                    <a:pt x="156" y="103"/>
                  </a:lnTo>
                  <a:lnTo>
                    <a:pt x="149" y="103"/>
                  </a:lnTo>
                  <a:lnTo>
                    <a:pt x="145" y="105"/>
                  </a:lnTo>
                  <a:lnTo>
                    <a:pt x="140" y="100"/>
                  </a:lnTo>
                  <a:lnTo>
                    <a:pt x="135" y="95"/>
                  </a:lnTo>
                  <a:lnTo>
                    <a:pt x="132" y="90"/>
                  </a:lnTo>
                  <a:lnTo>
                    <a:pt x="129" y="85"/>
                  </a:lnTo>
                  <a:lnTo>
                    <a:pt x="127" y="81"/>
                  </a:lnTo>
                  <a:lnTo>
                    <a:pt x="127" y="80"/>
                  </a:lnTo>
                  <a:lnTo>
                    <a:pt x="131" y="81"/>
                  </a:lnTo>
                  <a:lnTo>
                    <a:pt x="137" y="83"/>
                  </a:lnTo>
                  <a:lnTo>
                    <a:pt x="144" y="84"/>
                  </a:lnTo>
                  <a:lnTo>
                    <a:pt x="148" y="85"/>
                  </a:lnTo>
                  <a:lnTo>
                    <a:pt x="152" y="88"/>
                  </a:lnTo>
                  <a:lnTo>
                    <a:pt x="153" y="90"/>
                  </a:lnTo>
                  <a:lnTo>
                    <a:pt x="155" y="93"/>
                  </a:lnTo>
                  <a:lnTo>
                    <a:pt x="158" y="98"/>
                  </a:lnTo>
                  <a:lnTo>
                    <a:pt x="165" y="100"/>
                  </a:lnTo>
                  <a:lnTo>
                    <a:pt x="175" y="100"/>
                  </a:lnTo>
                  <a:lnTo>
                    <a:pt x="183" y="97"/>
                  </a:lnTo>
                  <a:lnTo>
                    <a:pt x="190" y="91"/>
                  </a:lnTo>
                  <a:lnTo>
                    <a:pt x="194" y="83"/>
                  </a:lnTo>
                  <a:lnTo>
                    <a:pt x="195" y="73"/>
                  </a:lnTo>
                  <a:lnTo>
                    <a:pt x="195" y="67"/>
                  </a:lnTo>
                  <a:lnTo>
                    <a:pt x="194" y="62"/>
                  </a:lnTo>
                  <a:lnTo>
                    <a:pt x="192" y="59"/>
                  </a:lnTo>
                  <a:lnTo>
                    <a:pt x="191" y="55"/>
                  </a:lnTo>
                  <a:lnTo>
                    <a:pt x="186" y="52"/>
                  </a:lnTo>
                  <a:lnTo>
                    <a:pt x="182" y="50"/>
                  </a:lnTo>
                  <a:lnTo>
                    <a:pt x="176" y="47"/>
                  </a:lnTo>
                  <a:lnTo>
                    <a:pt x="170" y="46"/>
                  </a:lnTo>
                  <a:lnTo>
                    <a:pt x="164" y="46"/>
                  </a:lnTo>
                  <a:lnTo>
                    <a:pt x="160" y="47"/>
                  </a:lnTo>
                  <a:lnTo>
                    <a:pt x="155" y="50"/>
                  </a:lnTo>
                  <a:lnTo>
                    <a:pt x="152" y="52"/>
                  </a:lnTo>
                  <a:lnTo>
                    <a:pt x="147" y="55"/>
                  </a:lnTo>
                  <a:lnTo>
                    <a:pt x="142" y="55"/>
                  </a:lnTo>
                  <a:lnTo>
                    <a:pt x="137" y="53"/>
                  </a:lnTo>
                  <a:lnTo>
                    <a:pt x="132" y="52"/>
                  </a:lnTo>
                  <a:lnTo>
                    <a:pt x="142" y="44"/>
                  </a:lnTo>
                  <a:lnTo>
                    <a:pt x="153" y="32"/>
                  </a:lnTo>
                  <a:lnTo>
                    <a:pt x="158" y="20"/>
                  </a:lnTo>
                  <a:lnTo>
                    <a:pt x="156" y="9"/>
                  </a:lnTo>
                  <a:lnTo>
                    <a:pt x="153" y="5"/>
                  </a:lnTo>
                  <a:lnTo>
                    <a:pt x="147" y="2"/>
                  </a:lnTo>
                  <a:lnTo>
                    <a:pt x="142" y="1"/>
                  </a:lnTo>
                  <a:lnTo>
                    <a:pt x="137" y="0"/>
                  </a:lnTo>
                  <a:lnTo>
                    <a:pt x="131" y="1"/>
                  </a:lnTo>
                  <a:lnTo>
                    <a:pt x="125" y="4"/>
                  </a:lnTo>
                  <a:lnTo>
                    <a:pt x="120" y="6"/>
                  </a:lnTo>
                  <a:lnTo>
                    <a:pt x="117" y="9"/>
                  </a:lnTo>
                  <a:lnTo>
                    <a:pt x="112" y="17"/>
                  </a:lnTo>
                  <a:lnTo>
                    <a:pt x="111" y="28"/>
                  </a:lnTo>
                  <a:lnTo>
                    <a:pt x="111" y="37"/>
                  </a:lnTo>
                  <a:lnTo>
                    <a:pt x="115" y="44"/>
                  </a:lnTo>
                  <a:lnTo>
                    <a:pt x="117" y="50"/>
                  </a:lnTo>
                  <a:lnTo>
                    <a:pt x="116" y="53"/>
                  </a:lnTo>
                  <a:lnTo>
                    <a:pt x="114" y="54"/>
                  </a:lnTo>
                  <a:lnTo>
                    <a:pt x="110" y="55"/>
                  </a:lnTo>
                  <a:lnTo>
                    <a:pt x="108" y="54"/>
                  </a:lnTo>
                  <a:lnTo>
                    <a:pt x="107" y="51"/>
                  </a:lnTo>
                  <a:lnTo>
                    <a:pt x="106" y="45"/>
                  </a:lnTo>
                  <a:lnTo>
                    <a:pt x="106" y="39"/>
                  </a:lnTo>
                  <a:lnTo>
                    <a:pt x="103" y="32"/>
                  </a:lnTo>
                  <a:lnTo>
                    <a:pt x="99" y="25"/>
                  </a:lnTo>
                  <a:lnTo>
                    <a:pt x="89" y="23"/>
                  </a:lnTo>
                  <a:lnTo>
                    <a:pt x="74" y="29"/>
                  </a:lnTo>
                  <a:lnTo>
                    <a:pt x="70" y="23"/>
                  </a:lnTo>
                  <a:lnTo>
                    <a:pt x="64" y="19"/>
                  </a:lnTo>
                  <a:lnTo>
                    <a:pt x="57" y="15"/>
                  </a:lnTo>
                  <a:lnTo>
                    <a:pt x="49" y="14"/>
                  </a:lnTo>
                  <a:lnTo>
                    <a:pt x="41" y="15"/>
                  </a:lnTo>
                  <a:lnTo>
                    <a:pt x="33" y="19"/>
                  </a:lnTo>
                  <a:lnTo>
                    <a:pt x="26" y="24"/>
                  </a:lnTo>
                  <a:lnTo>
                    <a:pt x="19" y="35"/>
                  </a:lnTo>
                  <a:lnTo>
                    <a:pt x="19" y="36"/>
                  </a:lnTo>
                  <a:lnTo>
                    <a:pt x="19" y="38"/>
                  </a:lnTo>
                  <a:lnTo>
                    <a:pt x="20" y="39"/>
                  </a:lnTo>
                  <a:lnTo>
                    <a:pt x="20" y="42"/>
                  </a:lnTo>
                  <a:lnTo>
                    <a:pt x="23" y="46"/>
                  </a:lnTo>
                  <a:lnTo>
                    <a:pt x="27" y="54"/>
                  </a:lnTo>
                  <a:lnTo>
                    <a:pt x="34" y="60"/>
                  </a:lnTo>
                  <a:lnTo>
                    <a:pt x="47" y="61"/>
                  </a:lnTo>
                  <a:lnTo>
                    <a:pt x="54" y="61"/>
                  </a:lnTo>
                  <a:lnTo>
                    <a:pt x="59" y="64"/>
                  </a:lnTo>
                  <a:lnTo>
                    <a:pt x="64" y="68"/>
                  </a:lnTo>
                  <a:lnTo>
                    <a:pt x="66" y="73"/>
                  </a:lnTo>
                  <a:lnTo>
                    <a:pt x="59" y="78"/>
                  </a:lnTo>
                  <a:lnTo>
                    <a:pt x="54" y="84"/>
                  </a:lnTo>
                  <a:lnTo>
                    <a:pt x="47" y="89"/>
                  </a:lnTo>
                  <a:lnTo>
                    <a:pt x="42" y="92"/>
                  </a:lnTo>
                  <a:lnTo>
                    <a:pt x="35" y="91"/>
                  </a:lnTo>
                  <a:lnTo>
                    <a:pt x="30" y="90"/>
                  </a:lnTo>
                  <a:lnTo>
                    <a:pt x="24" y="90"/>
                  </a:lnTo>
                  <a:lnTo>
                    <a:pt x="19" y="91"/>
                  </a:lnTo>
                  <a:lnTo>
                    <a:pt x="15" y="92"/>
                  </a:lnTo>
                  <a:lnTo>
                    <a:pt x="11" y="95"/>
                  </a:lnTo>
                  <a:lnTo>
                    <a:pt x="8" y="98"/>
                  </a:lnTo>
                  <a:lnTo>
                    <a:pt x="4" y="102"/>
                  </a:lnTo>
                  <a:lnTo>
                    <a:pt x="1" y="108"/>
                  </a:lnTo>
                  <a:lnTo>
                    <a:pt x="0" y="117"/>
                  </a:lnTo>
                  <a:lnTo>
                    <a:pt x="1" y="125"/>
                  </a:lnTo>
                  <a:lnTo>
                    <a:pt x="4" y="131"/>
                  </a:lnTo>
                  <a:lnTo>
                    <a:pt x="8" y="135"/>
                  </a:lnTo>
                  <a:lnTo>
                    <a:pt x="11" y="137"/>
                  </a:lnTo>
                  <a:lnTo>
                    <a:pt x="16" y="138"/>
                  </a:lnTo>
                  <a:lnTo>
                    <a:pt x="21" y="140"/>
                  </a:lnTo>
                  <a:lnTo>
                    <a:pt x="27" y="141"/>
                  </a:lnTo>
                  <a:lnTo>
                    <a:pt x="32" y="140"/>
                  </a:lnTo>
                  <a:lnTo>
                    <a:pt x="36" y="140"/>
                  </a:lnTo>
                  <a:lnTo>
                    <a:pt x="41" y="137"/>
                  </a:lnTo>
                  <a:lnTo>
                    <a:pt x="46" y="133"/>
                  </a:lnTo>
                  <a:lnTo>
                    <a:pt x="48" y="127"/>
                  </a:lnTo>
                  <a:lnTo>
                    <a:pt x="48" y="121"/>
                  </a:lnTo>
                  <a:lnTo>
                    <a:pt x="48" y="117"/>
                  </a:lnTo>
                  <a:lnTo>
                    <a:pt x="55" y="110"/>
                  </a:lnTo>
                  <a:lnTo>
                    <a:pt x="63" y="105"/>
                  </a:lnTo>
                  <a:lnTo>
                    <a:pt x="71" y="100"/>
                  </a:lnTo>
                  <a:lnTo>
                    <a:pt x="74" y="98"/>
                  </a:lnTo>
                  <a:lnTo>
                    <a:pt x="77" y="100"/>
                  </a:lnTo>
                  <a:lnTo>
                    <a:pt x="79" y="104"/>
                  </a:lnTo>
                  <a:lnTo>
                    <a:pt x="81" y="106"/>
                  </a:lnTo>
                  <a:lnTo>
                    <a:pt x="85" y="108"/>
                  </a:lnTo>
                  <a:lnTo>
                    <a:pt x="80" y="115"/>
                  </a:lnTo>
                  <a:lnTo>
                    <a:pt x="77" y="122"/>
                  </a:lnTo>
                  <a:lnTo>
                    <a:pt x="74" y="130"/>
                  </a:lnTo>
                  <a:lnTo>
                    <a:pt x="72" y="135"/>
                  </a:lnTo>
                  <a:lnTo>
                    <a:pt x="63" y="141"/>
                  </a:lnTo>
                  <a:lnTo>
                    <a:pt x="55" y="149"/>
                  </a:lnTo>
                  <a:lnTo>
                    <a:pt x="50" y="158"/>
                  </a:lnTo>
                  <a:lnTo>
                    <a:pt x="50" y="167"/>
                  </a:lnTo>
                  <a:lnTo>
                    <a:pt x="54" y="175"/>
                  </a:lnTo>
                  <a:lnTo>
                    <a:pt x="61" y="183"/>
                  </a:lnTo>
                  <a:lnTo>
                    <a:pt x="70" y="188"/>
                  </a:lnTo>
                  <a:lnTo>
                    <a:pt x="79" y="190"/>
                  </a:lnTo>
                  <a:lnTo>
                    <a:pt x="85" y="189"/>
                  </a:lnTo>
                  <a:lnTo>
                    <a:pt x="91" y="187"/>
                  </a:lnTo>
                  <a:lnTo>
                    <a:pt x="96" y="183"/>
                  </a:lnTo>
                  <a:lnTo>
                    <a:pt x="102" y="180"/>
                  </a:lnTo>
                  <a:lnTo>
                    <a:pt x="106" y="176"/>
                  </a:lnTo>
                  <a:lnTo>
                    <a:pt x="108" y="173"/>
                  </a:lnTo>
                  <a:lnTo>
                    <a:pt x="109" y="170"/>
                  </a:lnTo>
                  <a:lnTo>
                    <a:pt x="110" y="165"/>
                  </a:lnTo>
                  <a:lnTo>
                    <a:pt x="108" y="156"/>
                  </a:lnTo>
                  <a:lnTo>
                    <a:pt x="104" y="149"/>
                  </a:lnTo>
                  <a:lnTo>
                    <a:pt x="100" y="144"/>
                  </a:lnTo>
                  <a:lnTo>
                    <a:pt x="95" y="141"/>
                  </a:lnTo>
                  <a:lnTo>
                    <a:pt x="96" y="133"/>
                  </a:lnTo>
                  <a:lnTo>
                    <a:pt x="97" y="125"/>
                  </a:lnTo>
                  <a:lnTo>
                    <a:pt x="99" y="119"/>
                  </a:lnTo>
                  <a:lnTo>
                    <a:pt x="100" y="114"/>
                  </a:lnTo>
                  <a:lnTo>
                    <a:pt x="103" y="114"/>
                  </a:lnTo>
                  <a:lnTo>
                    <a:pt x="108" y="113"/>
                  </a:lnTo>
                  <a:lnTo>
                    <a:pt x="110" y="112"/>
                  </a:lnTo>
                  <a:lnTo>
                    <a:pt x="111" y="112"/>
                  </a:lnTo>
                  <a:lnTo>
                    <a:pt x="117" y="121"/>
                  </a:lnTo>
                  <a:lnTo>
                    <a:pt x="120" y="134"/>
                  </a:lnTo>
                  <a:lnTo>
                    <a:pt x="126" y="146"/>
                  </a:lnTo>
                  <a:lnTo>
                    <a:pt x="140" y="152"/>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7" name="Freeform 660">
              <a:extLst>
                <a:ext uri="{FF2B5EF4-FFF2-40B4-BE49-F238E27FC236}">
                  <a16:creationId xmlns:a16="http://schemas.microsoft.com/office/drawing/2014/main" id="{EB1C1BDA-4B32-44A3-A8F5-DC05667D0AF9}"/>
                </a:ext>
              </a:extLst>
            </p:cNvPr>
            <p:cNvSpPr>
              <a:spLocks/>
            </p:cNvSpPr>
            <p:nvPr/>
          </p:nvSpPr>
          <p:spPr bwMode="auto">
            <a:xfrm>
              <a:off x="2744" y="879"/>
              <a:ext cx="105" cy="165"/>
            </a:xfrm>
            <a:custGeom>
              <a:avLst/>
              <a:gdLst>
                <a:gd name="T0" fmla="*/ 0 w 211"/>
                <a:gd name="T1" fmla="*/ 6 h 328"/>
                <a:gd name="T2" fmla="*/ 0 w 211"/>
                <a:gd name="T3" fmla="*/ 5 h 328"/>
                <a:gd name="T4" fmla="*/ 0 w 211"/>
                <a:gd name="T5" fmla="*/ 5 h 328"/>
                <a:gd name="T6" fmla="*/ 0 w 211"/>
                <a:gd name="T7" fmla="*/ 5 h 328"/>
                <a:gd name="T8" fmla="*/ 1 w 211"/>
                <a:gd name="T9" fmla="*/ 5 h 328"/>
                <a:gd name="T10" fmla="*/ 1 w 211"/>
                <a:gd name="T11" fmla="*/ 5 h 328"/>
                <a:gd name="T12" fmla="*/ 1 w 211"/>
                <a:gd name="T13" fmla="*/ 5 h 328"/>
                <a:gd name="T14" fmla="*/ 2 w 211"/>
                <a:gd name="T15" fmla="*/ 5 h 328"/>
                <a:gd name="T16" fmla="*/ 2 w 211"/>
                <a:gd name="T17" fmla="*/ 5 h 328"/>
                <a:gd name="T18" fmla="*/ 2 w 211"/>
                <a:gd name="T19" fmla="*/ 4 h 328"/>
                <a:gd name="T20" fmla="*/ 2 w 211"/>
                <a:gd name="T21" fmla="*/ 4 h 328"/>
                <a:gd name="T22" fmla="*/ 2 w 211"/>
                <a:gd name="T23" fmla="*/ 4 h 328"/>
                <a:gd name="T24" fmla="*/ 2 w 211"/>
                <a:gd name="T25" fmla="*/ 4 h 328"/>
                <a:gd name="T26" fmla="*/ 2 w 211"/>
                <a:gd name="T27" fmla="*/ 4 h 328"/>
                <a:gd name="T28" fmla="*/ 2 w 211"/>
                <a:gd name="T29" fmla="*/ 4 h 328"/>
                <a:gd name="T30" fmla="*/ 3 w 211"/>
                <a:gd name="T31" fmla="*/ 4 h 328"/>
                <a:gd name="T32" fmla="*/ 3 w 211"/>
                <a:gd name="T33" fmla="*/ 4 h 328"/>
                <a:gd name="T34" fmla="*/ 3 w 211"/>
                <a:gd name="T35" fmla="*/ 3 h 328"/>
                <a:gd name="T36" fmla="*/ 3 w 211"/>
                <a:gd name="T37" fmla="*/ 3 h 328"/>
                <a:gd name="T38" fmla="*/ 3 w 211"/>
                <a:gd name="T39" fmla="*/ 2 h 328"/>
                <a:gd name="T40" fmla="*/ 3 w 211"/>
                <a:gd name="T41" fmla="*/ 2 h 328"/>
                <a:gd name="T42" fmla="*/ 3 w 211"/>
                <a:gd name="T43" fmla="*/ 2 h 328"/>
                <a:gd name="T44" fmla="*/ 2 w 211"/>
                <a:gd name="T45" fmla="*/ 2 h 328"/>
                <a:gd name="T46" fmla="*/ 2 w 211"/>
                <a:gd name="T47" fmla="*/ 2 h 328"/>
                <a:gd name="T48" fmla="*/ 2 w 211"/>
                <a:gd name="T49" fmla="*/ 2 h 328"/>
                <a:gd name="T50" fmla="*/ 2 w 211"/>
                <a:gd name="T51" fmla="*/ 1 h 328"/>
                <a:gd name="T52" fmla="*/ 2 w 211"/>
                <a:gd name="T53" fmla="*/ 1 h 328"/>
                <a:gd name="T54" fmla="*/ 2 w 211"/>
                <a:gd name="T55" fmla="*/ 1 h 328"/>
                <a:gd name="T56" fmla="*/ 2 w 211"/>
                <a:gd name="T57" fmla="*/ 0 h 328"/>
                <a:gd name="T58" fmla="*/ 2 w 211"/>
                <a:gd name="T59" fmla="*/ 1 h 328"/>
                <a:gd name="T60" fmla="*/ 1 w 211"/>
                <a:gd name="T61" fmla="*/ 1 h 328"/>
                <a:gd name="T62" fmla="*/ 1 w 211"/>
                <a:gd name="T63" fmla="*/ 1 h 328"/>
                <a:gd name="T64" fmla="*/ 1 w 211"/>
                <a:gd name="T65" fmla="*/ 1 h 328"/>
                <a:gd name="T66" fmla="*/ 1 w 211"/>
                <a:gd name="T67" fmla="*/ 1 h 328"/>
                <a:gd name="T68" fmla="*/ 1 w 211"/>
                <a:gd name="T69" fmla="*/ 1 h 328"/>
                <a:gd name="T70" fmla="*/ 0 w 211"/>
                <a:gd name="T71" fmla="*/ 2 h 328"/>
                <a:gd name="T72" fmla="*/ 0 w 211"/>
                <a:gd name="T73" fmla="*/ 2 h 328"/>
                <a:gd name="T74" fmla="*/ 0 w 211"/>
                <a:gd name="T75" fmla="*/ 2 h 328"/>
                <a:gd name="T76" fmla="*/ 0 w 211"/>
                <a:gd name="T77" fmla="*/ 2 h 328"/>
                <a:gd name="T78" fmla="*/ 0 w 211"/>
                <a:gd name="T79" fmla="*/ 2 h 328"/>
                <a:gd name="T80" fmla="*/ 0 w 211"/>
                <a:gd name="T81" fmla="*/ 3 h 328"/>
                <a:gd name="T82" fmla="*/ 0 w 211"/>
                <a:gd name="T83" fmla="*/ 3 h 328"/>
                <a:gd name="T84" fmla="*/ 0 w 211"/>
                <a:gd name="T85" fmla="*/ 4 h 328"/>
                <a:gd name="T86" fmla="*/ 0 w 211"/>
                <a:gd name="T87" fmla="*/ 4 h 328"/>
                <a:gd name="T88" fmla="*/ 0 w 211"/>
                <a:gd name="T89" fmla="*/ 5 h 328"/>
                <a:gd name="T90" fmla="*/ 0 w 211"/>
                <a:gd name="T91" fmla="*/ 5 h 328"/>
                <a:gd name="T92" fmla="*/ 0 w 211"/>
                <a:gd name="T93" fmla="*/ 5 h 328"/>
                <a:gd name="T94" fmla="*/ 0 w 211"/>
                <a:gd name="T95" fmla="*/ 5 h 328"/>
                <a:gd name="T96" fmla="*/ 0 w 211"/>
                <a:gd name="T97" fmla="*/ 5 h 328"/>
                <a:gd name="T98" fmla="*/ 0 w 211"/>
                <a:gd name="T99" fmla="*/ 6 h 328"/>
                <a:gd name="T100" fmla="*/ 0 w 211"/>
                <a:gd name="T101" fmla="*/ 6 h 328"/>
                <a:gd name="T102" fmla="*/ 0 w 211"/>
                <a:gd name="T103" fmla="*/ 6 h 328"/>
                <a:gd name="T104" fmla="*/ 0 w 211"/>
                <a:gd name="T105" fmla="*/ 6 h 328"/>
                <a:gd name="T106" fmla="*/ 0 w 211"/>
                <a:gd name="T107" fmla="*/ 6 h 3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328">
                  <a:moveTo>
                    <a:pt x="0" y="328"/>
                  </a:moveTo>
                  <a:lnTo>
                    <a:pt x="19" y="307"/>
                  </a:lnTo>
                  <a:lnTo>
                    <a:pt x="38" y="291"/>
                  </a:lnTo>
                  <a:lnTo>
                    <a:pt x="60" y="277"/>
                  </a:lnTo>
                  <a:lnTo>
                    <a:pt x="82" y="268"/>
                  </a:lnTo>
                  <a:lnTo>
                    <a:pt x="105" y="261"/>
                  </a:lnTo>
                  <a:lnTo>
                    <a:pt x="127" y="258"/>
                  </a:lnTo>
                  <a:lnTo>
                    <a:pt x="148" y="257"/>
                  </a:lnTo>
                  <a:lnTo>
                    <a:pt x="167" y="259"/>
                  </a:lnTo>
                  <a:lnTo>
                    <a:pt x="167" y="252"/>
                  </a:lnTo>
                  <a:lnTo>
                    <a:pt x="168" y="243"/>
                  </a:lnTo>
                  <a:lnTo>
                    <a:pt x="171" y="234"/>
                  </a:lnTo>
                  <a:lnTo>
                    <a:pt x="174" y="224"/>
                  </a:lnTo>
                  <a:lnTo>
                    <a:pt x="180" y="214"/>
                  </a:lnTo>
                  <a:lnTo>
                    <a:pt x="188" y="206"/>
                  </a:lnTo>
                  <a:lnTo>
                    <a:pt x="198" y="199"/>
                  </a:lnTo>
                  <a:lnTo>
                    <a:pt x="211" y="193"/>
                  </a:lnTo>
                  <a:lnTo>
                    <a:pt x="200" y="170"/>
                  </a:lnTo>
                  <a:lnTo>
                    <a:pt x="195" y="141"/>
                  </a:lnTo>
                  <a:lnTo>
                    <a:pt x="196" y="115"/>
                  </a:lnTo>
                  <a:lnTo>
                    <a:pt x="209" y="93"/>
                  </a:lnTo>
                  <a:lnTo>
                    <a:pt x="200" y="88"/>
                  </a:lnTo>
                  <a:lnTo>
                    <a:pt x="191" y="83"/>
                  </a:lnTo>
                  <a:lnTo>
                    <a:pt x="180" y="76"/>
                  </a:lnTo>
                  <a:lnTo>
                    <a:pt x="168" y="65"/>
                  </a:lnTo>
                  <a:lnTo>
                    <a:pt x="158" y="53"/>
                  </a:lnTo>
                  <a:lnTo>
                    <a:pt x="149" y="38"/>
                  </a:lnTo>
                  <a:lnTo>
                    <a:pt x="141" y="20"/>
                  </a:lnTo>
                  <a:lnTo>
                    <a:pt x="137" y="0"/>
                  </a:lnTo>
                  <a:lnTo>
                    <a:pt x="131" y="11"/>
                  </a:lnTo>
                  <a:lnTo>
                    <a:pt x="123" y="23"/>
                  </a:lnTo>
                  <a:lnTo>
                    <a:pt x="114" y="34"/>
                  </a:lnTo>
                  <a:lnTo>
                    <a:pt x="103" y="46"/>
                  </a:lnTo>
                  <a:lnTo>
                    <a:pt x="90" y="55"/>
                  </a:lnTo>
                  <a:lnTo>
                    <a:pt x="77" y="63"/>
                  </a:lnTo>
                  <a:lnTo>
                    <a:pt x="62" y="66"/>
                  </a:lnTo>
                  <a:lnTo>
                    <a:pt x="47" y="68"/>
                  </a:lnTo>
                  <a:lnTo>
                    <a:pt x="53" y="84"/>
                  </a:lnTo>
                  <a:lnTo>
                    <a:pt x="55" y="102"/>
                  </a:lnTo>
                  <a:lnTo>
                    <a:pt x="50" y="124"/>
                  </a:lnTo>
                  <a:lnTo>
                    <a:pt x="34" y="145"/>
                  </a:lnTo>
                  <a:lnTo>
                    <a:pt x="43" y="182"/>
                  </a:lnTo>
                  <a:lnTo>
                    <a:pt x="43" y="217"/>
                  </a:lnTo>
                  <a:lnTo>
                    <a:pt x="37" y="249"/>
                  </a:lnTo>
                  <a:lnTo>
                    <a:pt x="30" y="273"/>
                  </a:lnTo>
                  <a:lnTo>
                    <a:pt x="23" y="287"/>
                  </a:lnTo>
                  <a:lnTo>
                    <a:pt x="15" y="300"/>
                  </a:lnTo>
                  <a:lnTo>
                    <a:pt x="8" y="312"/>
                  </a:lnTo>
                  <a:lnTo>
                    <a:pt x="2" y="318"/>
                  </a:lnTo>
                  <a:lnTo>
                    <a:pt x="0" y="320"/>
                  </a:lnTo>
                  <a:lnTo>
                    <a:pt x="0" y="323"/>
                  </a:lnTo>
                  <a:lnTo>
                    <a:pt x="0" y="325"/>
                  </a:lnTo>
                  <a:lnTo>
                    <a:pt x="1" y="326"/>
                  </a:lnTo>
                  <a:lnTo>
                    <a:pt x="0" y="32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8" name="Freeform 661">
              <a:extLst>
                <a:ext uri="{FF2B5EF4-FFF2-40B4-BE49-F238E27FC236}">
                  <a16:creationId xmlns:a16="http://schemas.microsoft.com/office/drawing/2014/main" id="{0B2DBD40-CA91-4891-BF5A-E6C11C1DCD91}"/>
                </a:ext>
              </a:extLst>
            </p:cNvPr>
            <p:cNvSpPr>
              <a:spLocks/>
            </p:cNvSpPr>
            <p:nvPr/>
          </p:nvSpPr>
          <p:spPr bwMode="auto">
            <a:xfrm>
              <a:off x="2419" y="914"/>
              <a:ext cx="171" cy="146"/>
            </a:xfrm>
            <a:custGeom>
              <a:avLst/>
              <a:gdLst>
                <a:gd name="T0" fmla="*/ 3 w 341"/>
                <a:gd name="T1" fmla="*/ 5 h 291"/>
                <a:gd name="T2" fmla="*/ 3 w 341"/>
                <a:gd name="T3" fmla="*/ 5 h 291"/>
                <a:gd name="T4" fmla="*/ 4 w 341"/>
                <a:gd name="T5" fmla="*/ 5 h 291"/>
                <a:gd name="T6" fmla="*/ 4 w 341"/>
                <a:gd name="T7" fmla="*/ 5 h 291"/>
                <a:gd name="T8" fmla="*/ 4 w 341"/>
                <a:gd name="T9" fmla="*/ 5 h 291"/>
                <a:gd name="T10" fmla="*/ 5 w 341"/>
                <a:gd name="T11" fmla="*/ 5 h 291"/>
                <a:gd name="T12" fmla="*/ 5 w 341"/>
                <a:gd name="T13" fmla="*/ 5 h 291"/>
                <a:gd name="T14" fmla="*/ 5 w 341"/>
                <a:gd name="T15" fmla="*/ 5 h 291"/>
                <a:gd name="T16" fmla="*/ 5 w 341"/>
                <a:gd name="T17" fmla="*/ 5 h 291"/>
                <a:gd name="T18" fmla="*/ 6 w 341"/>
                <a:gd name="T19" fmla="*/ 5 h 291"/>
                <a:gd name="T20" fmla="*/ 6 w 341"/>
                <a:gd name="T21" fmla="*/ 5 h 291"/>
                <a:gd name="T22" fmla="*/ 6 w 341"/>
                <a:gd name="T23" fmla="*/ 5 h 291"/>
                <a:gd name="T24" fmla="*/ 6 w 341"/>
                <a:gd name="T25" fmla="*/ 5 h 291"/>
                <a:gd name="T26" fmla="*/ 6 w 341"/>
                <a:gd name="T27" fmla="*/ 5 h 291"/>
                <a:gd name="T28" fmla="*/ 5 w 341"/>
                <a:gd name="T29" fmla="*/ 4 h 291"/>
                <a:gd name="T30" fmla="*/ 5 w 341"/>
                <a:gd name="T31" fmla="*/ 4 h 291"/>
                <a:gd name="T32" fmla="*/ 5 w 341"/>
                <a:gd name="T33" fmla="*/ 4 h 291"/>
                <a:gd name="T34" fmla="*/ 5 w 341"/>
                <a:gd name="T35" fmla="*/ 3 h 291"/>
                <a:gd name="T36" fmla="*/ 5 w 341"/>
                <a:gd name="T37" fmla="*/ 3 h 291"/>
                <a:gd name="T38" fmla="*/ 5 w 341"/>
                <a:gd name="T39" fmla="*/ 2 h 291"/>
                <a:gd name="T40" fmla="*/ 5 w 341"/>
                <a:gd name="T41" fmla="*/ 2 h 291"/>
                <a:gd name="T42" fmla="*/ 4 w 341"/>
                <a:gd name="T43" fmla="*/ 2 h 291"/>
                <a:gd name="T44" fmla="*/ 4 w 341"/>
                <a:gd name="T45" fmla="*/ 2 h 291"/>
                <a:gd name="T46" fmla="*/ 4 w 341"/>
                <a:gd name="T47" fmla="*/ 2 h 291"/>
                <a:gd name="T48" fmla="*/ 4 w 341"/>
                <a:gd name="T49" fmla="*/ 2 h 291"/>
                <a:gd name="T50" fmla="*/ 4 w 341"/>
                <a:gd name="T51" fmla="*/ 1 h 291"/>
                <a:gd name="T52" fmla="*/ 3 w 341"/>
                <a:gd name="T53" fmla="*/ 1 h 291"/>
                <a:gd name="T54" fmla="*/ 3 w 341"/>
                <a:gd name="T55" fmla="*/ 1 h 291"/>
                <a:gd name="T56" fmla="*/ 3 w 341"/>
                <a:gd name="T57" fmla="*/ 1 h 291"/>
                <a:gd name="T58" fmla="*/ 3 w 341"/>
                <a:gd name="T59" fmla="*/ 1 h 291"/>
                <a:gd name="T60" fmla="*/ 3 w 341"/>
                <a:gd name="T61" fmla="*/ 1 h 291"/>
                <a:gd name="T62" fmla="*/ 2 w 341"/>
                <a:gd name="T63" fmla="*/ 1 h 291"/>
                <a:gd name="T64" fmla="*/ 2 w 341"/>
                <a:gd name="T65" fmla="*/ 1 h 291"/>
                <a:gd name="T66" fmla="*/ 2 w 341"/>
                <a:gd name="T67" fmla="*/ 1 h 291"/>
                <a:gd name="T68" fmla="*/ 1 w 341"/>
                <a:gd name="T69" fmla="*/ 1 h 291"/>
                <a:gd name="T70" fmla="*/ 1 w 341"/>
                <a:gd name="T71" fmla="*/ 1 h 291"/>
                <a:gd name="T72" fmla="*/ 1 w 341"/>
                <a:gd name="T73" fmla="*/ 0 h 291"/>
                <a:gd name="T74" fmla="*/ 1 w 341"/>
                <a:gd name="T75" fmla="*/ 1 h 291"/>
                <a:gd name="T76" fmla="*/ 1 w 341"/>
                <a:gd name="T77" fmla="*/ 1 h 291"/>
                <a:gd name="T78" fmla="*/ 1 w 341"/>
                <a:gd name="T79" fmla="*/ 1 h 291"/>
                <a:gd name="T80" fmla="*/ 1 w 341"/>
                <a:gd name="T81" fmla="*/ 1 h 291"/>
                <a:gd name="T82" fmla="*/ 1 w 341"/>
                <a:gd name="T83" fmla="*/ 2 h 291"/>
                <a:gd name="T84" fmla="*/ 1 w 341"/>
                <a:gd name="T85" fmla="*/ 2 h 291"/>
                <a:gd name="T86" fmla="*/ 1 w 341"/>
                <a:gd name="T87" fmla="*/ 2 h 291"/>
                <a:gd name="T88" fmla="*/ 0 w 341"/>
                <a:gd name="T89" fmla="*/ 3 h 291"/>
                <a:gd name="T90" fmla="*/ 1 w 341"/>
                <a:gd name="T91" fmla="*/ 3 h 291"/>
                <a:gd name="T92" fmla="*/ 1 w 341"/>
                <a:gd name="T93" fmla="*/ 3 h 291"/>
                <a:gd name="T94" fmla="*/ 1 w 341"/>
                <a:gd name="T95" fmla="*/ 3 h 291"/>
                <a:gd name="T96" fmla="*/ 1 w 341"/>
                <a:gd name="T97" fmla="*/ 3 h 291"/>
                <a:gd name="T98" fmla="*/ 2 w 341"/>
                <a:gd name="T99" fmla="*/ 4 h 291"/>
                <a:gd name="T100" fmla="*/ 2 w 341"/>
                <a:gd name="T101" fmla="*/ 4 h 291"/>
                <a:gd name="T102" fmla="*/ 2 w 341"/>
                <a:gd name="T103" fmla="*/ 4 h 291"/>
                <a:gd name="T104" fmla="*/ 2 w 341"/>
                <a:gd name="T105" fmla="*/ 5 h 291"/>
                <a:gd name="T106" fmla="*/ 2 w 341"/>
                <a:gd name="T107" fmla="*/ 5 h 291"/>
                <a:gd name="T108" fmla="*/ 2 w 341"/>
                <a:gd name="T109" fmla="*/ 5 h 291"/>
                <a:gd name="T110" fmla="*/ 2 w 341"/>
                <a:gd name="T111" fmla="*/ 5 h 291"/>
                <a:gd name="T112" fmla="*/ 2 w 341"/>
                <a:gd name="T113" fmla="*/ 5 h 291"/>
                <a:gd name="T114" fmla="*/ 3 w 341"/>
                <a:gd name="T115" fmla="*/ 5 h 291"/>
                <a:gd name="T116" fmla="*/ 3 w 341"/>
                <a:gd name="T117" fmla="*/ 5 h 291"/>
                <a:gd name="T118" fmla="*/ 3 w 341"/>
                <a:gd name="T119" fmla="*/ 5 h 291"/>
                <a:gd name="T120" fmla="*/ 3 w 341"/>
                <a:gd name="T121" fmla="*/ 5 h 2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41" h="291">
                  <a:moveTo>
                    <a:pt x="171" y="291"/>
                  </a:moveTo>
                  <a:lnTo>
                    <a:pt x="184" y="289"/>
                  </a:lnTo>
                  <a:lnTo>
                    <a:pt x="201" y="286"/>
                  </a:lnTo>
                  <a:lnTo>
                    <a:pt x="220" y="281"/>
                  </a:lnTo>
                  <a:lnTo>
                    <a:pt x="240" y="276"/>
                  </a:lnTo>
                  <a:lnTo>
                    <a:pt x="261" y="273"/>
                  </a:lnTo>
                  <a:lnTo>
                    <a:pt x="282" y="271"/>
                  </a:lnTo>
                  <a:lnTo>
                    <a:pt x="301" y="270"/>
                  </a:lnTo>
                  <a:lnTo>
                    <a:pt x="318" y="270"/>
                  </a:lnTo>
                  <a:lnTo>
                    <a:pt x="324" y="271"/>
                  </a:lnTo>
                  <a:lnTo>
                    <a:pt x="331" y="272"/>
                  </a:lnTo>
                  <a:lnTo>
                    <a:pt x="337" y="274"/>
                  </a:lnTo>
                  <a:lnTo>
                    <a:pt x="341" y="274"/>
                  </a:lnTo>
                  <a:lnTo>
                    <a:pt x="322" y="260"/>
                  </a:lnTo>
                  <a:lnTo>
                    <a:pt x="306" y="242"/>
                  </a:lnTo>
                  <a:lnTo>
                    <a:pt x="292" y="221"/>
                  </a:lnTo>
                  <a:lnTo>
                    <a:pt x="281" y="197"/>
                  </a:lnTo>
                  <a:lnTo>
                    <a:pt x="271" y="172"/>
                  </a:lnTo>
                  <a:lnTo>
                    <a:pt x="265" y="144"/>
                  </a:lnTo>
                  <a:lnTo>
                    <a:pt x="260" y="116"/>
                  </a:lnTo>
                  <a:lnTo>
                    <a:pt x="258" y="89"/>
                  </a:lnTo>
                  <a:lnTo>
                    <a:pt x="248" y="88"/>
                  </a:lnTo>
                  <a:lnTo>
                    <a:pt x="237" y="84"/>
                  </a:lnTo>
                  <a:lnTo>
                    <a:pt x="224" y="76"/>
                  </a:lnTo>
                  <a:lnTo>
                    <a:pt x="210" y="67"/>
                  </a:lnTo>
                  <a:lnTo>
                    <a:pt x="198" y="54"/>
                  </a:lnTo>
                  <a:lnTo>
                    <a:pt x="186" y="40"/>
                  </a:lnTo>
                  <a:lnTo>
                    <a:pt x="177" y="25"/>
                  </a:lnTo>
                  <a:lnTo>
                    <a:pt x="170" y="8"/>
                  </a:lnTo>
                  <a:lnTo>
                    <a:pt x="159" y="15"/>
                  </a:lnTo>
                  <a:lnTo>
                    <a:pt x="144" y="22"/>
                  </a:lnTo>
                  <a:lnTo>
                    <a:pt x="125" y="26"/>
                  </a:lnTo>
                  <a:lnTo>
                    <a:pt x="105" y="30"/>
                  </a:lnTo>
                  <a:lnTo>
                    <a:pt x="82" y="29"/>
                  </a:lnTo>
                  <a:lnTo>
                    <a:pt x="56" y="24"/>
                  </a:lnTo>
                  <a:lnTo>
                    <a:pt x="30" y="15"/>
                  </a:lnTo>
                  <a:lnTo>
                    <a:pt x="2" y="0"/>
                  </a:lnTo>
                  <a:lnTo>
                    <a:pt x="9" y="11"/>
                  </a:lnTo>
                  <a:lnTo>
                    <a:pt x="16" y="25"/>
                  </a:lnTo>
                  <a:lnTo>
                    <a:pt x="22" y="40"/>
                  </a:lnTo>
                  <a:lnTo>
                    <a:pt x="25" y="59"/>
                  </a:lnTo>
                  <a:lnTo>
                    <a:pt x="26" y="78"/>
                  </a:lnTo>
                  <a:lnTo>
                    <a:pt x="23" y="100"/>
                  </a:lnTo>
                  <a:lnTo>
                    <a:pt x="15" y="124"/>
                  </a:lnTo>
                  <a:lnTo>
                    <a:pt x="0" y="151"/>
                  </a:lnTo>
                  <a:lnTo>
                    <a:pt x="17" y="157"/>
                  </a:lnTo>
                  <a:lnTo>
                    <a:pt x="33" y="164"/>
                  </a:lnTo>
                  <a:lnTo>
                    <a:pt x="49" y="173"/>
                  </a:lnTo>
                  <a:lnTo>
                    <a:pt x="63" y="185"/>
                  </a:lnTo>
                  <a:lnTo>
                    <a:pt x="75" y="199"/>
                  </a:lnTo>
                  <a:lnTo>
                    <a:pt x="83" y="218"/>
                  </a:lnTo>
                  <a:lnTo>
                    <a:pt x="87" y="240"/>
                  </a:lnTo>
                  <a:lnTo>
                    <a:pt x="85" y="265"/>
                  </a:lnTo>
                  <a:lnTo>
                    <a:pt x="94" y="264"/>
                  </a:lnTo>
                  <a:lnTo>
                    <a:pt x="105" y="263"/>
                  </a:lnTo>
                  <a:lnTo>
                    <a:pt x="115" y="263"/>
                  </a:lnTo>
                  <a:lnTo>
                    <a:pt x="125" y="265"/>
                  </a:lnTo>
                  <a:lnTo>
                    <a:pt x="136" y="268"/>
                  </a:lnTo>
                  <a:lnTo>
                    <a:pt x="147" y="273"/>
                  </a:lnTo>
                  <a:lnTo>
                    <a:pt x="159" y="281"/>
                  </a:lnTo>
                  <a:lnTo>
                    <a:pt x="171" y="291"/>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49" name="Freeform 662">
              <a:extLst>
                <a:ext uri="{FF2B5EF4-FFF2-40B4-BE49-F238E27FC236}">
                  <a16:creationId xmlns:a16="http://schemas.microsoft.com/office/drawing/2014/main" id="{627F7A45-AD37-4879-9C11-77F1517EDF35}"/>
                </a:ext>
              </a:extLst>
            </p:cNvPr>
            <p:cNvSpPr>
              <a:spLocks/>
            </p:cNvSpPr>
            <p:nvPr/>
          </p:nvSpPr>
          <p:spPr bwMode="auto">
            <a:xfrm>
              <a:off x="2506" y="1091"/>
              <a:ext cx="174" cy="184"/>
            </a:xfrm>
            <a:custGeom>
              <a:avLst/>
              <a:gdLst>
                <a:gd name="T0" fmla="*/ 0 w 349"/>
                <a:gd name="T1" fmla="*/ 3 h 367"/>
                <a:gd name="T2" fmla="*/ 1 w 349"/>
                <a:gd name="T3" fmla="*/ 3 h 367"/>
                <a:gd name="T4" fmla="*/ 1 w 349"/>
                <a:gd name="T5" fmla="*/ 3 h 367"/>
                <a:gd name="T6" fmla="*/ 1 w 349"/>
                <a:gd name="T7" fmla="*/ 3 h 367"/>
                <a:gd name="T8" fmla="*/ 2 w 349"/>
                <a:gd name="T9" fmla="*/ 3 h 367"/>
                <a:gd name="T10" fmla="*/ 2 w 349"/>
                <a:gd name="T11" fmla="*/ 3 h 367"/>
                <a:gd name="T12" fmla="*/ 3 w 349"/>
                <a:gd name="T13" fmla="*/ 3 h 367"/>
                <a:gd name="T14" fmla="*/ 3 w 349"/>
                <a:gd name="T15" fmla="*/ 2 h 367"/>
                <a:gd name="T16" fmla="*/ 3 w 349"/>
                <a:gd name="T17" fmla="*/ 2 h 367"/>
                <a:gd name="T18" fmla="*/ 4 w 349"/>
                <a:gd name="T19" fmla="*/ 1 h 367"/>
                <a:gd name="T20" fmla="*/ 4 w 349"/>
                <a:gd name="T21" fmla="*/ 1 h 367"/>
                <a:gd name="T22" fmla="*/ 4 w 349"/>
                <a:gd name="T23" fmla="*/ 1 h 367"/>
                <a:gd name="T24" fmla="*/ 4 w 349"/>
                <a:gd name="T25" fmla="*/ 1 h 367"/>
                <a:gd name="T26" fmla="*/ 4 w 349"/>
                <a:gd name="T27" fmla="*/ 1 h 367"/>
                <a:gd name="T28" fmla="*/ 5 w 349"/>
                <a:gd name="T29" fmla="*/ 1 h 367"/>
                <a:gd name="T30" fmla="*/ 5 w 349"/>
                <a:gd name="T31" fmla="*/ 1 h 367"/>
                <a:gd name="T32" fmla="*/ 5 w 349"/>
                <a:gd name="T33" fmla="*/ 1 h 367"/>
                <a:gd name="T34" fmla="*/ 5 w 349"/>
                <a:gd name="T35" fmla="*/ 1 h 367"/>
                <a:gd name="T36" fmla="*/ 5 w 349"/>
                <a:gd name="T37" fmla="*/ 1 h 367"/>
                <a:gd name="T38" fmla="*/ 4 w 349"/>
                <a:gd name="T39" fmla="*/ 1 h 367"/>
                <a:gd name="T40" fmla="*/ 4 w 349"/>
                <a:gd name="T41" fmla="*/ 2 h 367"/>
                <a:gd name="T42" fmla="*/ 3 w 349"/>
                <a:gd name="T43" fmla="*/ 3 h 367"/>
                <a:gd name="T44" fmla="*/ 3 w 349"/>
                <a:gd name="T45" fmla="*/ 3 h 367"/>
                <a:gd name="T46" fmla="*/ 3 w 349"/>
                <a:gd name="T47" fmla="*/ 4 h 367"/>
                <a:gd name="T48" fmla="*/ 3 w 349"/>
                <a:gd name="T49" fmla="*/ 4 h 367"/>
                <a:gd name="T50" fmla="*/ 3 w 349"/>
                <a:gd name="T51" fmla="*/ 4 h 367"/>
                <a:gd name="T52" fmla="*/ 3 w 349"/>
                <a:gd name="T53" fmla="*/ 5 h 367"/>
                <a:gd name="T54" fmla="*/ 2 w 349"/>
                <a:gd name="T55" fmla="*/ 5 h 367"/>
                <a:gd name="T56" fmla="*/ 2 w 349"/>
                <a:gd name="T57" fmla="*/ 5 h 367"/>
                <a:gd name="T58" fmla="*/ 2 w 349"/>
                <a:gd name="T59" fmla="*/ 5 h 367"/>
                <a:gd name="T60" fmla="*/ 1 w 349"/>
                <a:gd name="T61" fmla="*/ 6 h 367"/>
                <a:gd name="T62" fmla="*/ 0 w 349"/>
                <a:gd name="T63" fmla="*/ 6 h 367"/>
                <a:gd name="T64" fmla="*/ 0 w 349"/>
                <a:gd name="T65" fmla="*/ 6 h 367"/>
                <a:gd name="T66" fmla="*/ 0 w 349"/>
                <a:gd name="T67" fmla="*/ 5 h 367"/>
                <a:gd name="T68" fmla="*/ 0 w 349"/>
                <a:gd name="T69" fmla="*/ 5 h 367"/>
                <a:gd name="T70" fmla="*/ 0 w 349"/>
                <a:gd name="T71" fmla="*/ 4 h 367"/>
                <a:gd name="T72" fmla="*/ 0 w 349"/>
                <a:gd name="T73" fmla="*/ 4 h 367"/>
                <a:gd name="T74" fmla="*/ 0 w 349"/>
                <a:gd name="T75" fmla="*/ 4 h 367"/>
                <a:gd name="T76" fmla="*/ 0 w 349"/>
                <a:gd name="T77" fmla="*/ 4 h 367"/>
                <a:gd name="T78" fmla="*/ 0 w 349"/>
                <a:gd name="T79" fmla="*/ 3 h 3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9" h="367">
                  <a:moveTo>
                    <a:pt x="47" y="174"/>
                  </a:moveTo>
                  <a:lnTo>
                    <a:pt x="51" y="174"/>
                  </a:lnTo>
                  <a:lnTo>
                    <a:pt x="57" y="175"/>
                  </a:lnTo>
                  <a:lnTo>
                    <a:pt x="65" y="176"/>
                  </a:lnTo>
                  <a:lnTo>
                    <a:pt x="75" y="176"/>
                  </a:lnTo>
                  <a:lnTo>
                    <a:pt x="87" y="177"/>
                  </a:lnTo>
                  <a:lnTo>
                    <a:pt x="98" y="176"/>
                  </a:lnTo>
                  <a:lnTo>
                    <a:pt x="112" y="175"/>
                  </a:lnTo>
                  <a:lnTo>
                    <a:pt x="126" y="173"/>
                  </a:lnTo>
                  <a:lnTo>
                    <a:pt x="141" y="169"/>
                  </a:lnTo>
                  <a:lnTo>
                    <a:pt x="155" y="164"/>
                  </a:lnTo>
                  <a:lnTo>
                    <a:pt x="170" y="158"/>
                  </a:lnTo>
                  <a:lnTo>
                    <a:pt x="185" y="148"/>
                  </a:lnTo>
                  <a:lnTo>
                    <a:pt x="199" y="138"/>
                  </a:lnTo>
                  <a:lnTo>
                    <a:pt x="211" y="124"/>
                  </a:lnTo>
                  <a:lnTo>
                    <a:pt x="224" y="108"/>
                  </a:lnTo>
                  <a:lnTo>
                    <a:pt x="234" y="88"/>
                  </a:lnTo>
                  <a:lnTo>
                    <a:pt x="242" y="71"/>
                  </a:lnTo>
                  <a:lnTo>
                    <a:pt x="250" y="56"/>
                  </a:lnTo>
                  <a:lnTo>
                    <a:pt x="256" y="42"/>
                  </a:lnTo>
                  <a:lnTo>
                    <a:pt x="263" y="31"/>
                  </a:lnTo>
                  <a:lnTo>
                    <a:pt x="269" y="22"/>
                  </a:lnTo>
                  <a:lnTo>
                    <a:pt x="274" y="15"/>
                  </a:lnTo>
                  <a:lnTo>
                    <a:pt x="281" y="11"/>
                  </a:lnTo>
                  <a:lnTo>
                    <a:pt x="289" y="9"/>
                  </a:lnTo>
                  <a:lnTo>
                    <a:pt x="298" y="9"/>
                  </a:lnTo>
                  <a:lnTo>
                    <a:pt x="307" y="8"/>
                  </a:lnTo>
                  <a:lnTo>
                    <a:pt x="315" y="7"/>
                  </a:lnTo>
                  <a:lnTo>
                    <a:pt x="323" y="5"/>
                  </a:lnTo>
                  <a:lnTo>
                    <a:pt x="330" y="4"/>
                  </a:lnTo>
                  <a:lnTo>
                    <a:pt x="337" y="3"/>
                  </a:lnTo>
                  <a:lnTo>
                    <a:pt x="344" y="1"/>
                  </a:lnTo>
                  <a:lnTo>
                    <a:pt x="348" y="0"/>
                  </a:lnTo>
                  <a:lnTo>
                    <a:pt x="348" y="1"/>
                  </a:lnTo>
                  <a:lnTo>
                    <a:pt x="348" y="3"/>
                  </a:lnTo>
                  <a:lnTo>
                    <a:pt x="349" y="4"/>
                  </a:lnTo>
                  <a:lnTo>
                    <a:pt x="349" y="7"/>
                  </a:lnTo>
                  <a:lnTo>
                    <a:pt x="321" y="16"/>
                  </a:lnTo>
                  <a:lnTo>
                    <a:pt x="299" y="32"/>
                  </a:lnTo>
                  <a:lnTo>
                    <a:pt x="283" y="52"/>
                  </a:lnTo>
                  <a:lnTo>
                    <a:pt x="270" y="75"/>
                  </a:lnTo>
                  <a:lnTo>
                    <a:pt x="262" y="98"/>
                  </a:lnTo>
                  <a:lnTo>
                    <a:pt x="257" y="120"/>
                  </a:lnTo>
                  <a:lnTo>
                    <a:pt x="254" y="139"/>
                  </a:lnTo>
                  <a:lnTo>
                    <a:pt x="253" y="154"/>
                  </a:lnTo>
                  <a:lnTo>
                    <a:pt x="251" y="167"/>
                  </a:lnTo>
                  <a:lnTo>
                    <a:pt x="253" y="182"/>
                  </a:lnTo>
                  <a:lnTo>
                    <a:pt x="255" y="200"/>
                  </a:lnTo>
                  <a:lnTo>
                    <a:pt x="258" y="219"/>
                  </a:lnTo>
                  <a:lnTo>
                    <a:pt x="248" y="220"/>
                  </a:lnTo>
                  <a:lnTo>
                    <a:pt x="235" y="226"/>
                  </a:lnTo>
                  <a:lnTo>
                    <a:pt x="222" y="234"/>
                  </a:lnTo>
                  <a:lnTo>
                    <a:pt x="208" y="246"/>
                  </a:lnTo>
                  <a:lnTo>
                    <a:pt x="196" y="260"/>
                  </a:lnTo>
                  <a:lnTo>
                    <a:pt x="188" y="276"/>
                  </a:lnTo>
                  <a:lnTo>
                    <a:pt x="184" y="294"/>
                  </a:lnTo>
                  <a:lnTo>
                    <a:pt x="186" y="312"/>
                  </a:lnTo>
                  <a:lnTo>
                    <a:pt x="172" y="312"/>
                  </a:lnTo>
                  <a:lnTo>
                    <a:pt x="154" y="314"/>
                  </a:lnTo>
                  <a:lnTo>
                    <a:pt x="134" y="319"/>
                  </a:lnTo>
                  <a:lnTo>
                    <a:pt x="113" y="326"/>
                  </a:lnTo>
                  <a:lnTo>
                    <a:pt x="93" y="335"/>
                  </a:lnTo>
                  <a:lnTo>
                    <a:pt x="73" y="345"/>
                  </a:lnTo>
                  <a:lnTo>
                    <a:pt x="58" y="356"/>
                  </a:lnTo>
                  <a:lnTo>
                    <a:pt x="47" y="367"/>
                  </a:lnTo>
                  <a:lnTo>
                    <a:pt x="49" y="351"/>
                  </a:lnTo>
                  <a:lnTo>
                    <a:pt x="49" y="334"/>
                  </a:lnTo>
                  <a:lnTo>
                    <a:pt x="47" y="314"/>
                  </a:lnTo>
                  <a:lnTo>
                    <a:pt x="42" y="294"/>
                  </a:lnTo>
                  <a:lnTo>
                    <a:pt x="35" y="275"/>
                  </a:lnTo>
                  <a:lnTo>
                    <a:pt x="26" y="257"/>
                  </a:lnTo>
                  <a:lnTo>
                    <a:pt x="14" y="242"/>
                  </a:lnTo>
                  <a:lnTo>
                    <a:pt x="0" y="230"/>
                  </a:lnTo>
                  <a:lnTo>
                    <a:pt x="11" y="230"/>
                  </a:lnTo>
                  <a:lnTo>
                    <a:pt x="21" y="228"/>
                  </a:lnTo>
                  <a:lnTo>
                    <a:pt x="32" y="223"/>
                  </a:lnTo>
                  <a:lnTo>
                    <a:pt x="41" y="217"/>
                  </a:lnTo>
                  <a:lnTo>
                    <a:pt x="48" y="211"/>
                  </a:lnTo>
                  <a:lnTo>
                    <a:pt x="51" y="200"/>
                  </a:lnTo>
                  <a:lnTo>
                    <a:pt x="51" y="188"/>
                  </a:lnTo>
                  <a:lnTo>
                    <a:pt x="47" y="174"/>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0" name="Freeform 663">
              <a:extLst>
                <a:ext uri="{FF2B5EF4-FFF2-40B4-BE49-F238E27FC236}">
                  <a16:creationId xmlns:a16="http://schemas.microsoft.com/office/drawing/2014/main" id="{93DB2D0C-6C9A-4BB5-BB1A-005B6781444A}"/>
                </a:ext>
              </a:extLst>
            </p:cNvPr>
            <p:cNvSpPr>
              <a:spLocks/>
            </p:cNvSpPr>
            <p:nvPr/>
          </p:nvSpPr>
          <p:spPr bwMode="auto">
            <a:xfrm>
              <a:off x="2617" y="1095"/>
              <a:ext cx="107" cy="186"/>
            </a:xfrm>
            <a:custGeom>
              <a:avLst/>
              <a:gdLst>
                <a:gd name="T0" fmla="*/ 2 w 213"/>
                <a:gd name="T1" fmla="*/ 0 h 373"/>
                <a:gd name="T2" fmla="*/ 3 w 213"/>
                <a:gd name="T3" fmla="*/ 0 h 373"/>
                <a:gd name="T4" fmla="*/ 3 w 213"/>
                <a:gd name="T5" fmla="*/ 0 h 373"/>
                <a:gd name="T6" fmla="*/ 3 w 213"/>
                <a:gd name="T7" fmla="*/ 0 h 373"/>
                <a:gd name="T8" fmla="*/ 3 w 213"/>
                <a:gd name="T9" fmla="*/ 0 h 373"/>
                <a:gd name="T10" fmla="*/ 3 w 213"/>
                <a:gd name="T11" fmla="*/ 0 h 373"/>
                <a:gd name="T12" fmla="*/ 3 w 213"/>
                <a:gd name="T13" fmla="*/ 0 h 373"/>
                <a:gd name="T14" fmla="*/ 3 w 213"/>
                <a:gd name="T15" fmla="*/ 0 h 373"/>
                <a:gd name="T16" fmla="*/ 2 w 213"/>
                <a:gd name="T17" fmla="*/ 0 h 373"/>
                <a:gd name="T18" fmla="*/ 2 w 213"/>
                <a:gd name="T19" fmla="*/ 0 h 373"/>
                <a:gd name="T20" fmla="*/ 2 w 213"/>
                <a:gd name="T21" fmla="*/ 0 h 373"/>
                <a:gd name="T22" fmla="*/ 2 w 213"/>
                <a:gd name="T23" fmla="*/ 1 h 373"/>
                <a:gd name="T24" fmla="*/ 2 w 213"/>
                <a:gd name="T25" fmla="*/ 1 h 373"/>
                <a:gd name="T26" fmla="*/ 2 w 213"/>
                <a:gd name="T27" fmla="*/ 1 h 373"/>
                <a:gd name="T28" fmla="*/ 2 w 213"/>
                <a:gd name="T29" fmla="*/ 1 h 373"/>
                <a:gd name="T30" fmla="*/ 2 w 213"/>
                <a:gd name="T31" fmla="*/ 1 h 373"/>
                <a:gd name="T32" fmla="*/ 3 w 213"/>
                <a:gd name="T33" fmla="*/ 1 h 373"/>
                <a:gd name="T34" fmla="*/ 3 w 213"/>
                <a:gd name="T35" fmla="*/ 1 h 373"/>
                <a:gd name="T36" fmla="*/ 3 w 213"/>
                <a:gd name="T37" fmla="*/ 1 h 373"/>
                <a:gd name="T38" fmla="*/ 3 w 213"/>
                <a:gd name="T39" fmla="*/ 1 h 373"/>
                <a:gd name="T40" fmla="*/ 3 w 213"/>
                <a:gd name="T41" fmla="*/ 1 h 373"/>
                <a:gd name="T42" fmla="*/ 3 w 213"/>
                <a:gd name="T43" fmla="*/ 0 h 373"/>
                <a:gd name="T44" fmla="*/ 3 w 213"/>
                <a:gd name="T45" fmla="*/ 0 h 373"/>
                <a:gd name="T46" fmla="*/ 3 w 213"/>
                <a:gd name="T47" fmla="*/ 1 h 373"/>
                <a:gd name="T48" fmla="*/ 3 w 213"/>
                <a:gd name="T49" fmla="*/ 1 h 373"/>
                <a:gd name="T50" fmla="*/ 3 w 213"/>
                <a:gd name="T51" fmla="*/ 1 h 373"/>
                <a:gd name="T52" fmla="*/ 3 w 213"/>
                <a:gd name="T53" fmla="*/ 1 h 373"/>
                <a:gd name="T54" fmla="*/ 3 w 213"/>
                <a:gd name="T55" fmla="*/ 1 h 373"/>
                <a:gd name="T56" fmla="*/ 3 w 213"/>
                <a:gd name="T57" fmla="*/ 1 h 373"/>
                <a:gd name="T58" fmla="*/ 3 w 213"/>
                <a:gd name="T59" fmla="*/ 1 h 373"/>
                <a:gd name="T60" fmla="*/ 3 w 213"/>
                <a:gd name="T61" fmla="*/ 2 h 373"/>
                <a:gd name="T62" fmla="*/ 3 w 213"/>
                <a:gd name="T63" fmla="*/ 2 h 373"/>
                <a:gd name="T64" fmla="*/ 3 w 213"/>
                <a:gd name="T65" fmla="*/ 2 h 373"/>
                <a:gd name="T66" fmla="*/ 3 w 213"/>
                <a:gd name="T67" fmla="*/ 2 h 373"/>
                <a:gd name="T68" fmla="*/ 4 w 213"/>
                <a:gd name="T69" fmla="*/ 2 h 373"/>
                <a:gd name="T70" fmla="*/ 4 w 213"/>
                <a:gd name="T71" fmla="*/ 2 h 373"/>
                <a:gd name="T72" fmla="*/ 4 w 213"/>
                <a:gd name="T73" fmla="*/ 2 h 373"/>
                <a:gd name="T74" fmla="*/ 4 w 213"/>
                <a:gd name="T75" fmla="*/ 3 h 373"/>
                <a:gd name="T76" fmla="*/ 4 w 213"/>
                <a:gd name="T77" fmla="*/ 3 h 373"/>
                <a:gd name="T78" fmla="*/ 3 w 213"/>
                <a:gd name="T79" fmla="*/ 4 h 373"/>
                <a:gd name="T80" fmla="*/ 3 w 213"/>
                <a:gd name="T81" fmla="*/ 4 h 373"/>
                <a:gd name="T82" fmla="*/ 2 w 213"/>
                <a:gd name="T83" fmla="*/ 5 h 373"/>
                <a:gd name="T84" fmla="*/ 2 w 213"/>
                <a:gd name="T85" fmla="*/ 5 h 373"/>
                <a:gd name="T86" fmla="*/ 1 w 213"/>
                <a:gd name="T87" fmla="*/ 5 h 373"/>
                <a:gd name="T88" fmla="*/ 1 w 213"/>
                <a:gd name="T89" fmla="*/ 5 h 373"/>
                <a:gd name="T90" fmla="*/ 1 w 213"/>
                <a:gd name="T91" fmla="*/ 5 h 373"/>
                <a:gd name="T92" fmla="*/ 1 w 213"/>
                <a:gd name="T93" fmla="*/ 5 h 373"/>
                <a:gd name="T94" fmla="*/ 0 w 213"/>
                <a:gd name="T95" fmla="*/ 5 h 373"/>
                <a:gd name="T96" fmla="*/ 1 w 213"/>
                <a:gd name="T97" fmla="*/ 5 h 373"/>
                <a:gd name="T98" fmla="*/ 1 w 213"/>
                <a:gd name="T99" fmla="*/ 5 h 373"/>
                <a:gd name="T100" fmla="*/ 1 w 213"/>
                <a:gd name="T101" fmla="*/ 5 h 373"/>
                <a:gd name="T102" fmla="*/ 1 w 213"/>
                <a:gd name="T103" fmla="*/ 4 h 373"/>
                <a:gd name="T104" fmla="*/ 1 w 213"/>
                <a:gd name="T105" fmla="*/ 4 h 373"/>
                <a:gd name="T106" fmla="*/ 1 w 213"/>
                <a:gd name="T107" fmla="*/ 3 h 373"/>
                <a:gd name="T108" fmla="*/ 1 w 213"/>
                <a:gd name="T109" fmla="*/ 3 h 373"/>
                <a:gd name="T110" fmla="*/ 1 w 213"/>
                <a:gd name="T111" fmla="*/ 2 h 373"/>
                <a:gd name="T112" fmla="*/ 1 w 213"/>
                <a:gd name="T113" fmla="*/ 2 h 373"/>
                <a:gd name="T114" fmla="*/ 1 w 213"/>
                <a:gd name="T115" fmla="*/ 1 h 373"/>
                <a:gd name="T116" fmla="*/ 1 w 213"/>
                <a:gd name="T117" fmla="*/ 0 h 373"/>
                <a:gd name="T118" fmla="*/ 2 w 213"/>
                <a:gd name="T119" fmla="*/ 0 h 3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3" h="373">
                  <a:moveTo>
                    <a:pt x="125" y="0"/>
                  </a:moveTo>
                  <a:lnTo>
                    <a:pt x="128" y="4"/>
                  </a:lnTo>
                  <a:lnTo>
                    <a:pt x="132" y="12"/>
                  </a:lnTo>
                  <a:lnTo>
                    <a:pt x="139" y="18"/>
                  </a:lnTo>
                  <a:lnTo>
                    <a:pt x="152" y="19"/>
                  </a:lnTo>
                  <a:lnTo>
                    <a:pt x="159" y="19"/>
                  </a:lnTo>
                  <a:lnTo>
                    <a:pt x="164" y="22"/>
                  </a:lnTo>
                  <a:lnTo>
                    <a:pt x="169" y="26"/>
                  </a:lnTo>
                  <a:lnTo>
                    <a:pt x="171" y="31"/>
                  </a:lnTo>
                  <a:lnTo>
                    <a:pt x="164" y="36"/>
                  </a:lnTo>
                  <a:lnTo>
                    <a:pt x="159" y="42"/>
                  </a:lnTo>
                  <a:lnTo>
                    <a:pt x="152" y="47"/>
                  </a:lnTo>
                  <a:lnTo>
                    <a:pt x="147" y="50"/>
                  </a:lnTo>
                  <a:lnTo>
                    <a:pt x="140" y="49"/>
                  </a:lnTo>
                  <a:lnTo>
                    <a:pt x="135" y="48"/>
                  </a:lnTo>
                  <a:lnTo>
                    <a:pt x="129" y="48"/>
                  </a:lnTo>
                  <a:lnTo>
                    <a:pt x="124" y="49"/>
                  </a:lnTo>
                  <a:lnTo>
                    <a:pt x="120" y="50"/>
                  </a:lnTo>
                  <a:lnTo>
                    <a:pt x="116" y="53"/>
                  </a:lnTo>
                  <a:lnTo>
                    <a:pt x="113" y="56"/>
                  </a:lnTo>
                  <a:lnTo>
                    <a:pt x="109" y="60"/>
                  </a:lnTo>
                  <a:lnTo>
                    <a:pt x="107" y="63"/>
                  </a:lnTo>
                  <a:lnTo>
                    <a:pt x="106" y="66"/>
                  </a:lnTo>
                  <a:lnTo>
                    <a:pt x="105" y="71"/>
                  </a:lnTo>
                  <a:lnTo>
                    <a:pt x="105" y="75"/>
                  </a:lnTo>
                  <a:lnTo>
                    <a:pt x="105" y="78"/>
                  </a:lnTo>
                  <a:lnTo>
                    <a:pt x="106" y="81"/>
                  </a:lnTo>
                  <a:lnTo>
                    <a:pt x="108" y="86"/>
                  </a:lnTo>
                  <a:lnTo>
                    <a:pt x="109" y="89"/>
                  </a:lnTo>
                  <a:lnTo>
                    <a:pt x="113" y="93"/>
                  </a:lnTo>
                  <a:lnTo>
                    <a:pt x="116" y="95"/>
                  </a:lnTo>
                  <a:lnTo>
                    <a:pt x="121" y="96"/>
                  </a:lnTo>
                  <a:lnTo>
                    <a:pt x="126" y="98"/>
                  </a:lnTo>
                  <a:lnTo>
                    <a:pt x="132" y="99"/>
                  </a:lnTo>
                  <a:lnTo>
                    <a:pt x="137" y="98"/>
                  </a:lnTo>
                  <a:lnTo>
                    <a:pt x="141" y="98"/>
                  </a:lnTo>
                  <a:lnTo>
                    <a:pt x="146" y="95"/>
                  </a:lnTo>
                  <a:lnTo>
                    <a:pt x="151" y="91"/>
                  </a:lnTo>
                  <a:lnTo>
                    <a:pt x="153" y="85"/>
                  </a:lnTo>
                  <a:lnTo>
                    <a:pt x="153" y="79"/>
                  </a:lnTo>
                  <a:lnTo>
                    <a:pt x="153" y="75"/>
                  </a:lnTo>
                  <a:lnTo>
                    <a:pt x="160" y="68"/>
                  </a:lnTo>
                  <a:lnTo>
                    <a:pt x="168" y="63"/>
                  </a:lnTo>
                  <a:lnTo>
                    <a:pt x="176" y="58"/>
                  </a:lnTo>
                  <a:lnTo>
                    <a:pt x="179" y="56"/>
                  </a:lnTo>
                  <a:lnTo>
                    <a:pt x="182" y="58"/>
                  </a:lnTo>
                  <a:lnTo>
                    <a:pt x="184" y="62"/>
                  </a:lnTo>
                  <a:lnTo>
                    <a:pt x="186" y="64"/>
                  </a:lnTo>
                  <a:lnTo>
                    <a:pt x="190" y="66"/>
                  </a:lnTo>
                  <a:lnTo>
                    <a:pt x="185" y="73"/>
                  </a:lnTo>
                  <a:lnTo>
                    <a:pt x="182" y="80"/>
                  </a:lnTo>
                  <a:lnTo>
                    <a:pt x="179" y="88"/>
                  </a:lnTo>
                  <a:lnTo>
                    <a:pt x="177" y="93"/>
                  </a:lnTo>
                  <a:lnTo>
                    <a:pt x="170" y="98"/>
                  </a:lnTo>
                  <a:lnTo>
                    <a:pt x="163" y="102"/>
                  </a:lnTo>
                  <a:lnTo>
                    <a:pt x="159" y="109"/>
                  </a:lnTo>
                  <a:lnTo>
                    <a:pt x="156" y="116"/>
                  </a:lnTo>
                  <a:lnTo>
                    <a:pt x="155" y="118"/>
                  </a:lnTo>
                  <a:lnTo>
                    <a:pt x="155" y="121"/>
                  </a:lnTo>
                  <a:lnTo>
                    <a:pt x="155" y="123"/>
                  </a:lnTo>
                  <a:lnTo>
                    <a:pt x="155" y="125"/>
                  </a:lnTo>
                  <a:lnTo>
                    <a:pt x="158" y="131"/>
                  </a:lnTo>
                  <a:lnTo>
                    <a:pt x="162" y="137"/>
                  </a:lnTo>
                  <a:lnTo>
                    <a:pt x="168" y="141"/>
                  </a:lnTo>
                  <a:lnTo>
                    <a:pt x="176" y="146"/>
                  </a:lnTo>
                  <a:lnTo>
                    <a:pt x="181" y="147"/>
                  </a:lnTo>
                  <a:lnTo>
                    <a:pt x="185" y="147"/>
                  </a:lnTo>
                  <a:lnTo>
                    <a:pt x="190" y="147"/>
                  </a:lnTo>
                  <a:lnTo>
                    <a:pt x="193" y="146"/>
                  </a:lnTo>
                  <a:lnTo>
                    <a:pt x="198" y="144"/>
                  </a:lnTo>
                  <a:lnTo>
                    <a:pt x="201" y="141"/>
                  </a:lnTo>
                  <a:lnTo>
                    <a:pt x="205" y="140"/>
                  </a:lnTo>
                  <a:lnTo>
                    <a:pt x="207" y="138"/>
                  </a:lnTo>
                  <a:lnTo>
                    <a:pt x="212" y="156"/>
                  </a:lnTo>
                  <a:lnTo>
                    <a:pt x="213" y="175"/>
                  </a:lnTo>
                  <a:lnTo>
                    <a:pt x="212" y="193"/>
                  </a:lnTo>
                  <a:lnTo>
                    <a:pt x="206" y="212"/>
                  </a:lnTo>
                  <a:lnTo>
                    <a:pt x="198" y="229"/>
                  </a:lnTo>
                  <a:lnTo>
                    <a:pt x="188" y="247"/>
                  </a:lnTo>
                  <a:lnTo>
                    <a:pt x="175" y="263"/>
                  </a:lnTo>
                  <a:lnTo>
                    <a:pt x="160" y="280"/>
                  </a:lnTo>
                  <a:lnTo>
                    <a:pt x="145" y="296"/>
                  </a:lnTo>
                  <a:lnTo>
                    <a:pt x="128" y="310"/>
                  </a:lnTo>
                  <a:lnTo>
                    <a:pt x="110" y="322"/>
                  </a:lnTo>
                  <a:lnTo>
                    <a:pt x="93" y="334"/>
                  </a:lnTo>
                  <a:lnTo>
                    <a:pt x="76" y="344"/>
                  </a:lnTo>
                  <a:lnTo>
                    <a:pt x="60" y="352"/>
                  </a:lnTo>
                  <a:lnTo>
                    <a:pt x="44" y="359"/>
                  </a:lnTo>
                  <a:lnTo>
                    <a:pt x="29" y="364"/>
                  </a:lnTo>
                  <a:lnTo>
                    <a:pt x="25" y="365"/>
                  </a:lnTo>
                  <a:lnTo>
                    <a:pt x="19" y="367"/>
                  </a:lnTo>
                  <a:lnTo>
                    <a:pt x="14" y="369"/>
                  </a:lnTo>
                  <a:lnTo>
                    <a:pt x="7" y="372"/>
                  </a:lnTo>
                  <a:lnTo>
                    <a:pt x="2" y="373"/>
                  </a:lnTo>
                  <a:lnTo>
                    <a:pt x="0" y="373"/>
                  </a:lnTo>
                  <a:lnTo>
                    <a:pt x="0" y="371"/>
                  </a:lnTo>
                  <a:lnTo>
                    <a:pt x="4" y="366"/>
                  </a:lnTo>
                  <a:lnTo>
                    <a:pt x="11" y="359"/>
                  </a:lnTo>
                  <a:lnTo>
                    <a:pt x="18" y="350"/>
                  </a:lnTo>
                  <a:lnTo>
                    <a:pt x="25" y="341"/>
                  </a:lnTo>
                  <a:lnTo>
                    <a:pt x="31" y="330"/>
                  </a:lnTo>
                  <a:lnTo>
                    <a:pt x="37" y="320"/>
                  </a:lnTo>
                  <a:lnTo>
                    <a:pt x="40" y="308"/>
                  </a:lnTo>
                  <a:lnTo>
                    <a:pt x="44" y="298"/>
                  </a:lnTo>
                  <a:lnTo>
                    <a:pt x="45" y="287"/>
                  </a:lnTo>
                  <a:lnTo>
                    <a:pt x="45" y="272"/>
                  </a:lnTo>
                  <a:lnTo>
                    <a:pt x="42" y="254"/>
                  </a:lnTo>
                  <a:lnTo>
                    <a:pt x="39" y="234"/>
                  </a:lnTo>
                  <a:lnTo>
                    <a:pt x="34" y="212"/>
                  </a:lnTo>
                  <a:lnTo>
                    <a:pt x="31" y="193"/>
                  </a:lnTo>
                  <a:lnTo>
                    <a:pt x="29" y="175"/>
                  </a:lnTo>
                  <a:lnTo>
                    <a:pt x="27" y="160"/>
                  </a:lnTo>
                  <a:lnTo>
                    <a:pt x="29" y="147"/>
                  </a:lnTo>
                  <a:lnTo>
                    <a:pt x="30" y="132"/>
                  </a:lnTo>
                  <a:lnTo>
                    <a:pt x="33" y="113"/>
                  </a:lnTo>
                  <a:lnTo>
                    <a:pt x="38" y="91"/>
                  </a:lnTo>
                  <a:lnTo>
                    <a:pt x="46" y="68"/>
                  </a:lnTo>
                  <a:lnTo>
                    <a:pt x="59" y="45"/>
                  </a:lnTo>
                  <a:lnTo>
                    <a:pt x="75" y="25"/>
                  </a:lnTo>
                  <a:lnTo>
                    <a:pt x="97" y="9"/>
                  </a:lnTo>
                  <a:lnTo>
                    <a:pt x="125" y="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1" name="Freeform 664">
              <a:extLst>
                <a:ext uri="{FF2B5EF4-FFF2-40B4-BE49-F238E27FC236}">
                  <a16:creationId xmlns:a16="http://schemas.microsoft.com/office/drawing/2014/main" id="{B6E94DB8-AA76-48E8-BCC4-A2D54E044423}"/>
                </a:ext>
              </a:extLst>
            </p:cNvPr>
            <p:cNvSpPr>
              <a:spLocks/>
            </p:cNvSpPr>
            <p:nvPr/>
          </p:nvSpPr>
          <p:spPr bwMode="auto">
            <a:xfrm>
              <a:off x="2411" y="870"/>
              <a:ext cx="478" cy="310"/>
            </a:xfrm>
            <a:custGeom>
              <a:avLst/>
              <a:gdLst>
                <a:gd name="T0" fmla="*/ 8 w 957"/>
                <a:gd name="T1" fmla="*/ 3 h 620"/>
                <a:gd name="T2" fmla="*/ 8 w 957"/>
                <a:gd name="T3" fmla="*/ 2 h 620"/>
                <a:gd name="T4" fmla="*/ 9 w 957"/>
                <a:gd name="T5" fmla="*/ 1 h 620"/>
                <a:gd name="T6" fmla="*/ 9 w 957"/>
                <a:gd name="T7" fmla="*/ 1 h 620"/>
                <a:gd name="T8" fmla="*/ 10 w 957"/>
                <a:gd name="T9" fmla="*/ 2 h 620"/>
                <a:gd name="T10" fmla="*/ 11 w 957"/>
                <a:gd name="T11" fmla="*/ 4 h 620"/>
                <a:gd name="T12" fmla="*/ 10 w 957"/>
                <a:gd name="T13" fmla="*/ 5 h 620"/>
                <a:gd name="T14" fmla="*/ 9 w 957"/>
                <a:gd name="T15" fmla="*/ 6 h 620"/>
                <a:gd name="T16" fmla="*/ 9 w 957"/>
                <a:gd name="T17" fmla="*/ 7 h 620"/>
                <a:gd name="T18" fmla="*/ 10 w 957"/>
                <a:gd name="T19" fmla="*/ 6 h 620"/>
                <a:gd name="T20" fmla="*/ 11 w 957"/>
                <a:gd name="T21" fmla="*/ 5 h 620"/>
                <a:gd name="T22" fmla="*/ 12 w 957"/>
                <a:gd name="T23" fmla="*/ 5 h 620"/>
                <a:gd name="T24" fmla="*/ 13 w 957"/>
                <a:gd name="T25" fmla="*/ 5 h 620"/>
                <a:gd name="T26" fmla="*/ 14 w 957"/>
                <a:gd name="T27" fmla="*/ 5 h 620"/>
                <a:gd name="T28" fmla="*/ 14 w 957"/>
                <a:gd name="T29" fmla="*/ 6 h 620"/>
                <a:gd name="T30" fmla="*/ 13 w 957"/>
                <a:gd name="T31" fmla="*/ 6 h 620"/>
                <a:gd name="T32" fmla="*/ 12 w 957"/>
                <a:gd name="T33" fmla="*/ 7 h 620"/>
                <a:gd name="T34" fmla="*/ 11 w 957"/>
                <a:gd name="T35" fmla="*/ 8 h 620"/>
                <a:gd name="T36" fmla="*/ 10 w 957"/>
                <a:gd name="T37" fmla="*/ 8 h 620"/>
                <a:gd name="T38" fmla="*/ 10 w 957"/>
                <a:gd name="T39" fmla="*/ 8 h 620"/>
                <a:gd name="T40" fmla="*/ 10 w 957"/>
                <a:gd name="T41" fmla="*/ 7 h 620"/>
                <a:gd name="T42" fmla="*/ 10 w 957"/>
                <a:gd name="T43" fmla="*/ 7 h 620"/>
                <a:gd name="T44" fmla="*/ 10 w 957"/>
                <a:gd name="T45" fmla="*/ 7 h 620"/>
                <a:gd name="T46" fmla="*/ 9 w 957"/>
                <a:gd name="T47" fmla="*/ 7 h 620"/>
                <a:gd name="T48" fmla="*/ 9 w 957"/>
                <a:gd name="T49" fmla="*/ 8 h 620"/>
                <a:gd name="T50" fmla="*/ 9 w 957"/>
                <a:gd name="T51" fmla="*/ 7 h 620"/>
                <a:gd name="T52" fmla="*/ 9 w 957"/>
                <a:gd name="T53" fmla="*/ 7 h 620"/>
                <a:gd name="T54" fmla="*/ 8 w 957"/>
                <a:gd name="T55" fmla="*/ 7 h 620"/>
                <a:gd name="T56" fmla="*/ 8 w 957"/>
                <a:gd name="T57" fmla="*/ 7 h 620"/>
                <a:gd name="T58" fmla="*/ 7 w 957"/>
                <a:gd name="T59" fmla="*/ 8 h 620"/>
                <a:gd name="T60" fmla="*/ 6 w 957"/>
                <a:gd name="T61" fmla="*/ 8 h 620"/>
                <a:gd name="T62" fmla="*/ 6 w 957"/>
                <a:gd name="T63" fmla="*/ 10 h 620"/>
                <a:gd name="T64" fmla="*/ 4 w 957"/>
                <a:gd name="T65" fmla="*/ 10 h 620"/>
                <a:gd name="T66" fmla="*/ 3 w 957"/>
                <a:gd name="T67" fmla="*/ 10 h 620"/>
                <a:gd name="T68" fmla="*/ 3 w 957"/>
                <a:gd name="T69" fmla="*/ 10 h 620"/>
                <a:gd name="T70" fmla="*/ 2 w 957"/>
                <a:gd name="T71" fmla="*/ 10 h 620"/>
                <a:gd name="T72" fmla="*/ 1 w 957"/>
                <a:gd name="T73" fmla="*/ 9 h 620"/>
                <a:gd name="T74" fmla="*/ 0 w 957"/>
                <a:gd name="T75" fmla="*/ 9 h 620"/>
                <a:gd name="T76" fmla="*/ 0 w 957"/>
                <a:gd name="T77" fmla="*/ 8 h 620"/>
                <a:gd name="T78" fmla="*/ 2 w 957"/>
                <a:gd name="T79" fmla="*/ 7 h 620"/>
                <a:gd name="T80" fmla="*/ 4 w 957"/>
                <a:gd name="T81" fmla="*/ 6 h 620"/>
                <a:gd name="T82" fmla="*/ 5 w 957"/>
                <a:gd name="T83" fmla="*/ 6 h 620"/>
                <a:gd name="T84" fmla="*/ 6 w 957"/>
                <a:gd name="T85" fmla="*/ 7 h 620"/>
                <a:gd name="T86" fmla="*/ 7 w 957"/>
                <a:gd name="T87" fmla="*/ 7 h 620"/>
                <a:gd name="T88" fmla="*/ 7 w 957"/>
                <a:gd name="T89" fmla="*/ 7 h 620"/>
                <a:gd name="T90" fmla="*/ 8 w 957"/>
                <a:gd name="T91" fmla="*/ 7 h 620"/>
                <a:gd name="T92" fmla="*/ 8 w 957"/>
                <a:gd name="T93" fmla="*/ 7 h 620"/>
                <a:gd name="T94" fmla="*/ 7 w 957"/>
                <a:gd name="T95" fmla="*/ 7 h 620"/>
                <a:gd name="T96" fmla="*/ 6 w 957"/>
                <a:gd name="T97" fmla="*/ 7 h 620"/>
                <a:gd name="T98" fmla="*/ 5 w 957"/>
                <a:gd name="T99" fmla="*/ 6 h 620"/>
                <a:gd name="T100" fmla="*/ 4 w 957"/>
                <a:gd name="T101" fmla="*/ 4 h 620"/>
                <a:gd name="T102" fmla="*/ 4 w 957"/>
                <a:gd name="T103" fmla="*/ 2 h 620"/>
                <a:gd name="T104" fmla="*/ 5 w 957"/>
                <a:gd name="T105" fmla="*/ 3 h 620"/>
                <a:gd name="T106" fmla="*/ 6 w 957"/>
                <a:gd name="T107" fmla="*/ 4 h 620"/>
                <a:gd name="T108" fmla="*/ 7 w 957"/>
                <a:gd name="T109" fmla="*/ 4 h 620"/>
                <a:gd name="T110" fmla="*/ 8 w 957"/>
                <a:gd name="T111" fmla="*/ 6 h 620"/>
                <a:gd name="T112" fmla="*/ 8 w 957"/>
                <a:gd name="T113" fmla="*/ 7 h 620"/>
                <a:gd name="T114" fmla="*/ 9 w 957"/>
                <a:gd name="T115" fmla="*/ 7 h 620"/>
                <a:gd name="T116" fmla="*/ 9 w 957"/>
                <a:gd name="T117" fmla="*/ 7 h 620"/>
                <a:gd name="T118" fmla="*/ 9 w 957"/>
                <a:gd name="T119" fmla="*/ 6 h 620"/>
                <a:gd name="T120" fmla="*/ 8 w 957"/>
                <a:gd name="T121" fmla="*/ 5 h 6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7" h="620">
                  <a:moveTo>
                    <a:pt x="521" y="259"/>
                  </a:moveTo>
                  <a:lnTo>
                    <a:pt x="519" y="236"/>
                  </a:lnTo>
                  <a:lnTo>
                    <a:pt x="517" y="212"/>
                  </a:lnTo>
                  <a:lnTo>
                    <a:pt x="520" y="189"/>
                  </a:lnTo>
                  <a:lnTo>
                    <a:pt x="523" y="165"/>
                  </a:lnTo>
                  <a:lnTo>
                    <a:pt x="528" y="143"/>
                  </a:lnTo>
                  <a:lnTo>
                    <a:pt x="535" y="124"/>
                  </a:lnTo>
                  <a:lnTo>
                    <a:pt x="544" y="105"/>
                  </a:lnTo>
                  <a:lnTo>
                    <a:pt x="553" y="91"/>
                  </a:lnTo>
                  <a:lnTo>
                    <a:pt x="564" y="79"/>
                  </a:lnTo>
                  <a:lnTo>
                    <a:pt x="573" y="67"/>
                  </a:lnTo>
                  <a:lnTo>
                    <a:pt x="581" y="57"/>
                  </a:lnTo>
                  <a:lnTo>
                    <a:pt x="588" y="46"/>
                  </a:lnTo>
                  <a:lnTo>
                    <a:pt x="595" y="36"/>
                  </a:lnTo>
                  <a:lnTo>
                    <a:pt x="602" y="26"/>
                  </a:lnTo>
                  <a:lnTo>
                    <a:pt x="607" y="13"/>
                  </a:lnTo>
                  <a:lnTo>
                    <a:pt x="612" y="0"/>
                  </a:lnTo>
                  <a:lnTo>
                    <a:pt x="613" y="9"/>
                  </a:lnTo>
                  <a:lnTo>
                    <a:pt x="616" y="22"/>
                  </a:lnTo>
                  <a:lnTo>
                    <a:pt x="622" y="38"/>
                  </a:lnTo>
                  <a:lnTo>
                    <a:pt x="629" y="54"/>
                  </a:lnTo>
                  <a:lnTo>
                    <a:pt x="637" y="72"/>
                  </a:lnTo>
                  <a:lnTo>
                    <a:pt x="646" y="89"/>
                  </a:lnTo>
                  <a:lnTo>
                    <a:pt x="657" y="104"/>
                  </a:lnTo>
                  <a:lnTo>
                    <a:pt x="667" y="115"/>
                  </a:lnTo>
                  <a:lnTo>
                    <a:pt x="679" y="127"/>
                  </a:lnTo>
                  <a:lnTo>
                    <a:pt x="688" y="138"/>
                  </a:lnTo>
                  <a:lnTo>
                    <a:pt x="695" y="151"/>
                  </a:lnTo>
                  <a:lnTo>
                    <a:pt x="701" y="164"/>
                  </a:lnTo>
                  <a:lnTo>
                    <a:pt x="710" y="201"/>
                  </a:lnTo>
                  <a:lnTo>
                    <a:pt x="710" y="236"/>
                  </a:lnTo>
                  <a:lnTo>
                    <a:pt x="704" y="268"/>
                  </a:lnTo>
                  <a:lnTo>
                    <a:pt x="697" y="292"/>
                  </a:lnTo>
                  <a:lnTo>
                    <a:pt x="691" y="303"/>
                  </a:lnTo>
                  <a:lnTo>
                    <a:pt x="684" y="315"/>
                  </a:lnTo>
                  <a:lnTo>
                    <a:pt x="675" y="327"/>
                  </a:lnTo>
                  <a:lnTo>
                    <a:pt x="665" y="339"/>
                  </a:lnTo>
                  <a:lnTo>
                    <a:pt x="653" y="352"/>
                  </a:lnTo>
                  <a:lnTo>
                    <a:pt x="642" y="364"/>
                  </a:lnTo>
                  <a:lnTo>
                    <a:pt x="631" y="378"/>
                  </a:lnTo>
                  <a:lnTo>
                    <a:pt x="621" y="393"/>
                  </a:lnTo>
                  <a:lnTo>
                    <a:pt x="616" y="404"/>
                  </a:lnTo>
                  <a:lnTo>
                    <a:pt x="615" y="414"/>
                  </a:lnTo>
                  <a:lnTo>
                    <a:pt x="615" y="422"/>
                  </a:lnTo>
                  <a:lnTo>
                    <a:pt x="619" y="424"/>
                  </a:lnTo>
                  <a:lnTo>
                    <a:pt x="627" y="420"/>
                  </a:lnTo>
                  <a:lnTo>
                    <a:pt x="633" y="413"/>
                  </a:lnTo>
                  <a:lnTo>
                    <a:pt x="637" y="404"/>
                  </a:lnTo>
                  <a:lnTo>
                    <a:pt x="641" y="395"/>
                  </a:lnTo>
                  <a:lnTo>
                    <a:pt x="646" y="382"/>
                  </a:lnTo>
                  <a:lnTo>
                    <a:pt x="652" y="369"/>
                  </a:lnTo>
                  <a:lnTo>
                    <a:pt x="659" y="357"/>
                  </a:lnTo>
                  <a:lnTo>
                    <a:pt x="667" y="347"/>
                  </a:lnTo>
                  <a:lnTo>
                    <a:pt x="686" y="326"/>
                  </a:lnTo>
                  <a:lnTo>
                    <a:pt x="705" y="310"/>
                  </a:lnTo>
                  <a:lnTo>
                    <a:pt x="727" y="296"/>
                  </a:lnTo>
                  <a:lnTo>
                    <a:pt x="749" y="287"/>
                  </a:lnTo>
                  <a:lnTo>
                    <a:pt x="772" y="280"/>
                  </a:lnTo>
                  <a:lnTo>
                    <a:pt x="794" y="277"/>
                  </a:lnTo>
                  <a:lnTo>
                    <a:pt x="815" y="276"/>
                  </a:lnTo>
                  <a:lnTo>
                    <a:pt x="834" y="278"/>
                  </a:lnTo>
                  <a:lnTo>
                    <a:pt x="841" y="280"/>
                  </a:lnTo>
                  <a:lnTo>
                    <a:pt x="847" y="281"/>
                  </a:lnTo>
                  <a:lnTo>
                    <a:pt x="852" y="284"/>
                  </a:lnTo>
                  <a:lnTo>
                    <a:pt x="858" y="286"/>
                  </a:lnTo>
                  <a:lnTo>
                    <a:pt x="870" y="292"/>
                  </a:lnTo>
                  <a:lnTo>
                    <a:pt x="880" y="298"/>
                  </a:lnTo>
                  <a:lnTo>
                    <a:pt x="892" y="304"/>
                  </a:lnTo>
                  <a:lnTo>
                    <a:pt x="902" y="311"/>
                  </a:lnTo>
                  <a:lnTo>
                    <a:pt x="914" y="319"/>
                  </a:lnTo>
                  <a:lnTo>
                    <a:pt x="926" y="327"/>
                  </a:lnTo>
                  <a:lnTo>
                    <a:pt x="941" y="336"/>
                  </a:lnTo>
                  <a:lnTo>
                    <a:pt x="957" y="345"/>
                  </a:lnTo>
                  <a:lnTo>
                    <a:pt x="948" y="346"/>
                  </a:lnTo>
                  <a:lnTo>
                    <a:pt x="937" y="348"/>
                  </a:lnTo>
                  <a:lnTo>
                    <a:pt x="924" y="351"/>
                  </a:lnTo>
                  <a:lnTo>
                    <a:pt x="910" y="354"/>
                  </a:lnTo>
                  <a:lnTo>
                    <a:pt x="897" y="359"/>
                  </a:lnTo>
                  <a:lnTo>
                    <a:pt x="885" y="364"/>
                  </a:lnTo>
                  <a:lnTo>
                    <a:pt x="874" y="372"/>
                  </a:lnTo>
                  <a:lnTo>
                    <a:pt x="866" y="383"/>
                  </a:lnTo>
                  <a:lnTo>
                    <a:pt x="855" y="399"/>
                  </a:lnTo>
                  <a:lnTo>
                    <a:pt x="840" y="416"/>
                  </a:lnTo>
                  <a:lnTo>
                    <a:pt x="823" y="432"/>
                  </a:lnTo>
                  <a:lnTo>
                    <a:pt x="802" y="447"/>
                  </a:lnTo>
                  <a:lnTo>
                    <a:pt x="780" y="460"/>
                  </a:lnTo>
                  <a:lnTo>
                    <a:pt x="757" y="467"/>
                  </a:lnTo>
                  <a:lnTo>
                    <a:pt x="733" y="469"/>
                  </a:lnTo>
                  <a:lnTo>
                    <a:pt x="710" y="463"/>
                  </a:lnTo>
                  <a:lnTo>
                    <a:pt x="705" y="460"/>
                  </a:lnTo>
                  <a:lnTo>
                    <a:pt x="701" y="458"/>
                  </a:lnTo>
                  <a:lnTo>
                    <a:pt x="695" y="455"/>
                  </a:lnTo>
                  <a:lnTo>
                    <a:pt x="689" y="454"/>
                  </a:lnTo>
                  <a:lnTo>
                    <a:pt x="683" y="454"/>
                  </a:lnTo>
                  <a:lnTo>
                    <a:pt x="679" y="455"/>
                  </a:lnTo>
                  <a:lnTo>
                    <a:pt x="674" y="458"/>
                  </a:lnTo>
                  <a:lnTo>
                    <a:pt x="671" y="460"/>
                  </a:lnTo>
                  <a:lnTo>
                    <a:pt x="666" y="463"/>
                  </a:lnTo>
                  <a:lnTo>
                    <a:pt x="661" y="463"/>
                  </a:lnTo>
                  <a:lnTo>
                    <a:pt x="656" y="461"/>
                  </a:lnTo>
                  <a:lnTo>
                    <a:pt x="651" y="460"/>
                  </a:lnTo>
                  <a:lnTo>
                    <a:pt x="660" y="454"/>
                  </a:lnTo>
                  <a:lnTo>
                    <a:pt x="668" y="445"/>
                  </a:lnTo>
                  <a:lnTo>
                    <a:pt x="675" y="436"/>
                  </a:lnTo>
                  <a:lnTo>
                    <a:pt x="677" y="425"/>
                  </a:lnTo>
                  <a:lnTo>
                    <a:pt x="677" y="423"/>
                  </a:lnTo>
                  <a:lnTo>
                    <a:pt x="677" y="421"/>
                  </a:lnTo>
                  <a:lnTo>
                    <a:pt x="676" y="420"/>
                  </a:lnTo>
                  <a:lnTo>
                    <a:pt x="675" y="417"/>
                  </a:lnTo>
                  <a:lnTo>
                    <a:pt x="674" y="415"/>
                  </a:lnTo>
                  <a:lnTo>
                    <a:pt x="672" y="414"/>
                  </a:lnTo>
                  <a:lnTo>
                    <a:pt x="671" y="413"/>
                  </a:lnTo>
                  <a:lnTo>
                    <a:pt x="668" y="412"/>
                  </a:lnTo>
                  <a:lnTo>
                    <a:pt x="660" y="409"/>
                  </a:lnTo>
                  <a:lnTo>
                    <a:pt x="651" y="409"/>
                  </a:lnTo>
                  <a:lnTo>
                    <a:pt x="643" y="413"/>
                  </a:lnTo>
                  <a:lnTo>
                    <a:pt x="636" y="417"/>
                  </a:lnTo>
                  <a:lnTo>
                    <a:pt x="631" y="425"/>
                  </a:lnTo>
                  <a:lnTo>
                    <a:pt x="630" y="436"/>
                  </a:lnTo>
                  <a:lnTo>
                    <a:pt x="630" y="445"/>
                  </a:lnTo>
                  <a:lnTo>
                    <a:pt x="634" y="452"/>
                  </a:lnTo>
                  <a:lnTo>
                    <a:pt x="636" y="458"/>
                  </a:lnTo>
                  <a:lnTo>
                    <a:pt x="635" y="461"/>
                  </a:lnTo>
                  <a:lnTo>
                    <a:pt x="633" y="462"/>
                  </a:lnTo>
                  <a:lnTo>
                    <a:pt x="629" y="463"/>
                  </a:lnTo>
                  <a:lnTo>
                    <a:pt x="627" y="462"/>
                  </a:lnTo>
                  <a:lnTo>
                    <a:pt x="626" y="459"/>
                  </a:lnTo>
                  <a:lnTo>
                    <a:pt x="625" y="453"/>
                  </a:lnTo>
                  <a:lnTo>
                    <a:pt x="625" y="447"/>
                  </a:lnTo>
                  <a:lnTo>
                    <a:pt x="622" y="440"/>
                  </a:lnTo>
                  <a:lnTo>
                    <a:pt x="618" y="433"/>
                  </a:lnTo>
                  <a:lnTo>
                    <a:pt x="608" y="431"/>
                  </a:lnTo>
                  <a:lnTo>
                    <a:pt x="593" y="437"/>
                  </a:lnTo>
                  <a:lnTo>
                    <a:pt x="589" y="431"/>
                  </a:lnTo>
                  <a:lnTo>
                    <a:pt x="583" y="427"/>
                  </a:lnTo>
                  <a:lnTo>
                    <a:pt x="576" y="423"/>
                  </a:lnTo>
                  <a:lnTo>
                    <a:pt x="568" y="422"/>
                  </a:lnTo>
                  <a:lnTo>
                    <a:pt x="560" y="423"/>
                  </a:lnTo>
                  <a:lnTo>
                    <a:pt x="552" y="427"/>
                  </a:lnTo>
                  <a:lnTo>
                    <a:pt x="545" y="432"/>
                  </a:lnTo>
                  <a:lnTo>
                    <a:pt x="538" y="443"/>
                  </a:lnTo>
                  <a:lnTo>
                    <a:pt x="534" y="444"/>
                  </a:lnTo>
                  <a:lnTo>
                    <a:pt x="527" y="446"/>
                  </a:lnTo>
                  <a:lnTo>
                    <a:pt x="520" y="447"/>
                  </a:lnTo>
                  <a:lnTo>
                    <a:pt x="513" y="448"/>
                  </a:lnTo>
                  <a:lnTo>
                    <a:pt x="505" y="450"/>
                  </a:lnTo>
                  <a:lnTo>
                    <a:pt x="497" y="451"/>
                  </a:lnTo>
                  <a:lnTo>
                    <a:pt x="488" y="452"/>
                  </a:lnTo>
                  <a:lnTo>
                    <a:pt x="479" y="452"/>
                  </a:lnTo>
                  <a:lnTo>
                    <a:pt x="471" y="454"/>
                  </a:lnTo>
                  <a:lnTo>
                    <a:pt x="464" y="458"/>
                  </a:lnTo>
                  <a:lnTo>
                    <a:pt x="459" y="465"/>
                  </a:lnTo>
                  <a:lnTo>
                    <a:pt x="453" y="474"/>
                  </a:lnTo>
                  <a:lnTo>
                    <a:pt x="446" y="485"/>
                  </a:lnTo>
                  <a:lnTo>
                    <a:pt x="440" y="499"/>
                  </a:lnTo>
                  <a:lnTo>
                    <a:pt x="432" y="514"/>
                  </a:lnTo>
                  <a:lnTo>
                    <a:pt x="424" y="531"/>
                  </a:lnTo>
                  <a:lnTo>
                    <a:pt x="414" y="551"/>
                  </a:lnTo>
                  <a:lnTo>
                    <a:pt x="401" y="567"/>
                  </a:lnTo>
                  <a:lnTo>
                    <a:pt x="389" y="581"/>
                  </a:lnTo>
                  <a:lnTo>
                    <a:pt x="375" y="591"/>
                  </a:lnTo>
                  <a:lnTo>
                    <a:pt x="360" y="601"/>
                  </a:lnTo>
                  <a:lnTo>
                    <a:pt x="345" y="607"/>
                  </a:lnTo>
                  <a:lnTo>
                    <a:pt x="331" y="612"/>
                  </a:lnTo>
                  <a:lnTo>
                    <a:pt x="316" y="616"/>
                  </a:lnTo>
                  <a:lnTo>
                    <a:pt x="302" y="618"/>
                  </a:lnTo>
                  <a:lnTo>
                    <a:pt x="288" y="619"/>
                  </a:lnTo>
                  <a:lnTo>
                    <a:pt x="277" y="620"/>
                  </a:lnTo>
                  <a:lnTo>
                    <a:pt x="265" y="619"/>
                  </a:lnTo>
                  <a:lnTo>
                    <a:pt x="255" y="619"/>
                  </a:lnTo>
                  <a:lnTo>
                    <a:pt x="247" y="618"/>
                  </a:lnTo>
                  <a:lnTo>
                    <a:pt x="241" y="617"/>
                  </a:lnTo>
                  <a:lnTo>
                    <a:pt x="237" y="617"/>
                  </a:lnTo>
                  <a:lnTo>
                    <a:pt x="228" y="616"/>
                  </a:lnTo>
                  <a:lnTo>
                    <a:pt x="218" y="613"/>
                  </a:lnTo>
                  <a:lnTo>
                    <a:pt x="205" y="610"/>
                  </a:lnTo>
                  <a:lnTo>
                    <a:pt x="190" y="605"/>
                  </a:lnTo>
                  <a:lnTo>
                    <a:pt x="176" y="599"/>
                  </a:lnTo>
                  <a:lnTo>
                    <a:pt x="159" y="594"/>
                  </a:lnTo>
                  <a:lnTo>
                    <a:pt x="146" y="586"/>
                  </a:lnTo>
                  <a:lnTo>
                    <a:pt x="132" y="578"/>
                  </a:lnTo>
                  <a:lnTo>
                    <a:pt x="118" y="569"/>
                  </a:lnTo>
                  <a:lnTo>
                    <a:pt x="104" y="563"/>
                  </a:lnTo>
                  <a:lnTo>
                    <a:pt x="89" y="558"/>
                  </a:lnTo>
                  <a:lnTo>
                    <a:pt x="73" y="553"/>
                  </a:lnTo>
                  <a:lnTo>
                    <a:pt x="58" y="551"/>
                  </a:lnTo>
                  <a:lnTo>
                    <a:pt x="43" y="549"/>
                  </a:lnTo>
                  <a:lnTo>
                    <a:pt x="28" y="548"/>
                  </a:lnTo>
                  <a:lnTo>
                    <a:pt x="15" y="548"/>
                  </a:lnTo>
                  <a:lnTo>
                    <a:pt x="0" y="545"/>
                  </a:lnTo>
                  <a:lnTo>
                    <a:pt x="2" y="539"/>
                  </a:lnTo>
                  <a:lnTo>
                    <a:pt x="9" y="534"/>
                  </a:lnTo>
                  <a:lnTo>
                    <a:pt x="15" y="528"/>
                  </a:lnTo>
                  <a:lnTo>
                    <a:pt x="32" y="511"/>
                  </a:lnTo>
                  <a:lnTo>
                    <a:pt x="51" y="490"/>
                  </a:lnTo>
                  <a:lnTo>
                    <a:pt x="73" y="466"/>
                  </a:lnTo>
                  <a:lnTo>
                    <a:pt x="96" y="443"/>
                  </a:lnTo>
                  <a:lnTo>
                    <a:pt x="120" y="421"/>
                  </a:lnTo>
                  <a:lnTo>
                    <a:pt x="146" y="401"/>
                  </a:lnTo>
                  <a:lnTo>
                    <a:pt x="169" y="387"/>
                  </a:lnTo>
                  <a:lnTo>
                    <a:pt x="189" y="380"/>
                  </a:lnTo>
                  <a:lnTo>
                    <a:pt x="202" y="378"/>
                  </a:lnTo>
                  <a:lnTo>
                    <a:pt x="219" y="375"/>
                  </a:lnTo>
                  <a:lnTo>
                    <a:pt x="238" y="370"/>
                  </a:lnTo>
                  <a:lnTo>
                    <a:pt x="258" y="365"/>
                  </a:lnTo>
                  <a:lnTo>
                    <a:pt x="279" y="362"/>
                  </a:lnTo>
                  <a:lnTo>
                    <a:pt x="300" y="360"/>
                  </a:lnTo>
                  <a:lnTo>
                    <a:pt x="319" y="359"/>
                  </a:lnTo>
                  <a:lnTo>
                    <a:pt x="336" y="359"/>
                  </a:lnTo>
                  <a:lnTo>
                    <a:pt x="352" y="361"/>
                  </a:lnTo>
                  <a:lnTo>
                    <a:pt x="369" y="367"/>
                  </a:lnTo>
                  <a:lnTo>
                    <a:pt x="387" y="374"/>
                  </a:lnTo>
                  <a:lnTo>
                    <a:pt x="406" y="382"/>
                  </a:lnTo>
                  <a:lnTo>
                    <a:pt x="422" y="390"/>
                  </a:lnTo>
                  <a:lnTo>
                    <a:pt x="436" y="398"/>
                  </a:lnTo>
                  <a:lnTo>
                    <a:pt x="447" y="404"/>
                  </a:lnTo>
                  <a:lnTo>
                    <a:pt x="453" y="408"/>
                  </a:lnTo>
                  <a:lnTo>
                    <a:pt x="460" y="414"/>
                  </a:lnTo>
                  <a:lnTo>
                    <a:pt x="466" y="420"/>
                  </a:lnTo>
                  <a:lnTo>
                    <a:pt x="473" y="425"/>
                  </a:lnTo>
                  <a:lnTo>
                    <a:pt x="479" y="430"/>
                  </a:lnTo>
                  <a:lnTo>
                    <a:pt x="484" y="432"/>
                  </a:lnTo>
                  <a:lnTo>
                    <a:pt x="491" y="433"/>
                  </a:lnTo>
                  <a:lnTo>
                    <a:pt x="499" y="433"/>
                  </a:lnTo>
                  <a:lnTo>
                    <a:pt x="507" y="433"/>
                  </a:lnTo>
                  <a:lnTo>
                    <a:pt x="515" y="432"/>
                  </a:lnTo>
                  <a:lnTo>
                    <a:pt x="523" y="431"/>
                  </a:lnTo>
                  <a:lnTo>
                    <a:pt x="529" y="430"/>
                  </a:lnTo>
                  <a:lnTo>
                    <a:pt x="535" y="428"/>
                  </a:lnTo>
                  <a:lnTo>
                    <a:pt x="542" y="423"/>
                  </a:lnTo>
                  <a:lnTo>
                    <a:pt x="544" y="420"/>
                  </a:lnTo>
                  <a:lnTo>
                    <a:pt x="543" y="416"/>
                  </a:lnTo>
                  <a:lnTo>
                    <a:pt x="538" y="412"/>
                  </a:lnTo>
                  <a:lnTo>
                    <a:pt x="534" y="409"/>
                  </a:lnTo>
                  <a:lnTo>
                    <a:pt x="528" y="408"/>
                  </a:lnTo>
                  <a:lnTo>
                    <a:pt x="520" y="408"/>
                  </a:lnTo>
                  <a:lnTo>
                    <a:pt x="512" y="408"/>
                  </a:lnTo>
                  <a:lnTo>
                    <a:pt x="502" y="408"/>
                  </a:lnTo>
                  <a:lnTo>
                    <a:pt x="492" y="408"/>
                  </a:lnTo>
                  <a:lnTo>
                    <a:pt x="483" y="409"/>
                  </a:lnTo>
                  <a:lnTo>
                    <a:pt x="474" y="409"/>
                  </a:lnTo>
                  <a:lnTo>
                    <a:pt x="464" y="409"/>
                  </a:lnTo>
                  <a:lnTo>
                    <a:pt x="455" y="409"/>
                  </a:lnTo>
                  <a:lnTo>
                    <a:pt x="445" y="407"/>
                  </a:lnTo>
                  <a:lnTo>
                    <a:pt x="433" y="404"/>
                  </a:lnTo>
                  <a:lnTo>
                    <a:pt x="418" y="398"/>
                  </a:lnTo>
                  <a:lnTo>
                    <a:pt x="402" y="389"/>
                  </a:lnTo>
                  <a:lnTo>
                    <a:pt x="383" y="378"/>
                  </a:lnTo>
                  <a:lnTo>
                    <a:pt x="359" y="363"/>
                  </a:lnTo>
                  <a:lnTo>
                    <a:pt x="340" y="349"/>
                  </a:lnTo>
                  <a:lnTo>
                    <a:pt x="324" y="331"/>
                  </a:lnTo>
                  <a:lnTo>
                    <a:pt x="310" y="310"/>
                  </a:lnTo>
                  <a:lnTo>
                    <a:pt x="299" y="286"/>
                  </a:lnTo>
                  <a:lnTo>
                    <a:pt x="289" y="261"/>
                  </a:lnTo>
                  <a:lnTo>
                    <a:pt x="283" y="233"/>
                  </a:lnTo>
                  <a:lnTo>
                    <a:pt x="278" y="205"/>
                  </a:lnTo>
                  <a:lnTo>
                    <a:pt x="276" y="178"/>
                  </a:lnTo>
                  <a:lnTo>
                    <a:pt x="276" y="159"/>
                  </a:lnTo>
                  <a:lnTo>
                    <a:pt x="278" y="142"/>
                  </a:lnTo>
                  <a:lnTo>
                    <a:pt x="280" y="125"/>
                  </a:lnTo>
                  <a:lnTo>
                    <a:pt x="284" y="109"/>
                  </a:lnTo>
                  <a:lnTo>
                    <a:pt x="293" y="122"/>
                  </a:lnTo>
                  <a:lnTo>
                    <a:pt x="308" y="135"/>
                  </a:lnTo>
                  <a:lnTo>
                    <a:pt x="326" y="148"/>
                  </a:lnTo>
                  <a:lnTo>
                    <a:pt x="347" y="159"/>
                  </a:lnTo>
                  <a:lnTo>
                    <a:pt x="369" y="170"/>
                  </a:lnTo>
                  <a:lnTo>
                    <a:pt x="392" y="178"/>
                  </a:lnTo>
                  <a:lnTo>
                    <a:pt x="413" y="185"/>
                  </a:lnTo>
                  <a:lnTo>
                    <a:pt x="431" y="190"/>
                  </a:lnTo>
                  <a:lnTo>
                    <a:pt x="443" y="194"/>
                  </a:lnTo>
                  <a:lnTo>
                    <a:pt x="455" y="197"/>
                  </a:lnTo>
                  <a:lnTo>
                    <a:pt x="469" y="203"/>
                  </a:lnTo>
                  <a:lnTo>
                    <a:pt x="483" y="210"/>
                  </a:lnTo>
                  <a:lnTo>
                    <a:pt x="497" y="219"/>
                  </a:lnTo>
                  <a:lnTo>
                    <a:pt x="508" y="231"/>
                  </a:lnTo>
                  <a:lnTo>
                    <a:pt x="517" y="245"/>
                  </a:lnTo>
                  <a:lnTo>
                    <a:pt x="523" y="263"/>
                  </a:lnTo>
                  <a:lnTo>
                    <a:pt x="531" y="288"/>
                  </a:lnTo>
                  <a:lnTo>
                    <a:pt x="539" y="308"/>
                  </a:lnTo>
                  <a:lnTo>
                    <a:pt x="544" y="330"/>
                  </a:lnTo>
                  <a:lnTo>
                    <a:pt x="540" y="360"/>
                  </a:lnTo>
                  <a:lnTo>
                    <a:pt x="540" y="369"/>
                  </a:lnTo>
                  <a:lnTo>
                    <a:pt x="543" y="378"/>
                  </a:lnTo>
                  <a:lnTo>
                    <a:pt x="549" y="386"/>
                  </a:lnTo>
                  <a:lnTo>
                    <a:pt x="555" y="394"/>
                  </a:lnTo>
                  <a:lnTo>
                    <a:pt x="562" y="401"/>
                  </a:lnTo>
                  <a:lnTo>
                    <a:pt x="570" y="408"/>
                  </a:lnTo>
                  <a:lnTo>
                    <a:pt x="577" y="413"/>
                  </a:lnTo>
                  <a:lnTo>
                    <a:pt x="583" y="416"/>
                  </a:lnTo>
                  <a:lnTo>
                    <a:pt x="591" y="421"/>
                  </a:lnTo>
                  <a:lnTo>
                    <a:pt x="599" y="424"/>
                  </a:lnTo>
                  <a:lnTo>
                    <a:pt x="604" y="423"/>
                  </a:lnTo>
                  <a:lnTo>
                    <a:pt x="605" y="420"/>
                  </a:lnTo>
                  <a:lnTo>
                    <a:pt x="605" y="413"/>
                  </a:lnTo>
                  <a:lnTo>
                    <a:pt x="605" y="406"/>
                  </a:lnTo>
                  <a:lnTo>
                    <a:pt x="604" y="398"/>
                  </a:lnTo>
                  <a:lnTo>
                    <a:pt x="600" y="390"/>
                  </a:lnTo>
                  <a:lnTo>
                    <a:pt x="596" y="384"/>
                  </a:lnTo>
                  <a:lnTo>
                    <a:pt x="588" y="375"/>
                  </a:lnTo>
                  <a:lnTo>
                    <a:pt x="577" y="362"/>
                  </a:lnTo>
                  <a:lnTo>
                    <a:pt x="565" y="347"/>
                  </a:lnTo>
                  <a:lnTo>
                    <a:pt x="551" y="329"/>
                  </a:lnTo>
                  <a:lnTo>
                    <a:pt x="538" y="308"/>
                  </a:lnTo>
                  <a:lnTo>
                    <a:pt x="528" y="285"/>
                  </a:lnTo>
                  <a:lnTo>
                    <a:pt x="521" y="259"/>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2" name="Freeform 665">
              <a:extLst>
                <a:ext uri="{FF2B5EF4-FFF2-40B4-BE49-F238E27FC236}">
                  <a16:creationId xmlns:a16="http://schemas.microsoft.com/office/drawing/2014/main" id="{D2DC4B29-B958-4270-BE7C-90D0EC417613}"/>
                </a:ext>
              </a:extLst>
            </p:cNvPr>
            <p:cNvSpPr>
              <a:spLocks/>
            </p:cNvSpPr>
            <p:nvPr/>
          </p:nvSpPr>
          <p:spPr bwMode="auto">
            <a:xfrm>
              <a:off x="2734" y="1110"/>
              <a:ext cx="123" cy="153"/>
            </a:xfrm>
            <a:custGeom>
              <a:avLst/>
              <a:gdLst>
                <a:gd name="T0" fmla="*/ 1 w 248"/>
                <a:gd name="T1" fmla="*/ 1 h 305"/>
                <a:gd name="T2" fmla="*/ 0 w 248"/>
                <a:gd name="T3" fmla="*/ 1 h 305"/>
                <a:gd name="T4" fmla="*/ 0 w 248"/>
                <a:gd name="T5" fmla="*/ 1 h 305"/>
                <a:gd name="T6" fmla="*/ 0 w 248"/>
                <a:gd name="T7" fmla="*/ 1 h 305"/>
                <a:gd name="T8" fmla="*/ 0 w 248"/>
                <a:gd name="T9" fmla="*/ 1 h 305"/>
                <a:gd name="T10" fmla="*/ 0 w 248"/>
                <a:gd name="T11" fmla="*/ 1 h 305"/>
                <a:gd name="T12" fmla="*/ 0 w 248"/>
                <a:gd name="T13" fmla="*/ 1 h 305"/>
                <a:gd name="T14" fmla="*/ 0 w 248"/>
                <a:gd name="T15" fmla="*/ 1 h 305"/>
                <a:gd name="T16" fmla="*/ 0 w 248"/>
                <a:gd name="T17" fmla="*/ 1 h 305"/>
                <a:gd name="T18" fmla="*/ 0 w 248"/>
                <a:gd name="T19" fmla="*/ 1 h 305"/>
                <a:gd name="T20" fmla="*/ 0 w 248"/>
                <a:gd name="T21" fmla="*/ 1 h 305"/>
                <a:gd name="T22" fmla="*/ 0 w 248"/>
                <a:gd name="T23" fmla="*/ 1 h 305"/>
                <a:gd name="T24" fmla="*/ 0 w 248"/>
                <a:gd name="T25" fmla="*/ 1 h 305"/>
                <a:gd name="T26" fmla="*/ 0 w 248"/>
                <a:gd name="T27" fmla="*/ 1 h 305"/>
                <a:gd name="T28" fmla="*/ 0 w 248"/>
                <a:gd name="T29" fmla="*/ 1 h 305"/>
                <a:gd name="T30" fmla="*/ 0 w 248"/>
                <a:gd name="T31" fmla="*/ 2 h 305"/>
                <a:gd name="T32" fmla="*/ 0 w 248"/>
                <a:gd name="T33" fmla="*/ 2 h 305"/>
                <a:gd name="T34" fmla="*/ 0 w 248"/>
                <a:gd name="T35" fmla="*/ 2 h 305"/>
                <a:gd name="T36" fmla="*/ 0 w 248"/>
                <a:gd name="T37" fmla="*/ 2 h 305"/>
                <a:gd name="T38" fmla="*/ 0 w 248"/>
                <a:gd name="T39" fmla="*/ 3 h 305"/>
                <a:gd name="T40" fmla="*/ 0 w 248"/>
                <a:gd name="T41" fmla="*/ 4 h 305"/>
                <a:gd name="T42" fmla="*/ 1 w 248"/>
                <a:gd name="T43" fmla="*/ 4 h 305"/>
                <a:gd name="T44" fmla="*/ 2 w 248"/>
                <a:gd name="T45" fmla="*/ 5 h 305"/>
                <a:gd name="T46" fmla="*/ 2 w 248"/>
                <a:gd name="T47" fmla="*/ 5 h 305"/>
                <a:gd name="T48" fmla="*/ 3 w 248"/>
                <a:gd name="T49" fmla="*/ 5 h 305"/>
                <a:gd name="T50" fmla="*/ 3 w 248"/>
                <a:gd name="T51" fmla="*/ 5 h 305"/>
                <a:gd name="T52" fmla="*/ 3 w 248"/>
                <a:gd name="T53" fmla="*/ 5 h 305"/>
                <a:gd name="T54" fmla="*/ 3 w 248"/>
                <a:gd name="T55" fmla="*/ 4 h 305"/>
                <a:gd name="T56" fmla="*/ 3 w 248"/>
                <a:gd name="T57" fmla="*/ 4 h 305"/>
                <a:gd name="T58" fmla="*/ 3 w 248"/>
                <a:gd name="T59" fmla="*/ 3 h 305"/>
                <a:gd name="T60" fmla="*/ 3 w 248"/>
                <a:gd name="T61" fmla="*/ 3 h 305"/>
                <a:gd name="T62" fmla="*/ 3 w 248"/>
                <a:gd name="T63" fmla="*/ 2 h 305"/>
                <a:gd name="T64" fmla="*/ 2 w 248"/>
                <a:gd name="T65" fmla="*/ 1 h 305"/>
                <a:gd name="T66" fmla="*/ 1 w 248"/>
                <a:gd name="T67" fmla="*/ 1 h 3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48" h="305">
                  <a:moveTo>
                    <a:pt x="68" y="0"/>
                  </a:moveTo>
                  <a:lnTo>
                    <a:pt x="67" y="10"/>
                  </a:lnTo>
                  <a:lnTo>
                    <a:pt x="63" y="18"/>
                  </a:lnTo>
                  <a:lnTo>
                    <a:pt x="56" y="24"/>
                  </a:lnTo>
                  <a:lnTo>
                    <a:pt x="48" y="27"/>
                  </a:lnTo>
                  <a:lnTo>
                    <a:pt x="38" y="27"/>
                  </a:lnTo>
                  <a:lnTo>
                    <a:pt x="31" y="25"/>
                  </a:lnTo>
                  <a:lnTo>
                    <a:pt x="28" y="20"/>
                  </a:lnTo>
                  <a:lnTo>
                    <a:pt x="26" y="17"/>
                  </a:lnTo>
                  <a:lnTo>
                    <a:pt x="25" y="15"/>
                  </a:lnTo>
                  <a:lnTo>
                    <a:pt x="21" y="12"/>
                  </a:lnTo>
                  <a:lnTo>
                    <a:pt x="17" y="11"/>
                  </a:lnTo>
                  <a:lnTo>
                    <a:pt x="10" y="10"/>
                  </a:lnTo>
                  <a:lnTo>
                    <a:pt x="4" y="8"/>
                  </a:lnTo>
                  <a:lnTo>
                    <a:pt x="0" y="7"/>
                  </a:lnTo>
                  <a:lnTo>
                    <a:pt x="0" y="8"/>
                  </a:lnTo>
                  <a:lnTo>
                    <a:pt x="2" y="12"/>
                  </a:lnTo>
                  <a:lnTo>
                    <a:pt x="5" y="17"/>
                  </a:lnTo>
                  <a:lnTo>
                    <a:pt x="8" y="22"/>
                  </a:lnTo>
                  <a:lnTo>
                    <a:pt x="13" y="27"/>
                  </a:lnTo>
                  <a:lnTo>
                    <a:pt x="18" y="32"/>
                  </a:lnTo>
                  <a:lnTo>
                    <a:pt x="22" y="30"/>
                  </a:lnTo>
                  <a:lnTo>
                    <a:pt x="29" y="30"/>
                  </a:lnTo>
                  <a:lnTo>
                    <a:pt x="35" y="30"/>
                  </a:lnTo>
                  <a:lnTo>
                    <a:pt x="40" y="34"/>
                  </a:lnTo>
                  <a:lnTo>
                    <a:pt x="44" y="42"/>
                  </a:lnTo>
                  <a:lnTo>
                    <a:pt x="46" y="49"/>
                  </a:lnTo>
                  <a:lnTo>
                    <a:pt x="46" y="55"/>
                  </a:lnTo>
                  <a:lnTo>
                    <a:pt x="45" y="61"/>
                  </a:lnTo>
                  <a:lnTo>
                    <a:pt x="43" y="64"/>
                  </a:lnTo>
                  <a:lnTo>
                    <a:pt x="42" y="67"/>
                  </a:lnTo>
                  <a:lnTo>
                    <a:pt x="40" y="70"/>
                  </a:lnTo>
                  <a:lnTo>
                    <a:pt x="37" y="72"/>
                  </a:lnTo>
                  <a:lnTo>
                    <a:pt x="31" y="76"/>
                  </a:lnTo>
                  <a:lnTo>
                    <a:pt x="25" y="78"/>
                  </a:lnTo>
                  <a:lnTo>
                    <a:pt x="19" y="79"/>
                  </a:lnTo>
                  <a:lnTo>
                    <a:pt x="13" y="79"/>
                  </a:lnTo>
                  <a:lnTo>
                    <a:pt x="4" y="107"/>
                  </a:lnTo>
                  <a:lnTo>
                    <a:pt x="2" y="135"/>
                  </a:lnTo>
                  <a:lnTo>
                    <a:pt x="6" y="161"/>
                  </a:lnTo>
                  <a:lnTo>
                    <a:pt x="19" y="186"/>
                  </a:lnTo>
                  <a:lnTo>
                    <a:pt x="37" y="209"/>
                  </a:lnTo>
                  <a:lnTo>
                    <a:pt x="64" y="231"/>
                  </a:lnTo>
                  <a:lnTo>
                    <a:pt x="97" y="249"/>
                  </a:lnTo>
                  <a:lnTo>
                    <a:pt x="139" y="262"/>
                  </a:lnTo>
                  <a:lnTo>
                    <a:pt x="155" y="267"/>
                  </a:lnTo>
                  <a:lnTo>
                    <a:pt x="171" y="273"/>
                  </a:lnTo>
                  <a:lnTo>
                    <a:pt x="188" y="279"/>
                  </a:lnTo>
                  <a:lnTo>
                    <a:pt x="203" y="284"/>
                  </a:lnTo>
                  <a:lnTo>
                    <a:pt x="218" y="291"/>
                  </a:lnTo>
                  <a:lnTo>
                    <a:pt x="230" y="297"/>
                  </a:lnTo>
                  <a:lnTo>
                    <a:pt x="240" y="302"/>
                  </a:lnTo>
                  <a:lnTo>
                    <a:pt x="248" y="305"/>
                  </a:lnTo>
                  <a:lnTo>
                    <a:pt x="240" y="290"/>
                  </a:lnTo>
                  <a:lnTo>
                    <a:pt x="233" y="273"/>
                  </a:lnTo>
                  <a:lnTo>
                    <a:pt x="226" y="254"/>
                  </a:lnTo>
                  <a:lnTo>
                    <a:pt x="221" y="235"/>
                  </a:lnTo>
                  <a:lnTo>
                    <a:pt x="218" y="215"/>
                  </a:lnTo>
                  <a:lnTo>
                    <a:pt x="215" y="196"/>
                  </a:lnTo>
                  <a:lnTo>
                    <a:pt x="212" y="176"/>
                  </a:lnTo>
                  <a:lnTo>
                    <a:pt x="210" y="160"/>
                  </a:lnTo>
                  <a:lnTo>
                    <a:pt x="208" y="141"/>
                  </a:lnTo>
                  <a:lnTo>
                    <a:pt x="202" y="120"/>
                  </a:lnTo>
                  <a:lnTo>
                    <a:pt x="194" y="94"/>
                  </a:lnTo>
                  <a:lnTo>
                    <a:pt x="181" y="69"/>
                  </a:lnTo>
                  <a:lnTo>
                    <a:pt x="163" y="46"/>
                  </a:lnTo>
                  <a:lnTo>
                    <a:pt x="139" y="25"/>
                  </a:lnTo>
                  <a:lnTo>
                    <a:pt x="107" y="9"/>
                  </a:lnTo>
                  <a:lnTo>
                    <a:pt x="68" y="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3" name="Freeform 666">
              <a:extLst>
                <a:ext uri="{FF2B5EF4-FFF2-40B4-BE49-F238E27FC236}">
                  <a16:creationId xmlns:a16="http://schemas.microsoft.com/office/drawing/2014/main" id="{4578DDAF-8BDC-4030-8F44-A6C96E03DCE0}"/>
                </a:ext>
              </a:extLst>
            </p:cNvPr>
            <p:cNvSpPr>
              <a:spLocks/>
            </p:cNvSpPr>
            <p:nvPr/>
          </p:nvSpPr>
          <p:spPr bwMode="auto">
            <a:xfrm>
              <a:off x="2703" y="1147"/>
              <a:ext cx="15" cy="15"/>
            </a:xfrm>
            <a:custGeom>
              <a:avLst/>
              <a:gdLst>
                <a:gd name="T0" fmla="*/ 1 w 29"/>
                <a:gd name="T1" fmla="*/ 0 h 31"/>
                <a:gd name="T2" fmla="*/ 1 w 29"/>
                <a:gd name="T3" fmla="*/ 0 h 31"/>
                <a:gd name="T4" fmla="*/ 1 w 29"/>
                <a:gd name="T5" fmla="*/ 0 h 31"/>
                <a:gd name="T6" fmla="*/ 1 w 29"/>
                <a:gd name="T7" fmla="*/ 0 h 31"/>
                <a:gd name="T8" fmla="*/ 1 w 29"/>
                <a:gd name="T9" fmla="*/ 0 h 31"/>
                <a:gd name="T10" fmla="*/ 1 w 29"/>
                <a:gd name="T11" fmla="*/ 0 h 31"/>
                <a:gd name="T12" fmla="*/ 1 w 29"/>
                <a:gd name="T13" fmla="*/ 0 h 31"/>
                <a:gd name="T14" fmla="*/ 1 w 29"/>
                <a:gd name="T15" fmla="*/ 0 h 31"/>
                <a:gd name="T16" fmla="*/ 0 w 29"/>
                <a:gd name="T17" fmla="*/ 0 h 31"/>
                <a:gd name="T18" fmla="*/ 1 w 29"/>
                <a:gd name="T19" fmla="*/ 0 h 31"/>
                <a:gd name="T20" fmla="*/ 1 w 29"/>
                <a:gd name="T21" fmla="*/ 0 h 31"/>
                <a:gd name="T22" fmla="*/ 1 w 29"/>
                <a:gd name="T23" fmla="*/ 0 h 31"/>
                <a:gd name="T24" fmla="*/ 1 w 29"/>
                <a:gd name="T25" fmla="*/ 0 h 31"/>
                <a:gd name="T26" fmla="*/ 1 w 29"/>
                <a:gd name="T27" fmla="*/ 0 h 31"/>
                <a:gd name="T28" fmla="*/ 1 w 29"/>
                <a:gd name="T29" fmla="*/ 0 h 31"/>
                <a:gd name="T30" fmla="*/ 1 w 29"/>
                <a:gd name="T31" fmla="*/ 0 h 31"/>
                <a:gd name="T32" fmla="*/ 1 w 29"/>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31">
                  <a:moveTo>
                    <a:pt x="29" y="20"/>
                  </a:moveTo>
                  <a:lnTo>
                    <a:pt x="27" y="26"/>
                  </a:lnTo>
                  <a:lnTo>
                    <a:pt x="23" y="30"/>
                  </a:lnTo>
                  <a:lnTo>
                    <a:pt x="19" y="31"/>
                  </a:lnTo>
                  <a:lnTo>
                    <a:pt x="13" y="30"/>
                  </a:lnTo>
                  <a:lnTo>
                    <a:pt x="7" y="28"/>
                  </a:lnTo>
                  <a:lnTo>
                    <a:pt x="4" y="25"/>
                  </a:lnTo>
                  <a:lnTo>
                    <a:pt x="2" y="20"/>
                  </a:lnTo>
                  <a:lnTo>
                    <a:pt x="0" y="14"/>
                  </a:lnTo>
                  <a:lnTo>
                    <a:pt x="3" y="8"/>
                  </a:lnTo>
                  <a:lnTo>
                    <a:pt x="6" y="4"/>
                  </a:lnTo>
                  <a:lnTo>
                    <a:pt x="11" y="1"/>
                  </a:lnTo>
                  <a:lnTo>
                    <a:pt x="15" y="0"/>
                  </a:lnTo>
                  <a:lnTo>
                    <a:pt x="20" y="3"/>
                  </a:lnTo>
                  <a:lnTo>
                    <a:pt x="26" y="7"/>
                  </a:lnTo>
                  <a:lnTo>
                    <a:pt x="29" y="14"/>
                  </a:lnTo>
                  <a:lnTo>
                    <a:pt x="29" y="2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4" name="Freeform 667">
              <a:extLst>
                <a:ext uri="{FF2B5EF4-FFF2-40B4-BE49-F238E27FC236}">
                  <a16:creationId xmlns:a16="http://schemas.microsoft.com/office/drawing/2014/main" id="{7FA4F001-4225-4314-A4B6-E62040561B13}"/>
                </a:ext>
              </a:extLst>
            </p:cNvPr>
            <p:cNvSpPr>
              <a:spLocks/>
            </p:cNvSpPr>
            <p:nvPr/>
          </p:nvSpPr>
          <p:spPr bwMode="auto">
            <a:xfrm>
              <a:off x="2675" y="1122"/>
              <a:ext cx="16" cy="16"/>
            </a:xfrm>
            <a:custGeom>
              <a:avLst/>
              <a:gdLst>
                <a:gd name="T0" fmla="*/ 1 w 31"/>
                <a:gd name="T1" fmla="*/ 1 h 31"/>
                <a:gd name="T2" fmla="*/ 1 w 31"/>
                <a:gd name="T3" fmla="*/ 1 h 31"/>
                <a:gd name="T4" fmla="*/ 1 w 31"/>
                <a:gd name="T5" fmla="*/ 1 h 31"/>
                <a:gd name="T6" fmla="*/ 1 w 31"/>
                <a:gd name="T7" fmla="*/ 1 h 31"/>
                <a:gd name="T8" fmla="*/ 1 w 31"/>
                <a:gd name="T9" fmla="*/ 1 h 31"/>
                <a:gd name="T10" fmla="*/ 0 w 31"/>
                <a:gd name="T11" fmla="*/ 1 h 31"/>
                <a:gd name="T12" fmla="*/ 0 w 31"/>
                <a:gd name="T13" fmla="*/ 1 h 31"/>
                <a:gd name="T14" fmla="*/ 1 w 31"/>
                <a:gd name="T15" fmla="*/ 1 h 31"/>
                <a:gd name="T16" fmla="*/ 1 w 31"/>
                <a:gd name="T17" fmla="*/ 1 h 31"/>
                <a:gd name="T18" fmla="*/ 1 w 31"/>
                <a:gd name="T19" fmla="*/ 0 h 31"/>
                <a:gd name="T20" fmla="*/ 1 w 31"/>
                <a:gd name="T21" fmla="*/ 0 h 31"/>
                <a:gd name="T22" fmla="*/ 1 w 31"/>
                <a:gd name="T23" fmla="*/ 1 h 31"/>
                <a:gd name="T24" fmla="*/ 1 w 31"/>
                <a:gd name="T25" fmla="*/ 1 h 31"/>
                <a:gd name="T26" fmla="*/ 1 w 31"/>
                <a:gd name="T27" fmla="*/ 1 h 31"/>
                <a:gd name="T28" fmla="*/ 1 w 31"/>
                <a:gd name="T29" fmla="*/ 1 h 31"/>
                <a:gd name="T30" fmla="*/ 1 w 31"/>
                <a:gd name="T31" fmla="*/ 1 h 31"/>
                <a:gd name="T32" fmla="*/ 1 w 31"/>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1">
                  <a:moveTo>
                    <a:pt x="28" y="29"/>
                  </a:moveTo>
                  <a:lnTo>
                    <a:pt x="22" y="31"/>
                  </a:lnTo>
                  <a:lnTo>
                    <a:pt x="15" y="31"/>
                  </a:lnTo>
                  <a:lnTo>
                    <a:pt x="7" y="29"/>
                  </a:lnTo>
                  <a:lnTo>
                    <a:pt x="2" y="25"/>
                  </a:lnTo>
                  <a:lnTo>
                    <a:pt x="0" y="20"/>
                  </a:lnTo>
                  <a:lnTo>
                    <a:pt x="0" y="14"/>
                  </a:lnTo>
                  <a:lnTo>
                    <a:pt x="2" y="7"/>
                  </a:lnTo>
                  <a:lnTo>
                    <a:pt x="5" y="2"/>
                  </a:lnTo>
                  <a:lnTo>
                    <a:pt x="10" y="0"/>
                  </a:lnTo>
                  <a:lnTo>
                    <a:pt x="17" y="0"/>
                  </a:lnTo>
                  <a:lnTo>
                    <a:pt x="24" y="3"/>
                  </a:lnTo>
                  <a:lnTo>
                    <a:pt x="28" y="8"/>
                  </a:lnTo>
                  <a:lnTo>
                    <a:pt x="30" y="14"/>
                  </a:lnTo>
                  <a:lnTo>
                    <a:pt x="31" y="20"/>
                  </a:lnTo>
                  <a:lnTo>
                    <a:pt x="31" y="24"/>
                  </a:lnTo>
                  <a:lnTo>
                    <a:pt x="28" y="2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5" name="Freeform 668">
              <a:extLst>
                <a:ext uri="{FF2B5EF4-FFF2-40B4-BE49-F238E27FC236}">
                  <a16:creationId xmlns:a16="http://schemas.microsoft.com/office/drawing/2014/main" id="{37ECE342-B66E-46B5-A895-1386FCAA6245}"/>
                </a:ext>
              </a:extLst>
            </p:cNvPr>
            <p:cNvSpPr>
              <a:spLocks/>
            </p:cNvSpPr>
            <p:nvPr/>
          </p:nvSpPr>
          <p:spPr bwMode="auto">
            <a:xfrm>
              <a:off x="2712" y="1107"/>
              <a:ext cx="16" cy="17"/>
            </a:xfrm>
            <a:custGeom>
              <a:avLst/>
              <a:gdLst>
                <a:gd name="T0" fmla="*/ 1 w 31"/>
                <a:gd name="T1" fmla="*/ 1 h 32"/>
                <a:gd name="T2" fmla="*/ 1 w 31"/>
                <a:gd name="T3" fmla="*/ 1 h 32"/>
                <a:gd name="T4" fmla="*/ 1 w 31"/>
                <a:gd name="T5" fmla="*/ 1 h 32"/>
                <a:gd name="T6" fmla="*/ 1 w 31"/>
                <a:gd name="T7" fmla="*/ 1 h 32"/>
                <a:gd name="T8" fmla="*/ 1 w 31"/>
                <a:gd name="T9" fmla="*/ 1 h 32"/>
                <a:gd name="T10" fmla="*/ 0 w 31"/>
                <a:gd name="T11" fmla="*/ 1 h 32"/>
                <a:gd name="T12" fmla="*/ 1 w 31"/>
                <a:gd name="T13" fmla="*/ 1 h 32"/>
                <a:gd name="T14" fmla="*/ 1 w 31"/>
                <a:gd name="T15" fmla="*/ 1 h 32"/>
                <a:gd name="T16" fmla="*/ 1 w 31"/>
                <a:gd name="T17" fmla="*/ 1 h 32"/>
                <a:gd name="T18" fmla="*/ 1 w 31"/>
                <a:gd name="T19" fmla="*/ 1 h 32"/>
                <a:gd name="T20" fmla="*/ 1 w 31"/>
                <a:gd name="T21" fmla="*/ 0 h 32"/>
                <a:gd name="T22" fmla="*/ 1 w 31"/>
                <a:gd name="T23" fmla="*/ 1 h 32"/>
                <a:gd name="T24" fmla="*/ 1 w 31"/>
                <a:gd name="T25" fmla="*/ 1 h 32"/>
                <a:gd name="T26" fmla="*/ 1 w 31"/>
                <a:gd name="T27" fmla="*/ 1 h 32"/>
                <a:gd name="T28" fmla="*/ 1 w 31"/>
                <a:gd name="T29" fmla="*/ 1 h 32"/>
                <a:gd name="T30" fmla="*/ 1 w 31"/>
                <a:gd name="T31" fmla="*/ 1 h 32"/>
                <a:gd name="T32" fmla="*/ 1 w 31"/>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2">
                  <a:moveTo>
                    <a:pt x="27" y="28"/>
                  </a:moveTo>
                  <a:lnTo>
                    <a:pt x="23" y="31"/>
                  </a:lnTo>
                  <a:lnTo>
                    <a:pt x="16" y="32"/>
                  </a:lnTo>
                  <a:lnTo>
                    <a:pt x="9" y="32"/>
                  </a:lnTo>
                  <a:lnTo>
                    <a:pt x="3" y="28"/>
                  </a:lnTo>
                  <a:lnTo>
                    <a:pt x="0" y="21"/>
                  </a:lnTo>
                  <a:lnTo>
                    <a:pt x="1" y="14"/>
                  </a:lnTo>
                  <a:lnTo>
                    <a:pt x="3" y="8"/>
                  </a:lnTo>
                  <a:lnTo>
                    <a:pt x="8" y="3"/>
                  </a:lnTo>
                  <a:lnTo>
                    <a:pt x="12" y="1"/>
                  </a:lnTo>
                  <a:lnTo>
                    <a:pt x="18" y="0"/>
                  </a:lnTo>
                  <a:lnTo>
                    <a:pt x="24" y="1"/>
                  </a:lnTo>
                  <a:lnTo>
                    <a:pt x="29" y="5"/>
                  </a:lnTo>
                  <a:lnTo>
                    <a:pt x="31" y="10"/>
                  </a:lnTo>
                  <a:lnTo>
                    <a:pt x="31" y="17"/>
                  </a:lnTo>
                  <a:lnTo>
                    <a:pt x="30" y="23"/>
                  </a:lnTo>
                  <a:lnTo>
                    <a:pt x="27" y="2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6" name="Freeform 669">
              <a:extLst>
                <a:ext uri="{FF2B5EF4-FFF2-40B4-BE49-F238E27FC236}">
                  <a16:creationId xmlns:a16="http://schemas.microsoft.com/office/drawing/2014/main" id="{8AAA3D64-F662-479F-8E70-0171F2E8AEE7}"/>
                </a:ext>
              </a:extLst>
            </p:cNvPr>
            <p:cNvSpPr>
              <a:spLocks/>
            </p:cNvSpPr>
            <p:nvPr/>
          </p:nvSpPr>
          <p:spPr bwMode="auto">
            <a:xfrm>
              <a:off x="2735" y="1130"/>
              <a:ext cx="16" cy="16"/>
            </a:xfrm>
            <a:custGeom>
              <a:avLst/>
              <a:gdLst>
                <a:gd name="T0" fmla="*/ 1 w 31"/>
                <a:gd name="T1" fmla="*/ 1 h 31"/>
                <a:gd name="T2" fmla="*/ 1 w 31"/>
                <a:gd name="T3" fmla="*/ 1 h 31"/>
                <a:gd name="T4" fmla="*/ 1 w 31"/>
                <a:gd name="T5" fmla="*/ 1 h 31"/>
                <a:gd name="T6" fmla="*/ 1 w 31"/>
                <a:gd name="T7" fmla="*/ 1 h 31"/>
                <a:gd name="T8" fmla="*/ 1 w 31"/>
                <a:gd name="T9" fmla="*/ 1 h 31"/>
                <a:gd name="T10" fmla="*/ 1 w 31"/>
                <a:gd name="T11" fmla="*/ 1 h 31"/>
                <a:gd name="T12" fmla="*/ 1 w 31"/>
                <a:gd name="T13" fmla="*/ 1 h 31"/>
                <a:gd name="T14" fmla="*/ 1 w 31"/>
                <a:gd name="T15" fmla="*/ 0 h 31"/>
                <a:gd name="T16" fmla="*/ 1 w 31"/>
                <a:gd name="T17" fmla="*/ 1 h 31"/>
                <a:gd name="T18" fmla="*/ 1 w 31"/>
                <a:gd name="T19" fmla="*/ 1 h 31"/>
                <a:gd name="T20" fmla="*/ 0 w 31"/>
                <a:gd name="T21" fmla="*/ 1 h 31"/>
                <a:gd name="T22" fmla="*/ 0 w 31"/>
                <a:gd name="T23" fmla="*/ 1 h 31"/>
                <a:gd name="T24" fmla="*/ 0 w 31"/>
                <a:gd name="T25" fmla="*/ 1 h 31"/>
                <a:gd name="T26" fmla="*/ 1 w 31"/>
                <a:gd name="T27" fmla="*/ 1 h 31"/>
                <a:gd name="T28" fmla="*/ 1 w 31"/>
                <a:gd name="T29" fmla="*/ 1 h 31"/>
                <a:gd name="T30" fmla="*/ 1 w 31"/>
                <a:gd name="T31" fmla="*/ 1 h 31"/>
                <a:gd name="T32" fmla="*/ 1 w 31"/>
                <a:gd name="T33" fmla="*/ 1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1">
                  <a:moveTo>
                    <a:pt x="24" y="31"/>
                  </a:moveTo>
                  <a:lnTo>
                    <a:pt x="29" y="26"/>
                  </a:lnTo>
                  <a:lnTo>
                    <a:pt x="31" y="19"/>
                  </a:lnTo>
                  <a:lnTo>
                    <a:pt x="31" y="13"/>
                  </a:lnTo>
                  <a:lnTo>
                    <a:pt x="30" y="7"/>
                  </a:lnTo>
                  <a:lnTo>
                    <a:pt x="25" y="3"/>
                  </a:lnTo>
                  <a:lnTo>
                    <a:pt x="18" y="1"/>
                  </a:lnTo>
                  <a:lnTo>
                    <a:pt x="10" y="0"/>
                  </a:lnTo>
                  <a:lnTo>
                    <a:pt x="4" y="2"/>
                  </a:lnTo>
                  <a:lnTo>
                    <a:pt x="1" y="6"/>
                  </a:lnTo>
                  <a:lnTo>
                    <a:pt x="0" y="10"/>
                  </a:lnTo>
                  <a:lnTo>
                    <a:pt x="0" y="16"/>
                  </a:lnTo>
                  <a:lnTo>
                    <a:pt x="0" y="21"/>
                  </a:lnTo>
                  <a:lnTo>
                    <a:pt x="3" y="25"/>
                  </a:lnTo>
                  <a:lnTo>
                    <a:pt x="10" y="29"/>
                  </a:lnTo>
                  <a:lnTo>
                    <a:pt x="18" y="31"/>
                  </a:lnTo>
                  <a:lnTo>
                    <a:pt x="24" y="3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7" name="Freeform 670">
              <a:extLst>
                <a:ext uri="{FF2B5EF4-FFF2-40B4-BE49-F238E27FC236}">
                  <a16:creationId xmlns:a16="http://schemas.microsoft.com/office/drawing/2014/main" id="{3D84D7CA-4510-4F73-961F-523AA3FF94F0}"/>
                </a:ext>
              </a:extLst>
            </p:cNvPr>
            <p:cNvSpPr>
              <a:spLocks/>
            </p:cNvSpPr>
            <p:nvPr/>
          </p:nvSpPr>
          <p:spPr bwMode="auto">
            <a:xfrm>
              <a:off x="2750" y="1103"/>
              <a:ext cx="14" cy="14"/>
            </a:xfrm>
            <a:custGeom>
              <a:avLst/>
              <a:gdLst>
                <a:gd name="T0" fmla="*/ 1 w 27"/>
                <a:gd name="T1" fmla="*/ 1 h 28"/>
                <a:gd name="T2" fmla="*/ 1 w 27"/>
                <a:gd name="T3" fmla="*/ 1 h 28"/>
                <a:gd name="T4" fmla="*/ 1 w 27"/>
                <a:gd name="T5" fmla="*/ 1 h 28"/>
                <a:gd name="T6" fmla="*/ 1 w 27"/>
                <a:gd name="T7" fmla="*/ 1 h 28"/>
                <a:gd name="T8" fmla="*/ 1 w 27"/>
                <a:gd name="T9" fmla="*/ 1 h 28"/>
                <a:gd name="T10" fmla="*/ 1 w 27"/>
                <a:gd name="T11" fmla="*/ 1 h 28"/>
                <a:gd name="T12" fmla="*/ 1 w 27"/>
                <a:gd name="T13" fmla="*/ 1 h 28"/>
                <a:gd name="T14" fmla="*/ 1 w 27"/>
                <a:gd name="T15" fmla="*/ 1 h 28"/>
                <a:gd name="T16" fmla="*/ 0 w 27"/>
                <a:gd name="T17" fmla="*/ 1 h 28"/>
                <a:gd name="T18" fmla="*/ 1 w 27"/>
                <a:gd name="T19" fmla="*/ 1 h 28"/>
                <a:gd name="T20" fmla="*/ 1 w 27"/>
                <a:gd name="T21" fmla="*/ 1 h 28"/>
                <a:gd name="T22" fmla="*/ 1 w 27"/>
                <a:gd name="T23" fmla="*/ 1 h 28"/>
                <a:gd name="T24" fmla="*/ 1 w 27"/>
                <a:gd name="T25" fmla="*/ 0 h 28"/>
                <a:gd name="T26" fmla="*/ 1 w 27"/>
                <a:gd name="T27" fmla="*/ 0 h 28"/>
                <a:gd name="T28" fmla="*/ 1 w 27"/>
                <a:gd name="T29" fmla="*/ 1 h 28"/>
                <a:gd name="T30" fmla="*/ 1 w 27"/>
                <a:gd name="T31" fmla="*/ 1 h 28"/>
                <a:gd name="T32" fmla="*/ 1 w 27"/>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28">
                  <a:moveTo>
                    <a:pt x="27" y="11"/>
                  </a:moveTo>
                  <a:lnTo>
                    <a:pt x="27" y="16"/>
                  </a:lnTo>
                  <a:lnTo>
                    <a:pt x="26" y="21"/>
                  </a:lnTo>
                  <a:lnTo>
                    <a:pt x="23" y="25"/>
                  </a:lnTo>
                  <a:lnTo>
                    <a:pt x="16" y="28"/>
                  </a:lnTo>
                  <a:lnTo>
                    <a:pt x="9" y="28"/>
                  </a:lnTo>
                  <a:lnTo>
                    <a:pt x="4" y="25"/>
                  </a:lnTo>
                  <a:lnTo>
                    <a:pt x="1" y="22"/>
                  </a:lnTo>
                  <a:lnTo>
                    <a:pt x="0" y="17"/>
                  </a:lnTo>
                  <a:lnTo>
                    <a:pt x="1" y="13"/>
                  </a:lnTo>
                  <a:lnTo>
                    <a:pt x="3" y="7"/>
                  </a:lnTo>
                  <a:lnTo>
                    <a:pt x="8" y="2"/>
                  </a:lnTo>
                  <a:lnTo>
                    <a:pt x="11" y="0"/>
                  </a:lnTo>
                  <a:lnTo>
                    <a:pt x="16" y="0"/>
                  </a:lnTo>
                  <a:lnTo>
                    <a:pt x="22" y="3"/>
                  </a:lnTo>
                  <a:lnTo>
                    <a:pt x="26" y="7"/>
                  </a:lnTo>
                  <a:lnTo>
                    <a:pt x="27" y="1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8" name="Freeform 671">
              <a:extLst>
                <a:ext uri="{FF2B5EF4-FFF2-40B4-BE49-F238E27FC236}">
                  <a16:creationId xmlns:a16="http://schemas.microsoft.com/office/drawing/2014/main" id="{6AD05EE4-DB9E-491C-ADA6-94B0A6308A14}"/>
                </a:ext>
              </a:extLst>
            </p:cNvPr>
            <p:cNvSpPr>
              <a:spLocks/>
            </p:cNvSpPr>
            <p:nvPr/>
          </p:nvSpPr>
          <p:spPr bwMode="auto">
            <a:xfrm>
              <a:off x="2730" y="1078"/>
              <a:ext cx="12" cy="15"/>
            </a:xfrm>
            <a:custGeom>
              <a:avLst/>
              <a:gdLst>
                <a:gd name="T0" fmla="*/ 0 w 25"/>
                <a:gd name="T1" fmla="*/ 0 h 31"/>
                <a:gd name="T2" fmla="*/ 0 w 25"/>
                <a:gd name="T3" fmla="*/ 0 h 31"/>
                <a:gd name="T4" fmla="*/ 0 w 25"/>
                <a:gd name="T5" fmla="*/ 0 h 31"/>
                <a:gd name="T6" fmla="*/ 0 w 25"/>
                <a:gd name="T7" fmla="*/ 0 h 31"/>
                <a:gd name="T8" fmla="*/ 0 w 25"/>
                <a:gd name="T9" fmla="*/ 0 h 31"/>
                <a:gd name="T10" fmla="*/ 0 w 25"/>
                <a:gd name="T11" fmla="*/ 0 h 31"/>
                <a:gd name="T12" fmla="*/ 0 w 25"/>
                <a:gd name="T13" fmla="*/ 0 h 31"/>
                <a:gd name="T14" fmla="*/ 0 w 25"/>
                <a:gd name="T15" fmla="*/ 0 h 31"/>
                <a:gd name="T16" fmla="*/ 0 w 25"/>
                <a:gd name="T17" fmla="*/ 0 h 31"/>
                <a:gd name="T18" fmla="*/ 0 w 25"/>
                <a:gd name="T19" fmla="*/ 0 h 31"/>
                <a:gd name="T20" fmla="*/ 0 w 25"/>
                <a:gd name="T21" fmla="*/ 0 h 31"/>
                <a:gd name="T22" fmla="*/ 0 w 25"/>
                <a:gd name="T23" fmla="*/ 0 h 31"/>
                <a:gd name="T24" fmla="*/ 0 w 25"/>
                <a:gd name="T25" fmla="*/ 0 h 31"/>
                <a:gd name="T26" fmla="*/ 0 w 25"/>
                <a:gd name="T27" fmla="*/ 0 h 31"/>
                <a:gd name="T28" fmla="*/ 0 w 25"/>
                <a:gd name="T29" fmla="*/ 0 h 31"/>
                <a:gd name="T30" fmla="*/ 0 w 25"/>
                <a:gd name="T31" fmla="*/ 0 h 31"/>
                <a:gd name="T32" fmla="*/ 0 w 25"/>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31">
                  <a:moveTo>
                    <a:pt x="18" y="0"/>
                  </a:moveTo>
                  <a:lnTo>
                    <a:pt x="22" y="2"/>
                  </a:lnTo>
                  <a:lnTo>
                    <a:pt x="25" y="6"/>
                  </a:lnTo>
                  <a:lnTo>
                    <a:pt x="25" y="12"/>
                  </a:lnTo>
                  <a:lnTo>
                    <a:pt x="25" y="18"/>
                  </a:lnTo>
                  <a:lnTo>
                    <a:pt x="21" y="24"/>
                  </a:lnTo>
                  <a:lnTo>
                    <a:pt x="16" y="28"/>
                  </a:lnTo>
                  <a:lnTo>
                    <a:pt x="12" y="30"/>
                  </a:lnTo>
                  <a:lnTo>
                    <a:pt x="7" y="31"/>
                  </a:lnTo>
                  <a:lnTo>
                    <a:pt x="4" y="30"/>
                  </a:lnTo>
                  <a:lnTo>
                    <a:pt x="1" y="25"/>
                  </a:lnTo>
                  <a:lnTo>
                    <a:pt x="0" y="20"/>
                  </a:lnTo>
                  <a:lnTo>
                    <a:pt x="0" y="14"/>
                  </a:lnTo>
                  <a:lnTo>
                    <a:pt x="3" y="9"/>
                  </a:lnTo>
                  <a:lnTo>
                    <a:pt x="6" y="5"/>
                  </a:lnTo>
                  <a:lnTo>
                    <a:pt x="12" y="1"/>
                  </a:lnTo>
                  <a:lnTo>
                    <a:pt x="18"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59" name="Freeform 672">
              <a:extLst>
                <a:ext uri="{FF2B5EF4-FFF2-40B4-BE49-F238E27FC236}">
                  <a16:creationId xmlns:a16="http://schemas.microsoft.com/office/drawing/2014/main" id="{AB7D2A30-99B3-49E4-B63A-AF5D118495AA}"/>
                </a:ext>
              </a:extLst>
            </p:cNvPr>
            <p:cNvSpPr>
              <a:spLocks/>
            </p:cNvSpPr>
            <p:nvPr/>
          </p:nvSpPr>
          <p:spPr bwMode="auto">
            <a:xfrm>
              <a:off x="2704" y="1088"/>
              <a:ext cx="15" cy="17"/>
            </a:xfrm>
            <a:custGeom>
              <a:avLst/>
              <a:gdLst>
                <a:gd name="T0" fmla="*/ 1 w 30"/>
                <a:gd name="T1" fmla="*/ 1 h 33"/>
                <a:gd name="T2" fmla="*/ 1 w 30"/>
                <a:gd name="T3" fmla="*/ 1 h 33"/>
                <a:gd name="T4" fmla="*/ 1 w 30"/>
                <a:gd name="T5" fmla="*/ 1 h 33"/>
                <a:gd name="T6" fmla="*/ 1 w 30"/>
                <a:gd name="T7" fmla="*/ 1 h 33"/>
                <a:gd name="T8" fmla="*/ 1 w 30"/>
                <a:gd name="T9" fmla="*/ 1 h 33"/>
                <a:gd name="T10" fmla="*/ 1 w 30"/>
                <a:gd name="T11" fmla="*/ 1 h 33"/>
                <a:gd name="T12" fmla="*/ 0 w 30"/>
                <a:gd name="T13" fmla="*/ 1 h 33"/>
                <a:gd name="T14" fmla="*/ 0 w 30"/>
                <a:gd name="T15" fmla="*/ 1 h 33"/>
                <a:gd name="T16" fmla="*/ 1 w 30"/>
                <a:gd name="T17" fmla="*/ 1 h 33"/>
                <a:gd name="T18" fmla="*/ 1 w 30"/>
                <a:gd name="T19" fmla="*/ 1 h 33"/>
                <a:gd name="T20" fmla="*/ 1 w 30"/>
                <a:gd name="T21" fmla="*/ 1 h 33"/>
                <a:gd name="T22" fmla="*/ 1 w 30"/>
                <a:gd name="T23" fmla="*/ 1 h 33"/>
                <a:gd name="T24" fmla="*/ 1 w 30"/>
                <a:gd name="T25" fmla="*/ 0 h 33"/>
                <a:gd name="T26" fmla="*/ 1 w 30"/>
                <a:gd name="T27" fmla="*/ 1 h 33"/>
                <a:gd name="T28" fmla="*/ 1 w 30"/>
                <a:gd name="T29" fmla="*/ 1 h 33"/>
                <a:gd name="T30" fmla="*/ 1 w 30"/>
                <a:gd name="T31" fmla="*/ 1 h 33"/>
                <a:gd name="T32" fmla="*/ 1 w 30"/>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33">
                  <a:moveTo>
                    <a:pt x="27" y="17"/>
                  </a:moveTo>
                  <a:lnTo>
                    <a:pt x="24" y="23"/>
                  </a:lnTo>
                  <a:lnTo>
                    <a:pt x="20" y="29"/>
                  </a:lnTo>
                  <a:lnTo>
                    <a:pt x="16" y="32"/>
                  </a:lnTo>
                  <a:lnTo>
                    <a:pt x="9" y="33"/>
                  </a:lnTo>
                  <a:lnTo>
                    <a:pt x="3" y="31"/>
                  </a:lnTo>
                  <a:lnTo>
                    <a:pt x="0" y="28"/>
                  </a:lnTo>
                  <a:lnTo>
                    <a:pt x="0" y="22"/>
                  </a:lnTo>
                  <a:lnTo>
                    <a:pt x="1" y="15"/>
                  </a:lnTo>
                  <a:lnTo>
                    <a:pt x="4" y="9"/>
                  </a:lnTo>
                  <a:lnTo>
                    <a:pt x="10" y="3"/>
                  </a:lnTo>
                  <a:lnTo>
                    <a:pt x="16" y="1"/>
                  </a:lnTo>
                  <a:lnTo>
                    <a:pt x="22" y="0"/>
                  </a:lnTo>
                  <a:lnTo>
                    <a:pt x="25" y="1"/>
                  </a:lnTo>
                  <a:lnTo>
                    <a:pt x="28" y="6"/>
                  </a:lnTo>
                  <a:lnTo>
                    <a:pt x="30" y="11"/>
                  </a:lnTo>
                  <a:lnTo>
                    <a:pt x="27" y="1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0" name="Freeform 673">
              <a:extLst>
                <a:ext uri="{FF2B5EF4-FFF2-40B4-BE49-F238E27FC236}">
                  <a16:creationId xmlns:a16="http://schemas.microsoft.com/office/drawing/2014/main" id="{13C30C7C-7A39-46AC-97CD-9E2D58C764E3}"/>
                </a:ext>
              </a:extLst>
            </p:cNvPr>
            <p:cNvSpPr>
              <a:spLocks/>
            </p:cNvSpPr>
            <p:nvPr/>
          </p:nvSpPr>
          <p:spPr bwMode="auto">
            <a:xfrm>
              <a:off x="2686" y="1086"/>
              <a:ext cx="15" cy="14"/>
            </a:xfrm>
            <a:custGeom>
              <a:avLst/>
              <a:gdLst>
                <a:gd name="T0" fmla="*/ 1 w 29"/>
                <a:gd name="T1" fmla="*/ 0 h 29"/>
                <a:gd name="T2" fmla="*/ 1 w 29"/>
                <a:gd name="T3" fmla="*/ 0 h 29"/>
                <a:gd name="T4" fmla="*/ 0 w 29"/>
                <a:gd name="T5" fmla="*/ 0 h 29"/>
                <a:gd name="T6" fmla="*/ 0 w 29"/>
                <a:gd name="T7" fmla="*/ 0 h 29"/>
                <a:gd name="T8" fmla="*/ 1 w 29"/>
                <a:gd name="T9" fmla="*/ 0 h 29"/>
                <a:gd name="T10" fmla="*/ 1 w 29"/>
                <a:gd name="T11" fmla="*/ 0 h 29"/>
                <a:gd name="T12" fmla="*/ 1 w 29"/>
                <a:gd name="T13" fmla="*/ 0 h 29"/>
                <a:gd name="T14" fmla="*/ 1 w 29"/>
                <a:gd name="T15" fmla="*/ 0 h 29"/>
                <a:gd name="T16" fmla="*/ 1 w 29"/>
                <a:gd name="T17" fmla="*/ 0 h 29"/>
                <a:gd name="T18" fmla="*/ 1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29">
                  <a:moveTo>
                    <a:pt x="5" y="26"/>
                  </a:moveTo>
                  <a:lnTo>
                    <a:pt x="1" y="22"/>
                  </a:lnTo>
                  <a:lnTo>
                    <a:pt x="0" y="17"/>
                  </a:lnTo>
                  <a:lnTo>
                    <a:pt x="0" y="13"/>
                  </a:lnTo>
                  <a:lnTo>
                    <a:pt x="2" y="8"/>
                  </a:lnTo>
                  <a:lnTo>
                    <a:pt x="7" y="5"/>
                  </a:lnTo>
                  <a:lnTo>
                    <a:pt x="12" y="1"/>
                  </a:lnTo>
                  <a:lnTo>
                    <a:pt x="16" y="0"/>
                  </a:lnTo>
                  <a:lnTo>
                    <a:pt x="21" y="1"/>
                  </a:lnTo>
                  <a:lnTo>
                    <a:pt x="25" y="4"/>
                  </a:lnTo>
                  <a:lnTo>
                    <a:pt x="28" y="8"/>
                  </a:lnTo>
                  <a:lnTo>
                    <a:pt x="29" y="14"/>
                  </a:lnTo>
                  <a:lnTo>
                    <a:pt x="28" y="19"/>
                  </a:lnTo>
                  <a:lnTo>
                    <a:pt x="23" y="23"/>
                  </a:lnTo>
                  <a:lnTo>
                    <a:pt x="18" y="28"/>
                  </a:lnTo>
                  <a:lnTo>
                    <a:pt x="12" y="29"/>
                  </a:lnTo>
                  <a:lnTo>
                    <a:pt x="5" y="26"/>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1" name="Freeform 674">
              <a:extLst>
                <a:ext uri="{FF2B5EF4-FFF2-40B4-BE49-F238E27FC236}">
                  <a16:creationId xmlns:a16="http://schemas.microsoft.com/office/drawing/2014/main" id="{04262CF3-78E7-4C17-AEB0-F7E9156F1161}"/>
                </a:ext>
              </a:extLst>
            </p:cNvPr>
            <p:cNvSpPr>
              <a:spLocks/>
            </p:cNvSpPr>
            <p:nvPr/>
          </p:nvSpPr>
          <p:spPr bwMode="auto">
            <a:xfrm>
              <a:off x="2745" y="1012"/>
              <a:ext cx="123" cy="79"/>
            </a:xfrm>
            <a:custGeom>
              <a:avLst/>
              <a:gdLst>
                <a:gd name="T0" fmla="*/ 0 w 247"/>
                <a:gd name="T1" fmla="*/ 2 h 159"/>
                <a:gd name="T2" fmla="*/ 0 w 247"/>
                <a:gd name="T3" fmla="*/ 2 h 159"/>
                <a:gd name="T4" fmla="*/ 0 w 247"/>
                <a:gd name="T5" fmla="*/ 2 h 159"/>
                <a:gd name="T6" fmla="*/ 0 w 247"/>
                <a:gd name="T7" fmla="*/ 2 h 159"/>
                <a:gd name="T8" fmla="*/ 0 w 247"/>
                <a:gd name="T9" fmla="*/ 2 h 159"/>
                <a:gd name="T10" fmla="*/ 1 w 247"/>
                <a:gd name="T11" fmla="*/ 2 h 159"/>
                <a:gd name="T12" fmla="*/ 2 w 247"/>
                <a:gd name="T13" fmla="*/ 2 h 159"/>
                <a:gd name="T14" fmla="*/ 2 w 247"/>
                <a:gd name="T15" fmla="*/ 2 h 159"/>
                <a:gd name="T16" fmla="*/ 1 w 247"/>
                <a:gd name="T17" fmla="*/ 2 h 159"/>
                <a:gd name="T18" fmla="*/ 1 w 247"/>
                <a:gd name="T19" fmla="*/ 2 h 159"/>
                <a:gd name="T20" fmla="*/ 0 w 247"/>
                <a:gd name="T21" fmla="*/ 1 h 159"/>
                <a:gd name="T22" fmla="*/ 0 w 247"/>
                <a:gd name="T23" fmla="*/ 1 h 159"/>
                <a:gd name="T24" fmla="*/ 0 w 247"/>
                <a:gd name="T25" fmla="*/ 1 h 159"/>
                <a:gd name="T26" fmla="*/ 1 w 247"/>
                <a:gd name="T27" fmla="*/ 1 h 159"/>
                <a:gd name="T28" fmla="*/ 1 w 247"/>
                <a:gd name="T29" fmla="*/ 1 h 159"/>
                <a:gd name="T30" fmla="*/ 2 w 247"/>
                <a:gd name="T31" fmla="*/ 1 h 159"/>
                <a:gd name="T32" fmla="*/ 2 w 247"/>
                <a:gd name="T33" fmla="*/ 1 h 159"/>
                <a:gd name="T34" fmla="*/ 2 w 247"/>
                <a:gd name="T35" fmla="*/ 1 h 159"/>
                <a:gd name="T36" fmla="*/ 2 w 247"/>
                <a:gd name="T37" fmla="*/ 1 h 159"/>
                <a:gd name="T38" fmla="*/ 1 w 247"/>
                <a:gd name="T39" fmla="*/ 1 h 159"/>
                <a:gd name="T40" fmla="*/ 1 w 247"/>
                <a:gd name="T41" fmla="*/ 1 h 159"/>
                <a:gd name="T42" fmla="*/ 1 w 247"/>
                <a:gd name="T43" fmla="*/ 1 h 159"/>
                <a:gd name="T44" fmla="*/ 1 w 247"/>
                <a:gd name="T45" fmla="*/ 1 h 159"/>
                <a:gd name="T46" fmla="*/ 1 w 247"/>
                <a:gd name="T47" fmla="*/ 1 h 159"/>
                <a:gd name="T48" fmla="*/ 2 w 247"/>
                <a:gd name="T49" fmla="*/ 1 h 159"/>
                <a:gd name="T50" fmla="*/ 2 w 247"/>
                <a:gd name="T51" fmla="*/ 1 h 159"/>
                <a:gd name="T52" fmla="*/ 2 w 247"/>
                <a:gd name="T53" fmla="*/ 1 h 159"/>
                <a:gd name="T54" fmla="*/ 3 w 247"/>
                <a:gd name="T55" fmla="*/ 1 h 159"/>
                <a:gd name="T56" fmla="*/ 2 w 247"/>
                <a:gd name="T57" fmla="*/ 1 h 159"/>
                <a:gd name="T58" fmla="*/ 2 w 247"/>
                <a:gd name="T59" fmla="*/ 1 h 159"/>
                <a:gd name="T60" fmla="*/ 2 w 247"/>
                <a:gd name="T61" fmla="*/ 1 h 159"/>
                <a:gd name="T62" fmla="*/ 2 w 247"/>
                <a:gd name="T63" fmla="*/ 1 h 159"/>
                <a:gd name="T64" fmla="*/ 3 w 247"/>
                <a:gd name="T65" fmla="*/ 0 h 159"/>
                <a:gd name="T66" fmla="*/ 3 w 247"/>
                <a:gd name="T67" fmla="*/ 0 h 159"/>
                <a:gd name="T68" fmla="*/ 3 w 247"/>
                <a:gd name="T69" fmla="*/ 0 h 159"/>
                <a:gd name="T70" fmla="*/ 3 w 247"/>
                <a:gd name="T71" fmla="*/ 0 h 159"/>
                <a:gd name="T72" fmla="*/ 2 w 247"/>
                <a:gd name="T73" fmla="*/ 0 h 159"/>
                <a:gd name="T74" fmla="*/ 2 w 247"/>
                <a:gd name="T75" fmla="*/ 0 h 159"/>
                <a:gd name="T76" fmla="*/ 2 w 247"/>
                <a:gd name="T77" fmla="*/ 0 h 159"/>
                <a:gd name="T78" fmla="*/ 2 w 247"/>
                <a:gd name="T79" fmla="*/ 0 h 159"/>
                <a:gd name="T80" fmla="*/ 2 w 247"/>
                <a:gd name="T81" fmla="*/ 0 h 159"/>
                <a:gd name="T82" fmla="*/ 2 w 247"/>
                <a:gd name="T83" fmla="*/ 0 h 159"/>
                <a:gd name="T84" fmla="*/ 2 w 247"/>
                <a:gd name="T85" fmla="*/ 1 h 159"/>
                <a:gd name="T86" fmla="*/ 1 w 247"/>
                <a:gd name="T87" fmla="*/ 1 h 159"/>
                <a:gd name="T88" fmla="*/ 1 w 247"/>
                <a:gd name="T89" fmla="*/ 1 h 159"/>
                <a:gd name="T90" fmla="*/ 1 w 247"/>
                <a:gd name="T91" fmla="*/ 1 h 159"/>
                <a:gd name="T92" fmla="*/ 1 w 247"/>
                <a:gd name="T93" fmla="*/ 0 h 159"/>
                <a:gd name="T94" fmla="*/ 1 w 247"/>
                <a:gd name="T95" fmla="*/ 0 h 159"/>
                <a:gd name="T96" fmla="*/ 1 w 247"/>
                <a:gd name="T97" fmla="*/ 0 h 159"/>
                <a:gd name="T98" fmla="*/ 0 w 247"/>
                <a:gd name="T99" fmla="*/ 1 h 159"/>
                <a:gd name="T100" fmla="*/ 0 w 247"/>
                <a:gd name="T101" fmla="*/ 1 h 159"/>
                <a:gd name="T102" fmla="*/ 0 w 247"/>
                <a:gd name="T103" fmla="*/ 1 h 159"/>
                <a:gd name="T104" fmla="*/ 0 w 247"/>
                <a:gd name="T105" fmla="*/ 1 h 159"/>
                <a:gd name="T106" fmla="*/ 0 w 247"/>
                <a:gd name="T107" fmla="*/ 0 h 159"/>
                <a:gd name="T108" fmla="*/ 0 w 247"/>
                <a:gd name="T109" fmla="*/ 2 h 1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7" h="159">
                  <a:moveTo>
                    <a:pt x="0" y="128"/>
                  </a:moveTo>
                  <a:lnTo>
                    <a:pt x="3" y="129"/>
                  </a:lnTo>
                  <a:lnTo>
                    <a:pt x="4" y="130"/>
                  </a:lnTo>
                  <a:lnTo>
                    <a:pt x="6" y="131"/>
                  </a:lnTo>
                  <a:lnTo>
                    <a:pt x="7" y="133"/>
                  </a:lnTo>
                  <a:lnTo>
                    <a:pt x="8" y="136"/>
                  </a:lnTo>
                  <a:lnTo>
                    <a:pt x="9" y="137"/>
                  </a:lnTo>
                  <a:lnTo>
                    <a:pt x="9" y="139"/>
                  </a:lnTo>
                  <a:lnTo>
                    <a:pt x="9" y="141"/>
                  </a:lnTo>
                  <a:lnTo>
                    <a:pt x="14" y="137"/>
                  </a:lnTo>
                  <a:lnTo>
                    <a:pt x="19" y="133"/>
                  </a:lnTo>
                  <a:lnTo>
                    <a:pt x="22" y="131"/>
                  </a:lnTo>
                  <a:lnTo>
                    <a:pt x="24" y="129"/>
                  </a:lnTo>
                  <a:lnTo>
                    <a:pt x="34" y="133"/>
                  </a:lnTo>
                  <a:lnTo>
                    <a:pt x="46" y="139"/>
                  </a:lnTo>
                  <a:lnTo>
                    <a:pt x="61" y="145"/>
                  </a:lnTo>
                  <a:lnTo>
                    <a:pt x="77" y="149"/>
                  </a:lnTo>
                  <a:lnTo>
                    <a:pt x="95" y="154"/>
                  </a:lnTo>
                  <a:lnTo>
                    <a:pt x="110" y="158"/>
                  </a:lnTo>
                  <a:lnTo>
                    <a:pt x="123" y="159"/>
                  </a:lnTo>
                  <a:lnTo>
                    <a:pt x="133" y="159"/>
                  </a:lnTo>
                  <a:lnTo>
                    <a:pt x="142" y="156"/>
                  </a:lnTo>
                  <a:lnTo>
                    <a:pt x="144" y="155"/>
                  </a:lnTo>
                  <a:lnTo>
                    <a:pt x="140" y="154"/>
                  </a:lnTo>
                  <a:lnTo>
                    <a:pt x="133" y="154"/>
                  </a:lnTo>
                  <a:lnTo>
                    <a:pt x="120" y="154"/>
                  </a:lnTo>
                  <a:lnTo>
                    <a:pt x="106" y="152"/>
                  </a:lnTo>
                  <a:lnTo>
                    <a:pt x="92" y="147"/>
                  </a:lnTo>
                  <a:lnTo>
                    <a:pt x="79" y="143"/>
                  </a:lnTo>
                  <a:lnTo>
                    <a:pt x="66" y="138"/>
                  </a:lnTo>
                  <a:lnTo>
                    <a:pt x="54" y="132"/>
                  </a:lnTo>
                  <a:lnTo>
                    <a:pt x="45" y="126"/>
                  </a:lnTo>
                  <a:lnTo>
                    <a:pt x="38" y="121"/>
                  </a:lnTo>
                  <a:lnTo>
                    <a:pt x="36" y="117"/>
                  </a:lnTo>
                  <a:lnTo>
                    <a:pt x="38" y="115"/>
                  </a:lnTo>
                  <a:lnTo>
                    <a:pt x="43" y="115"/>
                  </a:lnTo>
                  <a:lnTo>
                    <a:pt x="49" y="113"/>
                  </a:lnTo>
                  <a:lnTo>
                    <a:pt x="56" y="109"/>
                  </a:lnTo>
                  <a:lnTo>
                    <a:pt x="62" y="107"/>
                  </a:lnTo>
                  <a:lnTo>
                    <a:pt x="69" y="103"/>
                  </a:lnTo>
                  <a:lnTo>
                    <a:pt x="74" y="101"/>
                  </a:lnTo>
                  <a:lnTo>
                    <a:pt x="81" y="105"/>
                  </a:lnTo>
                  <a:lnTo>
                    <a:pt x="92" y="109"/>
                  </a:lnTo>
                  <a:lnTo>
                    <a:pt x="105" y="114"/>
                  </a:lnTo>
                  <a:lnTo>
                    <a:pt x="119" y="118"/>
                  </a:lnTo>
                  <a:lnTo>
                    <a:pt x="133" y="123"/>
                  </a:lnTo>
                  <a:lnTo>
                    <a:pt x="147" y="125"/>
                  </a:lnTo>
                  <a:lnTo>
                    <a:pt x="159" y="126"/>
                  </a:lnTo>
                  <a:lnTo>
                    <a:pt x="168" y="125"/>
                  </a:lnTo>
                  <a:lnTo>
                    <a:pt x="175" y="123"/>
                  </a:lnTo>
                  <a:lnTo>
                    <a:pt x="179" y="121"/>
                  </a:lnTo>
                  <a:lnTo>
                    <a:pt x="178" y="120"/>
                  </a:lnTo>
                  <a:lnTo>
                    <a:pt x="171" y="120"/>
                  </a:lnTo>
                  <a:lnTo>
                    <a:pt x="165" y="120"/>
                  </a:lnTo>
                  <a:lnTo>
                    <a:pt x="158" y="120"/>
                  </a:lnTo>
                  <a:lnTo>
                    <a:pt x="151" y="118"/>
                  </a:lnTo>
                  <a:lnTo>
                    <a:pt x="144" y="117"/>
                  </a:lnTo>
                  <a:lnTo>
                    <a:pt x="137" y="116"/>
                  </a:lnTo>
                  <a:lnTo>
                    <a:pt x="130" y="114"/>
                  </a:lnTo>
                  <a:lnTo>
                    <a:pt x="123" y="110"/>
                  </a:lnTo>
                  <a:lnTo>
                    <a:pt x="117" y="108"/>
                  </a:lnTo>
                  <a:lnTo>
                    <a:pt x="105" y="103"/>
                  </a:lnTo>
                  <a:lnTo>
                    <a:pt x="96" y="100"/>
                  </a:lnTo>
                  <a:lnTo>
                    <a:pt x="89" y="98"/>
                  </a:lnTo>
                  <a:lnTo>
                    <a:pt x="84" y="94"/>
                  </a:lnTo>
                  <a:lnTo>
                    <a:pt x="89" y="92"/>
                  </a:lnTo>
                  <a:lnTo>
                    <a:pt x="94" y="90"/>
                  </a:lnTo>
                  <a:lnTo>
                    <a:pt x="100" y="87"/>
                  </a:lnTo>
                  <a:lnTo>
                    <a:pt x="107" y="86"/>
                  </a:lnTo>
                  <a:lnTo>
                    <a:pt x="113" y="85"/>
                  </a:lnTo>
                  <a:lnTo>
                    <a:pt x="120" y="84"/>
                  </a:lnTo>
                  <a:lnTo>
                    <a:pt x="125" y="83"/>
                  </a:lnTo>
                  <a:lnTo>
                    <a:pt x="129" y="81"/>
                  </a:lnTo>
                  <a:lnTo>
                    <a:pt x="133" y="80"/>
                  </a:lnTo>
                  <a:lnTo>
                    <a:pt x="138" y="81"/>
                  </a:lnTo>
                  <a:lnTo>
                    <a:pt x="143" y="83"/>
                  </a:lnTo>
                  <a:lnTo>
                    <a:pt x="149" y="85"/>
                  </a:lnTo>
                  <a:lnTo>
                    <a:pt x="156" y="87"/>
                  </a:lnTo>
                  <a:lnTo>
                    <a:pt x="161" y="91"/>
                  </a:lnTo>
                  <a:lnTo>
                    <a:pt x="167" y="93"/>
                  </a:lnTo>
                  <a:lnTo>
                    <a:pt x="172" y="95"/>
                  </a:lnTo>
                  <a:lnTo>
                    <a:pt x="181" y="99"/>
                  </a:lnTo>
                  <a:lnTo>
                    <a:pt x="190" y="100"/>
                  </a:lnTo>
                  <a:lnTo>
                    <a:pt x="194" y="99"/>
                  </a:lnTo>
                  <a:lnTo>
                    <a:pt x="190" y="95"/>
                  </a:lnTo>
                  <a:lnTo>
                    <a:pt x="186" y="93"/>
                  </a:lnTo>
                  <a:lnTo>
                    <a:pt x="181" y="91"/>
                  </a:lnTo>
                  <a:lnTo>
                    <a:pt x="175" y="87"/>
                  </a:lnTo>
                  <a:lnTo>
                    <a:pt x="170" y="85"/>
                  </a:lnTo>
                  <a:lnTo>
                    <a:pt x="165" y="83"/>
                  </a:lnTo>
                  <a:lnTo>
                    <a:pt x="160" y="80"/>
                  </a:lnTo>
                  <a:lnTo>
                    <a:pt x="157" y="78"/>
                  </a:lnTo>
                  <a:lnTo>
                    <a:pt x="155" y="76"/>
                  </a:lnTo>
                  <a:lnTo>
                    <a:pt x="163" y="75"/>
                  </a:lnTo>
                  <a:lnTo>
                    <a:pt x="173" y="72"/>
                  </a:lnTo>
                  <a:lnTo>
                    <a:pt x="186" y="70"/>
                  </a:lnTo>
                  <a:lnTo>
                    <a:pt x="199" y="68"/>
                  </a:lnTo>
                  <a:lnTo>
                    <a:pt x="213" y="65"/>
                  </a:lnTo>
                  <a:lnTo>
                    <a:pt x="226" y="63"/>
                  </a:lnTo>
                  <a:lnTo>
                    <a:pt x="235" y="61"/>
                  </a:lnTo>
                  <a:lnTo>
                    <a:pt x="241" y="60"/>
                  </a:lnTo>
                  <a:lnTo>
                    <a:pt x="247" y="58"/>
                  </a:lnTo>
                  <a:lnTo>
                    <a:pt x="247" y="56"/>
                  </a:lnTo>
                  <a:lnTo>
                    <a:pt x="243" y="55"/>
                  </a:lnTo>
                  <a:lnTo>
                    <a:pt x="235" y="54"/>
                  </a:lnTo>
                  <a:lnTo>
                    <a:pt x="227" y="54"/>
                  </a:lnTo>
                  <a:lnTo>
                    <a:pt x="216" y="54"/>
                  </a:lnTo>
                  <a:lnTo>
                    <a:pt x="202" y="55"/>
                  </a:lnTo>
                  <a:lnTo>
                    <a:pt x="188" y="56"/>
                  </a:lnTo>
                  <a:lnTo>
                    <a:pt x="174" y="58"/>
                  </a:lnTo>
                  <a:lnTo>
                    <a:pt x="163" y="61"/>
                  </a:lnTo>
                  <a:lnTo>
                    <a:pt x="152" y="63"/>
                  </a:lnTo>
                  <a:lnTo>
                    <a:pt x="145" y="65"/>
                  </a:lnTo>
                  <a:lnTo>
                    <a:pt x="149" y="52"/>
                  </a:lnTo>
                  <a:lnTo>
                    <a:pt x="155" y="34"/>
                  </a:lnTo>
                  <a:lnTo>
                    <a:pt x="161" y="17"/>
                  </a:lnTo>
                  <a:lnTo>
                    <a:pt x="170" y="7"/>
                  </a:lnTo>
                  <a:lnTo>
                    <a:pt x="173" y="2"/>
                  </a:lnTo>
                  <a:lnTo>
                    <a:pt x="173" y="0"/>
                  </a:lnTo>
                  <a:lnTo>
                    <a:pt x="168" y="1"/>
                  </a:lnTo>
                  <a:lnTo>
                    <a:pt x="164" y="4"/>
                  </a:lnTo>
                  <a:lnTo>
                    <a:pt x="160" y="9"/>
                  </a:lnTo>
                  <a:lnTo>
                    <a:pt x="156" y="15"/>
                  </a:lnTo>
                  <a:lnTo>
                    <a:pt x="150" y="24"/>
                  </a:lnTo>
                  <a:lnTo>
                    <a:pt x="144" y="33"/>
                  </a:lnTo>
                  <a:lnTo>
                    <a:pt x="138" y="42"/>
                  </a:lnTo>
                  <a:lnTo>
                    <a:pt x="133" y="52"/>
                  </a:lnTo>
                  <a:lnTo>
                    <a:pt x="129" y="58"/>
                  </a:lnTo>
                  <a:lnTo>
                    <a:pt x="128" y="64"/>
                  </a:lnTo>
                  <a:lnTo>
                    <a:pt x="122" y="65"/>
                  </a:lnTo>
                  <a:lnTo>
                    <a:pt x="115" y="68"/>
                  </a:lnTo>
                  <a:lnTo>
                    <a:pt x="107" y="70"/>
                  </a:lnTo>
                  <a:lnTo>
                    <a:pt x="99" y="72"/>
                  </a:lnTo>
                  <a:lnTo>
                    <a:pt x="91" y="75"/>
                  </a:lnTo>
                  <a:lnTo>
                    <a:pt x="83" y="77"/>
                  </a:lnTo>
                  <a:lnTo>
                    <a:pt x="77" y="79"/>
                  </a:lnTo>
                  <a:lnTo>
                    <a:pt x="73" y="80"/>
                  </a:lnTo>
                  <a:lnTo>
                    <a:pt x="74" y="67"/>
                  </a:lnTo>
                  <a:lnTo>
                    <a:pt x="79" y="47"/>
                  </a:lnTo>
                  <a:lnTo>
                    <a:pt x="84" y="27"/>
                  </a:lnTo>
                  <a:lnTo>
                    <a:pt x="90" y="14"/>
                  </a:lnTo>
                  <a:lnTo>
                    <a:pt x="94" y="7"/>
                  </a:lnTo>
                  <a:lnTo>
                    <a:pt x="94" y="4"/>
                  </a:lnTo>
                  <a:lnTo>
                    <a:pt x="90" y="5"/>
                  </a:lnTo>
                  <a:lnTo>
                    <a:pt x="85" y="12"/>
                  </a:lnTo>
                  <a:lnTo>
                    <a:pt x="77" y="26"/>
                  </a:lnTo>
                  <a:lnTo>
                    <a:pt x="67" y="45"/>
                  </a:lnTo>
                  <a:lnTo>
                    <a:pt x="60" y="65"/>
                  </a:lnTo>
                  <a:lnTo>
                    <a:pt x="58" y="84"/>
                  </a:lnTo>
                  <a:lnTo>
                    <a:pt x="47" y="91"/>
                  </a:lnTo>
                  <a:lnTo>
                    <a:pt x="39" y="98"/>
                  </a:lnTo>
                  <a:lnTo>
                    <a:pt x="33" y="105"/>
                  </a:lnTo>
                  <a:lnTo>
                    <a:pt x="27" y="109"/>
                  </a:lnTo>
                  <a:lnTo>
                    <a:pt x="23" y="111"/>
                  </a:lnTo>
                  <a:lnTo>
                    <a:pt x="20" y="111"/>
                  </a:lnTo>
                  <a:lnTo>
                    <a:pt x="19" y="109"/>
                  </a:lnTo>
                  <a:lnTo>
                    <a:pt x="20" y="103"/>
                  </a:lnTo>
                  <a:lnTo>
                    <a:pt x="22" y="90"/>
                  </a:lnTo>
                  <a:lnTo>
                    <a:pt x="26" y="69"/>
                  </a:lnTo>
                  <a:lnTo>
                    <a:pt x="30" y="48"/>
                  </a:lnTo>
                  <a:lnTo>
                    <a:pt x="34" y="34"/>
                  </a:lnTo>
                  <a:lnTo>
                    <a:pt x="23" y="50"/>
                  </a:lnTo>
                  <a:lnTo>
                    <a:pt x="13" y="77"/>
                  </a:lnTo>
                  <a:lnTo>
                    <a:pt x="5" y="105"/>
                  </a:lnTo>
                  <a:lnTo>
                    <a:pt x="0" y="128"/>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2" name="Freeform 675">
              <a:extLst>
                <a:ext uri="{FF2B5EF4-FFF2-40B4-BE49-F238E27FC236}">
                  <a16:creationId xmlns:a16="http://schemas.microsoft.com/office/drawing/2014/main" id="{A5B30BD2-C668-4E33-A1AF-038268B5D94F}"/>
                </a:ext>
              </a:extLst>
            </p:cNvPr>
            <p:cNvSpPr>
              <a:spLocks/>
            </p:cNvSpPr>
            <p:nvPr/>
          </p:nvSpPr>
          <p:spPr bwMode="auto">
            <a:xfrm>
              <a:off x="2752" y="1141"/>
              <a:ext cx="85" cy="100"/>
            </a:xfrm>
            <a:custGeom>
              <a:avLst/>
              <a:gdLst>
                <a:gd name="T0" fmla="*/ 0 w 171"/>
                <a:gd name="T1" fmla="*/ 1 h 200"/>
                <a:gd name="T2" fmla="*/ 0 w 171"/>
                <a:gd name="T3" fmla="*/ 1 h 200"/>
                <a:gd name="T4" fmla="*/ 0 w 171"/>
                <a:gd name="T5" fmla="*/ 1 h 200"/>
                <a:gd name="T6" fmla="*/ 0 w 171"/>
                <a:gd name="T7" fmla="*/ 1 h 200"/>
                <a:gd name="T8" fmla="*/ 0 w 171"/>
                <a:gd name="T9" fmla="*/ 1 h 200"/>
                <a:gd name="T10" fmla="*/ 0 w 171"/>
                <a:gd name="T11" fmla="*/ 2 h 200"/>
                <a:gd name="T12" fmla="*/ 0 w 171"/>
                <a:gd name="T13" fmla="*/ 2 h 200"/>
                <a:gd name="T14" fmla="*/ 0 w 171"/>
                <a:gd name="T15" fmla="*/ 2 h 200"/>
                <a:gd name="T16" fmla="*/ 0 w 171"/>
                <a:gd name="T17" fmla="*/ 2 h 200"/>
                <a:gd name="T18" fmla="*/ 0 w 171"/>
                <a:gd name="T19" fmla="*/ 2 h 200"/>
                <a:gd name="T20" fmla="*/ 0 w 171"/>
                <a:gd name="T21" fmla="*/ 1 h 200"/>
                <a:gd name="T22" fmla="*/ 0 w 171"/>
                <a:gd name="T23" fmla="*/ 1 h 200"/>
                <a:gd name="T24" fmla="*/ 0 w 171"/>
                <a:gd name="T25" fmla="*/ 2 h 200"/>
                <a:gd name="T26" fmla="*/ 1 w 171"/>
                <a:gd name="T27" fmla="*/ 2 h 200"/>
                <a:gd name="T28" fmla="*/ 1 w 171"/>
                <a:gd name="T29" fmla="*/ 2 h 200"/>
                <a:gd name="T30" fmla="*/ 1 w 171"/>
                <a:gd name="T31" fmla="*/ 3 h 200"/>
                <a:gd name="T32" fmla="*/ 1 w 171"/>
                <a:gd name="T33" fmla="*/ 3 h 200"/>
                <a:gd name="T34" fmla="*/ 1 w 171"/>
                <a:gd name="T35" fmla="*/ 3 h 200"/>
                <a:gd name="T36" fmla="*/ 1 w 171"/>
                <a:gd name="T37" fmla="*/ 3 h 200"/>
                <a:gd name="T38" fmla="*/ 1 w 171"/>
                <a:gd name="T39" fmla="*/ 3 h 200"/>
                <a:gd name="T40" fmla="*/ 1 w 171"/>
                <a:gd name="T41" fmla="*/ 3 h 200"/>
                <a:gd name="T42" fmla="*/ 1 w 171"/>
                <a:gd name="T43" fmla="*/ 3 h 200"/>
                <a:gd name="T44" fmla="*/ 1 w 171"/>
                <a:gd name="T45" fmla="*/ 3 h 200"/>
                <a:gd name="T46" fmla="*/ 1 w 171"/>
                <a:gd name="T47" fmla="*/ 2 h 200"/>
                <a:gd name="T48" fmla="*/ 1 w 171"/>
                <a:gd name="T49" fmla="*/ 2 h 200"/>
                <a:gd name="T50" fmla="*/ 1 w 171"/>
                <a:gd name="T51" fmla="*/ 3 h 200"/>
                <a:gd name="T52" fmla="*/ 2 w 171"/>
                <a:gd name="T53" fmla="*/ 3 h 200"/>
                <a:gd name="T54" fmla="*/ 2 w 171"/>
                <a:gd name="T55" fmla="*/ 4 h 200"/>
                <a:gd name="T56" fmla="*/ 2 w 171"/>
                <a:gd name="T57" fmla="*/ 3 h 200"/>
                <a:gd name="T58" fmla="*/ 2 w 171"/>
                <a:gd name="T59" fmla="*/ 3 h 200"/>
                <a:gd name="T60" fmla="*/ 2 w 171"/>
                <a:gd name="T61" fmla="*/ 3 h 200"/>
                <a:gd name="T62" fmla="*/ 2 w 171"/>
                <a:gd name="T63" fmla="*/ 3 h 200"/>
                <a:gd name="T64" fmla="*/ 2 w 171"/>
                <a:gd name="T65" fmla="*/ 2 h 200"/>
                <a:gd name="T66" fmla="*/ 1 w 171"/>
                <a:gd name="T67" fmla="*/ 2 h 200"/>
                <a:gd name="T68" fmla="*/ 1 w 171"/>
                <a:gd name="T69" fmla="*/ 2 h 200"/>
                <a:gd name="T70" fmla="*/ 1 w 171"/>
                <a:gd name="T71" fmla="*/ 2 h 200"/>
                <a:gd name="T72" fmla="*/ 1 w 171"/>
                <a:gd name="T73" fmla="*/ 2 h 200"/>
                <a:gd name="T74" fmla="*/ 1 w 171"/>
                <a:gd name="T75" fmla="*/ 2 h 200"/>
                <a:gd name="T76" fmla="*/ 1 w 171"/>
                <a:gd name="T77" fmla="*/ 2 h 200"/>
                <a:gd name="T78" fmla="*/ 2 w 171"/>
                <a:gd name="T79" fmla="*/ 2 h 200"/>
                <a:gd name="T80" fmla="*/ 2 w 171"/>
                <a:gd name="T81" fmla="*/ 2 h 200"/>
                <a:gd name="T82" fmla="*/ 2 w 171"/>
                <a:gd name="T83" fmla="*/ 2 h 200"/>
                <a:gd name="T84" fmla="*/ 2 w 171"/>
                <a:gd name="T85" fmla="*/ 2 h 200"/>
                <a:gd name="T86" fmla="*/ 1 w 171"/>
                <a:gd name="T87" fmla="*/ 2 h 200"/>
                <a:gd name="T88" fmla="*/ 1 w 171"/>
                <a:gd name="T89" fmla="*/ 2 h 200"/>
                <a:gd name="T90" fmla="*/ 1 w 171"/>
                <a:gd name="T91" fmla="*/ 2 h 200"/>
                <a:gd name="T92" fmla="*/ 1 w 171"/>
                <a:gd name="T93" fmla="*/ 1 h 200"/>
                <a:gd name="T94" fmla="*/ 0 w 171"/>
                <a:gd name="T95" fmla="*/ 1 h 200"/>
                <a:gd name="T96" fmla="*/ 0 w 171"/>
                <a:gd name="T97" fmla="*/ 1 h 200"/>
                <a:gd name="T98" fmla="*/ 0 w 171"/>
                <a:gd name="T99" fmla="*/ 1 h 200"/>
                <a:gd name="T100" fmla="*/ 0 w 171"/>
                <a:gd name="T101" fmla="*/ 1 h 200"/>
                <a:gd name="T102" fmla="*/ 0 w 171"/>
                <a:gd name="T103" fmla="*/ 1 h 200"/>
                <a:gd name="T104" fmla="*/ 1 w 171"/>
                <a:gd name="T105" fmla="*/ 1 h 200"/>
                <a:gd name="T106" fmla="*/ 1 w 171"/>
                <a:gd name="T107" fmla="*/ 1 h 200"/>
                <a:gd name="T108" fmla="*/ 1 w 171"/>
                <a:gd name="T109" fmla="*/ 1 h 200"/>
                <a:gd name="T110" fmla="*/ 1 w 171"/>
                <a:gd name="T111" fmla="*/ 1 h 200"/>
                <a:gd name="T112" fmla="*/ 1 w 171"/>
                <a:gd name="T113" fmla="*/ 1 h 200"/>
                <a:gd name="T114" fmla="*/ 1 w 171"/>
                <a:gd name="T115" fmla="*/ 1 h 200"/>
                <a:gd name="T116" fmla="*/ 0 w 171"/>
                <a:gd name="T117" fmla="*/ 1 h 200"/>
                <a:gd name="T118" fmla="*/ 0 w 171"/>
                <a:gd name="T119" fmla="*/ 1 h 200"/>
                <a:gd name="T120" fmla="*/ 0 w 171"/>
                <a:gd name="T121" fmla="*/ 1 h 200"/>
                <a:gd name="T122" fmla="*/ 0 w 171"/>
                <a:gd name="T123" fmla="*/ 1 h 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1" h="200">
                  <a:moveTo>
                    <a:pt x="8" y="0"/>
                  </a:moveTo>
                  <a:lnTo>
                    <a:pt x="6" y="3"/>
                  </a:lnTo>
                  <a:lnTo>
                    <a:pt x="5" y="6"/>
                  </a:lnTo>
                  <a:lnTo>
                    <a:pt x="3" y="9"/>
                  </a:lnTo>
                  <a:lnTo>
                    <a:pt x="0" y="11"/>
                  </a:lnTo>
                  <a:lnTo>
                    <a:pt x="7" y="18"/>
                  </a:lnTo>
                  <a:lnTo>
                    <a:pt x="14" y="26"/>
                  </a:lnTo>
                  <a:lnTo>
                    <a:pt x="18" y="34"/>
                  </a:lnTo>
                  <a:lnTo>
                    <a:pt x="18" y="41"/>
                  </a:lnTo>
                  <a:lnTo>
                    <a:pt x="16" y="54"/>
                  </a:lnTo>
                  <a:lnTo>
                    <a:pt x="18" y="76"/>
                  </a:lnTo>
                  <a:lnTo>
                    <a:pt x="19" y="99"/>
                  </a:lnTo>
                  <a:lnTo>
                    <a:pt x="21" y="114"/>
                  </a:lnTo>
                  <a:lnTo>
                    <a:pt x="24" y="121"/>
                  </a:lnTo>
                  <a:lnTo>
                    <a:pt x="27" y="124"/>
                  </a:lnTo>
                  <a:lnTo>
                    <a:pt x="29" y="123"/>
                  </a:lnTo>
                  <a:lnTo>
                    <a:pt x="29" y="116"/>
                  </a:lnTo>
                  <a:lnTo>
                    <a:pt x="28" y="102"/>
                  </a:lnTo>
                  <a:lnTo>
                    <a:pt x="29" y="84"/>
                  </a:lnTo>
                  <a:lnTo>
                    <a:pt x="30" y="67"/>
                  </a:lnTo>
                  <a:lnTo>
                    <a:pt x="32" y="54"/>
                  </a:lnTo>
                  <a:lnTo>
                    <a:pt x="37" y="57"/>
                  </a:lnTo>
                  <a:lnTo>
                    <a:pt x="42" y="61"/>
                  </a:lnTo>
                  <a:lnTo>
                    <a:pt x="47" y="64"/>
                  </a:lnTo>
                  <a:lnTo>
                    <a:pt x="52" y="69"/>
                  </a:lnTo>
                  <a:lnTo>
                    <a:pt x="57" y="74"/>
                  </a:lnTo>
                  <a:lnTo>
                    <a:pt x="61" y="78"/>
                  </a:lnTo>
                  <a:lnTo>
                    <a:pt x="65" y="83"/>
                  </a:lnTo>
                  <a:lnTo>
                    <a:pt x="67" y="86"/>
                  </a:lnTo>
                  <a:lnTo>
                    <a:pt x="70" y="98"/>
                  </a:lnTo>
                  <a:lnTo>
                    <a:pt x="73" y="114"/>
                  </a:lnTo>
                  <a:lnTo>
                    <a:pt x="75" y="132"/>
                  </a:lnTo>
                  <a:lnTo>
                    <a:pt x="75" y="146"/>
                  </a:lnTo>
                  <a:lnTo>
                    <a:pt x="74" y="157"/>
                  </a:lnTo>
                  <a:lnTo>
                    <a:pt x="73" y="166"/>
                  </a:lnTo>
                  <a:lnTo>
                    <a:pt x="74" y="176"/>
                  </a:lnTo>
                  <a:lnTo>
                    <a:pt x="76" y="183"/>
                  </a:lnTo>
                  <a:lnTo>
                    <a:pt x="79" y="186"/>
                  </a:lnTo>
                  <a:lnTo>
                    <a:pt x="80" y="184"/>
                  </a:lnTo>
                  <a:lnTo>
                    <a:pt x="81" y="180"/>
                  </a:lnTo>
                  <a:lnTo>
                    <a:pt x="80" y="173"/>
                  </a:lnTo>
                  <a:lnTo>
                    <a:pt x="80" y="163"/>
                  </a:lnTo>
                  <a:lnTo>
                    <a:pt x="82" y="155"/>
                  </a:lnTo>
                  <a:lnTo>
                    <a:pt x="84" y="148"/>
                  </a:lnTo>
                  <a:lnTo>
                    <a:pt x="85" y="143"/>
                  </a:lnTo>
                  <a:lnTo>
                    <a:pt x="87" y="135"/>
                  </a:lnTo>
                  <a:lnTo>
                    <a:pt x="87" y="121"/>
                  </a:lnTo>
                  <a:lnTo>
                    <a:pt x="87" y="108"/>
                  </a:lnTo>
                  <a:lnTo>
                    <a:pt x="85" y="99"/>
                  </a:lnTo>
                  <a:lnTo>
                    <a:pt x="97" y="112"/>
                  </a:lnTo>
                  <a:lnTo>
                    <a:pt x="108" y="127"/>
                  </a:lnTo>
                  <a:lnTo>
                    <a:pt x="121" y="143"/>
                  </a:lnTo>
                  <a:lnTo>
                    <a:pt x="134" y="159"/>
                  </a:lnTo>
                  <a:lnTo>
                    <a:pt x="145" y="174"/>
                  </a:lnTo>
                  <a:lnTo>
                    <a:pt x="156" y="186"/>
                  </a:lnTo>
                  <a:lnTo>
                    <a:pt x="164" y="196"/>
                  </a:lnTo>
                  <a:lnTo>
                    <a:pt x="171" y="200"/>
                  </a:lnTo>
                  <a:lnTo>
                    <a:pt x="166" y="192"/>
                  </a:lnTo>
                  <a:lnTo>
                    <a:pt x="161" y="182"/>
                  </a:lnTo>
                  <a:lnTo>
                    <a:pt x="156" y="173"/>
                  </a:lnTo>
                  <a:lnTo>
                    <a:pt x="150" y="162"/>
                  </a:lnTo>
                  <a:lnTo>
                    <a:pt x="144" y="153"/>
                  </a:lnTo>
                  <a:lnTo>
                    <a:pt x="140" y="144"/>
                  </a:lnTo>
                  <a:lnTo>
                    <a:pt x="135" y="137"/>
                  </a:lnTo>
                  <a:lnTo>
                    <a:pt x="133" y="132"/>
                  </a:lnTo>
                  <a:lnTo>
                    <a:pt x="130" y="128"/>
                  </a:lnTo>
                  <a:lnTo>
                    <a:pt x="127" y="122"/>
                  </a:lnTo>
                  <a:lnTo>
                    <a:pt x="121" y="116"/>
                  </a:lnTo>
                  <a:lnTo>
                    <a:pt x="115" y="109"/>
                  </a:lnTo>
                  <a:lnTo>
                    <a:pt x="110" y="103"/>
                  </a:lnTo>
                  <a:lnTo>
                    <a:pt x="104" y="98"/>
                  </a:lnTo>
                  <a:lnTo>
                    <a:pt x="98" y="93"/>
                  </a:lnTo>
                  <a:lnTo>
                    <a:pt x="95" y="90"/>
                  </a:lnTo>
                  <a:lnTo>
                    <a:pt x="99" y="90"/>
                  </a:lnTo>
                  <a:lnTo>
                    <a:pt x="105" y="91"/>
                  </a:lnTo>
                  <a:lnTo>
                    <a:pt x="111" y="92"/>
                  </a:lnTo>
                  <a:lnTo>
                    <a:pt x="118" y="93"/>
                  </a:lnTo>
                  <a:lnTo>
                    <a:pt x="123" y="95"/>
                  </a:lnTo>
                  <a:lnTo>
                    <a:pt x="129" y="98"/>
                  </a:lnTo>
                  <a:lnTo>
                    <a:pt x="134" y="101"/>
                  </a:lnTo>
                  <a:lnTo>
                    <a:pt x="137" y="103"/>
                  </a:lnTo>
                  <a:lnTo>
                    <a:pt x="142" y="107"/>
                  </a:lnTo>
                  <a:lnTo>
                    <a:pt x="146" y="108"/>
                  </a:lnTo>
                  <a:lnTo>
                    <a:pt x="149" y="107"/>
                  </a:lnTo>
                  <a:lnTo>
                    <a:pt x="145" y="101"/>
                  </a:lnTo>
                  <a:lnTo>
                    <a:pt x="141" y="97"/>
                  </a:lnTo>
                  <a:lnTo>
                    <a:pt x="134" y="92"/>
                  </a:lnTo>
                  <a:lnTo>
                    <a:pt x="126" y="86"/>
                  </a:lnTo>
                  <a:lnTo>
                    <a:pt x="115" y="80"/>
                  </a:lnTo>
                  <a:lnTo>
                    <a:pt x="105" y="76"/>
                  </a:lnTo>
                  <a:lnTo>
                    <a:pt x="95" y="71"/>
                  </a:lnTo>
                  <a:lnTo>
                    <a:pt x="85" y="68"/>
                  </a:lnTo>
                  <a:lnTo>
                    <a:pt x="76" y="67"/>
                  </a:lnTo>
                  <a:lnTo>
                    <a:pt x="72" y="64"/>
                  </a:lnTo>
                  <a:lnTo>
                    <a:pt x="66" y="62"/>
                  </a:lnTo>
                  <a:lnTo>
                    <a:pt x="61" y="57"/>
                  </a:lnTo>
                  <a:lnTo>
                    <a:pt x="56" y="54"/>
                  </a:lnTo>
                  <a:lnTo>
                    <a:pt x="51" y="49"/>
                  </a:lnTo>
                  <a:lnTo>
                    <a:pt x="46" y="45"/>
                  </a:lnTo>
                  <a:lnTo>
                    <a:pt x="43" y="41"/>
                  </a:lnTo>
                  <a:lnTo>
                    <a:pt x="39" y="37"/>
                  </a:lnTo>
                  <a:lnTo>
                    <a:pt x="45" y="34"/>
                  </a:lnTo>
                  <a:lnTo>
                    <a:pt x="52" y="33"/>
                  </a:lnTo>
                  <a:lnTo>
                    <a:pt x="60" y="32"/>
                  </a:lnTo>
                  <a:lnTo>
                    <a:pt x="69" y="32"/>
                  </a:lnTo>
                  <a:lnTo>
                    <a:pt x="79" y="32"/>
                  </a:lnTo>
                  <a:lnTo>
                    <a:pt x="87" y="32"/>
                  </a:lnTo>
                  <a:lnTo>
                    <a:pt x="94" y="33"/>
                  </a:lnTo>
                  <a:lnTo>
                    <a:pt x="99" y="34"/>
                  </a:lnTo>
                  <a:lnTo>
                    <a:pt x="107" y="37"/>
                  </a:lnTo>
                  <a:lnTo>
                    <a:pt x="112" y="36"/>
                  </a:lnTo>
                  <a:lnTo>
                    <a:pt x="110" y="32"/>
                  </a:lnTo>
                  <a:lnTo>
                    <a:pt x="99" y="27"/>
                  </a:lnTo>
                  <a:lnTo>
                    <a:pt x="90" y="25"/>
                  </a:lnTo>
                  <a:lnTo>
                    <a:pt x="80" y="24"/>
                  </a:lnTo>
                  <a:lnTo>
                    <a:pt x="69" y="22"/>
                  </a:lnTo>
                  <a:lnTo>
                    <a:pt x="59" y="22"/>
                  </a:lnTo>
                  <a:lnTo>
                    <a:pt x="49" y="21"/>
                  </a:lnTo>
                  <a:lnTo>
                    <a:pt x="39" y="21"/>
                  </a:lnTo>
                  <a:lnTo>
                    <a:pt x="32" y="19"/>
                  </a:lnTo>
                  <a:lnTo>
                    <a:pt x="27" y="19"/>
                  </a:lnTo>
                  <a:lnTo>
                    <a:pt x="20" y="17"/>
                  </a:lnTo>
                  <a:lnTo>
                    <a:pt x="15" y="12"/>
                  </a:lnTo>
                  <a:lnTo>
                    <a:pt x="12" y="6"/>
                  </a:lnTo>
                  <a:lnTo>
                    <a:pt x="8" y="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3" name="Freeform 676">
              <a:extLst>
                <a:ext uri="{FF2B5EF4-FFF2-40B4-BE49-F238E27FC236}">
                  <a16:creationId xmlns:a16="http://schemas.microsoft.com/office/drawing/2014/main" id="{F97D6773-4AA8-407B-973F-2B9D19DF2DD8}"/>
                </a:ext>
              </a:extLst>
            </p:cNvPr>
            <p:cNvSpPr>
              <a:spLocks/>
            </p:cNvSpPr>
            <p:nvPr/>
          </p:nvSpPr>
          <p:spPr bwMode="auto">
            <a:xfrm>
              <a:off x="2644" y="1123"/>
              <a:ext cx="63" cy="131"/>
            </a:xfrm>
            <a:custGeom>
              <a:avLst/>
              <a:gdLst>
                <a:gd name="T0" fmla="*/ 2 w 125"/>
                <a:gd name="T1" fmla="*/ 0 h 263"/>
                <a:gd name="T2" fmla="*/ 2 w 125"/>
                <a:gd name="T3" fmla="*/ 0 h 263"/>
                <a:gd name="T4" fmla="*/ 2 w 125"/>
                <a:gd name="T5" fmla="*/ 0 h 263"/>
                <a:gd name="T6" fmla="*/ 2 w 125"/>
                <a:gd name="T7" fmla="*/ 1 h 263"/>
                <a:gd name="T8" fmla="*/ 2 w 125"/>
                <a:gd name="T9" fmla="*/ 1 h 263"/>
                <a:gd name="T10" fmla="*/ 2 w 125"/>
                <a:gd name="T11" fmla="*/ 2 h 263"/>
                <a:gd name="T12" fmla="*/ 2 w 125"/>
                <a:gd name="T13" fmla="*/ 2 h 263"/>
                <a:gd name="T14" fmla="*/ 2 w 125"/>
                <a:gd name="T15" fmla="*/ 1 h 263"/>
                <a:gd name="T16" fmla="*/ 2 w 125"/>
                <a:gd name="T17" fmla="*/ 2 h 263"/>
                <a:gd name="T18" fmla="*/ 1 w 125"/>
                <a:gd name="T19" fmla="*/ 3 h 263"/>
                <a:gd name="T20" fmla="*/ 1 w 125"/>
                <a:gd name="T21" fmla="*/ 3 h 263"/>
                <a:gd name="T22" fmla="*/ 1 w 125"/>
                <a:gd name="T23" fmla="*/ 3 h 263"/>
                <a:gd name="T24" fmla="*/ 1 w 125"/>
                <a:gd name="T25" fmla="*/ 3 h 263"/>
                <a:gd name="T26" fmla="*/ 1 w 125"/>
                <a:gd name="T27" fmla="*/ 3 h 263"/>
                <a:gd name="T28" fmla="*/ 1 w 125"/>
                <a:gd name="T29" fmla="*/ 3 h 263"/>
                <a:gd name="T30" fmla="*/ 1 w 125"/>
                <a:gd name="T31" fmla="*/ 4 h 263"/>
                <a:gd name="T32" fmla="*/ 1 w 125"/>
                <a:gd name="T33" fmla="*/ 4 h 263"/>
                <a:gd name="T34" fmla="*/ 1 w 125"/>
                <a:gd name="T35" fmla="*/ 3 h 263"/>
                <a:gd name="T36" fmla="*/ 1 w 125"/>
                <a:gd name="T37" fmla="*/ 2 h 263"/>
                <a:gd name="T38" fmla="*/ 1 w 125"/>
                <a:gd name="T39" fmla="*/ 2 h 263"/>
                <a:gd name="T40" fmla="*/ 1 w 125"/>
                <a:gd name="T41" fmla="*/ 3 h 263"/>
                <a:gd name="T42" fmla="*/ 1 w 125"/>
                <a:gd name="T43" fmla="*/ 3 h 263"/>
                <a:gd name="T44" fmla="*/ 1 w 125"/>
                <a:gd name="T45" fmla="*/ 3 h 263"/>
                <a:gd name="T46" fmla="*/ 1 w 125"/>
                <a:gd name="T47" fmla="*/ 2 h 263"/>
                <a:gd name="T48" fmla="*/ 1 w 125"/>
                <a:gd name="T49" fmla="*/ 2 h 263"/>
                <a:gd name="T50" fmla="*/ 1 w 125"/>
                <a:gd name="T51" fmla="*/ 2 h 263"/>
                <a:gd name="T52" fmla="*/ 2 w 125"/>
                <a:gd name="T53" fmla="*/ 1 h 263"/>
                <a:gd name="T54" fmla="*/ 1 w 125"/>
                <a:gd name="T55" fmla="*/ 1 h 263"/>
                <a:gd name="T56" fmla="*/ 1 w 125"/>
                <a:gd name="T57" fmla="*/ 1 h 263"/>
                <a:gd name="T58" fmla="*/ 1 w 125"/>
                <a:gd name="T59" fmla="*/ 1 h 263"/>
                <a:gd name="T60" fmla="*/ 1 w 125"/>
                <a:gd name="T61" fmla="*/ 1 h 263"/>
                <a:gd name="T62" fmla="*/ 1 w 125"/>
                <a:gd name="T63" fmla="*/ 1 h 263"/>
                <a:gd name="T64" fmla="*/ 1 w 125"/>
                <a:gd name="T65" fmla="*/ 1 h 263"/>
                <a:gd name="T66" fmla="*/ 2 w 125"/>
                <a:gd name="T67" fmla="*/ 1 h 263"/>
                <a:gd name="T68" fmla="*/ 2 w 125"/>
                <a:gd name="T69" fmla="*/ 0 h 263"/>
                <a:gd name="T70" fmla="*/ 2 w 125"/>
                <a:gd name="T71" fmla="*/ 0 h 263"/>
                <a:gd name="T72" fmla="*/ 1 w 125"/>
                <a:gd name="T73" fmla="*/ 0 h 263"/>
                <a:gd name="T74" fmla="*/ 1 w 125"/>
                <a:gd name="T75" fmla="*/ 0 h 263"/>
                <a:gd name="T76" fmla="*/ 1 w 125"/>
                <a:gd name="T77" fmla="*/ 0 h 263"/>
                <a:gd name="T78" fmla="*/ 1 w 125"/>
                <a:gd name="T79" fmla="*/ 1 h 263"/>
                <a:gd name="T80" fmla="*/ 1 w 125"/>
                <a:gd name="T81" fmla="*/ 0 h 263"/>
                <a:gd name="T82" fmla="*/ 1 w 125"/>
                <a:gd name="T83" fmla="*/ 0 h 263"/>
                <a:gd name="T84" fmla="*/ 1 w 125"/>
                <a:gd name="T85" fmla="*/ 0 h 263"/>
                <a:gd name="T86" fmla="*/ 1 w 125"/>
                <a:gd name="T87" fmla="*/ 0 h 263"/>
                <a:gd name="T88" fmla="*/ 1 w 125"/>
                <a:gd name="T89" fmla="*/ 0 h 263"/>
                <a:gd name="T90" fmla="*/ 2 w 125"/>
                <a:gd name="T91" fmla="*/ 0 h 263"/>
                <a:gd name="T92" fmla="*/ 2 w 125"/>
                <a:gd name="T93" fmla="*/ 0 h 263"/>
                <a:gd name="T94" fmla="*/ 2 w 125"/>
                <a:gd name="T95" fmla="*/ 0 h 263"/>
                <a:gd name="T96" fmla="*/ 2 w 125"/>
                <a:gd name="T97" fmla="*/ 0 h 263"/>
                <a:gd name="T98" fmla="*/ 2 w 125"/>
                <a:gd name="T99" fmla="*/ 0 h 263"/>
                <a:gd name="T100" fmla="*/ 2 w 125"/>
                <a:gd name="T101" fmla="*/ 0 h 263"/>
                <a:gd name="T102" fmla="*/ 2 w 125"/>
                <a:gd name="T103" fmla="*/ 0 h 2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5" h="263">
                  <a:moveTo>
                    <a:pt x="123" y="37"/>
                  </a:moveTo>
                  <a:lnTo>
                    <a:pt x="116" y="42"/>
                  </a:lnTo>
                  <a:lnTo>
                    <a:pt x="109" y="46"/>
                  </a:lnTo>
                  <a:lnTo>
                    <a:pt x="105" y="53"/>
                  </a:lnTo>
                  <a:lnTo>
                    <a:pt x="102" y="60"/>
                  </a:lnTo>
                  <a:lnTo>
                    <a:pt x="100" y="57"/>
                  </a:lnTo>
                  <a:lnTo>
                    <a:pt x="98" y="54"/>
                  </a:lnTo>
                  <a:lnTo>
                    <a:pt x="97" y="53"/>
                  </a:lnTo>
                  <a:lnTo>
                    <a:pt x="94" y="53"/>
                  </a:lnTo>
                  <a:lnTo>
                    <a:pt x="92" y="57"/>
                  </a:lnTo>
                  <a:lnTo>
                    <a:pt x="90" y="66"/>
                  </a:lnTo>
                  <a:lnTo>
                    <a:pt x="87" y="76"/>
                  </a:lnTo>
                  <a:lnTo>
                    <a:pt x="89" y="83"/>
                  </a:lnTo>
                  <a:lnTo>
                    <a:pt x="94" y="96"/>
                  </a:lnTo>
                  <a:lnTo>
                    <a:pt x="102" y="118"/>
                  </a:lnTo>
                  <a:lnTo>
                    <a:pt x="108" y="139"/>
                  </a:lnTo>
                  <a:lnTo>
                    <a:pt x="110" y="154"/>
                  </a:lnTo>
                  <a:lnTo>
                    <a:pt x="109" y="163"/>
                  </a:lnTo>
                  <a:lnTo>
                    <a:pt x="107" y="166"/>
                  </a:lnTo>
                  <a:lnTo>
                    <a:pt x="105" y="165"/>
                  </a:lnTo>
                  <a:lnTo>
                    <a:pt x="105" y="159"/>
                  </a:lnTo>
                  <a:lnTo>
                    <a:pt x="102" y="146"/>
                  </a:lnTo>
                  <a:lnTo>
                    <a:pt x="97" y="129"/>
                  </a:lnTo>
                  <a:lnTo>
                    <a:pt x="89" y="113"/>
                  </a:lnTo>
                  <a:lnTo>
                    <a:pt x="81" y="104"/>
                  </a:lnTo>
                  <a:lnTo>
                    <a:pt x="74" y="119"/>
                  </a:lnTo>
                  <a:lnTo>
                    <a:pt x="67" y="141"/>
                  </a:lnTo>
                  <a:lnTo>
                    <a:pt x="61" y="161"/>
                  </a:lnTo>
                  <a:lnTo>
                    <a:pt x="60" y="178"/>
                  </a:lnTo>
                  <a:lnTo>
                    <a:pt x="61" y="193"/>
                  </a:lnTo>
                  <a:lnTo>
                    <a:pt x="62" y="210"/>
                  </a:lnTo>
                  <a:lnTo>
                    <a:pt x="62" y="227"/>
                  </a:lnTo>
                  <a:lnTo>
                    <a:pt x="59" y="237"/>
                  </a:lnTo>
                  <a:lnTo>
                    <a:pt x="55" y="241"/>
                  </a:lnTo>
                  <a:lnTo>
                    <a:pt x="54" y="240"/>
                  </a:lnTo>
                  <a:lnTo>
                    <a:pt x="54" y="236"/>
                  </a:lnTo>
                  <a:lnTo>
                    <a:pt x="55" y="229"/>
                  </a:lnTo>
                  <a:lnTo>
                    <a:pt x="56" y="220"/>
                  </a:lnTo>
                  <a:lnTo>
                    <a:pt x="55" y="209"/>
                  </a:lnTo>
                  <a:lnTo>
                    <a:pt x="54" y="198"/>
                  </a:lnTo>
                  <a:lnTo>
                    <a:pt x="52" y="190"/>
                  </a:lnTo>
                  <a:lnTo>
                    <a:pt x="48" y="198"/>
                  </a:lnTo>
                  <a:lnTo>
                    <a:pt x="44" y="207"/>
                  </a:lnTo>
                  <a:lnTo>
                    <a:pt x="39" y="218"/>
                  </a:lnTo>
                  <a:lnTo>
                    <a:pt x="34" y="229"/>
                  </a:lnTo>
                  <a:lnTo>
                    <a:pt x="29" y="240"/>
                  </a:lnTo>
                  <a:lnTo>
                    <a:pt x="23" y="249"/>
                  </a:lnTo>
                  <a:lnTo>
                    <a:pt x="17" y="256"/>
                  </a:lnTo>
                  <a:lnTo>
                    <a:pt x="10" y="260"/>
                  </a:lnTo>
                  <a:lnTo>
                    <a:pt x="5" y="263"/>
                  </a:lnTo>
                  <a:lnTo>
                    <a:pt x="2" y="263"/>
                  </a:lnTo>
                  <a:lnTo>
                    <a:pt x="3" y="259"/>
                  </a:lnTo>
                  <a:lnTo>
                    <a:pt x="8" y="256"/>
                  </a:lnTo>
                  <a:lnTo>
                    <a:pt x="16" y="244"/>
                  </a:lnTo>
                  <a:lnTo>
                    <a:pt x="26" y="225"/>
                  </a:lnTo>
                  <a:lnTo>
                    <a:pt x="36" y="204"/>
                  </a:lnTo>
                  <a:lnTo>
                    <a:pt x="40" y="190"/>
                  </a:lnTo>
                  <a:lnTo>
                    <a:pt x="37" y="190"/>
                  </a:lnTo>
                  <a:lnTo>
                    <a:pt x="32" y="191"/>
                  </a:lnTo>
                  <a:lnTo>
                    <a:pt x="28" y="191"/>
                  </a:lnTo>
                  <a:lnTo>
                    <a:pt x="22" y="193"/>
                  </a:lnTo>
                  <a:lnTo>
                    <a:pt x="17" y="194"/>
                  </a:lnTo>
                  <a:lnTo>
                    <a:pt x="13" y="195"/>
                  </a:lnTo>
                  <a:lnTo>
                    <a:pt x="9" y="197"/>
                  </a:lnTo>
                  <a:lnTo>
                    <a:pt x="6" y="198"/>
                  </a:lnTo>
                  <a:lnTo>
                    <a:pt x="2" y="201"/>
                  </a:lnTo>
                  <a:lnTo>
                    <a:pt x="0" y="201"/>
                  </a:lnTo>
                  <a:lnTo>
                    <a:pt x="1" y="198"/>
                  </a:lnTo>
                  <a:lnTo>
                    <a:pt x="5" y="195"/>
                  </a:lnTo>
                  <a:lnTo>
                    <a:pt x="8" y="193"/>
                  </a:lnTo>
                  <a:lnTo>
                    <a:pt x="13" y="189"/>
                  </a:lnTo>
                  <a:lnTo>
                    <a:pt x="18" y="187"/>
                  </a:lnTo>
                  <a:lnTo>
                    <a:pt x="25" y="183"/>
                  </a:lnTo>
                  <a:lnTo>
                    <a:pt x="31" y="180"/>
                  </a:lnTo>
                  <a:lnTo>
                    <a:pt x="37" y="178"/>
                  </a:lnTo>
                  <a:lnTo>
                    <a:pt x="41" y="174"/>
                  </a:lnTo>
                  <a:lnTo>
                    <a:pt x="45" y="173"/>
                  </a:lnTo>
                  <a:lnTo>
                    <a:pt x="49" y="153"/>
                  </a:lnTo>
                  <a:lnTo>
                    <a:pt x="56" y="131"/>
                  </a:lnTo>
                  <a:lnTo>
                    <a:pt x="63" y="112"/>
                  </a:lnTo>
                  <a:lnTo>
                    <a:pt x="68" y="101"/>
                  </a:lnTo>
                  <a:lnTo>
                    <a:pt x="60" y="100"/>
                  </a:lnTo>
                  <a:lnTo>
                    <a:pt x="51" y="100"/>
                  </a:lnTo>
                  <a:lnTo>
                    <a:pt x="41" y="100"/>
                  </a:lnTo>
                  <a:lnTo>
                    <a:pt x="33" y="100"/>
                  </a:lnTo>
                  <a:lnTo>
                    <a:pt x="24" y="101"/>
                  </a:lnTo>
                  <a:lnTo>
                    <a:pt x="17" y="103"/>
                  </a:lnTo>
                  <a:lnTo>
                    <a:pt x="11" y="105"/>
                  </a:lnTo>
                  <a:lnTo>
                    <a:pt x="8" y="106"/>
                  </a:lnTo>
                  <a:lnTo>
                    <a:pt x="3" y="108"/>
                  </a:lnTo>
                  <a:lnTo>
                    <a:pt x="2" y="108"/>
                  </a:lnTo>
                  <a:lnTo>
                    <a:pt x="2" y="106"/>
                  </a:lnTo>
                  <a:lnTo>
                    <a:pt x="6" y="103"/>
                  </a:lnTo>
                  <a:lnTo>
                    <a:pt x="10" y="100"/>
                  </a:lnTo>
                  <a:lnTo>
                    <a:pt x="17" y="97"/>
                  </a:lnTo>
                  <a:lnTo>
                    <a:pt x="26" y="93"/>
                  </a:lnTo>
                  <a:lnTo>
                    <a:pt x="37" y="90"/>
                  </a:lnTo>
                  <a:lnTo>
                    <a:pt x="46" y="88"/>
                  </a:lnTo>
                  <a:lnTo>
                    <a:pt x="55" y="84"/>
                  </a:lnTo>
                  <a:lnTo>
                    <a:pt x="63" y="83"/>
                  </a:lnTo>
                  <a:lnTo>
                    <a:pt x="68" y="82"/>
                  </a:lnTo>
                  <a:lnTo>
                    <a:pt x="74" y="77"/>
                  </a:lnTo>
                  <a:lnTo>
                    <a:pt x="78" y="67"/>
                  </a:lnTo>
                  <a:lnTo>
                    <a:pt x="81" y="57"/>
                  </a:lnTo>
                  <a:lnTo>
                    <a:pt x="82" y="50"/>
                  </a:lnTo>
                  <a:lnTo>
                    <a:pt x="79" y="46"/>
                  </a:lnTo>
                  <a:lnTo>
                    <a:pt x="74" y="44"/>
                  </a:lnTo>
                  <a:lnTo>
                    <a:pt x="66" y="43"/>
                  </a:lnTo>
                  <a:lnTo>
                    <a:pt x="60" y="44"/>
                  </a:lnTo>
                  <a:lnTo>
                    <a:pt x="53" y="46"/>
                  </a:lnTo>
                  <a:lnTo>
                    <a:pt x="45" y="48"/>
                  </a:lnTo>
                  <a:lnTo>
                    <a:pt x="38" y="52"/>
                  </a:lnTo>
                  <a:lnTo>
                    <a:pt x="30" y="54"/>
                  </a:lnTo>
                  <a:lnTo>
                    <a:pt x="24" y="57"/>
                  </a:lnTo>
                  <a:lnTo>
                    <a:pt x="18" y="59"/>
                  </a:lnTo>
                  <a:lnTo>
                    <a:pt x="14" y="61"/>
                  </a:lnTo>
                  <a:lnTo>
                    <a:pt x="10" y="63"/>
                  </a:lnTo>
                  <a:lnTo>
                    <a:pt x="6" y="67"/>
                  </a:lnTo>
                  <a:lnTo>
                    <a:pt x="2" y="68"/>
                  </a:lnTo>
                  <a:lnTo>
                    <a:pt x="2" y="66"/>
                  </a:lnTo>
                  <a:lnTo>
                    <a:pt x="7" y="60"/>
                  </a:lnTo>
                  <a:lnTo>
                    <a:pt x="11" y="55"/>
                  </a:lnTo>
                  <a:lnTo>
                    <a:pt x="16" y="50"/>
                  </a:lnTo>
                  <a:lnTo>
                    <a:pt x="22" y="43"/>
                  </a:lnTo>
                  <a:lnTo>
                    <a:pt x="28" y="36"/>
                  </a:lnTo>
                  <a:lnTo>
                    <a:pt x="34" y="30"/>
                  </a:lnTo>
                  <a:lnTo>
                    <a:pt x="40" y="24"/>
                  </a:lnTo>
                  <a:lnTo>
                    <a:pt x="46" y="21"/>
                  </a:lnTo>
                  <a:lnTo>
                    <a:pt x="51" y="19"/>
                  </a:lnTo>
                  <a:lnTo>
                    <a:pt x="51" y="22"/>
                  </a:lnTo>
                  <a:lnTo>
                    <a:pt x="52" y="25"/>
                  </a:lnTo>
                  <a:lnTo>
                    <a:pt x="54" y="30"/>
                  </a:lnTo>
                  <a:lnTo>
                    <a:pt x="55" y="33"/>
                  </a:lnTo>
                  <a:lnTo>
                    <a:pt x="59" y="37"/>
                  </a:lnTo>
                  <a:lnTo>
                    <a:pt x="62" y="39"/>
                  </a:lnTo>
                  <a:lnTo>
                    <a:pt x="67" y="40"/>
                  </a:lnTo>
                  <a:lnTo>
                    <a:pt x="72" y="42"/>
                  </a:lnTo>
                  <a:lnTo>
                    <a:pt x="78" y="43"/>
                  </a:lnTo>
                  <a:lnTo>
                    <a:pt x="83" y="42"/>
                  </a:lnTo>
                  <a:lnTo>
                    <a:pt x="87" y="42"/>
                  </a:lnTo>
                  <a:lnTo>
                    <a:pt x="92" y="39"/>
                  </a:lnTo>
                  <a:lnTo>
                    <a:pt x="97" y="35"/>
                  </a:lnTo>
                  <a:lnTo>
                    <a:pt x="99" y="29"/>
                  </a:lnTo>
                  <a:lnTo>
                    <a:pt x="99" y="23"/>
                  </a:lnTo>
                  <a:lnTo>
                    <a:pt x="99" y="19"/>
                  </a:lnTo>
                  <a:lnTo>
                    <a:pt x="106" y="12"/>
                  </a:lnTo>
                  <a:lnTo>
                    <a:pt x="114" y="7"/>
                  </a:lnTo>
                  <a:lnTo>
                    <a:pt x="122" y="2"/>
                  </a:lnTo>
                  <a:lnTo>
                    <a:pt x="125" y="0"/>
                  </a:lnTo>
                  <a:lnTo>
                    <a:pt x="119" y="8"/>
                  </a:lnTo>
                  <a:lnTo>
                    <a:pt x="110" y="16"/>
                  </a:lnTo>
                  <a:lnTo>
                    <a:pt x="106" y="23"/>
                  </a:lnTo>
                  <a:lnTo>
                    <a:pt x="106" y="29"/>
                  </a:lnTo>
                  <a:lnTo>
                    <a:pt x="109" y="33"/>
                  </a:lnTo>
                  <a:lnTo>
                    <a:pt x="113" y="38"/>
                  </a:lnTo>
                  <a:lnTo>
                    <a:pt x="117" y="39"/>
                  </a:lnTo>
                  <a:lnTo>
                    <a:pt x="123" y="37"/>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4" name="Freeform 677">
              <a:extLst>
                <a:ext uri="{FF2B5EF4-FFF2-40B4-BE49-F238E27FC236}">
                  <a16:creationId xmlns:a16="http://schemas.microsoft.com/office/drawing/2014/main" id="{8E246C33-DC03-410A-BC9E-3E51CAC9ABC0}"/>
                </a:ext>
              </a:extLst>
            </p:cNvPr>
            <p:cNvSpPr>
              <a:spLocks/>
            </p:cNvSpPr>
            <p:nvPr/>
          </p:nvSpPr>
          <p:spPr bwMode="auto">
            <a:xfrm>
              <a:off x="2705" y="1168"/>
              <a:ext cx="10" cy="17"/>
            </a:xfrm>
            <a:custGeom>
              <a:avLst/>
              <a:gdLst>
                <a:gd name="T0" fmla="*/ 0 w 20"/>
                <a:gd name="T1" fmla="*/ 0 h 33"/>
                <a:gd name="T2" fmla="*/ 1 w 20"/>
                <a:gd name="T3" fmla="*/ 1 h 33"/>
                <a:gd name="T4" fmla="*/ 1 w 20"/>
                <a:gd name="T5" fmla="*/ 1 h 33"/>
                <a:gd name="T6" fmla="*/ 1 w 20"/>
                <a:gd name="T7" fmla="*/ 1 h 33"/>
                <a:gd name="T8" fmla="*/ 1 w 20"/>
                <a:gd name="T9" fmla="*/ 0 h 33"/>
                <a:gd name="T10" fmla="*/ 1 w 20"/>
                <a:gd name="T11" fmla="*/ 1 h 33"/>
                <a:gd name="T12" fmla="*/ 1 w 20"/>
                <a:gd name="T13" fmla="*/ 1 h 33"/>
                <a:gd name="T14" fmla="*/ 1 w 20"/>
                <a:gd name="T15" fmla="*/ 1 h 33"/>
                <a:gd name="T16" fmla="*/ 1 w 20"/>
                <a:gd name="T17" fmla="*/ 1 h 33"/>
                <a:gd name="T18" fmla="*/ 1 w 20"/>
                <a:gd name="T19" fmla="*/ 1 h 33"/>
                <a:gd name="T20" fmla="*/ 1 w 20"/>
                <a:gd name="T21" fmla="*/ 1 h 33"/>
                <a:gd name="T22" fmla="*/ 1 w 20"/>
                <a:gd name="T23" fmla="*/ 1 h 33"/>
                <a:gd name="T24" fmla="*/ 1 w 20"/>
                <a:gd name="T25" fmla="*/ 1 h 33"/>
                <a:gd name="T26" fmla="*/ 1 w 20"/>
                <a:gd name="T27" fmla="*/ 1 h 33"/>
                <a:gd name="T28" fmla="*/ 1 w 20"/>
                <a:gd name="T29" fmla="*/ 1 h 33"/>
                <a:gd name="T30" fmla="*/ 1 w 20"/>
                <a:gd name="T31" fmla="*/ 1 h 33"/>
                <a:gd name="T32" fmla="*/ 0 w 20"/>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33">
                  <a:moveTo>
                    <a:pt x="0" y="0"/>
                  </a:moveTo>
                  <a:lnTo>
                    <a:pt x="5" y="1"/>
                  </a:lnTo>
                  <a:lnTo>
                    <a:pt x="9" y="1"/>
                  </a:lnTo>
                  <a:lnTo>
                    <a:pt x="14" y="1"/>
                  </a:lnTo>
                  <a:lnTo>
                    <a:pt x="17" y="0"/>
                  </a:lnTo>
                  <a:lnTo>
                    <a:pt x="18" y="8"/>
                  </a:lnTo>
                  <a:lnTo>
                    <a:pt x="20" y="16"/>
                  </a:lnTo>
                  <a:lnTo>
                    <a:pt x="18" y="23"/>
                  </a:lnTo>
                  <a:lnTo>
                    <a:pt x="17" y="31"/>
                  </a:lnTo>
                  <a:lnTo>
                    <a:pt x="16" y="33"/>
                  </a:lnTo>
                  <a:lnTo>
                    <a:pt x="15" y="33"/>
                  </a:lnTo>
                  <a:lnTo>
                    <a:pt x="14" y="32"/>
                  </a:lnTo>
                  <a:lnTo>
                    <a:pt x="14" y="29"/>
                  </a:lnTo>
                  <a:lnTo>
                    <a:pt x="13" y="23"/>
                  </a:lnTo>
                  <a:lnTo>
                    <a:pt x="9" y="15"/>
                  </a:lnTo>
                  <a:lnTo>
                    <a:pt x="5" y="7"/>
                  </a:lnTo>
                  <a:lnTo>
                    <a:pt x="0" y="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5" name="Freeform 678">
              <a:extLst>
                <a:ext uri="{FF2B5EF4-FFF2-40B4-BE49-F238E27FC236}">
                  <a16:creationId xmlns:a16="http://schemas.microsoft.com/office/drawing/2014/main" id="{9633B5DA-93AF-4963-AFBF-C890B35FB6F8}"/>
                </a:ext>
              </a:extLst>
            </p:cNvPr>
            <p:cNvSpPr>
              <a:spLocks/>
            </p:cNvSpPr>
            <p:nvPr/>
          </p:nvSpPr>
          <p:spPr bwMode="auto">
            <a:xfrm>
              <a:off x="2452" y="1056"/>
              <a:ext cx="192" cy="116"/>
            </a:xfrm>
            <a:custGeom>
              <a:avLst/>
              <a:gdLst>
                <a:gd name="T0" fmla="*/ 5 w 386"/>
                <a:gd name="T1" fmla="*/ 2 h 232"/>
                <a:gd name="T2" fmla="*/ 4 w 386"/>
                <a:gd name="T3" fmla="*/ 2 h 232"/>
                <a:gd name="T4" fmla="*/ 4 w 386"/>
                <a:gd name="T5" fmla="*/ 3 h 232"/>
                <a:gd name="T6" fmla="*/ 3 w 386"/>
                <a:gd name="T7" fmla="*/ 4 h 232"/>
                <a:gd name="T8" fmla="*/ 3 w 386"/>
                <a:gd name="T9" fmla="*/ 4 h 232"/>
                <a:gd name="T10" fmla="*/ 3 w 386"/>
                <a:gd name="T11" fmla="*/ 4 h 232"/>
                <a:gd name="T12" fmla="*/ 3 w 386"/>
                <a:gd name="T13" fmla="*/ 4 h 232"/>
                <a:gd name="T14" fmla="*/ 4 w 386"/>
                <a:gd name="T15" fmla="*/ 3 h 232"/>
                <a:gd name="T16" fmla="*/ 4 w 386"/>
                <a:gd name="T17" fmla="*/ 2 h 232"/>
                <a:gd name="T18" fmla="*/ 4 w 386"/>
                <a:gd name="T19" fmla="*/ 2 h 232"/>
                <a:gd name="T20" fmla="*/ 3 w 386"/>
                <a:gd name="T21" fmla="*/ 3 h 232"/>
                <a:gd name="T22" fmla="*/ 3 w 386"/>
                <a:gd name="T23" fmla="*/ 3 h 232"/>
                <a:gd name="T24" fmla="*/ 2 w 386"/>
                <a:gd name="T25" fmla="*/ 3 h 232"/>
                <a:gd name="T26" fmla="*/ 1 w 386"/>
                <a:gd name="T27" fmla="*/ 4 h 232"/>
                <a:gd name="T28" fmla="*/ 1 w 386"/>
                <a:gd name="T29" fmla="*/ 4 h 232"/>
                <a:gd name="T30" fmla="*/ 2 w 386"/>
                <a:gd name="T31" fmla="*/ 3 h 232"/>
                <a:gd name="T32" fmla="*/ 3 w 386"/>
                <a:gd name="T33" fmla="*/ 3 h 232"/>
                <a:gd name="T34" fmla="*/ 3 w 386"/>
                <a:gd name="T35" fmla="*/ 3 h 232"/>
                <a:gd name="T36" fmla="*/ 2 w 386"/>
                <a:gd name="T37" fmla="*/ 3 h 232"/>
                <a:gd name="T38" fmla="*/ 2 w 386"/>
                <a:gd name="T39" fmla="*/ 3 h 232"/>
                <a:gd name="T40" fmla="*/ 1 w 386"/>
                <a:gd name="T41" fmla="*/ 3 h 232"/>
                <a:gd name="T42" fmla="*/ 0 w 386"/>
                <a:gd name="T43" fmla="*/ 3 h 232"/>
                <a:gd name="T44" fmla="*/ 0 w 386"/>
                <a:gd name="T45" fmla="*/ 3 h 232"/>
                <a:gd name="T46" fmla="*/ 1 w 386"/>
                <a:gd name="T47" fmla="*/ 3 h 232"/>
                <a:gd name="T48" fmla="*/ 1 w 386"/>
                <a:gd name="T49" fmla="*/ 3 h 232"/>
                <a:gd name="T50" fmla="*/ 1 w 386"/>
                <a:gd name="T51" fmla="*/ 3 h 232"/>
                <a:gd name="T52" fmla="*/ 0 w 386"/>
                <a:gd name="T53" fmla="*/ 3 h 232"/>
                <a:gd name="T54" fmla="*/ 0 w 386"/>
                <a:gd name="T55" fmla="*/ 3 h 232"/>
                <a:gd name="T56" fmla="*/ 0 w 386"/>
                <a:gd name="T57" fmla="*/ 2 h 232"/>
                <a:gd name="T58" fmla="*/ 1 w 386"/>
                <a:gd name="T59" fmla="*/ 2 h 232"/>
                <a:gd name="T60" fmla="*/ 1 w 386"/>
                <a:gd name="T61" fmla="*/ 2 h 232"/>
                <a:gd name="T62" fmla="*/ 0 w 386"/>
                <a:gd name="T63" fmla="*/ 2 h 232"/>
                <a:gd name="T64" fmla="*/ 0 w 386"/>
                <a:gd name="T65" fmla="*/ 1 h 232"/>
                <a:gd name="T66" fmla="*/ 1 w 386"/>
                <a:gd name="T67" fmla="*/ 2 h 232"/>
                <a:gd name="T68" fmla="*/ 2 w 386"/>
                <a:gd name="T69" fmla="*/ 2 h 232"/>
                <a:gd name="T70" fmla="*/ 2 w 386"/>
                <a:gd name="T71" fmla="*/ 2 h 232"/>
                <a:gd name="T72" fmla="*/ 2 w 386"/>
                <a:gd name="T73" fmla="*/ 2 h 232"/>
                <a:gd name="T74" fmla="*/ 2 w 386"/>
                <a:gd name="T75" fmla="*/ 2 h 232"/>
                <a:gd name="T76" fmla="*/ 2 w 386"/>
                <a:gd name="T77" fmla="*/ 2 h 232"/>
                <a:gd name="T78" fmla="*/ 2 w 386"/>
                <a:gd name="T79" fmla="*/ 1 h 232"/>
                <a:gd name="T80" fmla="*/ 1 w 386"/>
                <a:gd name="T81" fmla="*/ 1 h 232"/>
                <a:gd name="T82" fmla="*/ 1 w 386"/>
                <a:gd name="T83" fmla="*/ 1 h 232"/>
                <a:gd name="T84" fmla="*/ 2 w 386"/>
                <a:gd name="T85" fmla="*/ 1 h 232"/>
                <a:gd name="T86" fmla="*/ 3 w 386"/>
                <a:gd name="T87" fmla="*/ 2 h 232"/>
                <a:gd name="T88" fmla="*/ 3 w 386"/>
                <a:gd name="T89" fmla="*/ 2 h 232"/>
                <a:gd name="T90" fmla="*/ 3 w 386"/>
                <a:gd name="T91" fmla="*/ 2 h 232"/>
                <a:gd name="T92" fmla="*/ 4 w 386"/>
                <a:gd name="T93" fmla="*/ 2 h 232"/>
                <a:gd name="T94" fmla="*/ 4 w 386"/>
                <a:gd name="T95" fmla="*/ 2 h 232"/>
                <a:gd name="T96" fmla="*/ 3 w 386"/>
                <a:gd name="T97" fmla="*/ 1 h 232"/>
                <a:gd name="T98" fmla="*/ 3 w 386"/>
                <a:gd name="T99" fmla="*/ 1 h 232"/>
                <a:gd name="T100" fmla="*/ 3 w 386"/>
                <a:gd name="T101" fmla="*/ 1 h 232"/>
                <a:gd name="T102" fmla="*/ 3 w 386"/>
                <a:gd name="T103" fmla="*/ 1 h 232"/>
                <a:gd name="T104" fmla="*/ 4 w 386"/>
                <a:gd name="T105" fmla="*/ 2 h 232"/>
                <a:gd name="T106" fmla="*/ 5 w 386"/>
                <a:gd name="T107" fmla="*/ 2 h 232"/>
                <a:gd name="T108" fmla="*/ 5 w 386"/>
                <a:gd name="T109" fmla="*/ 1 h 232"/>
                <a:gd name="T110" fmla="*/ 5 w 386"/>
                <a:gd name="T111" fmla="*/ 2 h 2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86" h="232">
                  <a:moveTo>
                    <a:pt x="370" y="74"/>
                  </a:moveTo>
                  <a:lnTo>
                    <a:pt x="364" y="78"/>
                  </a:lnTo>
                  <a:lnTo>
                    <a:pt x="356" y="82"/>
                  </a:lnTo>
                  <a:lnTo>
                    <a:pt x="347" y="87"/>
                  </a:lnTo>
                  <a:lnTo>
                    <a:pt x="335" y="91"/>
                  </a:lnTo>
                  <a:lnTo>
                    <a:pt x="325" y="96"/>
                  </a:lnTo>
                  <a:lnTo>
                    <a:pt x="316" y="101"/>
                  </a:lnTo>
                  <a:lnTo>
                    <a:pt x="310" y="104"/>
                  </a:lnTo>
                  <a:lnTo>
                    <a:pt x="307" y="108"/>
                  </a:lnTo>
                  <a:lnTo>
                    <a:pt x="302" y="118"/>
                  </a:lnTo>
                  <a:lnTo>
                    <a:pt x="293" y="136"/>
                  </a:lnTo>
                  <a:lnTo>
                    <a:pt x="282" y="156"/>
                  </a:lnTo>
                  <a:lnTo>
                    <a:pt x="273" y="171"/>
                  </a:lnTo>
                  <a:lnTo>
                    <a:pt x="267" y="178"/>
                  </a:lnTo>
                  <a:lnTo>
                    <a:pt x="259" y="186"/>
                  </a:lnTo>
                  <a:lnTo>
                    <a:pt x="250" y="195"/>
                  </a:lnTo>
                  <a:lnTo>
                    <a:pt x="239" y="204"/>
                  </a:lnTo>
                  <a:lnTo>
                    <a:pt x="228" y="214"/>
                  </a:lnTo>
                  <a:lnTo>
                    <a:pt x="219" y="222"/>
                  </a:lnTo>
                  <a:lnTo>
                    <a:pt x="210" y="227"/>
                  </a:lnTo>
                  <a:lnTo>
                    <a:pt x="204" y="231"/>
                  </a:lnTo>
                  <a:lnTo>
                    <a:pt x="198" y="232"/>
                  </a:lnTo>
                  <a:lnTo>
                    <a:pt x="196" y="231"/>
                  </a:lnTo>
                  <a:lnTo>
                    <a:pt x="198" y="229"/>
                  </a:lnTo>
                  <a:lnTo>
                    <a:pt x="202" y="225"/>
                  </a:lnTo>
                  <a:lnTo>
                    <a:pt x="206" y="222"/>
                  </a:lnTo>
                  <a:lnTo>
                    <a:pt x="213" y="215"/>
                  </a:lnTo>
                  <a:lnTo>
                    <a:pt x="224" y="206"/>
                  </a:lnTo>
                  <a:lnTo>
                    <a:pt x="234" y="196"/>
                  </a:lnTo>
                  <a:lnTo>
                    <a:pt x="244" y="186"/>
                  </a:lnTo>
                  <a:lnTo>
                    <a:pt x="255" y="177"/>
                  </a:lnTo>
                  <a:lnTo>
                    <a:pt x="263" y="167"/>
                  </a:lnTo>
                  <a:lnTo>
                    <a:pt x="267" y="162"/>
                  </a:lnTo>
                  <a:lnTo>
                    <a:pt x="273" y="151"/>
                  </a:lnTo>
                  <a:lnTo>
                    <a:pt x="278" y="139"/>
                  </a:lnTo>
                  <a:lnTo>
                    <a:pt x="281" y="128"/>
                  </a:lnTo>
                  <a:lnTo>
                    <a:pt x="283" y="120"/>
                  </a:lnTo>
                  <a:lnTo>
                    <a:pt x="283" y="117"/>
                  </a:lnTo>
                  <a:lnTo>
                    <a:pt x="282" y="116"/>
                  </a:lnTo>
                  <a:lnTo>
                    <a:pt x="279" y="117"/>
                  </a:lnTo>
                  <a:lnTo>
                    <a:pt x="273" y="119"/>
                  </a:lnTo>
                  <a:lnTo>
                    <a:pt x="269" y="121"/>
                  </a:lnTo>
                  <a:lnTo>
                    <a:pt x="262" y="126"/>
                  </a:lnTo>
                  <a:lnTo>
                    <a:pt x="255" y="129"/>
                  </a:lnTo>
                  <a:lnTo>
                    <a:pt x="247" y="134"/>
                  </a:lnTo>
                  <a:lnTo>
                    <a:pt x="239" y="139"/>
                  </a:lnTo>
                  <a:lnTo>
                    <a:pt x="231" y="142"/>
                  </a:lnTo>
                  <a:lnTo>
                    <a:pt x="225" y="144"/>
                  </a:lnTo>
                  <a:lnTo>
                    <a:pt x="220" y="146"/>
                  </a:lnTo>
                  <a:lnTo>
                    <a:pt x="211" y="159"/>
                  </a:lnTo>
                  <a:lnTo>
                    <a:pt x="198" y="172"/>
                  </a:lnTo>
                  <a:lnTo>
                    <a:pt x="183" y="184"/>
                  </a:lnTo>
                  <a:lnTo>
                    <a:pt x="167" y="195"/>
                  </a:lnTo>
                  <a:lnTo>
                    <a:pt x="151" y="204"/>
                  </a:lnTo>
                  <a:lnTo>
                    <a:pt x="137" y="211"/>
                  </a:lnTo>
                  <a:lnTo>
                    <a:pt x="126" y="216"/>
                  </a:lnTo>
                  <a:lnTo>
                    <a:pt x="118" y="218"/>
                  </a:lnTo>
                  <a:lnTo>
                    <a:pt x="108" y="219"/>
                  </a:lnTo>
                  <a:lnTo>
                    <a:pt x="104" y="219"/>
                  </a:lnTo>
                  <a:lnTo>
                    <a:pt x="105" y="217"/>
                  </a:lnTo>
                  <a:lnTo>
                    <a:pt x="112" y="215"/>
                  </a:lnTo>
                  <a:lnTo>
                    <a:pt x="123" y="209"/>
                  </a:lnTo>
                  <a:lnTo>
                    <a:pt x="137" y="201"/>
                  </a:lnTo>
                  <a:lnTo>
                    <a:pt x="152" y="192"/>
                  </a:lnTo>
                  <a:lnTo>
                    <a:pt x="166" y="180"/>
                  </a:lnTo>
                  <a:lnTo>
                    <a:pt x="180" y="169"/>
                  </a:lnTo>
                  <a:lnTo>
                    <a:pt x="191" y="158"/>
                  </a:lnTo>
                  <a:lnTo>
                    <a:pt x="199" y="149"/>
                  </a:lnTo>
                  <a:lnTo>
                    <a:pt x="203" y="142"/>
                  </a:lnTo>
                  <a:lnTo>
                    <a:pt x="203" y="140"/>
                  </a:lnTo>
                  <a:lnTo>
                    <a:pt x="201" y="139"/>
                  </a:lnTo>
                  <a:lnTo>
                    <a:pt x="196" y="139"/>
                  </a:lnTo>
                  <a:lnTo>
                    <a:pt x="188" y="139"/>
                  </a:lnTo>
                  <a:lnTo>
                    <a:pt x="182" y="139"/>
                  </a:lnTo>
                  <a:lnTo>
                    <a:pt x="176" y="140"/>
                  </a:lnTo>
                  <a:lnTo>
                    <a:pt x="169" y="141"/>
                  </a:lnTo>
                  <a:lnTo>
                    <a:pt x="164" y="141"/>
                  </a:lnTo>
                  <a:lnTo>
                    <a:pt x="157" y="142"/>
                  </a:lnTo>
                  <a:lnTo>
                    <a:pt x="151" y="143"/>
                  </a:lnTo>
                  <a:lnTo>
                    <a:pt x="146" y="143"/>
                  </a:lnTo>
                  <a:lnTo>
                    <a:pt x="143" y="143"/>
                  </a:lnTo>
                  <a:lnTo>
                    <a:pt x="133" y="150"/>
                  </a:lnTo>
                  <a:lnTo>
                    <a:pt x="119" y="157"/>
                  </a:lnTo>
                  <a:lnTo>
                    <a:pt x="104" y="164"/>
                  </a:lnTo>
                  <a:lnTo>
                    <a:pt x="88" y="170"/>
                  </a:lnTo>
                  <a:lnTo>
                    <a:pt x="72" y="176"/>
                  </a:lnTo>
                  <a:lnTo>
                    <a:pt x="58" y="180"/>
                  </a:lnTo>
                  <a:lnTo>
                    <a:pt x="47" y="184"/>
                  </a:lnTo>
                  <a:lnTo>
                    <a:pt x="41" y="186"/>
                  </a:lnTo>
                  <a:lnTo>
                    <a:pt x="34" y="187"/>
                  </a:lnTo>
                  <a:lnTo>
                    <a:pt x="30" y="185"/>
                  </a:lnTo>
                  <a:lnTo>
                    <a:pt x="32" y="181"/>
                  </a:lnTo>
                  <a:lnTo>
                    <a:pt x="42" y="178"/>
                  </a:lnTo>
                  <a:lnTo>
                    <a:pt x="52" y="176"/>
                  </a:lnTo>
                  <a:lnTo>
                    <a:pt x="64" y="172"/>
                  </a:lnTo>
                  <a:lnTo>
                    <a:pt x="76" y="167"/>
                  </a:lnTo>
                  <a:lnTo>
                    <a:pt x="88" y="162"/>
                  </a:lnTo>
                  <a:lnTo>
                    <a:pt x="99" y="156"/>
                  </a:lnTo>
                  <a:lnTo>
                    <a:pt x="108" y="149"/>
                  </a:lnTo>
                  <a:lnTo>
                    <a:pt x="115" y="143"/>
                  </a:lnTo>
                  <a:lnTo>
                    <a:pt x="120" y="138"/>
                  </a:lnTo>
                  <a:lnTo>
                    <a:pt x="107" y="135"/>
                  </a:lnTo>
                  <a:lnTo>
                    <a:pt x="94" y="134"/>
                  </a:lnTo>
                  <a:lnTo>
                    <a:pt x="77" y="134"/>
                  </a:lnTo>
                  <a:lnTo>
                    <a:pt x="62" y="135"/>
                  </a:lnTo>
                  <a:lnTo>
                    <a:pt x="47" y="138"/>
                  </a:lnTo>
                  <a:lnTo>
                    <a:pt x="34" y="140"/>
                  </a:lnTo>
                  <a:lnTo>
                    <a:pt x="23" y="141"/>
                  </a:lnTo>
                  <a:lnTo>
                    <a:pt x="15" y="143"/>
                  </a:lnTo>
                  <a:lnTo>
                    <a:pt x="6" y="146"/>
                  </a:lnTo>
                  <a:lnTo>
                    <a:pt x="0" y="147"/>
                  </a:lnTo>
                  <a:lnTo>
                    <a:pt x="0" y="146"/>
                  </a:lnTo>
                  <a:lnTo>
                    <a:pt x="6" y="141"/>
                  </a:lnTo>
                  <a:lnTo>
                    <a:pt x="13" y="138"/>
                  </a:lnTo>
                  <a:lnTo>
                    <a:pt x="22" y="133"/>
                  </a:lnTo>
                  <a:lnTo>
                    <a:pt x="35" y="128"/>
                  </a:lnTo>
                  <a:lnTo>
                    <a:pt x="50" y="125"/>
                  </a:lnTo>
                  <a:lnTo>
                    <a:pt x="66" y="121"/>
                  </a:lnTo>
                  <a:lnTo>
                    <a:pt x="83" y="119"/>
                  </a:lnTo>
                  <a:lnTo>
                    <a:pt x="100" y="119"/>
                  </a:lnTo>
                  <a:lnTo>
                    <a:pt x="117" y="121"/>
                  </a:lnTo>
                  <a:lnTo>
                    <a:pt x="112" y="116"/>
                  </a:lnTo>
                  <a:lnTo>
                    <a:pt x="104" y="108"/>
                  </a:lnTo>
                  <a:lnTo>
                    <a:pt x="95" y="101"/>
                  </a:lnTo>
                  <a:lnTo>
                    <a:pt x="84" y="93"/>
                  </a:lnTo>
                  <a:lnTo>
                    <a:pt x="74" y="86"/>
                  </a:lnTo>
                  <a:lnTo>
                    <a:pt x="65" y="80"/>
                  </a:lnTo>
                  <a:lnTo>
                    <a:pt x="57" y="74"/>
                  </a:lnTo>
                  <a:lnTo>
                    <a:pt x="51" y="71"/>
                  </a:lnTo>
                  <a:lnTo>
                    <a:pt x="43" y="66"/>
                  </a:lnTo>
                  <a:lnTo>
                    <a:pt x="41" y="63"/>
                  </a:lnTo>
                  <a:lnTo>
                    <a:pt x="43" y="60"/>
                  </a:lnTo>
                  <a:lnTo>
                    <a:pt x="51" y="63"/>
                  </a:lnTo>
                  <a:lnTo>
                    <a:pt x="59" y="66"/>
                  </a:lnTo>
                  <a:lnTo>
                    <a:pt x="70" y="72"/>
                  </a:lnTo>
                  <a:lnTo>
                    <a:pt x="83" y="79"/>
                  </a:lnTo>
                  <a:lnTo>
                    <a:pt x="98" y="87"/>
                  </a:lnTo>
                  <a:lnTo>
                    <a:pt x="112" y="95"/>
                  </a:lnTo>
                  <a:lnTo>
                    <a:pt x="125" y="103"/>
                  </a:lnTo>
                  <a:lnTo>
                    <a:pt x="135" y="110"/>
                  </a:lnTo>
                  <a:lnTo>
                    <a:pt x="141" y="116"/>
                  </a:lnTo>
                  <a:lnTo>
                    <a:pt x="146" y="116"/>
                  </a:lnTo>
                  <a:lnTo>
                    <a:pt x="153" y="117"/>
                  </a:lnTo>
                  <a:lnTo>
                    <a:pt x="161" y="117"/>
                  </a:lnTo>
                  <a:lnTo>
                    <a:pt x="169" y="117"/>
                  </a:lnTo>
                  <a:lnTo>
                    <a:pt x="178" y="117"/>
                  </a:lnTo>
                  <a:lnTo>
                    <a:pt x="186" y="117"/>
                  </a:lnTo>
                  <a:lnTo>
                    <a:pt x="191" y="117"/>
                  </a:lnTo>
                  <a:lnTo>
                    <a:pt x="196" y="117"/>
                  </a:lnTo>
                  <a:lnTo>
                    <a:pt x="194" y="110"/>
                  </a:lnTo>
                  <a:lnTo>
                    <a:pt x="188" y="103"/>
                  </a:lnTo>
                  <a:lnTo>
                    <a:pt x="182" y="95"/>
                  </a:lnTo>
                  <a:lnTo>
                    <a:pt x="175" y="87"/>
                  </a:lnTo>
                  <a:lnTo>
                    <a:pt x="168" y="80"/>
                  </a:lnTo>
                  <a:lnTo>
                    <a:pt x="161" y="73"/>
                  </a:lnTo>
                  <a:lnTo>
                    <a:pt x="156" y="67"/>
                  </a:lnTo>
                  <a:lnTo>
                    <a:pt x="151" y="63"/>
                  </a:lnTo>
                  <a:lnTo>
                    <a:pt x="146" y="59"/>
                  </a:lnTo>
                  <a:lnTo>
                    <a:pt x="142" y="56"/>
                  </a:lnTo>
                  <a:lnTo>
                    <a:pt x="136" y="52"/>
                  </a:lnTo>
                  <a:lnTo>
                    <a:pt x="131" y="49"/>
                  </a:lnTo>
                  <a:lnTo>
                    <a:pt x="127" y="46"/>
                  </a:lnTo>
                  <a:lnTo>
                    <a:pt x="122" y="43"/>
                  </a:lnTo>
                  <a:lnTo>
                    <a:pt x="119" y="41"/>
                  </a:lnTo>
                  <a:lnTo>
                    <a:pt x="115" y="38"/>
                  </a:lnTo>
                  <a:lnTo>
                    <a:pt x="111" y="33"/>
                  </a:lnTo>
                  <a:lnTo>
                    <a:pt x="110" y="27"/>
                  </a:lnTo>
                  <a:lnTo>
                    <a:pt x="112" y="26"/>
                  </a:lnTo>
                  <a:lnTo>
                    <a:pt x="123" y="34"/>
                  </a:lnTo>
                  <a:lnTo>
                    <a:pt x="133" y="41"/>
                  </a:lnTo>
                  <a:lnTo>
                    <a:pt x="144" y="50"/>
                  </a:lnTo>
                  <a:lnTo>
                    <a:pt x="158" y="60"/>
                  </a:lnTo>
                  <a:lnTo>
                    <a:pt x="171" y="71"/>
                  </a:lnTo>
                  <a:lnTo>
                    <a:pt x="183" y="81"/>
                  </a:lnTo>
                  <a:lnTo>
                    <a:pt x="195" y="90"/>
                  </a:lnTo>
                  <a:lnTo>
                    <a:pt x="204" y="97"/>
                  </a:lnTo>
                  <a:lnTo>
                    <a:pt x="210" y="103"/>
                  </a:lnTo>
                  <a:lnTo>
                    <a:pt x="216" y="109"/>
                  </a:lnTo>
                  <a:lnTo>
                    <a:pt x="221" y="110"/>
                  </a:lnTo>
                  <a:lnTo>
                    <a:pt x="227" y="109"/>
                  </a:lnTo>
                  <a:lnTo>
                    <a:pt x="234" y="108"/>
                  </a:lnTo>
                  <a:lnTo>
                    <a:pt x="239" y="106"/>
                  </a:lnTo>
                  <a:lnTo>
                    <a:pt x="245" y="105"/>
                  </a:lnTo>
                  <a:lnTo>
                    <a:pt x="252" y="104"/>
                  </a:lnTo>
                  <a:lnTo>
                    <a:pt x="259" y="102"/>
                  </a:lnTo>
                  <a:lnTo>
                    <a:pt x="267" y="101"/>
                  </a:lnTo>
                  <a:lnTo>
                    <a:pt x="273" y="100"/>
                  </a:lnTo>
                  <a:lnTo>
                    <a:pt x="278" y="97"/>
                  </a:lnTo>
                  <a:lnTo>
                    <a:pt x="281" y="96"/>
                  </a:lnTo>
                  <a:lnTo>
                    <a:pt x="285" y="93"/>
                  </a:lnTo>
                  <a:lnTo>
                    <a:pt x="285" y="89"/>
                  </a:lnTo>
                  <a:lnTo>
                    <a:pt x="282" y="86"/>
                  </a:lnTo>
                  <a:lnTo>
                    <a:pt x="277" y="79"/>
                  </a:lnTo>
                  <a:lnTo>
                    <a:pt x="271" y="73"/>
                  </a:lnTo>
                  <a:lnTo>
                    <a:pt x="262" y="65"/>
                  </a:lnTo>
                  <a:lnTo>
                    <a:pt x="251" y="55"/>
                  </a:lnTo>
                  <a:lnTo>
                    <a:pt x="239" y="43"/>
                  </a:lnTo>
                  <a:lnTo>
                    <a:pt x="226" y="33"/>
                  </a:lnTo>
                  <a:lnTo>
                    <a:pt x="214" y="22"/>
                  </a:lnTo>
                  <a:lnTo>
                    <a:pt x="204" y="14"/>
                  </a:lnTo>
                  <a:lnTo>
                    <a:pt x="197" y="10"/>
                  </a:lnTo>
                  <a:lnTo>
                    <a:pt x="190" y="4"/>
                  </a:lnTo>
                  <a:lnTo>
                    <a:pt x="193" y="0"/>
                  </a:lnTo>
                  <a:lnTo>
                    <a:pt x="199" y="3"/>
                  </a:lnTo>
                  <a:lnTo>
                    <a:pt x="212" y="10"/>
                  </a:lnTo>
                  <a:lnTo>
                    <a:pt x="220" y="17"/>
                  </a:lnTo>
                  <a:lnTo>
                    <a:pt x="232" y="27"/>
                  </a:lnTo>
                  <a:lnTo>
                    <a:pt x="245" y="37"/>
                  </a:lnTo>
                  <a:lnTo>
                    <a:pt x="259" y="48"/>
                  </a:lnTo>
                  <a:lnTo>
                    <a:pt x="273" y="58"/>
                  </a:lnTo>
                  <a:lnTo>
                    <a:pt x="285" y="67"/>
                  </a:lnTo>
                  <a:lnTo>
                    <a:pt x="294" y="74"/>
                  </a:lnTo>
                  <a:lnTo>
                    <a:pt x="298" y="76"/>
                  </a:lnTo>
                  <a:lnTo>
                    <a:pt x="304" y="76"/>
                  </a:lnTo>
                  <a:lnTo>
                    <a:pt x="313" y="75"/>
                  </a:lnTo>
                  <a:lnTo>
                    <a:pt x="326" y="73"/>
                  </a:lnTo>
                  <a:lnTo>
                    <a:pt x="340" y="71"/>
                  </a:lnTo>
                  <a:lnTo>
                    <a:pt x="354" y="67"/>
                  </a:lnTo>
                  <a:lnTo>
                    <a:pt x="366" y="65"/>
                  </a:lnTo>
                  <a:lnTo>
                    <a:pt x="377" y="63"/>
                  </a:lnTo>
                  <a:lnTo>
                    <a:pt x="382" y="63"/>
                  </a:lnTo>
                  <a:lnTo>
                    <a:pt x="386" y="64"/>
                  </a:lnTo>
                  <a:lnTo>
                    <a:pt x="384" y="65"/>
                  </a:lnTo>
                  <a:lnTo>
                    <a:pt x="377" y="68"/>
                  </a:lnTo>
                  <a:lnTo>
                    <a:pt x="370" y="74"/>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6" name="Freeform 679">
              <a:extLst>
                <a:ext uri="{FF2B5EF4-FFF2-40B4-BE49-F238E27FC236}">
                  <a16:creationId xmlns:a16="http://schemas.microsoft.com/office/drawing/2014/main" id="{6850AE0C-A0AD-470F-B92C-D36EB11D7A62}"/>
                </a:ext>
              </a:extLst>
            </p:cNvPr>
            <p:cNvSpPr>
              <a:spLocks/>
            </p:cNvSpPr>
            <p:nvPr/>
          </p:nvSpPr>
          <p:spPr bwMode="auto">
            <a:xfrm>
              <a:off x="2558" y="944"/>
              <a:ext cx="127" cy="127"/>
            </a:xfrm>
            <a:custGeom>
              <a:avLst/>
              <a:gdLst>
                <a:gd name="T0" fmla="*/ 4 w 254"/>
                <a:gd name="T1" fmla="*/ 4 h 254"/>
                <a:gd name="T2" fmla="*/ 4 w 254"/>
                <a:gd name="T3" fmla="*/ 4 h 254"/>
                <a:gd name="T4" fmla="*/ 4 w 254"/>
                <a:gd name="T5" fmla="*/ 4 h 254"/>
                <a:gd name="T6" fmla="*/ 3 w 254"/>
                <a:gd name="T7" fmla="*/ 4 h 254"/>
                <a:gd name="T8" fmla="*/ 2 w 254"/>
                <a:gd name="T9" fmla="*/ 4 h 254"/>
                <a:gd name="T10" fmla="*/ 2 w 254"/>
                <a:gd name="T11" fmla="*/ 4 h 254"/>
                <a:gd name="T12" fmla="*/ 2 w 254"/>
                <a:gd name="T13" fmla="*/ 4 h 254"/>
                <a:gd name="T14" fmla="*/ 2 w 254"/>
                <a:gd name="T15" fmla="*/ 4 h 254"/>
                <a:gd name="T16" fmla="*/ 3 w 254"/>
                <a:gd name="T17" fmla="*/ 4 h 254"/>
                <a:gd name="T18" fmla="*/ 3 w 254"/>
                <a:gd name="T19" fmla="*/ 4 h 254"/>
                <a:gd name="T20" fmla="*/ 3 w 254"/>
                <a:gd name="T21" fmla="*/ 3 h 254"/>
                <a:gd name="T22" fmla="*/ 3 w 254"/>
                <a:gd name="T23" fmla="*/ 3 h 254"/>
                <a:gd name="T24" fmla="*/ 2 w 254"/>
                <a:gd name="T25" fmla="*/ 3 h 254"/>
                <a:gd name="T26" fmla="*/ 1 w 254"/>
                <a:gd name="T27" fmla="*/ 3 h 254"/>
                <a:gd name="T28" fmla="*/ 1 w 254"/>
                <a:gd name="T29" fmla="*/ 3 h 254"/>
                <a:gd name="T30" fmla="*/ 1 w 254"/>
                <a:gd name="T31" fmla="*/ 3 h 254"/>
                <a:gd name="T32" fmla="*/ 1 w 254"/>
                <a:gd name="T33" fmla="*/ 3 h 254"/>
                <a:gd name="T34" fmla="*/ 2 w 254"/>
                <a:gd name="T35" fmla="*/ 3 h 254"/>
                <a:gd name="T36" fmla="*/ 2 w 254"/>
                <a:gd name="T37" fmla="*/ 3 h 254"/>
                <a:gd name="T38" fmla="*/ 2 w 254"/>
                <a:gd name="T39" fmla="*/ 3 h 254"/>
                <a:gd name="T40" fmla="*/ 2 w 254"/>
                <a:gd name="T41" fmla="*/ 3 h 254"/>
                <a:gd name="T42" fmla="*/ 1 w 254"/>
                <a:gd name="T43" fmla="*/ 2 h 254"/>
                <a:gd name="T44" fmla="*/ 0 w 254"/>
                <a:gd name="T45" fmla="*/ 2 h 254"/>
                <a:gd name="T46" fmla="*/ 1 w 254"/>
                <a:gd name="T47" fmla="*/ 2 h 254"/>
                <a:gd name="T48" fmla="*/ 1 w 254"/>
                <a:gd name="T49" fmla="*/ 2 h 254"/>
                <a:gd name="T50" fmla="*/ 2 w 254"/>
                <a:gd name="T51" fmla="*/ 2 h 254"/>
                <a:gd name="T52" fmla="*/ 1 w 254"/>
                <a:gd name="T53" fmla="*/ 1 h 254"/>
                <a:gd name="T54" fmla="*/ 1 w 254"/>
                <a:gd name="T55" fmla="*/ 1 h 254"/>
                <a:gd name="T56" fmla="*/ 1 w 254"/>
                <a:gd name="T57" fmla="*/ 1 h 254"/>
                <a:gd name="T58" fmla="*/ 1 w 254"/>
                <a:gd name="T59" fmla="*/ 1 h 254"/>
                <a:gd name="T60" fmla="*/ 1 w 254"/>
                <a:gd name="T61" fmla="*/ 1 h 254"/>
                <a:gd name="T62" fmla="*/ 2 w 254"/>
                <a:gd name="T63" fmla="*/ 2 h 254"/>
                <a:gd name="T64" fmla="*/ 2 w 254"/>
                <a:gd name="T65" fmla="*/ 2 h 254"/>
                <a:gd name="T66" fmla="*/ 2 w 254"/>
                <a:gd name="T67" fmla="*/ 2 h 254"/>
                <a:gd name="T68" fmla="*/ 2 w 254"/>
                <a:gd name="T69" fmla="*/ 1 h 254"/>
                <a:gd name="T70" fmla="*/ 2 w 254"/>
                <a:gd name="T71" fmla="*/ 1 h 254"/>
                <a:gd name="T72" fmla="*/ 2 w 254"/>
                <a:gd name="T73" fmla="*/ 2 h 254"/>
                <a:gd name="T74" fmla="*/ 2 w 254"/>
                <a:gd name="T75" fmla="*/ 3 h 254"/>
                <a:gd name="T76" fmla="*/ 3 w 254"/>
                <a:gd name="T77" fmla="*/ 3 h 254"/>
                <a:gd name="T78" fmla="*/ 3 w 254"/>
                <a:gd name="T79" fmla="*/ 3 h 254"/>
                <a:gd name="T80" fmla="*/ 3 w 254"/>
                <a:gd name="T81" fmla="*/ 3 h 254"/>
                <a:gd name="T82" fmla="*/ 3 w 254"/>
                <a:gd name="T83" fmla="*/ 3 h 254"/>
                <a:gd name="T84" fmla="*/ 3 w 254"/>
                <a:gd name="T85" fmla="*/ 2 h 254"/>
                <a:gd name="T86" fmla="*/ 3 w 254"/>
                <a:gd name="T87" fmla="*/ 1 h 254"/>
                <a:gd name="T88" fmla="*/ 3 w 254"/>
                <a:gd name="T89" fmla="*/ 2 h 254"/>
                <a:gd name="T90" fmla="*/ 3 w 254"/>
                <a:gd name="T91" fmla="*/ 2 h 254"/>
                <a:gd name="T92" fmla="*/ 3 w 254"/>
                <a:gd name="T93" fmla="*/ 3 h 254"/>
                <a:gd name="T94" fmla="*/ 3 w 254"/>
                <a:gd name="T95" fmla="*/ 3 h 254"/>
                <a:gd name="T96" fmla="*/ 4 w 254"/>
                <a:gd name="T97" fmla="*/ 4 h 254"/>
                <a:gd name="T98" fmla="*/ 4 w 254"/>
                <a:gd name="T99" fmla="*/ 3 h 254"/>
                <a:gd name="T100" fmla="*/ 4 w 254"/>
                <a:gd name="T101" fmla="*/ 3 h 254"/>
                <a:gd name="T102" fmla="*/ 4 w 254"/>
                <a:gd name="T103" fmla="*/ 2 h 254"/>
                <a:gd name="T104" fmla="*/ 4 w 254"/>
                <a:gd name="T105" fmla="*/ 2 h 254"/>
                <a:gd name="T106" fmla="*/ 4 w 254"/>
                <a:gd name="T107" fmla="*/ 2 h 254"/>
                <a:gd name="T108" fmla="*/ 4 w 254"/>
                <a:gd name="T109" fmla="*/ 4 h 254"/>
                <a:gd name="T110" fmla="*/ 4 w 254"/>
                <a:gd name="T111" fmla="*/ 4 h 254"/>
                <a:gd name="T112" fmla="*/ 4 w 254"/>
                <a:gd name="T113" fmla="*/ 4 h 254"/>
                <a:gd name="T114" fmla="*/ 4 w 254"/>
                <a:gd name="T115" fmla="*/ 4 h 254"/>
                <a:gd name="T116" fmla="*/ 4 w 254"/>
                <a:gd name="T117" fmla="*/ 4 h 2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4" h="254">
                  <a:moveTo>
                    <a:pt x="244" y="250"/>
                  </a:moveTo>
                  <a:lnTo>
                    <a:pt x="240" y="246"/>
                  </a:lnTo>
                  <a:lnTo>
                    <a:pt x="235" y="242"/>
                  </a:lnTo>
                  <a:lnTo>
                    <a:pt x="229" y="237"/>
                  </a:lnTo>
                  <a:lnTo>
                    <a:pt x="225" y="232"/>
                  </a:lnTo>
                  <a:lnTo>
                    <a:pt x="219" y="228"/>
                  </a:lnTo>
                  <a:lnTo>
                    <a:pt x="213" y="224"/>
                  </a:lnTo>
                  <a:lnTo>
                    <a:pt x="209" y="222"/>
                  </a:lnTo>
                  <a:lnTo>
                    <a:pt x="203" y="222"/>
                  </a:lnTo>
                  <a:lnTo>
                    <a:pt x="189" y="224"/>
                  </a:lnTo>
                  <a:lnTo>
                    <a:pt x="173" y="226"/>
                  </a:lnTo>
                  <a:lnTo>
                    <a:pt x="153" y="226"/>
                  </a:lnTo>
                  <a:lnTo>
                    <a:pt x="134" y="226"/>
                  </a:lnTo>
                  <a:lnTo>
                    <a:pt x="114" y="226"/>
                  </a:lnTo>
                  <a:lnTo>
                    <a:pt x="98" y="223"/>
                  </a:lnTo>
                  <a:lnTo>
                    <a:pt x="84" y="221"/>
                  </a:lnTo>
                  <a:lnTo>
                    <a:pt x="75" y="217"/>
                  </a:lnTo>
                  <a:lnTo>
                    <a:pt x="68" y="212"/>
                  </a:lnTo>
                  <a:lnTo>
                    <a:pt x="68" y="209"/>
                  </a:lnTo>
                  <a:lnTo>
                    <a:pt x="75" y="211"/>
                  </a:lnTo>
                  <a:lnTo>
                    <a:pt x="87" y="213"/>
                  </a:lnTo>
                  <a:lnTo>
                    <a:pt x="96" y="214"/>
                  </a:lnTo>
                  <a:lnTo>
                    <a:pt x="108" y="215"/>
                  </a:lnTo>
                  <a:lnTo>
                    <a:pt x="125" y="215"/>
                  </a:lnTo>
                  <a:lnTo>
                    <a:pt x="141" y="215"/>
                  </a:lnTo>
                  <a:lnTo>
                    <a:pt x="157" y="215"/>
                  </a:lnTo>
                  <a:lnTo>
                    <a:pt x="172" y="214"/>
                  </a:lnTo>
                  <a:lnTo>
                    <a:pt x="183" y="212"/>
                  </a:lnTo>
                  <a:lnTo>
                    <a:pt x="190" y="209"/>
                  </a:lnTo>
                  <a:lnTo>
                    <a:pt x="186" y="205"/>
                  </a:lnTo>
                  <a:lnTo>
                    <a:pt x="179" y="201"/>
                  </a:lnTo>
                  <a:lnTo>
                    <a:pt x="172" y="197"/>
                  </a:lnTo>
                  <a:lnTo>
                    <a:pt x="164" y="192"/>
                  </a:lnTo>
                  <a:lnTo>
                    <a:pt x="157" y="189"/>
                  </a:lnTo>
                  <a:lnTo>
                    <a:pt x="150" y="185"/>
                  </a:lnTo>
                  <a:lnTo>
                    <a:pt x="144" y="182"/>
                  </a:lnTo>
                  <a:lnTo>
                    <a:pt x="141" y="179"/>
                  </a:lnTo>
                  <a:lnTo>
                    <a:pt x="127" y="181"/>
                  </a:lnTo>
                  <a:lnTo>
                    <a:pt x="110" y="178"/>
                  </a:lnTo>
                  <a:lnTo>
                    <a:pt x="90" y="176"/>
                  </a:lnTo>
                  <a:lnTo>
                    <a:pt x="72" y="171"/>
                  </a:lnTo>
                  <a:lnTo>
                    <a:pt x="53" y="167"/>
                  </a:lnTo>
                  <a:lnTo>
                    <a:pt x="37" y="161"/>
                  </a:lnTo>
                  <a:lnTo>
                    <a:pt x="24" y="154"/>
                  </a:lnTo>
                  <a:lnTo>
                    <a:pt x="16" y="148"/>
                  </a:lnTo>
                  <a:lnTo>
                    <a:pt x="11" y="140"/>
                  </a:lnTo>
                  <a:lnTo>
                    <a:pt x="11" y="137"/>
                  </a:lnTo>
                  <a:lnTo>
                    <a:pt x="15" y="139"/>
                  </a:lnTo>
                  <a:lnTo>
                    <a:pt x="24" y="144"/>
                  </a:lnTo>
                  <a:lnTo>
                    <a:pt x="32" y="147"/>
                  </a:lnTo>
                  <a:lnTo>
                    <a:pt x="44" y="152"/>
                  </a:lnTo>
                  <a:lnTo>
                    <a:pt x="58" y="156"/>
                  </a:lnTo>
                  <a:lnTo>
                    <a:pt x="73" y="160"/>
                  </a:lnTo>
                  <a:lnTo>
                    <a:pt x="89" y="163"/>
                  </a:lnTo>
                  <a:lnTo>
                    <a:pt x="103" y="166"/>
                  </a:lnTo>
                  <a:lnTo>
                    <a:pt x="115" y="167"/>
                  </a:lnTo>
                  <a:lnTo>
                    <a:pt x="125" y="166"/>
                  </a:lnTo>
                  <a:lnTo>
                    <a:pt x="113" y="154"/>
                  </a:lnTo>
                  <a:lnTo>
                    <a:pt x="103" y="146"/>
                  </a:lnTo>
                  <a:lnTo>
                    <a:pt x="96" y="140"/>
                  </a:lnTo>
                  <a:lnTo>
                    <a:pt x="92" y="135"/>
                  </a:lnTo>
                  <a:lnTo>
                    <a:pt x="83" y="132"/>
                  </a:lnTo>
                  <a:lnTo>
                    <a:pt x="70" y="130"/>
                  </a:lnTo>
                  <a:lnTo>
                    <a:pt x="57" y="126"/>
                  </a:lnTo>
                  <a:lnTo>
                    <a:pt x="43" y="121"/>
                  </a:lnTo>
                  <a:lnTo>
                    <a:pt x="28" y="114"/>
                  </a:lnTo>
                  <a:lnTo>
                    <a:pt x="15" y="103"/>
                  </a:lnTo>
                  <a:lnTo>
                    <a:pt x="6" y="91"/>
                  </a:lnTo>
                  <a:lnTo>
                    <a:pt x="0" y="75"/>
                  </a:lnTo>
                  <a:lnTo>
                    <a:pt x="7" y="82"/>
                  </a:lnTo>
                  <a:lnTo>
                    <a:pt x="16" y="90"/>
                  </a:lnTo>
                  <a:lnTo>
                    <a:pt x="26" y="97"/>
                  </a:lnTo>
                  <a:lnTo>
                    <a:pt x="35" y="103"/>
                  </a:lnTo>
                  <a:lnTo>
                    <a:pt x="45" y="109"/>
                  </a:lnTo>
                  <a:lnTo>
                    <a:pt x="57" y="113"/>
                  </a:lnTo>
                  <a:lnTo>
                    <a:pt x="66" y="115"/>
                  </a:lnTo>
                  <a:lnTo>
                    <a:pt x="76" y="116"/>
                  </a:lnTo>
                  <a:lnTo>
                    <a:pt x="66" y="102"/>
                  </a:lnTo>
                  <a:lnTo>
                    <a:pt x="56" y="88"/>
                  </a:lnTo>
                  <a:lnTo>
                    <a:pt x="45" y="76"/>
                  </a:lnTo>
                  <a:lnTo>
                    <a:pt x="36" y="63"/>
                  </a:lnTo>
                  <a:lnTo>
                    <a:pt x="27" y="53"/>
                  </a:lnTo>
                  <a:lnTo>
                    <a:pt x="21" y="44"/>
                  </a:lnTo>
                  <a:lnTo>
                    <a:pt x="16" y="37"/>
                  </a:lnTo>
                  <a:lnTo>
                    <a:pt x="14" y="33"/>
                  </a:lnTo>
                  <a:lnTo>
                    <a:pt x="13" y="26"/>
                  </a:lnTo>
                  <a:lnTo>
                    <a:pt x="12" y="18"/>
                  </a:lnTo>
                  <a:lnTo>
                    <a:pt x="11" y="8"/>
                  </a:lnTo>
                  <a:lnTo>
                    <a:pt x="8" y="0"/>
                  </a:lnTo>
                  <a:lnTo>
                    <a:pt x="14" y="11"/>
                  </a:lnTo>
                  <a:lnTo>
                    <a:pt x="23" y="26"/>
                  </a:lnTo>
                  <a:lnTo>
                    <a:pt x="35" y="44"/>
                  </a:lnTo>
                  <a:lnTo>
                    <a:pt x="47" y="62"/>
                  </a:lnTo>
                  <a:lnTo>
                    <a:pt x="59" y="79"/>
                  </a:lnTo>
                  <a:lnTo>
                    <a:pt x="70" y="95"/>
                  </a:lnTo>
                  <a:lnTo>
                    <a:pt x="80" y="106"/>
                  </a:lnTo>
                  <a:lnTo>
                    <a:pt x="85" y="111"/>
                  </a:lnTo>
                  <a:lnTo>
                    <a:pt x="91" y="113"/>
                  </a:lnTo>
                  <a:lnTo>
                    <a:pt x="94" y="109"/>
                  </a:lnTo>
                  <a:lnTo>
                    <a:pt x="94" y="105"/>
                  </a:lnTo>
                  <a:lnTo>
                    <a:pt x="94" y="98"/>
                  </a:lnTo>
                  <a:lnTo>
                    <a:pt x="91" y="85"/>
                  </a:lnTo>
                  <a:lnTo>
                    <a:pt x="85" y="65"/>
                  </a:lnTo>
                  <a:lnTo>
                    <a:pt x="80" y="46"/>
                  </a:lnTo>
                  <a:lnTo>
                    <a:pt x="76" y="33"/>
                  </a:lnTo>
                  <a:lnTo>
                    <a:pt x="76" y="29"/>
                  </a:lnTo>
                  <a:lnTo>
                    <a:pt x="79" y="27"/>
                  </a:lnTo>
                  <a:lnTo>
                    <a:pt x="82" y="31"/>
                  </a:lnTo>
                  <a:lnTo>
                    <a:pt x="85" y="38"/>
                  </a:lnTo>
                  <a:lnTo>
                    <a:pt x="91" y="53"/>
                  </a:lnTo>
                  <a:lnTo>
                    <a:pt x="100" y="78"/>
                  </a:lnTo>
                  <a:lnTo>
                    <a:pt x="105" y="105"/>
                  </a:lnTo>
                  <a:lnTo>
                    <a:pt x="104" y="124"/>
                  </a:lnTo>
                  <a:lnTo>
                    <a:pt x="111" y="131"/>
                  </a:lnTo>
                  <a:lnTo>
                    <a:pt x="118" y="138"/>
                  </a:lnTo>
                  <a:lnTo>
                    <a:pt x="125" y="143"/>
                  </a:lnTo>
                  <a:lnTo>
                    <a:pt x="130" y="148"/>
                  </a:lnTo>
                  <a:lnTo>
                    <a:pt x="136" y="152"/>
                  </a:lnTo>
                  <a:lnTo>
                    <a:pt x="141" y="155"/>
                  </a:lnTo>
                  <a:lnTo>
                    <a:pt x="144" y="159"/>
                  </a:lnTo>
                  <a:lnTo>
                    <a:pt x="146" y="160"/>
                  </a:lnTo>
                  <a:lnTo>
                    <a:pt x="149" y="162"/>
                  </a:lnTo>
                  <a:lnTo>
                    <a:pt x="151" y="163"/>
                  </a:lnTo>
                  <a:lnTo>
                    <a:pt x="153" y="161"/>
                  </a:lnTo>
                  <a:lnTo>
                    <a:pt x="156" y="155"/>
                  </a:lnTo>
                  <a:lnTo>
                    <a:pt x="157" y="140"/>
                  </a:lnTo>
                  <a:lnTo>
                    <a:pt x="155" y="116"/>
                  </a:lnTo>
                  <a:lnTo>
                    <a:pt x="149" y="88"/>
                  </a:lnTo>
                  <a:lnTo>
                    <a:pt x="137" y="67"/>
                  </a:lnTo>
                  <a:lnTo>
                    <a:pt x="133" y="57"/>
                  </a:lnTo>
                  <a:lnTo>
                    <a:pt x="133" y="54"/>
                  </a:lnTo>
                  <a:lnTo>
                    <a:pt x="137" y="55"/>
                  </a:lnTo>
                  <a:lnTo>
                    <a:pt x="143" y="61"/>
                  </a:lnTo>
                  <a:lnTo>
                    <a:pt x="146" y="67"/>
                  </a:lnTo>
                  <a:lnTo>
                    <a:pt x="151" y="77"/>
                  </a:lnTo>
                  <a:lnTo>
                    <a:pt x="157" y="90"/>
                  </a:lnTo>
                  <a:lnTo>
                    <a:pt x="161" y="103"/>
                  </a:lnTo>
                  <a:lnTo>
                    <a:pt x="166" y="120"/>
                  </a:lnTo>
                  <a:lnTo>
                    <a:pt x="168" y="137"/>
                  </a:lnTo>
                  <a:lnTo>
                    <a:pt x="167" y="155"/>
                  </a:lnTo>
                  <a:lnTo>
                    <a:pt x="164" y="173"/>
                  </a:lnTo>
                  <a:lnTo>
                    <a:pt x="168" y="177"/>
                  </a:lnTo>
                  <a:lnTo>
                    <a:pt x="173" y="182"/>
                  </a:lnTo>
                  <a:lnTo>
                    <a:pt x="179" y="186"/>
                  </a:lnTo>
                  <a:lnTo>
                    <a:pt x="184" y="190"/>
                  </a:lnTo>
                  <a:lnTo>
                    <a:pt x="189" y="193"/>
                  </a:lnTo>
                  <a:lnTo>
                    <a:pt x="195" y="196"/>
                  </a:lnTo>
                  <a:lnTo>
                    <a:pt x="198" y="198"/>
                  </a:lnTo>
                  <a:lnTo>
                    <a:pt x="202" y="200"/>
                  </a:lnTo>
                  <a:lnTo>
                    <a:pt x="206" y="191"/>
                  </a:lnTo>
                  <a:lnTo>
                    <a:pt x="207" y="175"/>
                  </a:lnTo>
                  <a:lnTo>
                    <a:pt x="206" y="159"/>
                  </a:lnTo>
                  <a:lnTo>
                    <a:pt x="205" y="145"/>
                  </a:lnTo>
                  <a:lnTo>
                    <a:pt x="204" y="130"/>
                  </a:lnTo>
                  <a:lnTo>
                    <a:pt x="203" y="111"/>
                  </a:lnTo>
                  <a:lnTo>
                    <a:pt x="201" y="94"/>
                  </a:lnTo>
                  <a:lnTo>
                    <a:pt x="198" y="83"/>
                  </a:lnTo>
                  <a:lnTo>
                    <a:pt x="198" y="79"/>
                  </a:lnTo>
                  <a:lnTo>
                    <a:pt x="202" y="82"/>
                  </a:lnTo>
                  <a:lnTo>
                    <a:pt x="207" y="88"/>
                  </a:lnTo>
                  <a:lnTo>
                    <a:pt x="211" y="101"/>
                  </a:lnTo>
                  <a:lnTo>
                    <a:pt x="212" y="123"/>
                  </a:lnTo>
                  <a:lnTo>
                    <a:pt x="214" y="155"/>
                  </a:lnTo>
                  <a:lnTo>
                    <a:pt x="217" y="186"/>
                  </a:lnTo>
                  <a:lnTo>
                    <a:pt x="218" y="206"/>
                  </a:lnTo>
                  <a:lnTo>
                    <a:pt x="225" y="214"/>
                  </a:lnTo>
                  <a:lnTo>
                    <a:pt x="232" y="222"/>
                  </a:lnTo>
                  <a:lnTo>
                    <a:pt x="236" y="229"/>
                  </a:lnTo>
                  <a:lnTo>
                    <a:pt x="242" y="235"/>
                  </a:lnTo>
                  <a:lnTo>
                    <a:pt x="245" y="241"/>
                  </a:lnTo>
                  <a:lnTo>
                    <a:pt x="249" y="245"/>
                  </a:lnTo>
                  <a:lnTo>
                    <a:pt x="252" y="249"/>
                  </a:lnTo>
                  <a:lnTo>
                    <a:pt x="254" y="251"/>
                  </a:lnTo>
                  <a:lnTo>
                    <a:pt x="254" y="253"/>
                  </a:lnTo>
                  <a:lnTo>
                    <a:pt x="252" y="254"/>
                  </a:lnTo>
                  <a:lnTo>
                    <a:pt x="249" y="253"/>
                  </a:lnTo>
                  <a:lnTo>
                    <a:pt x="244" y="250"/>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7" name="Freeform 680">
              <a:extLst>
                <a:ext uri="{FF2B5EF4-FFF2-40B4-BE49-F238E27FC236}">
                  <a16:creationId xmlns:a16="http://schemas.microsoft.com/office/drawing/2014/main" id="{F28B8390-3AF2-4EEE-AEDB-9923D870F278}"/>
                </a:ext>
              </a:extLst>
            </p:cNvPr>
            <p:cNvSpPr>
              <a:spLocks/>
            </p:cNvSpPr>
            <p:nvPr/>
          </p:nvSpPr>
          <p:spPr bwMode="auto">
            <a:xfrm>
              <a:off x="2672" y="905"/>
              <a:ext cx="93" cy="156"/>
            </a:xfrm>
            <a:custGeom>
              <a:avLst/>
              <a:gdLst>
                <a:gd name="T0" fmla="*/ 2 w 186"/>
                <a:gd name="T1" fmla="*/ 4 h 313"/>
                <a:gd name="T2" fmla="*/ 2 w 186"/>
                <a:gd name="T3" fmla="*/ 4 h 313"/>
                <a:gd name="T4" fmla="*/ 2 w 186"/>
                <a:gd name="T5" fmla="*/ 4 h 313"/>
                <a:gd name="T6" fmla="*/ 2 w 186"/>
                <a:gd name="T7" fmla="*/ 3 h 313"/>
                <a:gd name="T8" fmla="*/ 1 w 186"/>
                <a:gd name="T9" fmla="*/ 3 h 313"/>
                <a:gd name="T10" fmla="*/ 1 w 186"/>
                <a:gd name="T11" fmla="*/ 3 h 313"/>
                <a:gd name="T12" fmla="*/ 1 w 186"/>
                <a:gd name="T13" fmla="*/ 2 h 313"/>
                <a:gd name="T14" fmla="*/ 1 w 186"/>
                <a:gd name="T15" fmla="*/ 2 h 313"/>
                <a:gd name="T16" fmla="*/ 1 w 186"/>
                <a:gd name="T17" fmla="*/ 1 h 313"/>
                <a:gd name="T18" fmla="*/ 1 w 186"/>
                <a:gd name="T19" fmla="*/ 1 h 313"/>
                <a:gd name="T20" fmla="*/ 1 w 186"/>
                <a:gd name="T21" fmla="*/ 2 h 313"/>
                <a:gd name="T22" fmla="*/ 1 w 186"/>
                <a:gd name="T23" fmla="*/ 2 h 313"/>
                <a:gd name="T24" fmla="*/ 1 w 186"/>
                <a:gd name="T25" fmla="*/ 2 h 313"/>
                <a:gd name="T26" fmla="*/ 1 w 186"/>
                <a:gd name="T27" fmla="*/ 3 h 313"/>
                <a:gd name="T28" fmla="*/ 1 w 186"/>
                <a:gd name="T29" fmla="*/ 3 h 313"/>
                <a:gd name="T30" fmla="*/ 2 w 186"/>
                <a:gd name="T31" fmla="*/ 3 h 313"/>
                <a:gd name="T32" fmla="*/ 2 w 186"/>
                <a:gd name="T33" fmla="*/ 3 h 313"/>
                <a:gd name="T34" fmla="*/ 2 w 186"/>
                <a:gd name="T35" fmla="*/ 2 h 313"/>
                <a:gd name="T36" fmla="*/ 2 w 186"/>
                <a:gd name="T37" fmla="*/ 2 h 313"/>
                <a:gd name="T38" fmla="*/ 1 w 186"/>
                <a:gd name="T39" fmla="*/ 2 h 313"/>
                <a:gd name="T40" fmla="*/ 1 w 186"/>
                <a:gd name="T41" fmla="*/ 1 h 313"/>
                <a:gd name="T42" fmla="*/ 1 w 186"/>
                <a:gd name="T43" fmla="*/ 1 h 313"/>
                <a:gd name="T44" fmla="*/ 1 w 186"/>
                <a:gd name="T45" fmla="*/ 0 h 313"/>
                <a:gd name="T46" fmla="*/ 1 w 186"/>
                <a:gd name="T47" fmla="*/ 0 h 313"/>
                <a:gd name="T48" fmla="*/ 1 w 186"/>
                <a:gd name="T49" fmla="*/ 1 h 313"/>
                <a:gd name="T50" fmla="*/ 1 w 186"/>
                <a:gd name="T51" fmla="*/ 1 h 313"/>
                <a:gd name="T52" fmla="*/ 1 w 186"/>
                <a:gd name="T53" fmla="*/ 2 h 313"/>
                <a:gd name="T54" fmla="*/ 2 w 186"/>
                <a:gd name="T55" fmla="*/ 2 h 313"/>
                <a:gd name="T56" fmla="*/ 2 w 186"/>
                <a:gd name="T57" fmla="*/ 1 h 313"/>
                <a:gd name="T58" fmla="*/ 2 w 186"/>
                <a:gd name="T59" fmla="*/ 0 h 313"/>
                <a:gd name="T60" fmla="*/ 2 w 186"/>
                <a:gd name="T61" fmla="*/ 0 h 313"/>
                <a:gd name="T62" fmla="*/ 2 w 186"/>
                <a:gd name="T63" fmla="*/ 0 h 313"/>
                <a:gd name="T64" fmla="*/ 2 w 186"/>
                <a:gd name="T65" fmla="*/ 0 h 313"/>
                <a:gd name="T66" fmla="*/ 2 w 186"/>
                <a:gd name="T67" fmla="*/ 1 h 313"/>
                <a:gd name="T68" fmla="*/ 2 w 186"/>
                <a:gd name="T69" fmla="*/ 2 h 313"/>
                <a:gd name="T70" fmla="*/ 2 w 186"/>
                <a:gd name="T71" fmla="*/ 1 h 313"/>
                <a:gd name="T72" fmla="*/ 3 w 186"/>
                <a:gd name="T73" fmla="*/ 1 h 313"/>
                <a:gd name="T74" fmla="*/ 3 w 186"/>
                <a:gd name="T75" fmla="*/ 1 h 313"/>
                <a:gd name="T76" fmla="*/ 3 w 186"/>
                <a:gd name="T77" fmla="*/ 1 h 313"/>
                <a:gd name="T78" fmla="*/ 3 w 186"/>
                <a:gd name="T79" fmla="*/ 1 h 313"/>
                <a:gd name="T80" fmla="*/ 3 w 186"/>
                <a:gd name="T81" fmla="*/ 1 h 313"/>
                <a:gd name="T82" fmla="*/ 3 w 186"/>
                <a:gd name="T83" fmla="*/ 1 h 313"/>
                <a:gd name="T84" fmla="*/ 2 w 186"/>
                <a:gd name="T85" fmla="*/ 2 h 313"/>
                <a:gd name="T86" fmla="*/ 2 w 186"/>
                <a:gd name="T87" fmla="*/ 2 h 313"/>
                <a:gd name="T88" fmla="*/ 2 w 186"/>
                <a:gd name="T89" fmla="*/ 2 h 313"/>
                <a:gd name="T90" fmla="*/ 2 w 186"/>
                <a:gd name="T91" fmla="*/ 3 h 313"/>
                <a:gd name="T92" fmla="*/ 2 w 186"/>
                <a:gd name="T93" fmla="*/ 3 h 313"/>
                <a:gd name="T94" fmla="*/ 2 w 186"/>
                <a:gd name="T95" fmla="*/ 3 h 313"/>
                <a:gd name="T96" fmla="*/ 3 w 186"/>
                <a:gd name="T97" fmla="*/ 2 h 313"/>
                <a:gd name="T98" fmla="*/ 3 w 186"/>
                <a:gd name="T99" fmla="*/ 2 h 313"/>
                <a:gd name="T100" fmla="*/ 3 w 186"/>
                <a:gd name="T101" fmla="*/ 2 h 313"/>
                <a:gd name="T102" fmla="*/ 3 w 186"/>
                <a:gd name="T103" fmla="*/ 2 h 313"/>
                <a:gd name="T104" fmla="*/ 3 w 186"/>
                <a:gd name="T105" fmla="*/ 2 h 313"/>
                <a:gd name="T106" fmla="*/ 3 w 186"/>
                <a:gd name="T107" fmla="*/ 2 h 313"/>
                <a:gd name="T108" fmla="*/ 3 w 186"/>
                <a:gd name="T109" fmla="*/ 3 h 313"/>
                <a:gd name="T110" fmla="*/ 2 w 186"/>
                <a:gd name="T111" fmla="*/ 3 h 313"/>
                <a:gd name="T112" fmla="*/ 2 w 186"/>
                <a:gd name="T113" fmla="*/ 4 h 313"/>
                <a:gd name="T114" fmla="*/ 2 w 186"/>
                <a:gd name="T115" fmla="*/ 4 h 313"/>
                <a:gd name="T116" fmla="*/ 2 w 186"/>
                <a:gd name="T117" fmla="*/ 4 h 313"/>
                <a:gd name="T118" fmla="*/ 2 w 186"/>
                <a:gd name="T119" fmla="*/ 4 h 3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6" h="313">
                  <a:moveTo>
                    <a:pt x="88" y="313"/>
                  </a:moveTo>
                  <a:lnTo>
                    <a:pt x="84" y="310"/>
                  </a:lnTo>
                  <a:lnTo>
                    <a:pt x="83" y="294"/>
                  </a:lnTo>
                  <a:lnTo>
                    <a:pt x="83" y="277"/>
                  </a:lnTo>
                  <a:lnTo>
                    <a:pt x="82" y="267"/>
                  </a:lnTo>
                  <a:lnTo>
                    <a:pt x="80" y="263"/>
                  </a:lnTo>
                  <a:lnTo>
                    <a:pt x="75" y="258"/>
                  </a:lnTo>
                  <a:lnTo>
                    <a:pt x="68" y="252"/>
                  </a:lnTo>
                  <a:lnTo>
                    <a:pt x="60" y="242"/>
                  </a:lnTo>
                  <a:lnTo>
                    <a:pt x="51" y="232"/>
                  </a:lnTo>
                  <a:lnTo>
                    <a:pt x="43" y="220"/>
                  </a:lnTo>
                  <a:lnTo>
                    <a:pt x="35" y="207"/>
                  </a:lnTo>
                  <a:lnTo>
                    <a:pt x="28" y="192"/>
                  </a:lnTo>
                  <a:lnTo>
                    <a:pt x="17" y="166"/>
                  </a:lnTo>
                  <a:lnTo>
                    <a:pt x="8" y="148"/>
                  </a:lnTo>
                  <a:lnTo>
                    <a:pt x="3" y="136"/>
                  </a:lnTo>
                  <a:lnTo>
                    <a:pt x="0" y="127"/>
                  </a:lnTo>
                  <a:lnTo>
                    <a:pt x="1" y="123"/>
                  </a:lnTo>
                  <a:lnTo>
                    <a:pt x="4" y="120"/>
                  </a:lnTo>
                  <a:lnTo>
                    <a:pt x="6" y="124"/>
                  </a:lnTo>
                  <a:lnTo>
                    <a:pt x="9" y="132"/>
                  </a:lnTo>
                  <a:lnTo>
                    <a:pt x="12" y="139"/>
                  </a:lnTo>
                  <a:lnTo>
                    <a:pt x="16" y="149"/>
                  </a:lnTo>
                  <a:lnTo>
                    <a:pt x="22" y="162"/>
                  </a:lnTo>
                  <a:lnTo>
                    <a:pt x="29" y="176"/>
                  </a:lnTo>
                  <a:lnTo>
                    <a:pt x="35" y="189"/>
                  </a:lnTo>
                  <a:lnTo>
                    <a:pt x="42" y="201"/>
                  </a:lnTo>
                  <a:lnTo>
                    <a:pt x="47" y="211"/>
                  </a:lnTo>
                  <a:lnTo>
                    <a:pt x="52" y="217"/>
                  </a:lnTo>
                  <a:lnTo>
                    <a:pt x="59" y="225"/>
                  </a:lnTo>
                  <a:lnTo>
                    <a:pt x="66" y="230"/>
                  </a:lnTo>
                  <a:lnTo>
                    <a:pt x="72" y="234"/>
                  </a:lnTo>
                  <a:lnTo>
                    <a:pt x="76" y="237"/>
                  </a:lnTo>
                  <a:lnTo>
                    <a:pt x="79" y="220"/>
                  </a:lnTo>
                  <a:lnTo>
                    <a:pt x="81" y="202"/>
                  </a:lnTo>
                  <a:lnTo>
                    <a:pt x="82" y="185"/>
                  </a:lnTo>
                  <a:lnTo>
                    <a:pt x="82" y="173"/>
                  </a:lnTo>
                  <a:lnTo>
                    <a:pt x="75" y="165"/>
                  </a:lnTo>
                  <a:lnTo>
                    <a:pt x="65" y="156"/>
                  </a:lnTo>
                  <a:lnTo>
                    <a:pt x="54" y="143"/>
                  </a:lnTo>
                  <a:lnTo>
                    <a:pt x="44" y="129"/>
                  </a:lnTo>
                  <a:lnTo>
                    <a:pt x="34" y="113"/>
                  </a:lnTo>
                  <a:lnTo>
                    <a:pt x="26" y="95"/>
                  </a:lnTo>
                  <a:lnTo>
                    <a:pt x="21" y="75"/>
                  </a:lnTo>
                  <a:lnTo>
                    <a:pt x="20" y="55"/>
                  </a:lnTo>
                  <a:lnTo>
                    <a:pt x="21" y="48"/>
                  </a:lnTo>
                  <a:lnTo>
                    <a:pt x="24" y="50"/>
                  </a:lnTo>
                  <a:lnTo>
                    <a:pt x="28" y="63"/>
                  </a:lnTo>
                  <a:lnTo>
                    <a:pt x="34" y="82"/>
                  </a:lnTo>
                  <a:lnTo>
                    <a:pt x="37" y="94"/>
                  </a:lnTo>
                  <a:lnTo>
                    <a:pt x="42" y="104"/>
                  </a:lnTo>
                  <a:lnTo>
                    <a:pt x="49" y="114"/>
                  </a:lnTo>
                  <a:lnTo>
                    <a:pt x="55" y="125"/>
                  </a:lnTo>
                  <a:lnTo>
                    <a:pt x="62" y="133"/>
                  </a:lnTo>
                  <a:lnTo>
                    <a:pt x="69" y="140"/>
                  </a:lnTo>
                  <a:lnTo>
                    <a:pt x="76" y="144"/>
                  </a:lnTo>
                  <a:lnTo>
                    <a:pt x="82" y="148"/>
                  </a:lnTo>
                  <a:lnTo>
                    <a:pt x="75" y="120"/>
                  </a:lnTo>
                  <a:lnTo>
                    <a:pt x="72" y="81"/>
                  </a:lnTo>
                  <a:lnTo>
                    <a:pt x="73" y="41"/>
                  </a:lnTo>
                  <a:lnTo>
                    <a:pt x="79" y="8"/>
                  </a:lnTo>
                  <a:lnTo>
                    <a:pt x="82" y="0"/>
                  </a:lnTo>
                  <a:lnTo>
                    <a:pt x="84" y="0"/>
                  </a:lnTo>
                  <a:lnTo>
                    <a:pt x="85" y="5"/>
                  </a:lnTo>
                  <a:lnTo>
                    <a:pt x="84" y="14"/>
                  </a:lnTo>
                  <a:lnTo>
                    <a:pt x="84" y="37"/>
                  </a:lnTo>
                  <a:lnTo>
                    <a:pt x="87" y="75"/>
                  </a:lnTo>
                  <a:lnTo>
                    <a:pt x="91" y="113"/>
                  </a:lnTo>
                  <a:lnTo>
                    <a:pt x="96" y="136"/>
                  </a:lnTo>
                  <a:lnTo>
                    <a:pt x="103" y="133"/>
                  </a:lnTo>
                  <a:lnTo>
                    <a:pt x="111" y="128"/>
                  </a:lnTo>
                  <a:lnTo>
                    <a:pt x="119" y="120"/>
                  </a:lnTo>
                  <a:lnTo>
                    <a:pt x="128" y="112"/>
                  </a:lnTo>
                  <a:lnTo>
                    <a:pt x="136" y="103"/>
                  </a:lnTo>
                  <a:lnTo>
                    <a:pt x="143" y="94"/>
                  </a:lnTo>
                  <a:lnTo>
                    <a:pt x="148" y="83"/>
                  </a:lnTo>
                  <a:lnTo>
                    <a:pt x="151" y="73"/>
                  </a:lnTo>
                  <a:lnTo>
                    <a:pt x="154" y="66"/>
                  </a:lnTo>
                  <a:lnTo>
                    <a:pt x="158" y="66"/>
                  </a:lnTo>
                  <a:lnTo>
                    <a:pt x="159" y="73"/>
                  </a:lnTo>
                  <a:lnTo>
                    <a:pt x="156" y="84"/>
                  </a:lnTo>
                  <a:lnTo>
                    <a:pt x="151" y="93"/>
                  </a:lnTo>
                  <a:lnTo>
                    <a:pt x="145" y="103"/>
                  </a:lnTo>
                  <a:lnTo>
                    <a:pt x="137" y="114"/>
                  </a:lnTo>
                  <a:lnTo>
                    <a:pt x="129" y="126"/>
                  </a:lnTo>
                  <a:lnTo>
                    <a:pt x="121" y="137"/>
                  </a:lnTo>
                  <a:lnTo>
                    <a:pt x="113" y="148"/>
                  </a:lnTo>
                  <a:lnTo>
                    <a:pt x="106" y="156"/>
                  </a:lnTo>
                  <a:lnTo>
                    <a:pt x="102" y="161"/>
                  </a:lnTo>
                  <a:lnTo>
                    <a:pt x="98" y="181"/>
                  </a:lnTo>
                  <a:lnTo>
                    <a:pt x="95" y="203"/>
                  </a:lnTo>
                  <a:lnTo>
                    <a:pt x="92" y="223"/>
                  </a:lnTo>
                  <a:lnTo>
                    <a:pt x="91" y="235"/>
                  </a:lnTo>
                  <a:lnTo>
                    <a:pt x="102" y="230"/>
                  </a:lnTo>
                  <a:lnTo>
                    <a:pt x="114" y="222"/>
                  </a:lnTo>
                  <a:lnTo>
                    <a:pt x="128" y="210"/>
                  </a:lnTo>
                  <a:lnTo>
                    <a:pt x="141" y="199"/>
                  </a:lnTo>
                  <a:lnTo>
                    <a:pt x="153" y="186"/>
                  </a:lnTo>
                  <a:lnTo>
                    <a:pt x="165" y="172"/>
                  </a:lnTo>
                  <a:lnTo>
                    <a:pt x="174" y="159"/>
                  </a:lnTo>
                  <a:lnTo>
                    <a:pt x="180" y="147"/>
                  </a:lnTo>
                  <a:lnTo>
                    <a:pt x="183" y="141"/>
                  </a:lnTo>
                  <a:lnTo>
                    <a:pt x="186" y="140"/>
                  </a:lnTo>
                  <a:lnTo>
                    <a:pt x="186" y="146"/>
                  </a:lnTo>
                  <a:lnTo>
                    <a:pt x="183" y="155"/>
                  </a:lnTo>
                  <a:lnTo>
                    <a:pt x="179" y="163"/>
                  </a:lnTo>
                  <a:lnTo>
                    <a:pt x="171" y="174"/>
                  </a:lnTo>
                  <a:lnTo>
                    <a:pt x="160" y="189"/>
                  </a:lnTo>
                  <a:lnTo>
                    <a:pt x="148" y="205"/>
                  </a:lnTo>
                  <a:lnTo>
                    <a:pt x="135" y="222"/>
                  </a:lnTo>
                  <a:lnTo>
                    <a:pt x="121" y="237"/>
                  </a:lnTo>
                  <a:lnTo>
                    <a:pt x="108" y="248"/>
                  </a:lnTo>
                  <a:lnTo>
                    <a:pt x="97" y="256"/>
                  </a:lnTo>
                  <a:lnTo>
                    <a:pt x="90" y="265"/>
                  </a:lnTo>
                  <a:lnTo>
                    <a:pt x="90" y="279"/>
                  </a:lnTo>
                  <a:lnTo>
                    <a:pt x="91" y="293"/>
                  </a:lnTo>
                  <a:lnTo>
                    <a:pt x="92" y="301"/>
                  </a:lnTo>
                  <a:lnTo>
                    <a:pt x="92" y="305"/>
                  </a:lnTo>
                  <a:lnTo>
                    <a:pt x="91" y="307"/>
                  </a:lnTo>
                  <a:lnTo>
                    <a:pt x="90" y="309"/>
                  </a:lnTo>
                  <a:lnTo>
                    <a:pt x="88" y="313"/>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8" name="Freeform 681">
              <a:extLst>
                <a:ext uri="{FF2B5EF4-FFF2-40B4-BE49-F238E27FC236}">
                  <a16:creationId xmlns:a16="http://schemas.microsoft.com/office/drawing/2014/main" id="{877BDB4C-68DE-4F97-BD71-BFB2DBFED255}"/>
                </a:ext>
              </a:extLst>
            </p:cNvPr>
            <p:cNvSpPr>
              <a:spLocks/>
            </p:cNvSpPr>
            <p:nvPr/>
          </p:nvSpPr>
          <p:spPr bwMode="auto">
            <a:xfrm>
              <a:off x="2531" y="1095"/>
              <a:ext cx="127" cy="150"/>
            </a:xfrm>
            <a:custGeom>
              <a:avLst/>
              <a:gdLst>
                <a:gd name="T0" fmla="*/ 4 w 253"/>
                <a:gd name="T1" fmla="*/ 1 h 299"/>
                <a:gd name="T2" fmla="*/ 4 w 253"/>
                <a:gd name="T3" fmla="*/ 1 h 299"/>
                <a:gd name="T4" fmla="*/ 4 w 253"/>
                <a:gd name="T5" fmla="*/ 1 h 299"/>
                <a:gd name="T6" fmla="*/ 4 w 253"/>
                <a:gd name="T7" fmla="*/ 1 h 299"/>
                <a:gd name="T8" fmla="*/ 4 w 253"/>
                <a:gd name="T9" fmla="*/ 2 h 299"/>
                <a:gd name="T10" fmla="*/ 4 w 253"/>
                <a:gd name="T11" fmla="*/ 2 h 299"/>
                <a:gd name="T12" fmla="*/ 3 w 253"/>
                <a:gd name="T13" fmla="*/ 2 h 299"/>
                <a:gd name="T14" fmla="*/ 3 w 253"/>
                <a:gd name="T15" fmla="*/ 3 h 299"/>
                <a:gd name="T16" fmla="*/ 3 w 253"/>
                <a:gd name="T17" fmla="*/ 3 h 299"/>
                <a:gd name="T18" fmla="*/ 3 w 253"/>
                <a:gd name="T19" fmla="*/ 3 h 299"/>
                <a:gd name="T20" fmla="*/ 3 w 253"/>
                <a:gd name="T21" fmla="*/ 3 h 299"/>
                <a:gd name="T22" fmla="*/ 3 w 253"/>
                <a:gd name="T23" fmla="*/ 3 h 299"/>
                <a:gd name="T24" fmla="*/ 3 w 253"/>
                <a:gd name="T25" fmla="*/ 3 h 299"/>
                <a:gd name="T26" fmla="*/ 3 w 253"/>
                <a:gd name="T27" fmla="*/ 3 h 299"/>
                <a:gd name="T28" fmla="*/ 3 w 253"/>
                <a:gd name="T29" fmla="*/ 3 h 299"/>
                <a:gd name="T30" fmla="*/ 3 w 253"/>
                <a:gd name="T31" fmla="*/ 3 h 299"/>
                <a:gd name="T32" fmla="*/ 2 w 253"/>
                <a:gd name="T33" fmla="*/ 4 h 299"/>
                <a:gd name="T34" fmla="*/ 2 w 253"/>
                <a:gd name="T35" fmla="*/ 4 h 299"/>
                <a:gd name="T36" fmla="*/ 2 w 253"/>
                <a:gd name="T37" fmla="*/ 4 h 299"/>
                <a:gd name="T38" fmla="*/ 2 w 253"/>
                <a:gd name="T39" fmla="*/ 5 h 299"/>
                <a:gd name="T40" fmla="*/ 2 w 253"/>
                <a:gd name="T41" fmla="*/ 5 h 299"/>
                <a:gd name="T42" fmla="*/ 2 w 253"/>
                <a:gd name="T43" fmla="*/ 5 h 299"/>
                <a:gd name="T44" fmla="*/ 2 w 253"/>
                <a:gd name="T45" fmla="*/ 5 h 299"/>
                <a:gd name="T46" fmla="*/ 2 w 253"/>
                <a:gd name="T47" fmla="*/ 4 h 299"/>
                <a:gd name="T48" fmla="*/ 2 w 253"/>
                <a:gd name="T49" fmla="*/ 4 h 299"/>
                <a:gd name="T50" fmla="*/ 2 w 253"/>
                <a:gd name="T51" fmla="*/ 4 h 299"/>
                <a:gd name="T52" fmla="*/ 1 w 253"/>
                <a:gd name="T53" fmla="*/ 5 h 299"/>
                <a:gd name="T54" fmla="*/ 1 w 253"/>
                <a:gd name="T55" fmla="*/ 5 h 299"/>
                <a:gd name="T56" fmla="*/ 1 w 253"/>
                <a:gd name="T57" fmla="*/ 5 h 299"/>
                <a:gd name="T58" fmla="*/ 1 w 253"/>
                <a:gd name="T59" fmla="*/ 5 h 299"/>
                <a:gd name="T60" fmla="*/ 1 w 253"/>
                <a:gd name="T61" fmla="*/ 5 h 299"/>
                <a:gd name="T62" fmla="*/ 1 w 253"/>
                <a:gd name="T63" fmla="*/ 5 h 299"/>
                <a:gd name="T64" fmla="*/ 2 w 253"/>
                <a:gd name="T65" fmla="*/ 4 h 299"/>
                <a:gd name="T66" fmla="*/ 2 w 253"/>
                <a:gd name="T67" fmla="*/ 4 h 299"/>
                <a:gd name="T68" fmla="*/ 2 w 253"/>
                <a:gd name="T69" fmla="*/ 4 h 299"/>
                <a:gd name="T70" fmla="*/ 1 w 253"/>
                <a:gd name="T71" fmla="*/ 4 h 299"/>
                <a:gd name="T72" fmla="*/ 1 w 253"/>
                <a:gd name="T73" fmla="*/ 4 h 299"/>
                <a:gd name="T74" fmla="*/ 1 w 253"/>
                <a:gd name="T75" fmla="*/ 4 h 299"/>
                <a:gd name="T76" fmla="*/ 1 w 253"/>
                <a:gd name="T77" fmla="*/ 4 h 299"/>
                <a:gd name="T78" fmla="*/ 0 w 253"/>
                <a:gd name="T79" fmla="*/ 4 h 299"/>
                <a:gd name="T80" fmla="*/ 1 w 253"/>
                <a:gd name="T81" fmla="*/ 4 h 299"/>
                <a:gd name="T82" fmla="*/ 1 w 253"/>
                <a:gd name="T83" fmla="*/ 4 h 299"/>
                <a:gd name="T84" fmla="*/ 1 w 253"/>
                <a:gd name="T85" fmla="*/ 4 h 299"/>
                <a:gd name="T86" fmla="*/ 2 w 253"/>
                <a:gd name="T87" fmla="*/ 4 h 299"/>
                <a:gd name="T88" fmla="*/ 2 w 253"/>
                <a:gd name="T89" fmla="*/ 4 h 299"/>
                <a:gd name="T90" fmla="*/ 2 w 253"/>
                <a:gd name="T91" fmla="*/ 3 h 299"/>
                <a:gd name="T92" fmla="*/ 2 w 253"/>
                <a:gd name="T93" fmla="*/ 3 h 299"/>
                <a:gd name="T94" fmla="*/ 3 w 253"/>
                <a:gd name="T95" fmla="*/ 3 h 299"/>
                <a:gd name="T96" fmla="*/ 2 w 253"/>
                <a:gd name="T97" fmla="*/ 3 h 299"/>
                <a:gd name="T98" fmla="*/ 2 w 253"/>
                <a:gd name="T99" fmla="*/ 3 h 299"/>
                <a:gd name="T100" fmla="*/ 2 w 253"/>
                <a:gd name="T101" fmla="*/ 3 h 299"/>
                <a:gd name="T102" fmla="*/ 3 w 253"/>
                <a:gd name="T103" fmla="*/ 3 h 299"/>
                <a:gd name="T104" fmla="*/ 3 w 253"/>
                <a:gd name="T105" fmla="*/ 3 h 299"/>
                <a:gd name="T106" fmla="*/ 3 w 253"/>
                <a:gd name="T107" fmla="*/ 3 h 299"/>
                <a:gd name="T108" fmla="*/ 3 w 253"/>
                <a:gd name="T109" fmla="*/ 3 h 299"/>
                <a:gd name="T110" fmla="*/ 3 w 253"/>
                <a:gd name="T111" fmla="*/ 2 h 299"/>
                <a:gd name="T112" fmla="*/ 3 w 253"/>
                <a:gd name="T113" fmla="*/ 2 h 299"/>
                <a:gd name="T114" fmla="*/ 4 w 253"/>
                <a:gd name="T115" fmla="*/ 1 h 299"/>
                <a:gd name="T116" fmla="*/ 4 w 253"/>
                <a:gd name="T117" fmla="*/ 1 h 299"/>
                <a:gd name="T118" fmla="*/ 4 w 253"/>
                <a:gd name="T119" fmla="*/ 1 h 299"/>
                <a:gd name="T120" fmla="*/ 4 w 253"/>
                <a:gd name="T121" fmla="*/ 1 h 299"/>
                <a:gd name="T122" fmla="*/ 4 w 253"/>
                <a:gd name="T123" fmla="*/ 0 h 2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3" h="299">
                  <a:moveTo>
                    <a:pt x="253" y="0"/>
                  </a:moveTo>
                  <a:lnTo>
                    <a:pt x="249" y="6"/>
                  </a:lnTo>
                  <a:lnTo>
                    <a:pt x="244" y="14"/>
                  </a:lnTo>
                  <a:lnTo>
                    <a:pt x="238" y="24"/>
                  </a:lnTo>
                  <a:lnTo>
                    <a:pt x="232" y="34"/>
                  </a:lnTo>
                  <a:lnTo>
                    <a:pt x="226" y="45"/>
                  </a:lnTo>
                  <a:lnTo>
                    <a:pt x="220" y="55"/>
                  </a:lnTo>
                  <a:lnTo>
                    <a:pt x="215" y="63"/>
                  </a:lnTo>
                  <a:lnTo>
                    <a:pt x="212" y="69"/>
                  </a:lnTo>
                  <a:lnTo>
                    <a:pt x="209" y="75"/>
                  </a:lnTo>
                  <a:lnTo>
                    <a:pt x="204" y="84"/>
                  </a:lnTo>
                  <a:lnTo>
                    <a:pt x="199" y="93"/>
                  </a:lnTo>
                  <a:lnTo>
                    <a:pt x="194" y="103"/>
                  </a:lnTo>
                  <a:lnTo>
                    <a:pt x="188" y="114"/>
                  </a:lnTo>
                  <a:lnTo>
                    <a:pt x="182" y="123"/>
                  </a:lnTo>
                  <a:lnTo>
                    <a:pt x="177" y="130"/>
                  </a:lnTo>
                  <a:lnTo>
                    <a:pt x="175" y="133"/>
                  </a:lnTo>
                  <a:lnTo>
                    <a:pt x="182" y="143"/>
                  </a:lnTo>
                  <a:lnTo>
                    <a:pt x="189" y="152"/>
                  </a:lnTo>
                  <a:lnTo>
                    <a:pt x="192" y="162"/>
                  </a:lnTo>
                  <a:lnTo>
                    <a:pt x="194" y="174"/>
                  </a:lnTo>
                  <a:lnTo>
                    <a:pt x="192" y="181"/>
                  </a:lnTo>
                  <a:lnTo>
                    <a:pt x="191" y="180"/>
                  </a:lnTo>
                  <a:lnTo>
                    <a:pt x="190" y="175"/>
                  </a:lnTo>
                  <a:lnTo>
                    <a:pt x="188" y="168"/>
                  </a:lnTo>
                  <a:lnTo>
                    <a:pt x="183" y="163"/>
                  </a:lnTo>
                  <a:lnTo>
                    <a:pt x="176" y="158"/>
                  </a:lnTo>
                  <a:lnTo>
                    <a:pt x="171" y="154"/>
                  </a:lnTo>
                  <a:lnTo>
                    <a:pt x="165" y="152"/>
                  </a:lnTo>
                  <a:lnTo>
                    <a:pt x="157" y="159"/>
                  </a:lnTo>
                  <a:lnTo>
                    <a:pt x="148" y="167"/>
                  </a:lnTo>
                  <a:lnTo>
                    <a:pt x="137" y="176"/>
                  </a:lnTo>
                  <a:lnTo>
                    <a:pt x="128" y="186"/>
                  </a:lnTo>
                  <a:lnTo>
                    <a:pt x="119" y="196"/>
                  </a:lnTo>
                  <a:lnTo>
                    <a:pt x="111" y="204"/>
                  </a:lnTo>
                  <a:lnTo>
                    <a:pt x="105" y="211"/>
                  </a:lnTo>
                  <a:lnTo>
                    <a:pt x="103" y="215"/>
                  </a:lnTo>
                  <a:lnTo>
                    <a:pt x="101" y="227"/>
                  </a:lnTo>
                  <a:lnTo>
                    <a:pt x="103" y="245"/>
                  </a:lnTo>
                  <a:lnTo>
                    <a:pt x="106" y="265"/>
                  </a:lnTo>
                  <a:lnTo>
                    <a:pt x="112" y="280"/>
                  </a:lnTo>
                  <a:lnTo>
                    <a:pt x="116" y="289"/>
                  </a:lnTo>
                  <a:lnTo>
                    <a:pt x="119" y="294"/>
                  </a:lnTo>
                  <a:lnTo>
                    <a:pt x="118" y="295"/>
                  </a:lnTo>
                  <a:lnTo>
                    <a:pt x="113" y="290"/>
                  </a:lnTo>
                  <a:lnTo>
                    <a:pt x="106" y="279"/>
                  </a:lnTo>
                  <a:lnTo>
                    <a:pt x="98" y="259"/>
                  </a:lnTo>
                  <a:lnTo>
                    <a:pt x="93" y="239"/>
                  </a:lnTo>
                  <a:lnTo>
                    <a:pt x="92" y="226"/>
                  </a:lnTo>
                  <a:lnTo>
                    <a:pt x="86" y="234"/>
                  </a:lnTo>
                  <a:lnTo>
                    <a:pt x="80" y="244"/>
                  </a:lnTo>
                  <a:lnTo>
                    <a:pt x="73" y="256"/>
                  </a:lnTo>
                  <a:lnTo>
                    <a:pt x="65" y="266"/>
                  </a:lnTo>
                  <a:lnTo>
                    <a:pt x="57" y="277"/>
                  </a:lnTo>
                  <a:lnTo>
                    <a:pt x="50" y="287"/>
                  </a:lnTo>
                  <a:lnTo>
                    <a:pt x="43" y="294"/>
                  </a:lnTo>
                  <a:lnTo>
                    <a:pt x="37" y="297"/>
                  </a:lnTo>
                  <a:lnTo>
                    <a:pt x="30" y="299"/>
                  </a:lnTo>
                  <a:lnTo>
                    <a:pt x="28" y="298"/>
                  </a:lnTo>
                  <a:lnTo>
                    <a:pt x="31" y="295"/>
                  </a:lnTo>
                  <a:lnTo>
                    <a:pt x="36" y="289"/>
                  </a:lnTo>
                  <a:lnTo>
                    <a:pt x="39" y="283"/>
                  </a:lnTo>
                  <a:lnTo>
                    <a:pt x="45" y="274"/>
                  </a:lnTo>
                  <a:lnTo>
                    <a:pt x="52" y="262"/>
                  </a:lnTo>
                  <a:lnTo>
                    <a:pt x="60" y="250"/>
                  </a:lnTo>
                  <a:lnTo>
                    <a:pt x="68" y="237"/>
                  </a:lnTo>
                  <a:lnTo>
                    <a:pt x="76" y="226"/>
                  </a:lnTo>
                  <a:lnTo>
                    <a:pt x="82" y="218"/>
                  </a:lnTo>
                  <a:lnTo>
                    <a:pt x="86" y="214"/>
                  </a:lnTo>
                  <a:lnTo>
                    <a:pt x="75" y="215"/>
                  </a:lnTo>
                  <a:lnTo>
                    <a:pt x="65" y="218"/>
                  </a:lnTo>
                  <a:lnTo>
                    <a:pt x="54" y="219"/>
                  </a:lnTo>
                  <a:lnTo>
                    <a:pt x="45" y="221"/>
                  </a:lnTo>
                  <a:lnTo>
                    <a:pt x="36" y="223"/>
                  </a:lnTo>
                  <a:lnTo>
                    <a:pt x="29" y="226"/>
                  </a:lnTo>
                  <a:lnTo>
                    <a:pt x="22" y="228"/>
                  </a:lnTo>
                  <a:lnTo>
                    <a:pt x="16" y="231"/>
                  </a:lnTo>
                  <a:lnTo>
                    <a:pt x="7" y="236"/>
                  </a:lnTo>
                  <a:lnTo>
                    <a:pt x="1" y="236"/>
                  </a:lnTo>
                  <a:lnTo>
                    <a:pt x="0" y="234"/>
                  </a:lnTo>
                  <a:lnTo>
                    <a:pt x="5" y="229"/>
                  </a:lnTo>
                  <a:lnTo>
                    <a:pt x="12" y="224"/>
                  </a:lnTo>
                  <a:lnTo>
                    <a:pt x="22" y="220"/>
                  </a:lnTo>
                  <a:lnTo>
                    <a:pt x="35" y="214"/>
                  </a:lnTo>
                  <a:lnTo>
                    <a:pt x="48" y="209"/>
                  </a:lnTo>
                  <a:lnTo>
                    <a:pt x="62" y="204"/>
                  </a:lnTo>
                  <a:lnTo>
                    <a:pt x="75" y="200"/>
                  </a:lnTo>
                  <a:lnTo>
                    <a:pt x="85" y="198"/>
                  </a:lnTo>
                  <a:lnTo>
                    <a:pt x="92" y="197"/>
                  </a:lnTo>
                  <a:lnTo>
                    <a:pt x="98" y="196"/>
                  </a:lnTo>
                  <a:lnTo>
                    <a:pt x="104" y="192"/>
                  </a:lnTo>
                  <a:lnTo>
                    <a:pt x="111" y="186"/>
                  </a:lnTo>
                  <a:lnTo>
                    <a:pt x="116" y="181"/>
                  </a:lnTo>
                  <a:lnTo>
                    <a:pt x="122" y="174"/>
                  </a:lnTo>
                  <a:lnTo>
                    <a:pt x="127" y="168"/>
                  </a:lnTo>
                  <a:lnTo>
                    <a:pt x="129" y="163"/>
                  </a:lnTo>
                  <a:lnTo>
                    <a:pt x="130" y="160"/>
                  </a:lnTo>
                  <a:lnTo>
                    <a:pt x="128" y="156"/>
                  </a:lnTo>
                  <a:lnTo>
                    <a:pt x="124" y="153"/>
                  </a:lnTo>
                  <a:lnTo>
                    <a:pt x="120" y="152"/>
                  </a:lnTo>
                  <a:lnTo>
                    <a:pt x="116" y="151"/>
                  </a:lnTo>
                  <a:lnTo>
                    <a:pt x="123" y="147"/>
                  </a:lnTo>
                  <a:lnTo>
                    <a:pt x="129" y="144"/>
                  </a:lnTo>
                  <a:lnTo>
                    <a:pt x="134" y="140"/>
                  </a:lnTo>
                  <a:lnTo>
                    <a:pt x="138" y="137"/>
                  </a:lnTo>
                  <a:lnTo>
                    <a:pt x="142" y="139"/>
                  </a:lnTo>
                  <a:lnTo>
                    <a:pt x="144" y="140"/>
                  </a:lnTo>
                  <a:lnTo>
                    <a:pt x="145" y="140"/>
                  </a:lnTo>
                  <a:lnTo>
                    <a:pt x="146" y="140"/>
                  </a:lnTo>
                  <a:lnTo>
                    <a:pt x="152" y="133"/>
                  </a:lnTo>
                  <a:lnTo>
                    <a:pt x="161" y="121"/>
                  </a:lnTo>
                  <a:lnTo>
                    <a:pt x="171" y="106"/>
                  </a:lnTo>
                  <a:lnTo>
                    <a:pt x="181" y="90"/>
                  </a:lnTo>
                  <a:lnTo>
                    <a:pt x="191" y="71"/>
                  </a:lnTo>
                  <a:lnTo>
                    <a:pt x="200" y="55"/>
                  </a:lnTo>
                  <a:lnTo>
                    <a:pt x="206" y="40"/>
                  </a:lnTo>
                  <a:lnTo>
                    <a:pt x="209" y="29"/>
                  </a:lnTo>
                  <a:lnTo>
                    <a:pt x="212" y="23"/>
                  </a:lnTo>
                  <a:lnTo>
                    <a:pt x="217" y="16"/>
                  </a:lnTo>
                  <a:lnTo>
                    <a:pt x="220" y="10"/>
                  </a:lnTo>
                  <a:lnTo>
                    <a:pt x="225" y="6"/>
                  </a:lnTo>
                  <a:lnTo>
                    <a:pt x="230" y="3"/>
                  </a:lnTo>
                  <a:lnTo>
                    <a:pt x="240" y="1"/>
                  </a:lnTo>
                  <a:lnTo>
                    <a:pt x="248" y="0"/>
                  </a:lnTo>
                  <a:lnTo>
                    <a:pt x="253"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69" name="Freeform 682">
              <a:extLst>
                <a:ext uri="{FF2B5EF4-FFF2-40B4-BE49-F238E27FC236}">
                  <a16:creationId xmlns:a16="http://schemas.microsoft.com/office/drawing/2014/main" id="{2C6D9563-ABA1-4EE9-853A-26A7F29051C8}"/>
                </a:ext>
              </a:extLst>
            </p:cNvPr>
            <p:cNvSpPr>
              <a:spLocks/>
            </p:cNvSpPr>
            <p:nvPr/>
          </p:nvSpPr>
          <p:spPr bwMode="auto">
            <a:xfrm>
              <a:off x="2765" y="890"/>
              <a:ext cx="73" cy="122"/>
            </a:xfrm>
            <a:custGeom>
              <a:avLst/>
              <a:gdLst>
                <a:gd name="T0" fmla="*/ 1 w 146"/>
                <a:gd name="T1" fmla="*/ 4 h 244"/>
                <a:gd name="T2" fmla="*/ 1 w 146"/>
                <a:gd name="T3" fmla="*/ 4 h 244"/>
                <a:gd name="T4" fmla="*/ 2 w 146"/>
                <a:gd name="T5" fmla="*/ 4 h 244"/>
                <a:gd name="T6" fmla="*/ 2 w 146"/>
                <a:gd name="T7" fmla="*/ 3 h 244"/>
                <a:gd name="T8" fmla="*/ 2 w 146"/>
                <a:gd name="T9" fmla="*/ 3 h 244"/>
                <a:gd name="T10" fmla="*/ 3 w 146"/>
                <a:gd name="T11" fmla="*/ 3 h 244"/>
                <a:gd name="T12" fmla="*/ 3 w 146"/>
                <a:gd name="T13" fmla="*/ 3 h 244"/>
                <a:gd name="T14" fmla="*/ 3 w 146"/>
                <a:gd name="T15" fmla="*/ 3 h 244"/>
                <a:gd name="T16" fmla="*/ 3 w 146"/>
                <a:gd name="T17" fmla="*/ 3 h 244"/>
                <a:gd name="T18" fmla="*/ 2 w 146"/>
                <a:gd name="T19" fmla="*/ 3 h 244"/>
                <a:gd name="T20" fmla="*/ 2 w 146"/>
                <a:gd name="T21" fmla="*/ 3 h 244"/>
                <a:gd name="T22" fmla="*/ 2 w 146"/>
                <a:gd name="T23" fmla="*/ 3 h 244"/>
                <a:gd name="T24" fmla="*/ 2 w 146"/>
                <a:gd name="T25" fmla="*/ 3 h 244"/>
                <a:gd name="T26" fmla="*/ 2 w 146"/>
                <a:gd name="T27" fmla="*/ 3 h 244"/>
                <a:gd name="T28" fmla="*/ 2 w 146"/>
                <a:gd name="T29" fmla="*/ 2 h 244"/>
                <a:gd name="T30" fmla="*/ 2 w 146"/>
                <a:gd name="T31" fmla="*/ 2 h 244"/>
                <a:gd name="T32" fmla="*/ 2 w 146"/>
                <a:gd name="T33" fmla="*/ 2 h 244"/>
                <a:gd name="T34" fmla="*/ 3 w 146"/>
                <a:gd name="T35" fmla="*/ 2 h 244"/>
                <a:gd name="T36" fmla="*/ 3 w 146"/>
                <a:gd name="T37" fmla="*/ 2 h 244"/>
                <a:gd name="T38" fmla="*/ 3 w 146"/>
                <a:gd name="T39" fmla="*/ 2 h 244"/>
                <a:gd name="T40" fmla="*/ 3 w 146"/>
                <a:gd name="T41" fmla="*/ 2 h 244"/>
                <a:gd name="T42" fmla="*/ 2 w 146"/>
                <a:gd name="T43" fmla="*/ 2 h 244"/>
                <a:gd name="T44" fmla="*/ 2 w 146"/>
                <a:gd name="T45" fmla="*/ 2 h 244"/>
                <a:gd name="T46" fmla="*/ 2 w 146"/>
                <a:gd name="T47" fmla="*/ 2 h 244"/>
                <a:gd name="T48" fmla="*/ 2 w 146"/>
                <a:gd name="T49" fmla="*/ 2 h 244"/>
                <a:gd name="T50" fmla="*/ 2 w 146"/>
                <a:gd name="T51" fmla="*/ 1 h 244"/>
                <a:gd name="T52" fmla="*/ 2 w 146"/>
                <a:gd name="T53" fmla="*/ 1 h 244"/>
                <a:gd name="T54" fmla="*/ 2 w 146"/>
                <a:gd name="T55" fmla="*/ 1 h 244"/>
                <a:gd name="T56" fmla="*/ 2 w 146"/>
                <a:gd name="T57" fmla="*/ 1 h 244"/>
                <a:gd name="T58" fmla="*/ 2 w 146"/>
                <a:gd name="T59" fmla="*/ 2 h 244"/>
                <a:gd name="T60" fmla="*/ 2 w 146"/>
                <a:gd name="T61" fmla="*/ 2 h 244"/>
                <a:gd name="T62" fmla="*/ 2 w 146"/>
                <a:gd name="T63" fmla="*/ 2 h 244"/>
                <a:gd name="T64" fmla="*/ 1 w 146"/>
                <a:gd name="T65" fmla="*/ 2 h 244"/>
                <a:gd name="T66" fmla="*/ 1 w 146"/>
                <a:gd name="T67" fmla="*/ 2 h 244"/>
                <a:gd name="T68" fmla="*/ 1 w 146"/>
                <a:gd name="T69" fmla="*/ 2 h 244"/>
                <a:gd name="T70" fmla="*/ 1 w 146"/>
                <a:gd name="T71" fmla="*/ 1 h 244"/>
                <a:gd name="T72" fmla="*/ 1 w 146"/>
                <a:gd name="T73" fmla="*/ 1 h 244"/>
                <a:gd name="T74" fmla="*/ 1 w 146"/>
                <a:gd name="T75" fmla="*/ 1 h 244"/>
                <a:gd name="T76" fmla="*/ 1 w 146"/>
                <a:gd name="T77" fmla="*/ 2 h 244"/>
                <a:gd name="T78" fmla="*/ 1 w 146"/>
                <a:gd name="T79" fmla="*/ 2 h 244"/>
                <a:gd name="T80" fmla="*/ 1 w 146"/>
                <a:gd name="T81" fmla="*/ 3 h 244"/>
                <a:gd name="T82" fmla="*/ 1 w 146"/>
                <a:gd name="T83" fmla="*/ 3 h 244"/>
                <a:gd name="T84" fmla="*/ 1 w 146"/>
                <a:gd name="T85" fmla="*/ 3 h 244"/>
                <a:gd name="T86" fmla="*/ 1 w 146"/>
                <a:gd name="T87" fmla="*/ 3 h 244"/>
                <a:gd name="T88" fmla="*/ 1 w 146"/>
                <a:gd name="T89" fmla="*/ 3 h 244"/>
                <a:gd name="T90" fmla="*/ 1 w 146"/>
                <a:gd name="T91" fmla="*/ 3 h 244"/>
                <a:gd name="T92" fmla="*/ 1 w 146"/>
                <a:gd name="T93" fmla="*/ 3 h 244"/>
                <a:gd name="T94" fmla="*/ 1 w 146"/>
                <a:gd name="T95" fmla="*/ 3 h 244"/>
                <a:gd name="T96" fmla="*/ 0 w 146"/>
                <a:gd name="T97" fmla="*/ 3 h 244"/>
                <a:gd name="T98" fmla="*/ 1 w 146"/>
                <a:gd name="T99" fmla="*/ 3 h 244"/>
                <a:gd name="T100" fmla="*/ 1 w 146"/>
                <a:gd name="T101" fmla="*/ 3 h 244"/>
                <a:gd name="T102" fmla="*/ 1 w 146"/>
                <a:gd name="T103" fmla="*/ 3 h 244"/>
                <a:gd name="T104" fmla="*/ 1 w 146"/>
                <a:gd name="T105" fmla="*/ 4 h 244"/>
                <a:gd name="T106" fmla="*/ 1 w 146"/>
                <a:gd name="T107" fmla="*/ 4 h 244"/>
                <a:gd name="T108" fmla="*/ 1 w 146"/>
                <a:gd name="T109" fmla="*/ 4 h 244"/>
                <a:gd name="T110" fmla="*/ 1 w 146"/>
                <a:gd name="T111" fmla="*/ 4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6" h="244">
                  <a:moveTo>
                    <a:pt x="31" y="240"/>
                  </a:moveTo>
                  <a:lnTo>
                    <a:pt x="39" y="230"/>
                  </a:lnTo>
                  <a:lnTo>
                    <a:pt x="48" y="216"/>
                  </a:lnTo>
                  <a:lnTo>
                    <a:pt x="57" y="204"/>
                  </a:lnTo>
                  <a:lnTo>
                    <a:pt x="61" y="195"/>
                  </a:lnTo>
                  <a:lnTo>
                    <a:pt x="69" y="195"/>
                  </a:lnTo>
                  <a:lnTo>
                    <a:pt x="80" y="193"/>
                  </a:lnTo>
                  <a:lnTo>
                    <a:pt x="92" y="190"/>
                  </a:lnTo>
                  <a:lnTo>
                    <a:pt x="106" y="185"/>
                  </a:lnTo>
                  <a:lnTo>
                    <a:pt x="117" y="180"/>
                  </a:lnTo>
                  <a:lnTo>
                    <a:pt x="128" y="175"/>
                  </a:lnTo>
                  <a:lnTo>
                    <a:pt x="136" y="170"/>
                  </a:lnTo>
                  <a:lnTo>
                    <a:pt x="139" y="167"/>
                  </a:lnTo>
                  <a:lnTo>
                    <a:pt x="141" y="161"/>
                  </a:lnTo>
                  <a:lnTo>
                    <a:pt x="142" y="159"/>
                  </a:lnTo>
                  <a:lnTo>
                    <a:pt x="140" y="159"/>
                  </a:lnTo>
                  <a:lnTo>
                    <a:pt x="136" y="161"/>
                  </a:lnTo>
                  <a:lnTo>
                    <a:pt x="131" y="163"/>
                  </a:lnTo>
                  <a:lnTo>
                    <a:pt x="123" y="167"/>
                  </a:lnTo>
                  <a:lnTo>
                    <a:pt x="114" y="170"/>
                  </a:lnTo>
                  <a:lnTo>
                    <a:pt x="103" y="175"/>
                  </a:lnTo>
                  <a:lnTo>
                    <a:pt x="92" y="179"/>
                  </a:lnTo>
                  <a:lnTo>
                    <a:pt x="81" y="183"/>
                  </a:lnTo>
                  <a:lnTo>
                    <a:pt x="73" y="185"/>
                  </a:lnTo>
                  <a:lnTo>
                    <a:pt x="67" y="186"/>
                  </a:lnTo>
                  <a:lnTo>
                    <a:pt x="71" y="175"/>
                  </a:lnTo>
                  <a:lnTo>
                    <a:pt x="77" y="159"/>
                  </a:lnTo>
                  <a:lnTo>
                    <a:pt x="83" y="142"/>
                  </a:lnTo>
                  <a:lnTo>
                    <a:pt x="85" y="133"/>
                  </a:lnTo>
                  <a:lnTo>
                    <a:pt x="92" y="127"/>
                  </a:lnTo>
                  <a:lnTo>
                    <a:pt x="100" y="121"/>
                  </a:lnTo>
                  <a:lnTo>
                    <a:pt x="109" y="114"/>
                  </a:lnTo>
                  <a:lnTo>
                    <a:pt x="118" y="104"/>
                  </a:lnTo>
                  <a:lnTo>
                    <a:pt x="128" y="96"/>
                  </a:lnTo>
                  <a:lnTo>
                    <a:pt x="136" y="89"/>
                  </a:lnTo>
                  <a:lnTo>
                    <a:pt x="141" y="84"/>
                  </a:lnTo>
                  <a:lnTo>
                    <a:pt x="145" y="79"/>
                  </a:lnTo>
                  <a:lnTo>
                    <a:pt x="146" y="74"/>
                  </a:lnTo>
                  <a:lnTo>
                    <a:pt x="146" y="71"/>
                  </a:lnTo>
                  <a:lnTo>
                    <a:pt x="144" y="71"/>
                  </a:lnTo>
                  <a:lnTo>
                    <a:pt x="139" y="76"/>
                  </a:lnTo>
                  <a:lnTo>
                    <a:pt x="134" y="79"/>
                  </a:lnTo>
                  <a:lnTo>
                    <a:pt x="129" y="85"/>
                  </a:lnTo>
                  <a:lnTo>
                    <a:pt x="122" y="91"/>
                  </a:lnTo>
                  <a:lnTo>
                    <a:pt x="114" y="96"/>
                  </a:lnTo>
                  <a:lnTo>
                    <a:pt x="106" y="102"/>
                  </a:lnTo>
                  <a:lnTo>
                    <a:pt x="98" y="108"/>
                  </a:lnTo>
                  <a:lnTo>
                    <a:pt x="91" y="112"/>
                  </a:lnTo>
                  <a:lnTo>
                    <a:pt x="86" y="115"/>
                  </a:lnTo>
                  <a:lnTo>
                    <a:pt x="87" y="94"/>
                  </a:lnTo>
                  <a:lnTo>
                    <a:pt x="88" y="61"/>
                  </a:lnTo>
                  <a:lnTo>
                    <a:pt x="90" y="27"/>
                  </a:lnTo>
                  <a:lnTo>
                    <a:pt x="88" y="8"/>
                  </a:lnTo>
                  <a:lnTo>
                    <a:pt x="87" y="1"/>
                  </a:lnTo>
                  <a:lnTo>
                    <a:pt x="86" y="0"/>
                  </a:lnTo>
                  <a:lnTo>
                    <a:pt x="85" y="2"/>
                  </a:lnTo>
                  <a:lnTo>
                    <a:pt x="84" y="10"/>
                  </a:lnTo>
                  <a:lnTo>
                    <a:pt x="81" y="32"/>
                  </a:lnTo>
                  <a:lnTo>
                    <a:pt x="79" y="68"/>
                  </a:lnTo>
                  <a:lnTo>
                    <a:pt x="76" y="103"/>
                  </a:lnTo>
                  <a:lnTo>
                    <a:pt x="71" y="125"/>
                  </a:lnTo>
                  <a:lnTo>
                    <a:pt x="69" y="127"/>
                  </a:lnTo>
                  <a:lnTo>
                    <a:pt x="67" y="126"/>
                  </a:lnTo>
                  <a:lnTo>
                    <a:pt x="65" y="123"/>
                  </a:lnTo>
                  <a:lnTo>
                    <a:pt x="64" y="117"/>
                  </a:lnTo>
                  <a:lnTo>
                    <a:pt x="63" y="111"/>
                  </a:lnTo>
                  <a:lnTo>
                    <a:pt x="58" y="103"/>
                  </a:lnTo>
                  <a:lnTo>
                    <a:pt x="54" y="94"/>
                  </a:lnTo>
                  <a:lnTo>
                    <a:pt x="47" y="84"/>
                  </a:lnTo>
                  <a:lnTo>
                    <a:pt x="40" y="73"/>
                  </a:lnTo>
                  <a:lnTo>
                    <a:pt x="33" y="64"/>
                  </a:lnTo>
                  <a:lnTo>
                    <a:pt x="26" y="58"/>
                  </a:lnTo>
                  <a:lnTo>
                    <a:pt x="22" y="55"/>
                  </a:lnTo>
                  <a:lnTo>
                    <a:pt x="17" y="55"/>
                  </a:lnTo>
                  <a:lnTo>
                    <a:pt x="18" y="58"/>
                  </a:lnTo>
                  <a:lnTo>
                    <a:pt x="23" y="64"/>
                  </a:lnTo>
                  <a:lnTo>
                    <a:pt x="29" y="73"/>
                  </a:lnTo>
                  <a:lnTo>
                    <a:pt x="37" y="86"/>
                  </a:lnTo>
                  <a:lnTo>
                    <a:pt x="46" y="103"/>
                  </a:lnTo>
                  <a:lnTo>
                    <a:pt x="55" y="119"/>
                  </a:lnTo>
                  <a:lnTo>
                    <a:pt x="60" y="132"/>
                  </a:lnTo>
                  <a:lnTo>
                    <a:pt x="60" y="144"/>
                  </a:lnTo>
                  <a:lnTo>
                    <a:pt x="57" y="159"/>
                  </a:lnTo>
                  <a:lnTo>
                    <a:pt x="54" y="172"/>
                  </a:lnTo>
                  <a:lnTo>
                    <a:pt x="50" y="180"/>
                  </a:lnTo>
                  <a:lnTo>
                    <a:pt x="48" y="183"/>
                  </a:lnTo>
                  <a:lnTo>
                    <a:pt x="46" y="183"/>
                  </a:lnTo>
                  <a:lnTo>
                    <a:pt x="43" y="179"/>
                  </a:lnTo>
                  <a:lnTo>
                    <a:pt x="39" y="174"/>
                  </a:lnTo>
                  <a:lnTo>
                    <a:pt x="35" y="169"/>
                  </a:lnTo>
                  <a:lnTo>
                    <a:pt x="31" y="164"/>
                  </a:lnTo>
                  <a:lnTo>
                    <a:pt x="25" y="157"/>
                  </a:lnTo>
                  <a:lnTo>
                    <a:pt x="19" y="151"/>
                  </a:lnTo>
                  <a:lnTo>
                    <a:pt x="14" y="145"/>
                  </a:lnTo>
                  <a:lnTo>
                    <a:pt x="8" y="139"/>
                  </a:lnTo>
                  <a:lnTo>
                    <a:pt x="3" y="134"/>
                  </a:lnTo>
                  <a:lnTo>
                    <a:pt x="1" y="131"/>
                  </a:lnTo>
                  <a:lnTo>
                    <a:pt x="0" y="130"/>
                  </a:lnTo>
                  <a:lnTo>
                    <a:pt x="2" y="136"/>
                  </a:lnTo>
                  <a:lnTo>
                    <a:pt x="8" y="145"/>
                  </a:lnTo>
                  <a:lnTo>
                    <a:pt x="14" y="154"/>
                  </a:lnTo>
                  <a:lnTo>
                    <a:pt x="19" y="163"/>
                  </a:lnTo>
                  <a:lnTo>
                    <a:pt x="26" y="172"/>
                  </a:lnTo>
                  <a:lnTo>
                    <a:pt x="32" y="182"/>
                  </a:lnTo>
                  <a:lnTo>
                    <a:pt x="34" y="187"/>
                  </a:lnTo>
                  <a:lnTo>
                    <a:pt x="35" y="194"/>
                  </a:lnTo>
                  <a:lnTo>
                    <a:pt x="35" y="206"/>
                  </a:lnTo>
                  <a:lnTo>
                    <a:pt x="33" y="220"/>
                  </a:lnTo>
                  <a:lnTo>
                    <a:pt x="27" y="231"/>
                  </a:lnTo>
                  <a:lnTo>
                    <a:pt x="23" y="239"/>
                  </a:lnTo>
                  <a:lnTo>
                    <a:pt x="23" y="244"/>
                  </a:lnTo>
                  <a:lnTo>
                    <a:pt x="26" y="244"/>
                  </a:lnTo>
                  <a:lnTo>
                    <a:pt x="31" y="24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30870" name="Freeform 683">
              <a:extLst>
                <a:ext uri="{FF2B5EF4-FFF2-40B4-BE49-F238E27FC236}">
                  <a16:creationId xmlns:a16="http://schemas.microsoft.com/office/drawing/2014/main" id="{A3B23E75-1112-4055-85AD-186ED5AE0E34}"/>
                </a:ext>
              </a:extLst>
            </p:cNvPr>
            <p:cNvSpPr>
              <a:spLocks/>
            </p:cNvSpPr>
            <p:nvPr/>
          </p:nvSpPr>
          <p:spPr bwMode="auto">
            <a:xfrm>
              <a:off x="2432" y="924"/>
              <a:ext cx="139" cy="113"/>
            </a:xfrm>
            <a:custGeom>
              <a:avLst/>
              <a:gdLst>
                <a:gd name="T0" fmla="*/ 4 w 279"/>
                <a:gd name="T1" fmla="*/ 3 h 227"/>
                <a:gd name="T2" fmla="*/ 3 w 279"/>
                <a:gd name="T3" fmla="*/ 3 h 227"/>
                <a:gd name="T4" fmla="*/ 3 w 279"/>
                <a:gd name="T5" fmla="*/ 2 h 227"/>
                <a:gd name="T6" fmla="*/ 3 w 279"/>
                <a:gd name="T7" fmla="*/ 2 h 227"/>
                <a:gd name="T8" fmla="*/ 3 w 279"/>
                <a:gd name="T9" fmla="*/ 2 h 227"/>
                <a:gd name="T10" fmla="*/ 3 w 279"/>
                <a:gd name="T11" fmla="*/ 1 h 227"/>
                <a:gd name="T12" fmla="*/ 3 w 279"/>
                <a:gd name="T13" fmla="*/ 1 h 227"/>
                <a:gd name="T14" fmla="*/ 3 w 279"/>
                <a:gd name="T15" fmla="*/ 2 h 227"/>
                <a:gd name="T16" fmla="*/ 3 w 279"/>
                <a:gd name="T17" fmla="*/ 2 h 227"/>
                <a:gd name="T18" fmla="*/ 2 w 279"/>
                <a:gd name="T19" fmla="*/ 2 h 227"/>
                <a:gd name="T20" fmla="*/ 2 w 279"/>
                <a:gd name="T21" fmla="*/ 1 h 227"/>
                <a:gd name="T22" fmla="*/ 2 w 279"/>
                <a:gd name="T23" fmla="*/ 0 h 227"/>
                <a:gd name="T24" fmla="*/ 2 w 279"/>
                <a:gd name="T25" fmla="*/ 0 h 227"/>
                <a:gd name="T26" fmla="*/ 2 w 279"/>
                <a:gd name="T27" fmla="*/ 0 h 227"/>
                <a:gd name="T28" fmla="*/ 2 w 279"/>
                <a:gd name="T29" fmla="*/ 1 h 227"/>
                <a:gd name="T30" fmla="*/ 1 w 279"/>
                <a:gd name="T31" fmla="*/ 1 h 227"/>
                <a:gd name="T32" fmla="*/ 0 w 279"/>
                <a:gd name="T33" fmla="*/ 0 h 227"/>
                <a:gd name="T34" fmla="*/ 0 w 279"/>
                <a:gd name="T35" fmla="*/ 0 h 227"/>
                <a:gd name="T36" fmla="*/ 0 w 279"/>
                <a:gd name="T37" fmla="*/ 0 h 227"/>
                <a:gd name="T38" fmla="*/ 0 w 279"/>
                <a:gd name="T39" fmla="*/ 1 h 227"/>
                <a:gd name="T40" fmla="*/ 1 w 279"/>
                <a:gd name="T41" fmla="*/ 1 h 227"/>
                <a:gd name="T42" fmla="*/ 2 w 279"/>
                <a:gd name="T43" fmla="*/ 1 h 227"/>
                <a:gd name="T44" fmla="*/ 1 w 279"/>
                <a:gd name="T45" fmla="*/ 2 h 227"/>
                <a:gd name="T46" fmla="*/ 1 w 279"/>
                <a:gd name="T47" fmla="*/ 2 h 227"/>
                <a:gd name="T48" fmla="*/ 0 w 279"/>
                <a:gd name="T49" fmla="*/ 2 h 227"/>
                <a:gd name="T50" fmla="*/ 0 w 279"/>
                <a:gd name="T51" fmla="*/ 1 h 227"/>
                <a:gd name="T52" fmla="*/ 0 w 279"/>
                <a:gd name="T53" fmla="*/ 2 h 227"/>
                <a:gd name="T54" fmla="*/ 0 w 279"/>
                <a:gd name="T55" fmla="*/ 2 h 227"/>
                <a:gd name="T56" fmla="*/ 1 w 279"/>
                <a:gd name="T57" fmla="*/ 2 h 227"/>
                <a:gd name="T58" fmla="*/ 2 w 279"/>
                <a:gd name="T59" fmla="*/ 2 h 227"/>
                <a:gd name="T60" fmla="*/ 2 w 279"/>
                <a:gd name="T61" fmla="*/ 2 h 227"/>
                <a:gd name="T62" fmla="*/ 2 w 279"/>
                <a:gd name="T63" fmla="*/ 2 h 227"/>
                <a:gd name="T64" fmla="*/ 2 w 279"/>
                <a:gd name="T65" fmla="*/ 3 h 227"/>
                <a:gd name="T66" fmla="*/ 2 w 279"/>
                <a:gd name="T67" fmla="*/ 3 h 227"/>
                <a:gd name="T68" fmla="*/ 1 w 279"/>
                <a:gd name="T69" fmla="*/ 3 h 227"/>
                <a:gd name="T70" fmla="*/ 1 w 279"/>
                <a:gd name="T71" fmla="*/ 3 h 227"/>
                <a:gd name="T72" fmla="*/ 2 w 279"/>
                <a:gd name="T73" fmla="*/ 3 h 227"/>
                <a:gd name="T74" fmla="*/ 2 w 279"/>
                <a:gd name="T75" fmla="*/ 3 h 227"/>
                <a:gd name="T76" fmla="*/ 3 w 279"/>
                <a:gd name="T77" fmla="*/ 3 h 227"/>
                <a:gd name="T78" fmla="*/ 3 w 279"/>
                <a:gd name="T79" fmla="*/ 3 h 227"/>
                <a:gd name="T80" fmla="*/ 3 w 279"/>
                <a:gd name="T81" fmla="*/ 3 h 227"/>
                <a:gd name="T82" fmla="*/ 4 w 279"/>
                <a:gd name="T83" fmla="*/ 3 h 227"/>
                <a:gd name="T84" fmla="*/ 4 w 279"/>
                <a:gd name="T85" fmla="*/ 3 h 2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9" h="227">
                  <a:moveTo>
                    <a:pt x="279" y="227"/>
                  </a:moveTo>
                  <a:lnTo>
                    <a:pt x="273" y="222"/>
                  </a:lnTo>
                  <a:lnTo>
                    <a:pt x="266" y="212"/>
                  </a:lnTo>
                  <a:lnTo>
                    <a:pt x="259" y="205"/>
                  </a:lnTo>
                  <a:lnTo>
                    <a:pt x="255" y="201"/>
                  </a:lnTo>
                  <a:lnTo>
                    <a:pt x="252" y="200"/>
                  </a:lnTo>
                  <a:lnTo>
                    <a:pt x="249" y="196"/>
                  </a:lnTo>
                  <a:lnTo>
                    <a:pt x="243" y="194"/>
                  </a:lnTo>
                  <a:lnTo>
                    <a:pt x="237" y="191"/>
                  </a:lnTo>
                  <a:lnTo>
                    <a:pt x="232" y="187"/>
                  </a:lnTo>
                  <a:lnTo>
                    <a:pt x="226" y="184"/>
                  </a:lnTo>
                  <a:lnTo>
                    <a:pt x="221" y="180"/>
                  </a:lnTo>
                  <a:lnTo>
                    <a:pt x="219" y="177"/>
                  </a:lnTo>
                  <a:lnTo>
                    <a:pt x="221" y="156"/>
                  </a:lnTo>
                  <a:lnTo>
                    <a:pt x="225" y="132"/>
                  </a:lnTo>
                  <a:lnTo>
                    <a:pt x="226" y="110"/>
                  </a:lnTo>
                  <a:lnTo>
                    <a:pt x="225" y="94"/>
                  </a:lnTo>
                  <a:lnTo>
                    <a:pt x="222" y="87"/>
                  </a:lnTo>
                  <a:lnTo>
                    <a:pt x="221" y="87"/>
                  </a:lnTo>
                  <a:lnTo>
                    <a:pt x="220" y="93"/>
                  </a:lnTo>
                  <a:lnTo>
                    <a:pt x="221" y="101"/>
                  </a:lnTo>
                  <a:lnTo>
                    <a:pt x="219" y="116"/>
                  </a:lnTo>
                  <a:lnTo>
                    <a:pt x="214" y="139"/>
                  </a:lnTo>
                  <a:lnTo>
                    <a:pt x="208" y="161"/>
                  </a:lnTo>
                  <a:lnTo>
                    <a:pt x="205" y="174"/>
                  </a:lnTo>
                  <a:lnTo>
                    <a:pt x="200" y="171"/>
                  </a:lnTo>
                  <a:lnTo>
                    <a:pt x="195" y="164"/>
                  </a:lnTo>
                  <a:lnTo>
                    <a:pt x="188" y="156"/>
                  </a:lnTo>
                  <a:lnTo>
                    <a:pt x="181" y="148"/>
                  </a:lnTo>
                  <a:lnTo>
                    <a:pt x="173" y="140"/>
                  </a:lnTo>
                  <a:lnTo>
                    <a:pt x="166" y="132"/>
                  </a:lnTo>
                  <a:lnTo>
                    <a:pt x="160" y="127"/>
                  </a:lnTo>
                  <a:lnTo>
                    <a:pt x="157" y="124"/>
                  </a:lnTo>
                  <a:lnTo>
                    <a:pt x="158" y="97"/>
                  </a:lnTo>
                  <a:lnTo>
                    <a:pt x="156" y="61"/>
                  </a:lnTo>
                  <a:lnTo>
                    <a:pt x="151" y="27"/>
                  </a:lnTo>
                  <a:lnTo>
                    <a:pt x="144" y="5"/>
                  </a:lnTo>
                  <a:lnTo>
                    <a:pt x="139" y="0"/>
                  </a:lnTo>
                  <a:lnTo>
                    <a:pt x="139" y="3"/>
                  </a:lnTo>
                  <a:lnTo>
                    <a:pt x="139" y="12"/>
                  </a:lnTo>
                  <a:lnTo>
                    <a:pt x="142" y="22"/>
                  </a:lnTo>
                  <a:lnTo>
                    <a:pt x="144" y="40"/>
                  </a:lnTo>
                  <a:lnTo>
                    <a:pt x="146" y="67"/>
                  </a:lnTo>
                  <a:lnTo>
                    <a:pt x="146" y="95"/>
                  </a:lnTo>
                  <a:lnTo>
                    <a:pt x="144" y="113"/>
                  </a:lnTo>
                  <a:lnTo>
                    <a:pt x="133" y="104"/>
                  </a:lnTo>
                  <a:lnTo>
                    <a:pt x="115" y="93"/>
                  </a:lnTo>
                  <a:lnTo>
                    <a:pt x="95" y="79"/>
                  </a:lnTo>
                  <a:lnTo>
                    <a:pt x="74" y="63"/>
                  </a:lnTo>
                  <a:lnTo>
                    <a:pt x="53" y="49"/>
                  </a:lnTo>
                  <a:lnTo>
                    <a:pt x="36" y="35"/>
                  </a:lnTo>
                  <a:lnTo>
                    <a:pt x="22" y="26"/>
                  </a:lnTo>
                  <a:lnTo>
                    <a:pt x="16" y="20"/>
                  </a:lnTo>
                  <a:lnTo>
                    <a:pt x="13" y="17"/>
                  </a:lnTo>
                  <a:lnTo>
                    <a:pt x="12" y="18"/>
                  </a:lnTo>
                  <a:lnTo>
                    <a:pt x="14" y="23"/>
                  </a:lnTo>
                  <a:lnTo>
                    <a:pt x="21" y="31"/>
                  </a:lnTo>
                  <a:lnTo>
                    <a:pt x="29" y="40"/>
                  </a:lnTo>
                  <a:lnTo>
                    <a:pt x="42" y="50"/>
                  </a:lnTo>
                  <a:lnTo>
                    <a:pt x="59" y="64"/>
                  </a:lnTo>
                  <a:lnTo>
                    <a:pt x="77" y="79"/>
                  </a:lnTo>
                  <a:lnTo>
                    <a:pt x="97" y="94"/>
                  </a:lnTo>
                  <a:lnTo>
                    <a:pt x="113" y="106"/>
                  </a:lnTo>
                  <a:lnTo>
                    <a:pt x="127" y="117"/>
                  </a:lnTo>
                  <a:lnTo>
                    <a:pt x="136" y="123"/>
                  </a:lnTo>
                  <a:lnTo>
                    <a:pt x="143" y="126"/>
                  </a:lnTo>
                  <a:lnTo>
                    <a:pt x="141" y="127"/>
                  </a:lnTo>
                  <a:lnTo>
                    <a:pt x="134" y="127"/>
                  </a:lnTo>
                  <a:lnTo>
                    <a:pt x="122" y="128"/>
                  </a:lnTo>
                  <a:lnTo>
                    <a:pt x="112" y="131"/>
                  </a:lnTo>
                  <a:lnTo>
                    <a:pt x="98" y="132"/>
                  </a:lnTo>
                  <a:lnTo>
                    <a:pt x="82" y="133"/>
                  </a:lnTo>
                  <a:lnTo>
                    <a:pt x="63" y="132"/>
                  </a:lnTo>
                  <a:lnTo>
                    <a:pt x="46" y="131"/>
                  </a:lnTo>
                  <a:lnTo>
                    <a:pt x="31" y="128"/>
                  </a:lnTo>
                  <a:lnTo>
                    <a:pt x="17" y="125"/>
                  </a:lnTo>
                  <a:lnTo>
                    <a:pt x="8" y="120"/>
                  </a:lnTo>
                  <a:lnTo>
                    <a:pt x="0" y="114"/>
                  </a:lnTo>
                  <a:lnTo>
                    <a:pt x="0" y="118"/>
                  </a:lnTo>
                  <a:lnTo>
                    <a:pt x="5" y="124"/>
                  </a:lnTo>
                  <a:lnTo>
                    <a:pt x="12" y="131"/>
                  </a:lnTo>
                  <a:lnTo>
                    <a:pt x="20" y="133"/>
                  </a:lnTo>
                  <a:lnTo>
                    <a:pt x="35" y="135"/>
                  </a:lnTo>
                  <a:lnTo>
                    <a:pt x="53" y="138"/>
                  </a:lnTo>
                  <a:lnTo>
                    <a:pt x="74" y="140"/>
                  </a:lnTo>
                  <a:lnTo>
                    <a:pt x="95" y="141"/>
                  </a:lnTo>
                  <a:lnTo>
                    <a:pt x="113" y="142"/>
                  </a:lnTo>
                  <a:lnTo>
                    <a:pt x="128" y="143"/>
                  </a:lnTo>
                  <a:lnTo>
                    <a:pt x="136" y="143"/>
                  </a:lnTo>
                  <a:lnTo>
                    <a:pt x="142" y="144"/>
                  </a:lnTo>
                  <a:lnTo>
                    <a:pt x="149" y="149"/>
                  </a:lnTo>
                  <a:lnTo>
                    <a:pt x="156" y="156"/>
                  </a:lnTo>
                  <a:lnTo>
                    <a:pt x="164" y="163"/>
                  </a:lnTo>
                  <a:lnTo>
                    <a:pt x="172" y="171"/>
                  </a:lnTo>
                  <a:lnTo>
                    <a:pt x="179" y="178"/>
                  </a:lnTo>
                  <a:lnTo>
                    <a:pt x="183" y="182"/>
                  </a:lnTo>
                  <a:lnTo>
                    <a:pt x="187" y="186"/>
                  </a:lnTo>
                  <a:lnTo>
                    <a:pt x="177" y="189"/>
                  </a:lnTo>
                  <a:lnTo>
                    <a:pt x="166" y="194"/>
                  </a:lnTo>
                  <a:lnTo>
                    <a:pt x="153" y="200"/>
                  </a:lnTo>
                  <a:lnTo>
                    <a:pt x="141" y="205"/>
                  </a:lnTo>
                  <a:lnTo>
                    <a:pt x="128" y="211"/>
                  </a:lnTo>
                  <a:lnTo>
                    <a:pt x="116" y="215"/>
                  </a:lnTo>
                  <a:lnTo>
                    <a:pt x="107" y="218"/>
                  </a:lnTo>
                  <a:lnTo>
                    <a:pt x="99" y="219"/>
                  </a:lnTo>
                  <a:lnTo>
                    <a:pt x="92" y="220"/>
                  </a:lnTo>
                  <a:lnTo>
                    <a:pt x="93" y="223"/>
                  </a:lnTo>
                  <a:lnTo>
                    <a:pt x="100" y="225"/>
                  </a:lnTo>
                  <a:lnTo>
                    <a:pt x="113" y="224"/>
                  </a:lnTo>
                  <a:lnTo>
                    <a:pt x="121" y="222"/>
                  </a:lnTo>
                  <a:lnTo>
                    <a:pt x="133" y="219"/>
                  </a:lnTo>
                  <a:lnTo>
                    <a:pt x="145" y="215"/>
                  </a:lnTo>
                  <a:lnTo>
                    <a:pt x="159" y="210"/>
                  </a:lnTo>
                  <a:lnTo>
                    <a:pt x="172" y="207"/>
                  </a:lnTo>
                  <a:lnTo>
                    <a:pt x="183" y="202"/>
                  </a:lnTo>
                  <a:lnTo>
                    <a:pt x="192" y="199"/>
                  </a:lnTo>
                  <a:lnTo>
                    <a:pt x="198" y="196"/>
                  </a:lnTo>
                  <a:lnTo>
                    <a:pt x="205" y="194"/>
                  </a:lnTo>
                  <a:lnTo>
                    <a:pt x="212" y="194"/>
                  </a:lnTo>
                  <a:lnTo>
                    <a:pt x="219" y="197"/>
                  </a:lnTo>
                  <a:lnTo>
                    <a:pt x="228" y="203"/>
                  </a:lnTo>
                  <a:lnTo>
                    <a:pt x="234" y="207"/>
                  </a:lnTo>
                  <a:lnTo>
                    <a:pt x="241" y="211"/>
                  </a:lnTo>
                  <a:lnTo>
                    <a:pt x="249" y="215"/>
                  </a:lnTo>
                  <a:lnTo>
                    <a:pt x="257" y="219"/>
                  </a:lnTo>
                  <a:lnTo>
                    <a:pt x="264" y="223"/>
                  </a:lnTo>
                  <a:lnTo>
                    <a:pt x="271" y="225"/>
                  </a:lnTo>
                  <a:lnTo>
                    <a:pt x="275" y="227"/>
                  </a:lnTo>
                  <a:lnTo>
                    <a:pt x="279" y="227"/>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grpSp>
        <p:nvGrpSpPr>
          <p:cNvPr id="18092" name="Group 684">
            <a:extLst>
              <a:ext uri="{FF2B5EF4-FFF2-40B4-BE49-F238E27FC236}">
                <a16:creationId xmlns:a16="http://schemas.microsoft.com/office/drawing/2014/main" id="{7ADE40E9-D997-46E4-9553-3A355DFA0656}"/>
              </a:ext>
            </a:extLst>
          </p:cNvPr>
          <p:cNvGrpSpPr>
            <a:grpSpLocks/>
          </p:cNvGrpSpPr>
          <p:nvPr/>
        </p:nvGrpSpPr>
        <p:grpSpPr bwMode="auto">
          <a:xfrm>
            <a:off x="2048700" y="2451711"/>
            <a:ext cx="1471613" cy="703660"/>
            <a:chOff x="2268" y="2544"/>
            <a:chExt cx="1236" cy="591"/>
          </a:xfrm>
        </p:grpSpPr>
        <p:pic>
          <p:nvPicPr>
            <p:cNvPr id="30734" name="Picture 685" descr="Tweety[1]">
              <a:extLst>
                <a:ext uri="{FF2B5EF4-FFF2-40B4-BE49-F238E27FC236}">
                  <a16:creationId xmlns:a16="http://schemas.microsoft.com/office/drawing/2014/main" id="{8E6072B0-515B-4595-926F-D9477B7BCBE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686" descr="Tweety[1]">
              <a:extLst>
                <a:ext uri="{FF2B5EF4-FFF2-40B4-BE49-F238E27FC236}">
                  <a16:creationId xmlns:a16="http://schemas.microsoft.com/office/drawing/2014/main" id="{80B2C4A0-5441-4D9C-A267-00FE59793CD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2" name="Picture 687" descr="1 (1955)">
            <a:extLst>
              <a:ext uri="{FF2B5EF4-FFF2-40B4-BE49-F238E27FC236}">
                <a16:creationId xmlns:a16="http://schemas.microsoft.com/office/drawing/2014/main" id="{DC2A47B4-BDBD-446C-8EB3-C4216922F94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4050507"/>
            <a:ext cx="1143000" cy="109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 name="Rectangle 688">
            <a:extLst>
              <a:ext uri="{FF2B5EF4-FFF2-40B4-BE49-F238E27FC236}">
                <a16:creationId xmlns:a16="http://schemas.microsoft.com/office/drawing/2014/main" id="{DB6C4FF2-019E-45FD-8C28-74F3BE0C61AE}"/>
              </a:ext>
            </a:extLst>
          </p:cNvPr>
          <p:cNvSpPr/>
          <p:nvPr/>
        </p:nvSpPr>
        <p:spPr>
          <a:xfrm>
            <a:off x="1806141" y="399095"/>
            <a:ext cx="5463847" cy="1458224"/>
          </a:xfrm>
          <a:prstGeom prst="rect">
            <a:avLst/>
          </a:prstGeom>
          <a:noFill/>
        </p:spPr>
        <p:txBody>
          <a:bodyPr wrap="none">
            <a:prstTxWarp prst="textWave4">
              <a:avLst/>
            </a:prstTxWarp>
            <a:spAutoFit/>
          </a:bodyPr>
          <a:lstStyle/>
          <a:p>
            <a:pPr algn="ctr" defTabSz="342900">
              <a:defRPr/>
            </a:pPr>
            <a:r>
              <a:rPr lang="en-US" sz="405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CHÀO CÁC EM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0"/>
                                  </p:stCondLst>
                                  <p:childTnLst>
                                    <p:set>
                                      <p:cBhvr>
                                        <p:cTn id="6" dur="1" fill="hold">
                                          <p:stCondLst>
                                            <p:cond delay="0"/>
                                          </p:stCondLst>
                                        </p:cTn>
                                        <p:tgtEl>
                                          <p:spTgt spid="18092"/>
                                        </p:tgtEl>
                                        <p:attrNameLst>
                                          <p:attrName>style.visibility</p:attrName>
                                        </p:attrNameLst>
                                      </p:cBhvr>
                                      <p:to>
                                        <p:strVal val="visible"/>
                                      </p:to>
                                    </p:set>
                                    <p:anim calcmode="lin" valueType="num">
                                      <p:cBhvr additive="base">
                                        <p:cTn id="7" dur="500" fill="hold"/>
                                        <p:tgtEl>
                                          <p:spTgt spid="18092"/>
                                        </p:tgtEl>
                                        <p:attrNameLst>
                                          <p:attrName>ppt_x</p:attrName>
                                        </p:attrNameLst>
                                      </p:cBhvr>
                                      <p:tavLst>
                                        <p:tav tm="0">
                                          <p:val>
                                            <p:strVal val="1+#ppt_w/2"/>
                                          </p:val>
                                        </p:tav>
                                        <p:tav tm="100000">
                                          <p:val>
                                            <p:strVal val="#ppt_x"/>
                                          </p:val>
                                        </p:tav>
                                      </p:tavLst>
                                    </p:anim>
                                    <p:anim calcmode="lin" valueType="num">
                                      <p:cBhvr additive="base">
                                        <p:cTn id="8" dur="500" fill="hold"/>
                                        <p:tgtEl>
                                          <p:spTgt spid="180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1A08-D419-4192-A090-3633FC628ADD}"/>
              </a:ext>
            </a:extLst>
          </p:cNvPr>
          <p:cNvSpPr>
            <a:spLocks noGrp="1"/>
          </p:cNvSpPr>
          <p:nvPr>
            <p:ph type="title"/>
          </p:nvPr>
        </p:nvSpPr>
        <p:spPr/>
        <p:txBody>
          <a:bodyPr/>
          <a:lstStyle/>
          <a:p>
            <a:endParaRPr lang="en-US"/>
          </a:p>
        </p:txBody>
      </p:sp>
      <p:pic>
        <p:nvPicPr>
          <p:cNvPr id="4" name="Picture 4" descr="cộng đồng">
            <a:extLst>
              <a:ext uri="{FF2B5EF4-FFF2-40B4-BE49-F238E27FC236}">
                <a16:creationId xmlns:a16="http://schemas.microsoft.com/office/drawing/2014/main" id="{35B0F13D-38A2-4863-AF28-21C379C3D6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460" y="129540"/>
            <a:ext cx="5273040" cy="50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70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1663"/>
        <p:cNvGrpSpPr/>
        <p:nvPr/>
      </p:nvGrpSpPr>
      <p:grpSpPr>
        <a:xfrm>
          <a:off x="0" y="0"/>
          <a:ext cx="0" cy="0"/>
          <a:chOff x="0" y="0"/>
          <a:chExt cx="0" cy="0"/>
        </a:xfrm>
      </p:grpSpPr>
      <p:sp>
        <p:nvSpPr>
          <p:cNvPr id="1664" name="Google Shape;1664;p50"/>
          <p:cNvSpPr/>
          <p:nvPr/>
        </p:nvSpPr>
        <p:spPr>
          <a:xfrm>
            <a:off x="1271263" y="811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0"/>
          <p:cNvSpPr/>
          <p:nvPr/>
        </p:nvSpPr>
        <p:spPr>
          <a:xfrm>
            <a:off x="8652317" y="9373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0"/>
          <p:cNvSpPr/>
          <p:nvPr/>
        </p:nvSpPr>
        <p:spPr>
          <a:xfrm>
            <a:off x="2795659" y="357688"/>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0"/>
          <p:cNvSpPr/>
          <p:nvPr/>
        </p:nvSpPr>
        <p:spPr>
          <a:xfrm>
            <a:off x="5873219" y="1256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0"/>
          <p:cNvSpPr/>
          <p:nvPr/>
        </p:nvSpPr>
        <p:spPr>
          <a:xfrm>
            <a:off x="7449503" y="413035"/>
            <a:ext cx="33009" cy="35627"/>
          </a:xfrm>
          <a:custGeom>
            <a:avLst/>
            <a:gdLst/>
            <a:ahLst/>
            <a:cxnLst/>
            <a:rect l="l" t="t" r="r" b="b"/>
            <a:pathLst>
              <a:path w="1879" h="2028" extrusionOk="0">
                <a:moveTo>
                  <a:pt x="0" y="1011"/>
                </a:moveTo>
                <a:cubicBezTo>
                  <a:pt x="0" y="1569"/>
                  <a:pt x="418" y="2024"/>
                  <a:pt x="936" y="2027"/>
                </a:cubicBezTo>
                <a:cubicBezTo>
                  <a:pt x="1451" y="2027"/>
                  <a:pt x="1875" y="1579"/>
                  <a:pt x="1875" y="1020"/>
                </a:cubicBezTo>
                <a:cubicBezTo>
                  <a:pt x="1879" y="462"/>
                  <a:pt x="1462" y="7"/>
                  <a:pt x="943" y="4"/>
                </a:cubicBezTo>
                <a:cubicBezTo>
                  <a:pt x="424" y="1"/>
                  <a:pt x="3" y="452"/>
                  <a:pt x="0" y="10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0"/>
          <p:cNvSpPr/>
          <p:nvPr/>
        </p:nvSpPr>
        <p:spPr>
          <a:xfrm flipH="1">
            <a:off x="8193864" y="35770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0"/>
          <p:cNvSpPr/>
          <p:nvPr/>
        </p:nvSpPr>
        <p:spPr>
          <a:xfrm>
            <a:off x="6526591" y="862969"/>
            <a:ext cx="52792" cy="5684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0"/>
          <p:cNvSpPr/>
          <p:nvPr/>
        </p:nvSpPr>
        <p:spPr>
          <a:xfrm>
            <a:off x="3833126" y="25867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0"/>
          <p:cNvSpPr/>
          <p:nvPr/>
        </p:nvSpPr>
        <p:spPr>
          <a:xfrm rot="-10083839" flipH="1">
            <a:off x="1753813" y="708163"/>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0"/>
          <p:cNvSpPr txBox="1">
            <a:spLocks noGrp="1"/>
          </p:cNvSpPr>
          <p:nvPr>
            <p:ph type="title"/>
          </p:nvPr>
        </p:nvSpPr>
        <p:spPr>
          <a:xfrm>
            <a:off x="1525619" y="238989"/>
            <a:ext cx="6277200" cy="1578028"/>
          </a:xfrm>
          <a:prstGeom prst="rect">
            <a:avLst/>
          </a:prstGeom>
        </p:spPr>
        <p:txBody>
          <a:bodyPr spcFirstLastPara="1" wrap="square" lIns="91425" tIns="91425" rIns="91425" bIns="91425" anchor="t" anchorCtr="0">
            <a:noAutofit/>
          </a:bodyPr>
          <a:lstStyle/>
          <a:p>
            <a:r>
              <a:rPr lang="en-US" b="1" dirty="0" err="1">
                <a:latin typeface="HP001 4 hàng" panose="020B0603050302020204" pitchFamily="34" charset="0"/>
              </a:rPr>
              <a:t>Thứ</a:t>
            </a:r>
            <a:r>
              <a:rPr lang="en-US" b="1" dirty="0">
                <a:latin typeface="HP001 4 hàng" panose="020B0603050302020204" pitchFamily="34" charset="0"/>
              </a:rPr>
              <a:t> </a:t>
            </a:r>
            <a:r>
              <a:rPr lang="en-US" b="1" dirty="0" err="1">
                <a:latin typeface="HP001 4 hàng" panose="020B0603050302020204" pitchFamily="34" charset="0"/>
              </a:rPr>
              <a:t>hai</a:t>
            </a:r>
            <a:r>
              <a:rPr lang="en-US" b="1" dirty="0">
                <a:latin typeface="HP001 4 hàng" panose="020B0603050302020204" pitchFamily="34" charset="0"/>
              </a:rPr>
              <a:t> </a:t>
            </a:r>
            <a:r>
              <a:rPr lang="en-US" b="1" dirty="0" err="1">
                <a:latin typeface="HP001 4 hàng" panose="020B0603050302020204" pitchFamily="34" charset="0"/>
              </a:rPr>
              <a:t>ngày</a:t>
            </a:r>
            <a:r>
              <a:rPr lang="en-US" b="1" dirty="0">
                <a:latin typeface="HP001 4 hàng" panose="020B0603050302020204" pitchFamily="34" charset="0"/>
              </a:rPr>
              <a:t> 1</a:t>
            </a:r>
            <a:r>
              <a:rPr lang="vi-VN" b="1" dirty="0">
                <a:latin typeface="HP001 4 hàng" panose="020B0603050302020204" pitchFamily="34" charset="0"/>
              </a:rPr>
              <a:t>8</a:t>
            </a:r>
            <a:r>
              <a:rPr lang="en-US" b="1" dirty="0">
                <a:latin typeface="HP001 4 hàng" panose="020B0603050302020204" pitchFamily="34" charset="0"/>
              </a:rPr>
              <a:t> </a:t>
            </a:r>
            <a:r>
              <a:rPr lang="en-US" b="1" dirty="0" err="1">
                <a:latin typeface="HP001 4 hàng" panose="020B0603050302020204" pitchFamily="34" charset="0"/>
              </a:rPr>
              <a:t>tháng</a:t>
            </a:r>
            <a:r>
              <a:rPr lang="en-US" b="1" dirty="0">
                <a:latin typeface="HP001 4 hàng" panose="020B0603050302020204" pitchFamily="34" charset="0"/>
              </a:rPr>
              <a:t> 10 </a:t>
            </a:r>
            <a:r>
              <a:rPr lang="en-US" b="1" dirty="0" err="1">
                <a:latin typeface="HP001 4 hàng" panose="020B0603050302020204" pitchFamily="34" charset="0"/>
              </a:rPr>
              <a:t>năm</a:t>
            </a:r>
            <a:r>
              <a:rPr lang="en-US" b="1" dirty="0">
                <a:latin typeface="HP001 4 hàng" panose="020B0603050302020204" pitchFamily="34" charset="0"/>
              </a:rPr>
              <a:t> 2021</a:t>
            </a:r>
            <a:br>
              <a:rPr lang="en-US" b="1" dirty="0">
                <a:latin typeface="HP001 4 hàng" panose="020B0603050302020204" pitchFamily="34" charset="0"/>
              </a:rPr>
            </a:br>
            <a:r>
              <a:rPr lang="en-US" b="1" dirty="0" err="1">
                <a:latin typeface="HP001 4 hàng" panose="020B0603050302020204" pitchFamily="34" charset="0"/>
              </a:rPr>
              <a:t>Tập</a:t>
            </a:r>
            <a:r>
              <a:rPr lang="en-US" b="1" dirty="0">
                <a:latin typeface="HP001 4 hàng" panose="020B0603050302020204" pitchFamily="34" charset="0"/>
              </a:rPr>
              <a:t> </a:t>
            </a:r>
            <a:r>
              <a:rPr lang="en-US" b="1" dirty="0" err="1">
                <a:latin typeface="HP001 4 hàng" panose="020B0603050302020204" pitchFamily="34" charset="0"/>
              </a:rPr>
              <a:t>đọc</a:t>
            </a:r>
            <a:br>
              <a:rPr lang="en-US" b="1" dirty="0">
                <a:latin typeface="HP001 4 hàng" panose="020B0603050302020204" pitchFamily="34" charset="0"/>
              </a:rPr>
            </a:br>
            <a:r>
              <a:rPr lang="en-US" altLang="en-US" sz="2400" dirty="0" err="1">
                <a:solidFill>
                  <a:srgbClr val="990000"/>
                </a:solidFill>
                <a:latin typeface="Times New Roman" panose="02020603050405020304" pitchFamily="18" charset="0"/>
              </a:rPr>
              <a:t>Trận</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bóng</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dưới</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lòng</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đường</a:t>
            </a:r>
            <a:br>
              <a:rPr lang="en-US" altLang="en-US" sz="2400" dirty="0">
                <a:solidFill>
                  <a:srgbClr val="990000"/>
                </a:solidFill>
                <a:latin typeface="Times New Roman" panose="02020603050405020304" pitchFamily="18" charset="0"/>
              </a:rPr>
            </a:br>
            <a:r>
              <a:rPr lang="vi-VN" altLang="en-US" sz="2800" dirty="0">
                <a:solidFill>
                  <a:srgbClr val="990000"/>
                </a:solidFill>
                <a:latin typeface="Times New Roman" panose="02020603050405020304" pitchFamily="18" charset="0"/>
              </a:rPr>
              <a:t>                                                 </a:t>
            </a:r>
            <a:r>
              <a:rPr lang="en-US" altLang="en-US" sz="2400" dirty="0" err="1">
                <a:solidFill>
                  <a:srgbClr val="140476"/>
                </a:solidFill>
                <a:latin typeface="Times New Roman" panose="02020603050405020304" pitchFamily="18" charset="0"/>
              </a:rPr>
              <a:t>Nguyễn</a:t>
            </a:r>
            <a:r>
              <a:rPr lang="en-US" altLang="en-US" sz="2400" dirty="0">
                <a:solidFill>
                  <a:srgbClr val="140476"/>
                </a:solidFill>
                <a:latin typeface="Times New Roman" panose="02020603050405020304" pitchFamily="18" charset="0"/>
              </a:rPr>
              <a:t> Minh</a:t>
            </a:r>
            <a:br>
              <a:rPr lang="en-US" altLang="en-US" sz="2400" dirty="0">
                <a:solidFill>
                  <a:srgbClr val="140476"/>
                </a:solidFill>
                <a:latin typeface="Times New Roman" panose="02020603050405020304" pitchFamily="18" charset="0"/>
              </a:rPr>
            </a:br>
            <a:br>
              <a:rPr lang="en-US" b="1" dirty="0">
                <a:latin typeface="HP001 4 hàng" panose="020B0603050302020204" pitchFamily="34" charset="0"/>
              </a:rPr>
            </a:br>
            <a:r>
              <a:rPr lang="en-US" b="1" dirty="0">
                <a:latin typeface="HP001 4 hàng" panose="020B0603050302020204" pitchFamily="34" charset="0"/>
              </a:rPr>
              <a:t>                              </a:t>
            </a:r>
            <a:br>
              <a:rPr lang="en-US" altLang="en-US" sz="1800" b="1" dirty="0">
                <a:latin typeface="HP001 4 hàng" panose="020B0603050302020204" pitchFamily="34" charset="0"/>
                <a:cs typeface="Arial" panose="020B0604020202020204" pitchFamily="34" charset="0"/>
              </a:rPr>
            </a:br>
            <a:endParaRPr b="1" dirty="0">
              <a:latin typeface="HP001 4 hàng" panose="020B0603050302020204" pitchFamily="34" charset="0"/>
            </a:endParaRPr>
          </a:p>
        </p:txBody>
      </p:sp>
      <p:sp>
        <p:nvSpPr>
          <p:cNvPr id="1675" name="Google Shape;1675;p50"/>
          <p:cNvSpPr/>
          <p:nvPr/>
        </p:nvSpPr>
        <p:spPr>
          <a:xfrm>
            <a:off x="4663394" y="101771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0"/>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0"/>
          <p:cNvSpPr/>
          <p:nvPr/>
        </p:nvSpPr>
        <p:spPr>
          <a:xfrm>
            <a:off x="8750226" y="4397529"/>
            <a:ext cx="232017" cy="167529"/>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0"/>
          <p:cNvSpPr/>
          <p:nvPr/>
        </p:nvSpPr>
        <p:spPr>
          <a:xfrm>
            <a:off x="361159" y="192126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0"/>
          <p:cNvSpPr/>
          <p:nvPr/>
        </p:nvSpPr>
        <p:spPr>
          <a:xfrm>
            <a:off x="8982244" y="1724567"/>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0"/>
          <p:cNvSpPr/>
          <p:nvPr/>
        </p:nvSpPr>
        <p:spPr>
          <a:xfrm>
            <a:off x="8560342" y="3448904"/>
            <a:ext cx="35697" cy="38473"/>
          </a:xfrm>
          <a:custGeom>
            <a:avLst/>
            <a:gdLst/>
            <a:ahLst/>
            <a:cxnLst/>
            <a:rect l="l" t="t" r="r" b="b"/>
            <a:pathLst>
              <a:path w="2032" h="2190" extrusionOk="0">
                <a:moveTo>
                  <a:pt x="5" y="1092"/>
                </a:moveTo>
                <a:cubicBezTo>
                  <a:pt x="1" y="1694"/>
                  <a:pt x="453" y="2186"/>
                  <a:pt x="1011" y="2190"/>
                </a:cubicBezTo>
                <a:cubicBezTo>
                  <a:pt x="1570" y="2190"/>
                  <a:pt x="2028" y="1705"/>
                  <a:pt x="2028" y="1102"/>
                </a:cubicBezTo>
                <a:cubicBezTo>
                  <a:pt x="2031" y="499"/>
                  <a:pt x="1580" y="8"/>
                  <a:pt x="1021" y="4"/>
                </a:cubicBezTo>
                <a:cubicBezTo>
                  <a:pt x="462" y="1"/>
                  <a:pt x="8" y="489"/>
                  <a:pt x="5" y="10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0"/>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0"/>
          <p:cNvSpPr/>
          <p:nvPr/>
        </p:nvSpPr>
        <p:spPr>
          <a:xfrm>
            <a:off x="332084" y="43975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0"/>
          <p:cNvSpPr/>
          <p:nvPr/>
        </p:nvSpPr>
        <p:spPr>
          <a:xfrm>
            <a:off x="791959" y="4793713"/>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0"/>
          <p:cNvSpPr/>
          <p:nvPr/>
        </p:nvSpPr>
        <p:spPr>
          <a:xfrm rot="-10083839" flipH="1">
            <a:off x="4498076" y="4500338"/>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0"/>
          <p:cNvSpPr/>
          <p:nvPr/>
        </p:nvSpPr>
        <p:spPr>
          <a:xfrm>
            <a:off x="5831863" y="4319000"/>
            <a:ext cx="41350" cy="44525"/>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0"/>
          <p:cNvSpPr/>
          <p:nvPr/>
        </p:nvSpPr>
        <p:spPr>
          <a:xfrm>
            <a:off x="3187844" y="4725305"/>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0"/>
          <p:cNvSpPr/>
          <p:nvPr/>
        </p:nvSpPr>
        <p:spPr>
          <a:xfrm rot="-5400000" flipH="1">
            <a:off x="272689" y="26570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50"/>
          <p:cNvGrpSpPr/>
          <p:nvPr/>
        </p:nvGrpSpPr>
        <p:grpSpPr>
          <a:xfrm flipH="1">
            <a:off x="-1276749" y="-1097411"/>
            <a:ext cx="3064003" cy="3451103"/>
            <a:chOff x="7332556" y="-811841"/>
            <a:chExt cx="2345379" cy="2641690"/>
          </a:xfrm>
        </p:grpSpPr>
        <p:sp>
          <p:nvSpPr>
            <p:cNvPr id="1689" name="Google Shape;1689;p50"/>
            <p:cNvSpPr/>
            <p:nvPr/>
          </p:nvSpPr>
          <p:spPr>
            <a:xfrm rot="1528130">
              <a:off x="8718271" y="1430796"/>
              <a:ext cx="470101" cy="313195"/>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0" name="Google Shape;1690;p50"/>
            <p:cNvGrpSpPr/>
            <p:nvPr/>
          </p:nvGrpSpPr>
          <p:grpSpPr>
            <a:xfrm rot="-8085144">
              <a:off x="8199179" y="264147"/>
              <a:ext cx="1178400" cy="1167966"/>
              <a:chOff x="1251211" y="136340"/>
              <a:chExt cx="1107967" cy="1098157"/>
            </a:xfrm>
          </p:grpSpPr>
          <p:sp>
            <p:nvSpPr>
              <p:cNvPr id="1691" name="Google Shape;1691;p50"/>
              <p:cNvSpPr/>
              <p:nvPr/>
            </p:nvSpPr>
            <p:spPr>
              <a:xfrm rot="-5807687">
                <a:off x="1311700" y="186317"/>
                <a:ext cx="986988" cy="998204"/>
              </a:xfrm>
              <a:custGeom>
                <a:avLst/>
                <a:gdLst/>
                <a:ahLst/>
                <a:cxnLst/>
                <a:rect l="l" t="t" r="r" b="b"/>
                <a:pathLst>
                  <a:path w="15136" h="15308" extrusionOk="0">
                    <a:moveTo>
                      <a:pt x="14355" y="12170"/>
                    </a:moveTo>
                    <a:cubicBezTo>
                      <a:pt x="12291" y="12332"/>
                      <a:pt x="10187" y="11952"/>
                      <a:pt x="8308" y="11076"/>
                    </a:cubicBezTo>
                    <a:cubicBezTo>
                      <a:pt x="8648" y="12480"/>
                      <a:pt x="8510" y="13992"/>
                      <a:pt x="7921" y="15308"/>
                    </a:cubicBezTo>
                    <a:cubicBezTo>
                      <a:pt x="6948" y="14590"/>
                      <a:pt x="6023" y="13762"/>
                      <a:pt x="5403" y="12723"/>
                    </a:cubicBezTo>
                    <a:cubicBezTo>
                      <a:pt x="4784" y="11682"/>
                      <a:pt x="4494" y="10400"/>
                      <a:pt x="4841" y="9238"/>
                    </a:cubicBezTo>
                    <a:cubicBezTo>
                      <a:pt x="3420" y="9107"/>
                      <a:pt x="2148" y="8191"/>
                      <a:pt x="1347" y="7006"/>
                    </a:cubicBezTo>
                    <a:cubicBezTo>
                      <a:pt x="546" y="5821"/>
                      <a:pt x="172" y="4398"/>
                      <a:pt x="0" y="2980"/>
                    </a:cubicBezTo>
                    <a:cubicBezTo>
                      <a:pt x="1411" y="3132"/>
                      <a:pt x="3572" y="3842"/>
                      <a:pt x="4357" y="5020"/>
                    </a:cubicBezTo>
                    <a:cubicBezTo>
                      <a:pt x="4753" y="2919"/>
                      <a:pt x="5235" y="1109"/>
                      <a:pt x="7066" y="1"/>
                    </a:cubicBezTo>
                    <a:cubicBezTo>
                      <a:pt x="7907" y="1169"/>
                      <a:pt x="8305" y="2653"/>
                      <a:pt x="8157" y="4087"/>
                    </a:cubicBezTo>
                    <a:cubicBezTo>
                      <a:pt x="10059" y="2543"/>
                      <a:pt x="12584" y="1795"/>
                      <a:pt x="15021" y="2051"/>
                    </a:cubicBezTo>
                    <a:cubicBezTo>
                      <a:pt x="15135" y="2064"/>
                      <a:pt x="14196" y="4317"/>
                      <a:pt x="14088" y="4508"/>
                    </a:cubicBezTo>
                    <a:cubicBezTo>
                      <a:pt x="13284" y="5916"/>
                      <a:pt x="12072" y="7084"/>
                      <a:pt x="10628" y="7861"/>
                    </a:cubicBezTo>
                    <a:cubicBezTo>
                      <a:pt x="10766" y="7787"/>
                      <a:pt x="11644" y="8430"/>
                      <a:pt x="11773" y="8521"/>
                    </a:cubicBezTo>
                    <a:cubicBezTo>
                      <a:pt x="12375" y="8952"/>
                      <a:pt x="12873" y="9531"/>
                      <a:pt x="13334" y="10110"/>
                    </a:cubicBezTo>
                    <a:cubicBezTo>
                      <a:pt x="13456" y="10265"/>
                      <a:pt x="14469" y="12163"/>
                      <a:pt x="14355" y="121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0"/>
              <p:cNvSpPr/>
              <p:nvPr/>
            </p:nvSpPr>
            <p:spPr>
              <a:xfrm rot="-5807687">
                <a:off x="1385401" y="370103"/>
                <a:ext cx="565288" cy="389944"/>
              </a:xfrm>
              <a:custGeom>
                <a:avLst/>
                <a:gdLst/>
                <a:ahLst/>
                <a:cxnLst/>
                <a:rect l="l" t="t" r="r" b="b"/>
                <a:pathLst>
                  <a:path w="8669" h="5980" extrusionOk="0">
                    <a:moveTo>
                      <a:pt x="8669" y="1"/>
                    </a:moveTo>
                    <a:cubicBezTo>
                      <a:pt x="7306" y="627"/>
                      <a:pt x="5976" y="1337"/>
                      <a:pt x="4707" y="2149"/>
                    </a:cubicBezTo>
                    <a:cubicBezTo>
                      <a:pt x="3599" y="2852"/>
                      <a:pt x="2536" y="3623"/>
                      <a:pt x="1506" y="4438"/>
                    </a:cubicBezTo>
                    <a:cubicBezTo>
                      <a:pt x="1516" y="4495"/>
                      <a:pt x="1526" y="4553"/>
                      <a:pt x="1532" y="4613"/>
                    </a:cubicBezTo>
                    <a:cubicBezTo>
                      <a:pt x="1512" y="4562"/>
                      <a:pt x="1495" y="4512"/>
                      <a:pt x="1475" y="4461"/>
                    </a:cubicBezTo>
                    <a:cubicBezTo>
                      <a:pt x="1334" y="4573"/>
                      <a:pt x="1192" y="4687"/>
                      <a:pt x="1051" y="4801"/>
                    </a:cubicBezTo>
                    <a:cubicBezTo>
                      <a:pt x="785" y="5027"/>
                      <a:pt x="523" y="5255"/>
                      <a:pt x="263" y="5485"/>
                    </a:cubicBezTo>
                    <a:cubicBezTo>
                      <a:pt x="307" y="5508"/>
                      <a:pt x="355" y="5532"/>
                      <a:pt x="398" y="5555"/>
                    </a:cubicBezTo>
                    <a:cubicBezTo>
                      <a:pt x="435" y="5572"/>
                      <a:pt x="451" y="5619"/>
                      <a:pt x="431" y="5656"/>
                    </a:cubicBezTo>
                    <a:cubicBezTo>
                      <a:pt x="422" y="5684"/>
                      <a:pt x="395" y="5700"/>
                      <a:pt x="364" y="5700"/>
                    </a:cubicBezTo>
                    <a:cubicBezTo>
                      <a:pt x="355" y="5700"/>
                      <a:pt x="341" y="5697"/>
                      <a:pt x="330" y="5690"/>
                    </a:cubicBezTo>
                    <a:cubicBezTo>
                      <a:pt x="266" y="5659"/>
                      <a:pt x="206" y="5626"/>
                      <a:pt x="142" y="5592"/>
                    </a:cubicBezTo>
                    <a:cubicBezTo>
                      <a:pt x="95" y="5636"/>
                      <a:pt x="48" y="5676"/>
                      <a:pt x="1" y="5717"/>
                    </a:cubicBezTo>
                    <a:cubicBezTo>
                      <a:pt x="7" y="5744"/>
                      <a:pt x="11" y="5768"/>
                      <a:pt x="14" y="5791"/>
                    </a:cubicBezTo>
                    <a:cubicBezTo>
                      <a:pt x="24" y="5785"/>
                      <a:pt x="35" y="5781"/>
                      <a:pt x="44" y="5777"/>
                    </a:cubicBezTo>
                    <a:lnTo>
                      <a:pt x="58" y="5777"/>
                    </a:lnTo>
                    <a:cubicBezTo>
                      <a:pt x="95" y="5777"/>
                      <a:pt x="125" y="5801"/>
                      <a:pt x="132" y="5838"/>
                    </a:cubicBezTo>
                    <a:cubicBezTo>
                      <a:pt x="142" y="5886"/>
                      <a:pt x="153" y="5933"/>
                      <a:pt x="159" y="5979"/>
                    </a:cubicBezTo>
                    <a:cubicBezTo>
                      <a:pt x="482" y="5693"/>
                      <a:pt x="809" y="5417"/>
                      <a:pt x="1138" y="5142"/>
                    </a:cubicBezTo>
                    <a:cubicBezTo>
                      <a:pt x="1074" y="5128"/>
                      <a:pt x="1011" y="5111"/>
                      <a:pt x="947" y="5098"/>
                    </a:cubicBezTo>
                    <a:cubicBezTo>
                      <a:pt x="1024" y="5101"/>
                      <a:pt x="1102" y="5104"/>
                      <a:pt x="1175" y="5111"/>
                    </a:cubicBezTo>
                    <a:cubicBezTo>
                      <a:pt x="1203" y="5087"/>
                      <a:pt x="1230" y="5067"/>
                      <a:pt x="1256" y="5047"/>
                    </a:cubicBezTo>
                    <a:cubicBezTo>
                      <a:pt x="2401" y="4084"/>
                      <a:pt x="3606" y="3199"/>
                      <a:pt x="4839" y="2351"/>
                    </a:cubicBezTo>
                    <a:cubicBezTo>
                      <a:pt x="5461" y="1933"/>
                      <a:pt x="6084" y="1519"/>
                      <a:pt x="6730" y="1139"/>
                    </a:cubicBezTo>
                    <a:cubicBezTo>
                      <a:pt x="7356" y="725"/>
                      <a:pt x="8026" y="388"/>
                      <a:pt x="8669"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0"/>
              <p:cNvSpPr/>
              <p:nvPr/>
            </p:nvSpPr>
            <p:spPr>
              <a:xfrm rot="-5807687">
                <a:off x="1684306" y="377979"/>
                <a:ext cx="481039" cy="248377"/>
              </a:xfrm>
              <a:custGeom>
                <a:avLst/>
                <a:gdLst/>
                <a:ahLst/>
                <a:cxnLst/>
                <a:rect l="l" t="t" r="r" b="b"/>
                <a:pathLst>
                  <a:path w="7377" h="3809" extrusionOk="0">
                    <a:moveTo>
                      <a:pt x="5121" y="1963"/>
                    </a:moveTo>
                    <a:cubicBezTo>
                      <a:pt x="5158" y="2105"/>
                      <a:pt x="5195" y="2243"/>
                      <a:pt x="5225" y="2364"/>
                    </a:cubicBezTo>
                    <a:cubicBezTo>
                      <a:pt x="5350" y="2445"/>
                      <a:pt x="5478" y="2522"/>
                      <a:pt x="5602" y="2603"/>
                    </a:cubicBezTo>
                    <a:cubicBezTo>
                      <a:pt x="6205" y="2987"/>
                      <a:pt x="6787" y="3397"/>
                      <a:pt x="7377" y="3809"/>
                    </a:cubicBezTo>
                    <a:cubicBezTo>
                      <a:pt x="6872" y="3296"/>
                      <a:pt x="6319" y="2832"/>
                      <a:pt x="5744" y="2401"/>
                    </a:cubicBezTo>
                    <a:cubicBezTo>
                      <a:pt x="5539" y="2250"/>
                      <a:pt x="5333" y="2101"/>
                      <a:pt x="5121" y="1963"/>
                    </a:cubicBezTo>
                    <a:close/>
                    <a:moveTo>
                      <a:pt x="37" y="1"/>
                    </a:moveTo>
                    <a:cubicBezTo>
                      <a:pt x="28" y="11"/>
                      <a:pt x="14" y="21"/>
                      <a:pt x="0" y="32"/>
                    </a:cubicBezTo>
                    <a:cubicBezTo>
                      <a:pt x="634" y="186"/>
                      <a:pt x="1246" y="381"/>
                      <a:pt x="1846" y="621"/>
                    </a:cubicBezTo>
                    <a:cubicBezTo>
                      <a:pt x="2323" y="812"/>
                      <a:pt x="2792" y="1025"/>
                      <a:pt x="3249" y="1253"/>
                    </a:cubicBezTo>
                    <a:cubicBezTo>
                      <a:pt x="3343" y="1183"/>
                      <a:pt x="3438" y="1112"/>
                      <a:pt x="3535" y="1045"/>
                    </a:cubicBezTo>
                    <a:cubicBezTo>
                      <a:pt x="3017" y="789"/>
                      <a:pt x="2481" y="563"/>
                      <a:pt x="1930" y="392"/>
                    </a:cubicBezTo>
                    <a:cubicBezTo>
                      <a:pt x="1313" y="193"/>
                      <a:pt x="680" y="49"/>
                      <a:pt x="37"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0"/>
              <p:cNvSpPr/>
              <p:nvPr/>
            </p:nvSpPr>
            <p:spPr>
              <a:xfrm rot="-5807687">
                <a:off x="1545764" y="574828"/>
                <a:ext cx="56927" cy="431677"/>
              </a:xfrm>
              <a:custGeom>
                <a:avLst/>
                <a:gdLst/>
                <a:ahLst/>
                <a:cxnLst/>
                <a:rect l="l" t="t" r="r" b="b"/>
                <a:pathLst>
                  <a:path w="873" h="6620" extrusionOk="0">
                    <a:moveTo>
                      <a:pt x="822" y="1"/>
                    </a:moveTo>
                    <a:cubicBezTo>
                      <a:pt x="485" y="479"/>
                      <a:pt x="270" y="1041"/>
                      <a:pt x="149" y="1621"/>
                    </a:cubicBezTo>
                    <a:cubicBezTo>
                      <a:pt x="25" y="2199"/>
                      <a:pt x="0" y="2795"/>
                      <a:pt x="41" y="3384"/>
                    </a:cubicBezTo>
                    <a:cubicBezTo>
                      <a:pt x="88" y="3973"/>
                      <a:pt x="199" y="4553"/>
                      <a:pt x="354" y="5115"/>
                    </a:cubicBezTo>
                    <a:cubicBezTo>
                      <a:pt x="492" y="5623"/>
                      <a:pt x="657" y="6125"/>
                      <a:pt x="842" y="6619"/>
                    </a:cubicBezTo>
                    <a:cubicBezTo>
                      <a:pt x="853" y="6613"/>
                      <a:pt x="862" y="6602"/>
                      <a:pt x="873" y="6596"/>
                    </a:cubicBezTo>
                    <a:cubicBezTo>
                      <a:pt x="792" y="6077"/>
                      <a:pt x="684" y="5569"/>
                      <a:pt x="593" y="5061"/>
                    </a:cubicBezTo>
                    <a:cubicBezTo>
                      <a:pt x="496" y="4492"/>
                      <a:pt x="395" y="3926"/>
                      <a:pt x="357" y="3361"/>
                    </a:cubicBezTo>
                    <a:cubicBezTo>
                      <a:pt x="314" y="2795"/>
                      <a:pt x="323" y="2227"/>
                      <a:pt x="391" y="1661"/>
                    </a:cubicBezTo>
                    <a:cubicBezTo>
                      <a:pt x="458" y="1095"/>
                      <a:pt x="603" y="540"/>
                      <a:pt x="82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0"/>
              <p:cNvSpPr/>
              <p:nvPr/>
            </p:nvSpPr>
            <p:spPr>
              <a:xfrm rot="-5807687">
                <a:off x="1787406" y="730733"/>
                <a:ext cx="3782" cy="11542"/>
              </a:xfrm>
              <a:custGeom>
                <a:avLst/>
                <a:gdLst/>
                <a:ahLst/>
                <a:cxnLst/>
                <a:rect l="l" t="t" r="r" b="b"/>
                <a:pathLst>
                  <a:path w="58" h="177" extrusionOk="0">
                    <a:moveTo>
                      <a:pt x="31" y="1"/>
                    </a:moveTo>
                    <a:cubicBezTo>
                      <a:pt x="20" y="7"/>
                      <a:pt x="11" y="18"/>
                      <a:pt x="0" y="24"/>
                    </a:cubicBezTo>
                    <a:cubicBezTo>
                      <a:pt x="20" y="75"/>
                      <a:pt x="37" y="125"/>
                      <a:pt x="57" y="176"/>
                    </a:cubicBezTo>
                    <a:cubicBezTo>
                      <a:pt x="51" y="116"/>
                      <a:pt x="41" y="58"/>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0"/>
              <p:cNvSpPr/>
              <p:nvPr/>
            </p:nvSpPr>
            <p:spPr>
              <a:xfrm rot="-5807687">
                <a:off x="1508248" y="290902"/>
                <a:ext cx="58622" cy="74468"/>
              </a:xfrm>
              <a:custGeom>
                <a:avLst/>
                <a:gdLst/>
                <a:ahLst/>
                <a:cxnLst/>
                <a:rect l="l" t="t" r="r" b="b"/>
                <a:pathLst>
                  <a:path w="899" h="1142" extrusionOk="0">
                    <a:moveTo>
                      <a:pt x="841" y="1"/>
                    </a:moveTo>
                    <a:cubicBezTo>
                      <a:pt x="788" y="1"/>
                      <a:pt x="707" y="21"/>
                      <a:pt x="690" y="55"/>
                    </a:cubicBezTo>
                    <a:cubicBezTo>
                      <a:pt x="512" y="411"/>
                      <a:pt x="360" y="835"/>
                      <a:pt x="44" y="1095"/>
                    </a:cubicBezTo>
                    <a:cubicBezTo>
                      <a:pt x="0" y="1129"/>
                      <a:pt x="30" y="1142"/>
                      <a:pt x="78" y="1142"/>
                    </a:cubicBezTo>
                    <a:cubicBezTo>
                      <a:pt x="121" y="1142"/>
                      <a:pt x="182" y="1129"/>
                      <a:pt x="202" y="1112"/>
                    </a:cubicBezTo>
                    <a:cubicBezTo>
                      <a:pt x="538" y="835"/>
                      <a:pt x="700" y="402"/>
                      <a:pt x="892" y="24"/>
                    </a:cubicBezTo>
                    <a:cubicBezTo>
                      <a:pt x="899" y="7"/>
                      <a:pt x="875" y="1"/>
                      <a:pt x="841"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0"/>
              <p:cNvSpPr/>
              <p:nvPr/>
            </p:nvSpPr>
            <p:spPr>
              <a:xfrm rot="-5807687">
                <a:off x="1595248" y="354550"/>
                <a:ext cx="38668" cy="28105"/>
              </a:xfrm>
              <a:custGeom>
                <a:avLst/>
                <a:gdLst/>
                <a:ahLst/>
                <a:cxnLst/>
                <a:rect l="l" t="t" r="r" b="b"/>
                <a:pathLst>
                  <a:path w="593" h="431" extrusionOk="0">
                    <a:moveTo>
                      <a:pt x="529" y="0"/>
                    </a:moveTo>
                    <a:cubicBezTo>
                      <a:pt x="479" y="0"/>
                      <a:pt x="404" y="17"/>
                      <a:pt x="384" y="40"/>
                    </a:cubicBezTo>
                    <a:cubicBezTo>
                      <a:pt x="280" y="168"/>
                      <a:pt x="168" y="280"/>
                      <a:pt x="41" y="384"/>
                    </a:cubicBezTo>
                    <a:cubicBezTo>
                      <a:pt x="0" y="421"/>
                      <a:pt x="27" y="431"/>
                      <a:pt x="75" y="431"/>
                    </a:cubicBezTo>
                    <a:cubicBezTo>
                      <a:pt x="118" y="431"/>
                      <a:pt x="179" y="421"/>
                      <a:pt x="199" y="404"/>
                    </a:cubicBezTo>
                    <a:cubicBezTo>
                      <a:pt x="337" y="289"/>
                      <a:pt x="458" y="171"/>
                      <a:pt x="569" y="34"/>
                    </a:cubicBezTo>
                    <a:cubicBezTo>
                      <a:pt x="593" y="10"/>
                      <a:pt x="566" y="0"/>
                      <a:pt x="529"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0"/>
              <p:cNvSpPr/>
              <p:nvPr/>
            </p:nvSpPr>
            <p:spPr>
              <a:xfrm rot="-5807687">
                <a:off x="1496506" y="657538"/>
                <a:ext cx="24453" cy="109419"/>
              </a:xfrm>
              <a:custGeom>
                <a:avLst/>
                <a:gdLst/>
                <a:ahLst/>
                <a:cxnLst/>
                <a:rect l="l" t="t" r="r" b="b"/>
                <a:pathLst>
                  <a:path w="375" h="1678" extrusionOk="0">
                    <a:moveTo>
                      <a:pt x="162" y="1"/>
                    </a:moveTo>
                    <a:cubicBezTo>
                      <a:pt x="99" y="1"/>
                      <a:pt x="1" y="38"/>
                      <a:pt x="10" y="81"/>
                    </a:cubicBezTo>
                    <a:cubicBezTo>
                      <a:pt x="122" y="600"/>
                      <a:pt x="169" y="1125"/>
                      <a:pt x="152" y="1657"/>
                    </a:cubicBezTo>
                    <a:cubicBezTo>
                      <a:pt x="152" y="1671"/>
                      <a:pt x="172" y="1677"/>
                      <a:pt x="203" y="1677"/>
                    </a:cubicBezTo>
                    <a:cubicBezTo>
                      <a:pt x="263" y="1677"/>
                      <a:pt x="354" y="1647"/>
                      <a:pt x="357" y="1604"/>
                    </a:cubicBezTo>
                    <a:cubicBezTo>
                      <a:pt x="374" y="1068"/>
                      <a:pt x="324" y="546"/>
                      <a:pt x="212" y="25"/>
                    </a:cubicBezTo>
                    <a:cubicBezTo>
                      <a:pt x="209" y="8"/>
                      <a:pt x="189" y="1"/>
                      <a:pt x="16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0"/>
              <p:cNvSpPr/>
              <p:nvPr/>
            </p:nvSpPr>
            <p:spPr>
              <a:xfrm rot="-5807687">
                <a:off x="1411419" y="718644"/>
                <a:ext cx="22497" cy="32278"/>
              </a:xfrm>
              <a:custGeom>
                <a:avLst/>
                <a:gdLst/>
                <a:ahLst/>
                <a:cxnLst/>
                <a:rect l="l" t="t" r="r" b="b"/>
                <a:pathLst>
                  <a:path w="345" h="495" extrusionOk="0">
                    <a:moveTo>
                      <a:pt x="162" y="0"/>
                    </a:moveTo>
                    <a:cubicBezTo>
                      <a:pt x="98" y="0"/>
                      <a:pt x="1" y="41"/>
                      <a:pt x="14" y="78"/>
                    </a:cubicBezTo>
                    <a:cubicBezTo>
                      <a:pt x="65" y="206"/>
                      <a:pt x="105" y="336"/>
                      <a:pt x="132" y="471"/>
                    </a:cubicBezTo>
                    <a:cubicBezTo>
                      <a:pt x="136" y="488"/>
                      <a:pt x="159" y="495"/>
                      <a:pt x="186" y="495"/>
                    </a:cubicBezTo>
                    <a:cubicBezTo>
                      <a:pt x="250" y="495"/>
                      <a:pt x="344" y="462"/>
                      <a:pt x="338" y="417"/>
                    </a:cubicBezTo>
                    <a:cubicBezTo>
                      <a:pt x="307" y="283"/>
                      <a:pt x="271" y="151"/>
                      <a:pt x="216" y="24"/>
                    </a:cubicBezTo>
                    <a:cubicBezTo>
                      <a:pt x="210" y="7"/>
                      <a:pt x="190" y="0"/>
                      <a:pt x="162"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0"/>
              <p:cNvSpPr/>
              <p:nvPr/>
            </p:nvSpPr>
            <p:spPr>
              <a:xfrm rot="-5807687">
                <a:off x="1839369" y="328803"/>
                <a:ext cx="101072" cy="75380"/>
              </a:xfrm>
              <a:custGeom>
                <a:avLst/>
                <a:gdLst/>
                <a:ahLst/>
                <a:cxnLst/>
                <a:rect l="l" t="t" r="r" b="b"/>
                <a:pathLst>
                  <a:path w="1550" h="1156" extrusionOk="0">
                    <a:moveTo>
                      <a:pt x="206" y="0"/>
                    </a:moveTo>
                    <a:cubicBezTo>
                      <a:pt x="135" y="0"/>
                      <a:pt x="0" y="61"/>
                      <a:pt x="64" y="91"/>
                    </a:cubicBezTo>
                    <a:cubicBezTo>
                      <a:pt x="576" y="327"/>
                      <a:pt x="1004" y="684"/>
                      <a:pt x="1330" y="1138"/>
                    </a:cubicBezTo>
                    <a:cubicBezTo>
                      <a:pt x="1337" y="1152"/>
                      <a:pt x="1354" y="1155"/>
                      <a:pt x="1374" y="1155"/>
                    </a:cubicBezTo>
                    <a:cubicBezTo>
                      <a:pt x="1441" y="1155"/>
                      <a:pt x="1549" y="1108"/>
                      <a:pt x="1518" y="1068"/>
                    </a:cubicBezTo>
                    <a:cubicBezTo>
                      <a:pt x="1186" y="599"/>
                      <a:pt x="748" y="243"/>
                      <a:pt x="229" y="4"/>
                    </a:cubicBezTo>
                    <a:cubicBezTo>
                      <a:pt x="222" y="0"/>
                      <a:pt x="213" y="0"/>
                      <a:pt x="206"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0"/>
              <p:cNvSpPr/>
              <p:nvPr/>
            </p:nvSpPr>
            <p:spPr>
              <a:xfrm rot="-5807687">
                <a:off x="1404221" y="443254"/>
                <a:ext cx="180691" cy="75380"/>
              </a:xfrm>
              <a:custGeom>
                <a:avLst/>
                <a:gdLst/>
                <a:ahLst/>
                <a:cxnLst/>
                <a:rect l="l" t="t" r="r" b="b"/>
                <a:pathLst>
                  <a:path w="2771" h="1156" extrusionOk="0">
                    <a:moveTo>
                      <a:pt x="2606" y="0"/>
                    </a:moveTo>
                    <a:cubicBezTo>
                      <a:pt x="1687" y="0"/>
                      <a:pt x="788" y="647"/>
                      <a:pt x="47" y="1115"/>
                    </a:cubicBezTo>
                    <a:cubicBezTo>
                      <a:pt x="0" y="1145"/>
                      <a:pt x="34" y="1156"/>
                      <a:pt x="84" y="1156"/>
                    </a:cubicBezTo>
                    <a:cubicBezTo>
                      <a:pt x="128" y="1156"/>
                      <a:pt x="185" y="1148"/>
                      <a:pt x="205" y="1135"/>
                    </a:cubicBezTo>
                    <a:cubicBezTo>
                      <a:pt x="866" y="718"/>
                      <a:pt x="1714" y="95"/>
                      <a:pt x="2525" y="95"/>
                    </a:cubicBezTo>
                    <a:lnTo>
                      <a:pt x="2552" y="95"/>
                    </a:lnTo>
                    <a:lnTo>
                      <a:pt x="2552" y="95"/>
                    </a:lnTo>
                    <a:cubicBezTo>
                      <a:pt x="2616" y="95"/>
                      <a:pt x="2771" y="4"/>
                      <a:pt x="2637"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0"/>
              <p:cNvSpPr/>
              <p:nvPr/>
            </p:nvSpPr>
            <p:spPr>
              <a:xfrm rot="-5807687">
                <a:off x="1910864" y="613934"/>
                <a:ext cx="74728" cy="44798"/>
              </a:xfrm>
              <a:custGeom>
                <a:avLst/>
                <a:gdLst/>
                <a:ahLst/>
                <a:cxnLst/>
                <a:rect l="l" t="t" r="r" b="b"/>
                <a:pathLst>
                  <a:path w="1146" h="687" extrusionOk="0">
                    <a:moveTo>
                      <a:pt x="182" y="0"/>
                    </a:moveTo>
                    <a:cubicBezTo>
                      <a:pt x="115" y="0"/>
                      <a:pt x="0" y="54"/>
                      <a:pt x="34" y="84"/>
                    </a:cubicBezTo>
                    <a:cubicBezTo>
                      <a:pt x="337" y="340"/>
                      <a:pt x="677" y="542"/>
                      <a:pt x="1047" y="687"/>
                    </a:cubicBezTo>
                    <a:cubicBezTo>
                      <a:pt x="1081" y="646"/>
                      <a:pt x="1111" y="609"/>
                      <a:pt x="1145" y="572"/>
                    </a:cubicBezTo>
                    <a:cubicBezTo>
                      <a:pt x="812" y="435"/>
                      <a:pt x="502" y="246"/>
                      <a:pt x="223" y="11"/>
                    </a:cubicBezTo>
                    <a:cubicBezTo>
                      <a:pt x="216" y="3"/>
                      <a:pt x="19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0"/>
              <p:cNvSpPr/>
              <p:nvPr/>
            </p:nvSpPr>
            <p:spPr>
              <a:xfrm rot="-5807687">
                <a:off x="1436034" y="803710"/>
                <a:ext cx="49623" cy="100616"/>
              </a:xfrm>
              <a:custGeom>
                <a:avLst/>
                <a:gdLst/>
                <a:ahLst/>
                <a:cxnLst/>
                <a:rect l="l" t="t" r="r" b="b"/>
                <a:pathLst>
                  <a:path w="761" h="1543" extrusionOk="0">
                    <a:moveTo>
                      <a:pt x="703" y="1"/>
                    </a:moveTo>
                    <a:cubicBezTo>
                      <a:pt x="650" y="1"/>
                      <a:pt x="569" y="21"/>
                      <a:pt x="552" y="55"/>
                    </a:cubicBezTo>
                    <a:cubicBezTo>
                      <a:pt x="316" y="523"/>
                      <a:pt x="94" y="991"/>
                      <a:pt x="4" y="1509"/>
                    </a:cubicBezTo>
                    <a:cubicBezTo>
                      <a:pt x="0" y="1533"/>
                      <a:pt x="24" y="1543"/>
                      <a:pt x="57" y="1543"/>
                    </a:cubicBezTo>
                    <a:cubicBezTo>
                      <a:pt x="114" y="1543"/>
                      <a:pt x="198" y="1516"/>
                      <a:pt x="206" y="1479"/>
                    </a:cubicBezTo>
                    <a:cubicBezTo>
                      <a:pt x="296" y="960"/>
                      <a:pt x="518" y="492"/>
                      <a:pt x="754" y="24"/>
                    </a:cubicBezTo>
                    <a:cubicBezTo>
                      <a:pt x="761" y="7"/>
                      <a:pt x="737" y="1"/>
                      <a:pt x="703"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0"/>
              <p:cNvSpPr/>
              <p:nvPr/>
            </p:nvSpPr>
            <p:spPr>
              <a:xfrm rot="-5807687">
                <a:off x="1548185" y="847050"/>
                <a:ext cx="17345" cy="48776"/>
              </a:xfrm>
              <a:custGeom>
                <a:avLst/>
                <a:gdLst/>
                <a:ahLst/>
                <a:cxnLst/>
                <a:rect l="l" t="t" r="r" b="b"/>
                <a:pathLst>
                  <a:path w="266" h="748" extrusionOk="0">
                    <a:moveTo>
                      <a:pt x="205" y="1"/>
                    </a:moveTo>
                    <a:cubicBezTo>
                      <a:pt x="148" y="1"/>
                      <a:pt x="64" y="31"/>
                      <a:pt x="61" y="65"/>
                    </a:cubicBezTo>
                    <a:cubicBezTo>
                      <a:pt x="40" y="283"/>
                      <a:pt x="24" y="499"/>
                      <a:pt x="3" y="715"/>
                    </a:cubicBezTo>
                    <a:cubicBezTo>
                      <a:pt x="0" y="738"/>
                      <a:pt x="27" y="748"/>
                      <a:pt x="61" y="748"/>
                    </a:cubicBezTo>
                    <a:cubicBezTo>
                      <a:pt x="118" y="748"/>
                      <a:pt x="202" y="721"/>
                      <a:pt x="205" y="684"/>
                    </a:cubicBezTo>
                    <a:cubicBezTo>
                      <a:pt x="225" y="469"/>
                      <a:pt x="242" y="250"/>
                      <a:pt x="263" y="34"/>
                    </a:cubicBezTo>
                    <a:cubicBezTo>
                      <a:pt x="266" y="11"/>
                      <a:pt x="239" y="1"/>
                      <a:pt x="205"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0"/>
              <p:cNvSpPr/>
              <p:nvPr/>
            </p:nvSpPr>
            <p:spPr>
              <a:xfrm rot="-5807687">
                <a:off x="1696147" y="731614"/>
                <a:ext cx="56275" cy="150239"/>
              </a:xfrm>
              <a:custGeom>
                <a:avLst/>
                <a:gdLst/>
                <a:ahLst/>
                <a:cxnLst/>
                <a:rect l="l" t="t" r="r" b="b"/>
                <a:pathLst>
                  <a:path w="863" h="2304" extrusionOk="0">
                    <a:moveTo>
                      <a:pt x="183" y="0"/>
                    </a:moveTo>
                    <a:cubicBezTo>
                      <a:pt x="122" y="0"/>
                      <a:pt x="28" y="30"/>
                      <a:pt x="28" y="75"/>
                    </a:cubicBezTo>
                    <a:cubicBezTo>
                      <a:pt x="1" y="869"/>
                      <a:pt x="310" y="1576"/>
                      <a:pt x="644" y="2280"/>
                    </a:cubicBezTo>
                    <a:cubicBezTo>
                      <a:pt x="650" y="2297"/>
                      <a:pt x="671" y="2303"/>
                      <a:pt x="698" y="2303"/>
                    </a:cubicBezTo>
                    <a:cubicBezTo>
                      <a:pt x="765" y="2303"/>
                      <a:pt x="863" y="2259"/>
                      <a:pt x="846" y="2225"/>
                    </a:cubicBezTo>
                    <a:cubicBezTo>
                      <a:pt x="516" y="1522"/>
                      <a:pt x="203" y="815"/>
                      <a:pt x="229" y="21"/>
                    </a:cubicBezTo>
                    <a:cubicBezTo>
                      <a:pt x="229" y="7"/>
                      <a:pt x="209" y="0"/>
                      <a:pt x="183"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0"/>
              <p:cNvSpPr/>
              <p:nvPr/>
            </p:nvSpPr>
            <p:spPr>
              <a:xfrm rot="-5807687">
                <a:off x="1953648" y="590196"/>
                <a:ext cx="17867" cy="8607"/>
              </a:xfrm>
              <a:custGeom>
                <a:avLst/>
                <a:gdLst/>
                <a:ahLst/>
                <a:cxnLst/>
                <a:rect l="l" t="t" r="r" b="b"/>
                <a:pathLst>
                  <a:path w="274" h="132" extrusionOk="0">
                    <a:moveTo>
                      <a:pt x="98" y="0"/>
                    </a:moveTo>
                    <a:cubicBezTo>
                      <a:pt x="64" y="37"/>
                      <a:pt x="34" y="74"/>
                      <a:pt x="0" y="115"/>
                    </a:cubicBezTo>
                    <a:cubicBezTo>
                      <a:pt x="14" y="118"/>
                      <a:pt x="31" y="125"/>
                      <a:pt x="44" y="132"/>
                    </a:cubicBezTo>
                    <a:lnTo>
                      <a:pt x="64" y="132"/>
                    </a:lnTo>
                    <a:cubicBezTo>
                      <a:pt x="132" y="132"/>
                      <a:pt x="273" y="68"/>
                      <a:pt x="210" y="45"/>
                    </a:cubicBezTo>
                    <a:cubicBezTo>
                      <a:pt x="172" y="31"/>
                      <a:pt x="135" y="14"/>
                      <a:pt x="98" y="0"/>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7" name="Google Shape;1707;p50"/>
            <p:cNvSpPr/>
            <p:nvPr/>
          </p:nvSpPr>
          <p:spPr>
            <a:xfrm rot="-2531521">
              <a:off x="7688316" y="546343"/>
              <a:ext cx="771045" cy="514003"/>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8" name="Google Shape;1708;p50"/>
            <p:cNvGrpSpPr/>
            <p:nvPr/>
          </p:nvGrpSpPr>
          <p:grpSpPr>
            <a:xfrm>
              <a:off x="7870417" y="353878"/>
              <a:ext cx="1209270" cy="1239864"/>
              <a:chOff x="8208314" y="333530"/>
              <a:chExt cx="848194" cy="869653"/>
            </a:xfrm>
          </p:grpSpPr>
          <p:sp>
            <p:nvSpPr>
              <p:cNvPr id="1709" name="Google Shape;1709;p50"/>
              <p:cNvSpPr/>
              <p:nvPr/>
            </p:nvSpPr>
            <p:spPr>
              <a:xfrm rot="-2333254">
                <a:off x="8257683" y="522037"/>
                <a:ext cx="749456" cy="421846"/>
              </a:xfrm>
              <a:custGeom>
                <a:avLst/>
                <a:gdLst/>
                <a:ahLst/>
                <a:cxnLst/>
                <a:rect l="l" t="t" r="r" b="b"/>
                <a:pathLst>
                  <a:path w="7794" h="4387" extrusionOk="0">
                    <a:moveTo>
                      <a:pt x="61" y="3582"/>
                    </a:moveTo>
                    <a:cubicBezTo>
                      <a:pt x="1122" y="4387"/>
                      <a:pt x="2704" y="3939"/>
                      <a:pt x="3838" y="3508"/>
                    </a:cubicBezTo>
                    <a:cubicBezTo>
                      <a:pt x="5535" y="2869"/>
                      <a:pt x="6972" y="1724"/>
                      <a:pt x="7760" y="67"/>
                    </a:cubicBezTo>
                    <a:cubicBezTo>
                      <a:pt x="7794" y="0"/>
                      <a:pt x="7659" y="4"/>
                      <a:pt x="7635" y="55"/>
                    </a:cubicBezTo>
                    <a:cubicBezTo>
                      <a:pt x="6895" y="1603"/>
                      <a:pt x="5582" y="2701"/>
                      <a:pt x="4007" y="3344"/>
                    </a:cubicBezTo>
                    <a:cubicBezTo>
                      <a:pt x="2872" y="3804"/>
                      <a:pt x="1232" y="4316"/>
                      <a:pt x="162" y="3508"/>
                    </a:cubicBezTo>
                    <a:cubicBezTo>
                      <a:pt x="118" y="3471"/>
                      <a:pt x="0" y="3538"/>
                      <a:pt x="61" y="3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0"/>
              <p:cNvSpPr/>
              <p:nvPr/>
            </p:nvSpPr>
            <p:spPr>
              <a:xfrm rot="-2333254">
                <a:off x="8488239" y="910985"/>
                <a:ext cx="124140" cy="82888"/>
              </a:xfrm>
              <a:custGeom>
                <a:avLst/>
                <a:gdLst/>
                <a:ahLst/>
                <a:cxnLst/>
                <a:rect l="l" t="t" r="r" b="b"/>
                <a:pathLst>
                  <a:path w="1291" h="862" extrusionOk="0">
                    <a:moveTo>
                      <a:pt x="32" y="94"/>
                    </a:moveTo>
                    <a:cubicBezTo>
                      <a:pt x="250" y="468"/>
                      <a:pt x="718" y="812"/>
                      <a:pt x="1152" y="855"/>
                    </a:cubicBezTo>
                    <a:cubicBezTo>
                      <a:pt x="1206" y="862"/>
                      <a:pt x="1290" y="785"/>
                      <a:pt x="1200" y="774"/>
                    </a:cubicBezTo>
                    <a:cubicBezTo>
                      <a:pt x="799" y="734"/>
                      <a:pt x="355" y="387"/>
                      <a:pt x="153" y="41"/>
                    </a:cubicBezTo>
                    <a:cubicBezTo>
                      <a:pt x="129" y="0"/>
                      <a:pt x="1" y="44"/>
                      <a:pt x="32" y="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0"/>
              <p:cNvSpPr/>
              <p:nvPr/>
            </p:nvSpPr>
            <p:spPr>
              <a:xfrm rot="-2333254">
                <a:off x="8461855" y="1037078"/>
                <a:ext cx="130487" cy="75196"/>
              </a:xfrm>
              <a:custGeom>
                <a:avLst/>
                <a:gdLst/>
                <a:ahLst/>
                <a:cxnLst/>
                <a:rect l="l" t="t" r="r" b="b"/>
                <a:pathLst>
                  <a:path w="1357" h="782" extrusionOk="0">
                    <a:moveTo>
                      <a:pt x="91" y="771"/>
                    </a:moveTo>
                    <a:cubicBezTo>
                      <a:pt x="603" y="711"/>
                      <a:pt x="929" y="395"/>
                      <a:pt x="1296" y="65"/>
                    </a:cubicBezTo>
                    <a:cubicBezTo>
                      <a:pt x="1357" y="11"/>
                      <a:pt x="1226" y="1"/>
                      <a:pt x="1189" y="35"/>
                    </a:cubicBezTo>
                    <a:cubicBezTo>
                      <a:pt x="858" y="331"/>
                      <a:pt x="566" y="634"/>
                      <a:pt x="108" y="687"/>
                    </a:cubicBezTo>
                    <a:cubicBezTo>
                      <a:pt x="37" y="698"/>
                      <a:pt x="0" y="782"/>
                      <a:pt x="91" y="7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0"/>
              <p:cNvSpPr/>
              <p:nvPr/>
            </p:nvSpPr>
            <p:spPr>
              <a:xfrm rot="-2333254">
                <a:off x="8377307" y="1033628"/>
                <a:ext cx="89812" cy="85004"/>
              </a:xfrm>
              <a:custGeom>
                <a:avLst/>
                <a:gdLst/>
                <a:ahLst/>
                <a:cxnLst/>
                <a:rect l="l" t="t" r="r" b="b"/>
                <a:pathLst>
                  <a:path w="934" h="884" extrusionOk="0">
                    <a:moveTo>
                      <a:pt x="361" y="15"/>
                    </a:moveTo>
                    <a:cubicBezTo>
                      <a:pt x="223" y="32"/>
                      <a:pt x="31" y="183"/>
                      <a:pt x="11" y="348"/>
                    </a:cubicBezTo>
                    <a:cubicBezTo>
                      <a:pt x="1" y="439"/>
                      <a:pt x="4" y="533"/>
                      <a:pt x="44" y="611"/>
                    </a:cubicBezTo>
                    <a:cubicBezTo>
                      <a:pt x="71" y="661"/>
                      <a:pt x="112" y="701"/>
                      <a:pt x="152" y="732"/>
                    </a:cubicBezTo>
                    <a:cubicBezTo>
                      <a:pt x="361" y="883"/>
                      <a:pt x="644" y="856"/>
                      <a:pt x="818" y="661"/>
                    </a:cubicBezTo>
                    <a:cubicBezTo>
                      <a:pt x="879" y="594"/>
                      <a:pt x="930" y="503"/>
                      <a:pt x="930" y="402"/>
                    </a:cubicBezTo>
                    <a:cubicBezTo>
                      <a:pt x="933" y="254"/>
                      <a:pt x="832" y="122"/>
                      <a:pt x="722" y="65"/>
                    </a:cubicBezTo>
                    <a:cubicBezTo>
                      <a:pt x="607" y="8"/>
                      <a:pt x="495" y="1"/>
                      <a:pt x="361"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0"/>
              <p:cNvSpPr/>
              <p:nvPr/>
            </p:nvSpPr>
            <p:spPr>
              <a:xfrm rot="-2333254">
                <a:off x="8486467" y="1099462"/>
                <a:ext cx="89908" cy="84908"/>
              </a:xfrm>
              <a:custGeom>
                <a:avLst/>
                <a:gdLst/>
                <a:ahLst/>
                <a:cxnLst/>
                <a:rect l="l" t="t" r="r" b="b"/>
                <a:pathLst>
                  <a:path w="935" h="883" extrusionOk="0">
                    <a:moveTo>
                      <a:pt x="361" y="14"/>
                    </a:moveTo>
                    <a:cubicBezTo>
                      <a:pt x="223" y="31"/>
                      <a:pt x="32" y="182"/>
                      <a:pt x="11" y="350"/>
                    </a:cubicBezTo>
                    <a:cubicBezTo>
                      <a:pt x="1" y="439"/>
                      <a:pt x="5" y="536"/>
                      <a:pt x="45" y="613"/>
                    </a:cubicBezTo>
                    <a:cubicBezTo>
                      <a:pt x="72" y="664"/>
                      <a:pt x="112" y="701"/>
                      <a:pt x="153" y="731"/>
                    </a:cubicBezTo>
                    <a:cubicBezTo>
                      <a:pt x="361" y="883"/>
                      <a:pt x="644" y="855"/>
                      <a:pt x="819" y="661"/>
                    </a:cubicBezTo>
                    <a:cubicBezTo>
                      <a:pt x="880" y="597"/>
                      <a:pt x="927" y="506"/>
                      <a:pt x="930" y="401"/>
                    </a:cubicBezTo>
                    <a:cubicBezTo>
                      <a:pt x="934" y="254"/>
                      <a:pt x="833" y="122"/>
                      <a:pt x="718" y="64"/>
                    </a:cubicBezTo>
                    <a:cubicBezTo>
                      <a:pt x="607" y="7"/>
                      <a:pt x="496" y="1"/>
                      <a:pt x="361"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0"/>
              <p:cNvSpPr/>
              <p:nvPr/>
            </p:nvSpPr>
            <p:spPr>
              <a:xfrm rot="-2333254">
                <a:off x="8426468" y="912576"/>
                <a:ext cx="89716" cy="84811"/>
              </a:xfrm>
              <a:custGeom>
                <a:avLst/>
                <a:gdLst/>
                <a:ahLst/>
                <a:cxnLst/>
                <a:rect l="l" t="t" r="r" b="b"/>
                <a:pathLst>
                  <a:path w="933" h="882" extrusionOk="0">
                    <a:moveTo>
                      <a:pt x="361" y="13"/>
                    </a:moveTo>
                    <a:cubicBezTo>
                      <a:pt x="222" y="30"/>
                      <a:pt x="30" y="179"/>
                      <a:pt x="10" y="347"/>
                    </a:cubicBezTo>
                    <a:cubicBezTo>
                      <a:pt x="0" y="434"/>
                      <a:pt x="4" y="532"/>
                      <a:pt x="44" y="610"/>
                    </a:cubicBezTo>
                    <a:cubicBezTo>
                      <a:pt x="71" y="660"/>
                      <a:pt x="111" y="700"/>
                      <a:pt x="151" y="731"/>
                    </a:cubicBezTo>
                    <a:cubicBezTo>
                      <a:pt x="361" y="882"/>
                      <a:pt x="643" y="852"/>
                      <a:pt x="818" y="660"/>
                    </a:cubicBezTo>
                    <a:cubicBezTo>
                      <a:pt x="879" y="593"/>
                      <a:pt x="929" y="502"/>
                      <a:pt x="929" y="401"/>
                    </a:cubicBezTo>
                    <a:cubicBezTo>
                      <a:pt x="933" y="253"/>
                      <a:pt x="832" y="122"/>
                      <a:pt x="720" y="64"/>
                    </a:cubicBezTo>
                    <a:cubicBezTo>
                      <a:pt x="606" y="7"/>
                      <a:pt x="495" y="1"/>
                      <a:pt x="36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50"/>
            <p:cNvGrpSpPr/>
            <p:nvPr/>
          </p:nvGrpSpPr>
          <p:grpSpPr>
            <a:xfrm>
              <a:off x="7459749" y="-203650"/>
              <a:ext cx="1028938" cy="865156"/>
              <a:chOff x="7947574" y="-55882"/>
              <a:chExt cx="721707" cy="606829"/>
            </a:xfrm>
          </p:grpSpPr>
          <p:sp>
            <p:nvSpPr>
              <p:cNvPr id="1716" name="Google Shape;1716;p50"/>
              <p:cNvSpPr/>
              <p:nvPr/>
            </p:nvSpPr>
            <p:spPr>
              <a:xfrm rot="-2333254">
                <a:off x="8006180" y="123007"/>
                <a:ext cx="657818" cy="249050"/>
              </a:xfrm>
              <a:custGeom>
                <a:avLst/>
                <a:gdLst/>
                <a:ahLst/>
                <a:cxnLst/>
                <a:rect l="l" t="t" r="r" b="b"/>
                <a:pathLst>
                  <a:path w="6841" h="2590" extrusionOk="0">
                    <a:moveTo>
                      <a:pt x="17" y="95"/>
                    </a:moveTo>
                    <a:cubicBezTo>
                      <a:pt x="279" y="1172"/>
                      <a:pt x="1491" y="1731"/>
                      <a:pt x="2451" y="2067"/>
                    </a:cubicBezTo>
                    <a:cubicBezTo>
                      <a:pt x="3871" y="2566"/>
                      <a:pt x="5366" y="2589"/>
                      <a:pt x="6760" y="1983"/>
                    </a:cubicBezTo>
                    <a:cubicBezTo>
                      <a:pt x="6841" y="1946"/>
                      <a:pt x="6767" y="1876"/>
                      <a:pt x="6699" y="1906"/>
                    </a:cubicBezTo>
                    <a:cubicBezTo>
                      <a:pt x="5299" y="2515"/>
                      <a:pt x="3801" y="2454"/>
                      <a:pt x="2387" y="1929"/>
                    </a:cubicBezTo>
                    <a:cubicBezTo>
                      <a:pt x="1491" y="1593"/>
                      <a:pt x="394" y="1068"/>
                      <a:pt x="148" y="61"/>
                    </a:cubicBezTo>
                    <a:cubicBezTo>
                      <a:pt x="135" y="0"/>
                      <a:pt x="1" y="34"/>
                      <a:pt x="17"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0"/>
              <p:cNvSpPr/>
              <p:nvPr/>
            </p:nvSpPr>
            <p:spPr>
              <a:xfrm rot="-2333254">
                <a:off x="8120724" y="297138"/>
                <a:ext cx="47983" cy="113370"/>
              </a:xfrm>
              <a:custGeom>
                <a:avLst/>
                <a:gdLst/>
                <a:ahLst/>
                <a:cxnLst/>
                <a:rect l="l" t="t" r="r" b="b"/>
                <a:pathLst>
                  <a:path w="499" h="1179" extrusionOk="0">
                    <a:moveTo>
                      <a:pt x="47" y="71"/>
                    </a:moveTo>
                    <a:cubicBezTo>
                      <a:pt x="0" y="428"/>
                      <a:pt x="84" y="872"/>
                      <a:pt x="337" y="1141"/>
                    </a:cubicBezTo>
                    <a:cubicBezTo>
                      <a:pt x="370" y="1179"/>
                      <a:pt x="499" y="1128"/>
                      <a:pt x="458" y="1088"/>
                    </a:cubicBezTo>
                    <a:cubicBezTo>
                      <a:pt x="219" y="832"/>
                      <a:pt x="135" y="398"/>
                      <a:pt x="182" y="55"/>
                    </a:cubicBezTo>
                    <a:cubicBezTo>
                      <a:pt x="188" y="1"/>
                      <a:pt x="54" y="21"/>
                      <a:pt x="47"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0"/>
              <p:cNvSpPr/>
              <p:nvPr/>
            </p:nvSpPr>
            <p:spPr>
              <a:xfrm rot="-2333254">
                <a:off x="8003427" y="402498"/>
                <a:ext cx="124429" cy="31444"/>
              </a:xfrm>
              <a:custGeom>
                <a:avLst/>
                <a:gdLst/>
                <a:ahLst/>
                <a:cxnLst/>
                <a:rect l="l" t="t" r="r" b="b"/>
                <a:pathLst>
                  <a:path w="1294" h="327" extrusionOk="0">
                    <a:moveTo>
                      <a:pt x="58" y="95"/>
                    </a:moveTo>
                    <a:cubicBezTo>
                      <a:pt x="408" y="327"/>
                      <a:pt x="785" y="297"/>
                      <a:pt x="1189" y="286"/>
                    </a:cubicBezTo>
                    <a:cubicBezTo>
                      <a:pt x="1256" y="283"/>
                      <a:pt x="1293" y="199"/>
                      <a:pt x="1202" y="202"/>
                    </a:cubicBezTo>
                    <a:cubicBezTo>
                      <a:pt x="832" y="213"/>
                      <a:pt x="485" y="239"/>
                      <a:pt x="162" y="28"/>
                    </a:cubicBezTo>
                    <a:cubicBezTo>
                      <a:pt x="122" y="0"/>
                      <a:pt x="1" y="58"/>
                      <a:pt x="58"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0"/>
              <p:cNvSpPr/>
              <p:nvPr/>
            </p:nvSpPr>
            <p:spPr>
              <a:xfrm rot="-2333254">
                <a:off x="7962147" y="323074"/>
                <a:ext cx="74138" cy="72599"/>
              </a:xfrm>
              <a:custGeom>
                <a:avLst/>
                <a:gdLst/>
                <a:ahLst/>
                <a:cxnLst/>
                <a:rect l="l" t="t" r="r" b="b"/>
                <a:pathLst>
                  <a:path w="771" h="755" extrusionOk="0">
                    <a:moveTo>
                      <a:pt x="529" y="71"/>
                    </a:moveTo>
                    <a:cubicBezTo>
                      <a:pt x="435" y="7"/>
                      <a:pt x="233" y="0"/>
                      <a:pt x="132" y="94"/>
                    </a:cubicBezTo>
                    <a:cubicBezTo>
                      <a:pt x="78" y="145"/>
                      <a:pt x="27" y="209"/>
                      <a:pt x="11" y="279"/>
                    </a:cubicBezTo>
                    <a:cubicBezTo>
                      <a:pt x="0" y="324"/>
                      <a:pt x="7" y="370"/>
                      <a:pt x="17" y="411"/>
                    </a:cubicBezTo>
                    <a:cubicBezTo>
                      <a:pt x="67" y="619"/>
                      <a:pt x="260" y="754"/>
                      <a:pt x="471" y="723"/>
                    </a:cubicBezTo>
                    <a:cubicBezTo>
                      <a:pt x="546" y="714"/>
                      <a:pt x="626" y="683"/>
                      <a:pt x="684" y="619"/>
                    </a:cubicBezTo>
                    <a:cubicBezTo>
                      <a:pt x="761" y="529"/>
                      <a:pt x="771" y="391"/>
                      <a:pt x="731" y="296"/>
                    </a:cubicBezTo>
                    <a:cubicBezTo>
                      <a:pt x="690" y="198"/>
                      <a:pt x="623" y="135"/>
                      <a:pt x="529"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0"/>
              <p:cNvSpPr/>
              <p:nvPr/>
            </p:nvSpPr>
            <p:spPr>
              <a:xfrm rot="-2333254">
                <a:off x="7995588" y="422828"/>
                <a:ext cx="74234" cy="72696"/>
              </a:xfrm>
              <a:custGeom>
                <a:avLst/>
                <a:gdLst/>
                <a:ahLst/>
                <a:cxnLst/>
                <a:rect l="l" t="t" r="r" b="b"/>
                <a:pathLst>
                  <a:path w="772" h="756" extrusionOk="0">
                    <a:moveTo>
                      <a:pt x="529" y="75"/>
                    </a:moveTo>
                    <a:cubicBezTo>
                      <a:pt x="435" y="11"/>
                      <a:pt x="233" y="0"/>
                      <a:pt x="132" y="98"/>
                    </a:cubicBezTo>
                    <a:cubicBezTo>
                      <a:pt x="78" y="149"/>
                      <a:pt x="28" y="210"/>
                      <a:pt x="11" y="280"/>
                    </a:cubicBezTo>
                    <a:cubicBezTo>
                      <a:pt x="1" y="328"/>
                      <a:pt x="4" y="371"/>
                      <a:pt x="14" y="415"/>
                    </a:cubicBezTo>
                    <a:cubicBezTo>
                      <a:pt x="64" y="623"/>
                      <a:pt x="260" y="755"/>
                      <a:pt x="472" y="728"/>
                    </a:cubicBezTo>
                    <a:cubicBezTo>
                      <a:pt x="546" y="718"/>
                      <a:pt x="627" y="687"/>
                      <a:pt x="681" y="623"/>
                    </a:cubicBezTo>
                    <a:cubicBezTo>
                      <a:pt x="762" y="533"/>
                      <a:pt x="771" y="395"/>
                      <a:pt x="731" y="297"/>
                    </a:cubicBezTo>
                    <a:cubicBezTo>
                      <a:pt x="687" y="199"/>
                      <a:pt x="624" y="139"/>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0"/>
              <p:cNvSpPr/>
              <p:nvPr/>
            </p:nvSpPr>
            <p:spPr>
              <a:xfrm rot="-2333254">
                <a:off x="8057959" y="272703"/>
                <a:ext cx="74234" cy="72696"/>
              </a:xfrm>
              <a:custGeom>
                <a:avLst/>
                <a:gdLst/>
                <a:ahLst/>
                <a:cxnLst/>
                <a:rect l="l" t="t" r="r" b="b"/>
                <a:pathLst>
                  <a:path w="772" h="756" extrusionOk="0">
                    <a:moveTo>
                      <a:pt x="529" y="75"/>
                    </a:moveTo>
                    <a:cubicBezTo>
                      <a:pt x="434" y="11"/>
                      <a:pt x="232" y="1"/>
                      <a:pt x="128" y="98"/>
                    </a:cubicBezTo>
                    <a:cubicBezTo>
                      <a:pt x="74" y="146"/>
                      <a:pt x="27" y="210"/>
                      <a:pt x="10" y="280"/>
                    </a:cubicBezTo>
                    <a:cubicBezTo>
                      <a:pt x="1" y="328"/>
                      <a:pt x="4" y="371"/>
                      <a:pt x="14" y="415"/>
                    </a:cubicBezTo>
                    <a:cubicBezTo>
                      <a:pt x="64" y="623"/>
                      <a:pt x="260" y="755"/>
                      <a:pt x="472" y="724"/>
                    </a:cubicBezTo>
                    <a:cubicBezTo>
                      <a:pt x="546" y="718"/>
                      <a:pt x="627" y="684"/>
                      <a:pt x="680" y="623"/>
                    </a:cubicBezTo>
                    <a:cubicBezTo>
                      <a:pt x="761" y="530"/>
                      <a:pt x="771" y="395"/>
                      <a:pt x="728" y="297"/>
                    </a:cubicBezTo>
                    <a:cubicBezTo>
                      <a:pt x="687" y="199"/>
                      <a:pt x="624" y="135"/>
                      <a:pt x="5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50"/>
            <p:cNvGrpSpPr/>
            <p:nvPr/>
          </p:nvGrpSpPr>
          <p:grpSpPr>
            <a:xfrm rot="-1410279">
              <a:off x="7567779" y="-611759"/>
              <a:ext cx="1305254" cy="1451132"/>
              <a:chOff x="3804957" y="83162"/>
              <a:chExt cx="915523" cy="1017843"/>
            </a:xfrm>
          </p:grpSpPr>
          <p:sp>
            <p:nvSpPr>
              <p:cNvPr id="1723" name="Google Shape;1723;p50"/>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0"/>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0"/>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0"/>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0"/>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0"/>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0"/>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0"/>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0"/>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0"/>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0"/>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0"/>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0"/>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0"/>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0"/>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50"/>
            <p:cNvGrpSpPr/>
            <p:nvPr/>
          </p:nvGrpSpPr>
          <p:grpSpPr>
            <a:xfrm>
              <a:off x="7898854" y="-470298"/>
              <a:ext cx="1779081" cy="1815228"/>
              <a:chOff x="1266768" y="48163"/>
              <a:chExt cx="1247865" cy="1273219"/>
            </a:xfrm>
          </p:grpSpPr>
          <p:sp>
            <p:nvSpPr>
              <p:cNvPr id="1739" name="Google Shape;1739;p50"/>
              <p:cNvSpPr/>
              <p:nvPr/>
            </p:nvSpPr>
            <p:spPr>
              <a:xfrm rot="-2333254">
                <a:off x="1484576" y="194463"/>
                <a:ext cx="812248" cy="980620"/>
              </a:xfrm>
              <a:custGeom>
                <a:avLst/>
                <a:gdLst/>
                <a:ahLst/>
                <a:cxnLst/>
                <a:rect l="l" t="t" r="r" b="b"/>
                <a:pathLst>
                  <a:path w="8447" h="10198" extrusionOk="0">
                    <a:moveTo>
                      <a:pt x="5585" y="1"/>
                    </a:moveTo>
                    <a:cubicBezTo>
                      <a:pt x="5515" y="287"/>
                      <a:pt x="5441" y="600"/>
                      <a:pt x="5380" y="916"/>
                    </a:cubicBezTo>
                    <a:cubicBezTo>
                      <a:pt x="5302" y="815"/>
                      <a:pt x="5229" y="704"/>
                      <a:pt x="5171" y="586"/>
                    </a:cubicBezTo>
                    <a:cubicBezTo>
                      <a:pt x="5060" y="1142"/>
                      <a:pt x="4996" y="1819"/>
                      <a:pt x="5246" y="2378"/>
                    </a:cubicBezTo>
                    <a:cubicBezTo>
                      <a:pt x="3761" y="1688"/>
                      <a:pt x="2495" y="2340"/>
                      <a:pt x="1980" y="2690"/>
                    </a:cubicBezTo>
                    <a:cubicBezTo>
                      <a:pt x="2128" y="2727"/>
                      <a:pt x="2266" y="2778"/>
                      <a:pt x="2401" y="2839"/>
                    </a:cubicBezTo>
                    <a:cubicBezTo>
                      <a:pt x="1744" y="2889"/>
                      <a:pt x="1108" y="3148"/>
                      <a:pt x="523" y="3468"/>
                    </a:cubicBezTo>
                    <a:cubicBezTo>
                      <a:pt x="654" y="3518"/>
                      <a:pt x="785" y="3566"/>
                      <a:pt x="916" y="3613"/>
                    </a:cubicBezTo>
                    <a:cubicBezTo>
                      <a:pt x="495" y="3859"/>
                      <a:pt x="172" y="4098"/>
                      <a:pt x="1" y="4283"/>
                    </a:cubicBezTo>
                    <a:cubicBezTo>
                      <a:pt x="304" y="4603"/>
                      <a:pt x="607" y="4919"/>
                      <a:pt x="923" y="5226"/>
                    </a:cubicBezTo>
                    <a:cubicBezTo>
                      <a:pt x="812" y="5229"/>
                      <a:pt x="701" y="5235"/>
                      <a:pt x="590" y="5239"/>
                    </a:cubicBezTo>
                    <a:cubicBezTo>
                      <a:pt x="1068" y="5751"/>
                      <a:pt x="1660" y="6141"/>
                      <a:pt x="2313" y="6377"/>
                    </a:cubicBezTo>
                    <a:cubicBezTo>
                      <a:pt x="2155" y="6421"/>
                      <a:pt x="1990" y="6450"/>
                      <a:pt x="1795" y="6461"/>
                    </a:cubicBezTo>
                    <a:cubicBezTo>
                      <a:pt x="2269" y="6949"/>
                      <a:pt x="3424" y="7999"/>
                      <a:pt x="5249" y="7295"/>
                    </a:cubicBezTo>
                    <a:cubicBezTo>
                      <a:pt x="4848" y="7800"/>
                      <a:pt x="4768" y="8511"/>
                      <a:pt x="4764" y="9104"/>
                    </a:cubicBezTo>
                    <a:cubicBezTo>
                      <a:pt x="4858" y="8975"/>
                      <a:pt x="4973" y="8868"/>
                      <a:pt x="5097" y="8770"/>
                    </a:cubicBezTo>
                    <a:cubicBezTo>
                      <a:pt x="5117" y="9255"/>
                      <a:pt x="5205" y="9756"/>
                      <a:pt x="5286" y="10198"/>
                    </a:cubicBezTo>
                    <a:cubicBezTo>
                      <a:pt x="5747" y="10013"/>
                      <a:pt x="6265" y="9477"/>
                      <a:pt x="6720" y="9053"/>
                    </a:cubicBezTo>
                    <a:cubicBezTo>
                      <a:pt x="6720" y="9053"/>
                      <a:pt x="6673" y="9444"/>
                      <a:pt x="6736" y="9699"/>
                    </a:cubicBezTo>
                    <a:cubicBezTo>
                      <a:pt x="7491" y="9171"/>
                      <a:pt x="7572" y="8161"/>
                      <a:pt x="7572" y="8161"/>
                    </a:cubicBezTo>
                    <a:cubicBezTo>
                      <a:pt x="7572" y="8161"/>
                      <a:pt x="7774" y="8659"/>
                      <a:pt x="7797" y="8777"/>
                    </a:cubicBezTo>
                    <a:cubicBezTo>
                      <a:pt x="8150" y="8420"/>
                      <a:pt x="8332" y="7905"/>
                      <a:pt x="8336" y="7400"/>
                    </a:cubicBezTo>
                    <a:cubicBezTo>
                      <a:pt x="8339" y="6912"/>
                      <a:pt x="8134" y="5737"/>
                      <a:pt x="7521" y="5202"/>
                    </a:cubicBezTo>
                    <a:cubicBezTo>
                      <a:pt x="7541" y="5171"/>
                      <a:pt x="7565" y="5131"/>
                      <a:pt x="7595" y="5081"/>
                    </a:cubicBezTo>
                    <a:cubicBezTo>
                      <a:pt x="8259" y="4545"/>
                      <a:pt x="8447" y="3283"/>
                      <a:pt x="8433" y="2778"/>
                    </a:cubicBezTo>
                    <a:cubicBezTo>
                      <a:pt x="8417" y="2269"/>
                      <a:pt x="8221" y="1764"/>
                      <a:pt x="7861" y="1425"/>
                    </a:cubicBezTo>
                    <a:cubicBezTo>
                      <a:pt x="7817" y="1654"/>
                      <a:pt x="7771" y="1882"/>
                      <a:pt x="7726" y="2115"/>
                    </a:cubicBezTo>
                    <a:cubicBezTo>
                      <a:pt x="7636" y="1475"/>
                      <a:pt x="7077" y="540"/>
                      <a:pt x="6757" y="213"/>
                    </a:cubicBezTo>
                    <a:cubicBezTo>
                      <a:pt x="6707" y="627"/>
                      <a:pt x="6615" y="788"/>
                      <a:pt x="6615" y="788"/>
                    </a:cubicBezTo>
                    <a:cubicBezTo>
                      <a:pt x="6306" y="411"/>
                      <a:pt x="5902" y="145"/>
                      <a:pt x="558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0"/>
              <p:cNvSpPr/>
              <p:nvPr/>
            </p:nvSpPr>
            <p:spPr>
              <a:xfrm rot="-2333254">
                <a:off x="1521484" y="542409"/>
                <a:ext cx="914271" cy="145391"/>
              </a:xfrm>
              <a:custGeom>
                <a:avLst/>
                <a:gdLst/>
                <a:ahLst/>
                <a:cxnLst/>
                <a:rect l="l" t="t" r="r" b="b"/>
                <a:pathLst>
                  <a:path w="9508" h="1512" extrusionOk="0">
                    <a:moveTo>
                      <a:pt x="25" y="44"/>
                    </a:moveTo>
                    <a:cubicBezTo>
                      <a:pt x="3091" y="960"/>
                      <a:pt x="6448" y="1512"/>
                      <a:pt x="9484" y="199"/>
                    </a:cubicBezTo>
                    <a:cubicBezTo>
                      <a:pt x="9507" y="189"/>
                      <a:pt x="9491" y="145"/>
                      <a:pt x="9467" y="155"/>
                    </a:cubicBezTo>
                    <a:cubicBezTo>
                      <a:pt x="6353" y="1407"/>
                      <a:pt x="3176" y="795"/>
                      <a:pt x="35" y="7"/>
                    </a:cubicBezTo>
                    <a:cubicBezTo>
                      <a:pt x="11" y="1"/>
                      <a:pt x="1" y="37"/>
                      <a:pt x="25"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0"/>
              <p:cNvSpPr/>
              <p:nvPr/>
            </p:nvSpPr>
            <p:spPr>
              <a:xfrm rot="-2333254">
                <a:off x="2113066" y="520283"/>
                <a:ext cx="116351" cy="341938"/>
              </a:xfrm>
              <a:custGeom>
                <a:avLst/>
                <a:gdLst/>
                <a:ahLst/>
                <a:cxnLst/>
                <a:rect l="l" t="t" r="r" b="b"/>
                <a:pathLst>
                  <a:path w="1210" h="3556" extrusionOk="0">
                    <a:moveTo>
                      <a:pt x="1068" y="13"/>
                    </a:moveTo>
                    <a:cubicBezTo>
                      <a:pt x="1132" y="1333"/>
                      <a:pt x="755" y="2437"/>
                      <a:pt x="14" y="3515"/>
                    </a:cubicBezTo>
                    <a:cubicBezTo>
                      <a:pt x="1" y="3538"/>
                      <a:pt x="35" y="3555"/>
                      <a:pt x="52" y="3535"/>
                    </a:cubicBezTo>
                    <a:cubicBezTo>
                      <a:pt x="822" y="2485"/>
                      <a:pt x="1209" y="1323"/>
                      <a:pt x="1091" y="13"/>
                    </a:cubicBezTo>
                    <a:cubicBezTo>
                      <a:pt x="1088" y="0"/>
                      <a:pt x="1068" y="0"/>
                      <a:pt x="1068" y="1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0"/>
              <p:cNvSpPr/>
              <p:nvPr/>
            </p:nvSpPr>
            <p:spPr>
              <a:xfrm rot="-2333254">
                <a:off x="2242121" y="649802"/>
                <a:ext cx="25674" cy="172700"/>
              </a:xfrm>
              <a:custGeom>
                <a:avLst/>
                <a:gdLst/>
                <a:ahLst/>
                <a:cxnLst/>
                <a:rect l="l" t="t" r="r" b="b"/>
                <a:pathLst>
                  <a:path w="267" h="1796" extrusionOk="0">
                    <a:moveTo>
                      <a:pt x="33" y="41"/>
                    </a:moveTo>
                    <a:cubicBezTo>
                      <a:pt x="175" y="624"/>
                      <a:pt x="159" y="1192"/>
                      <a:pt x="4" y="1769"/>
                    </a:cubicBezTo>
                    <a:cubicBezTo>
                      <a:pt x="0" y="1789"/>
                      <a:pt x="27" y="1795"/>
                      <a:pt x="37" y="1778"/>
                    </a:cubicBezTo>
                    <a:cubicBezTo>
                      <a:pt x="249" y="1223"/>
                      <a:pt x="266" y="594"/>
                      <a:pt x="78" y="31"/>
                    </a:cubicBezTo>
                    <a:cubicBezTo>
                      <a:pt x="71" y="1"/>
                      <a:pt x="27" y="11"/>
                      <a:pt x="33"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0"/>
              <p:cNvSpPr/>
              <p:nvPr/>
            </p:nvSpPr>
            <p:spPr>
              <a:xfrm rot="-2333254">
                <a:off x="2079526" y="610364"/>
                <a:ext cx="127313" cy="135391"/>
              </a:xfrm>
              <a:custGeom>
                <a:avLst/>
                <a:gdLst/>
                <a:ahLst/>
                <a:cxnLst/>
                <a:rect l="l" t="t" r="r" b="b"/>
                <a:pathLst>
                  <a:path w="1324" h="1408" extrusionOk="0">
                    <a:moveTo>
                      <a:pt x="1280" y="11"/>
                    </a:moveTo>
                    <a:cubicBezTo>
                      <a:pt x="714" y="284"/>
                      <a:pt x="317" y="822"/>
                      <a:pt x="14" y="1357"/>
                    </a:cubicBezTo>
                    <a:cubicBezTo>
                      <a:pt x="1" y="1384"/>
                      <a:pt x="37" y="1407"/>
                      <a:pt x="54" y="1381"/>
                    </a:cubicBezTo>
                    <a:cubicBezTo>
                      <a:pt x="411" y="869"/>
                      <a:pt x="731" y="347"/>
                      <a:pt x="1300" y="45"/>
                    </a:cubicBezTo>
                    <a:cubicBezTo>
                      <a:pt x="1323" y="31"/>
                      <a:pt x="1303" y="1"/>
                      <a:pt x="1280" y="1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0"/>
              <p:cNvSpPr/>
              <p:nvPr/>
            </p:nvSpPr>
            <p:spPr>
              <a:xfrm rot="-2333254">
                <a:off x="1824198" y="678060"/>
                <a:ext cx="248088" cy="123467"/>
              </a:xfrm>
              <a:custGeom>
                <a:avLst/>
                <a:gdLst/>
                <a:ahLst/>
                <a:cxnLst/>
                <a:rect l="l" t="t" r="r" b="b"/>
                <a:pathLst>
                  <a:path w="2580" h="1284" extrusionOk="0">
                    <a:moveTo>
                      <a:pt x="2525" y="21"/>
                    </a:moveTo>
                    <a:cubicBezTo>
                      <a:pt x="1782" y="627"/>
                      <a:pt x="957" y="1008"/>
                      <a:pt x="31" y="1237"/>
                    </a:cubicBezTo>
                    <a:cubicBezTo>
                      <a:pt x="0" y="1244"/>
                      <a:pt x="14" y="1284"/>
                      <a:pt x="41" y="1281"/>
                    </a:cubicBezTo>
                    <a:cubicBezTo>
                      <a:pt x="987" y="1129"/>
                      <a:pt x="1845" y="684"/>
                      <a:pt x="2556" y="52"/>
                    </a:cubicBezTo>
                    <a:cubicBezTo>
                      <a:pt x="2579" y="32"/>
                      <a:pt x="2545" y="1"/>
                      <a:pt x="2525" y="2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0"/>
              <p:cNvSpPr/>
              <p:nvPr/>
            </p:nvSpPr>
            <p:spPr>
              <a:xfrm rot="-2333254">
                <a:off x="1755575" y="534525"/>
                <a:ext cx="156738" cy="185008"/>
              </a:xfrm>
              <a:custGeom>
                <a:avLst/>
                <a:gdLst/>
                <a:ahLst/>
                <a:cxnLst/>
                <a:rect l="l" t="t" r="r" b="b"/>
                <a:pathLst>
                  <a:path w="1630" h="1924" extrusionOk="0">
                    <a:moveTo>
                      <a:pt x="1623" y="1879"/>
                    </a:moveTo>
                    <a:cubicBezTo>
                      <a:pt x="1415" y="1075"/>
                      <a:pt x="879" y="247"/>
                      <a:pt x="37" y="8"/>
                    </a:cubicBezTo>
                    <a:cubicBezTo>
                      <a:pt x="7" y="0"/>
                      <a:pt x="1" y="41"/>
                      <a:pt x="24" y="51"/>
                    </a:cubicBezTo>
                    <a:cubicBezTo>
                      <a:pt x="832" y="364"/>
                      <a:pt x="1354" y="1071"/>
                      <a:pt x="1576" y="1893"/>
                    </a:cubicBezTo>
                    <a:cubicBezTo>
                      <a:pt x="1586" y="1923"/>
                      <a:pt x="1630" y="1910"/>
                      <a:pt x="1623" y="1879"/>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0"/>
              <p:cNvSpPr/>
              <p:nvPr/>
            </p:nvSpPr>
            <p:spPr>
              <a:xfrm rot="-2333254">
                <a:off x="1672882" y="781938"/>
                <a:ext cx="171065" cy="60580"/>
              </a:xfrm>
              <a:custGeom>
                <a:avLst/>
                <a:gdLst/>
                <a:ahLst/>
                <a:cxnLst/>
                <a:rect l="l" t="t" r="r" b="b"/>
                <a:pathLst>
                  <a:path w="1779" h="630" extrusionOk="0">
                    <a:moveTo>
                      <a:pt x="1734" y="17"/>
                    </a:moveTo>
                    <a:cubicBezTo>
                      <a:pt x="1317" y="401"/>
                      <a:pt x="583" y="573"/>
                      <a:pt x="24" y="529"/>
                    </a:cubicBezTo>
                    <a:cubicBezTo>
                      <a:pt x="1" y="526"/>
                      <a:pt x="1" y="560"/>
                      <a:pt x="24" y="563"/>
                    </a:cubicBezTo>
                    <a:cubicBezTo>
                      <a:pt x="603" y="630"/>
                      <a:pt x="1334" y="455"/>
                      <a:pt x="1761" y="44"/>
                    </a:cubicBezTo>
                    <a:cubicBezTo>
                      <a:pt x="1778" y="28"/>
                      <a:pt x="1751" y="1"/>
                      <a:pt x="1734" y="17"/>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0"/>
              <p:cNvSpPr/>
              <p:nvPr/>
            </p:nvSpPr>
            <p:spPr>
              <a:xfrm rot="-2333254">
                <a:off x="1943522" y="280192"/>
                <a:ext cx="63176" cy="320303"/>
              </a:xfrm>
              <a:custGeom>
                <a:avLst/>
                <a:gdLst/>
                <a:ahLst/>
                <a:cxnLst/>
                <a:rect l="l" t="t" r="r" b="b"/>
                <a:pathLst>
                  <a:path w="657" h="3331" extrusionOk="0">
                    <a:moveTo>
                      <a:pt x="654" y="3310"/>
                    </a:moveTo>
                    <a:cubicBezTo>
                      <a:pt x="657" y="2186"/>
                      <a:pt x="461" y="1075"/>
                      <a:pt x="48" y="25"/>
                    </a:cubicBezTo>
                    <a:cubicBezTo>
                      <a:pt x="41" y="1"/>
                      <a:pt x="1" y="11"/>
                      <a:pt x="7" y="35"/>
                    </a:cubicBezTo>
                    <a:cubicBezTo>
                      <a:pt x="385" y="1105"/>
                      <a:pt x="593" y="2176"/>
                      <a:pt x="623" y="3310"/>
                    </a:cubicBezTo>
                    <a:cubicBezTo>
                      <a:pt x="623" y="3330"/>
                      <a:pt x="654" y="3330"/>
                      <a:pt x="654" y="331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0"/>
              <p:cNvSpPr/>
              <p:nvPr/>
            </p:nvSpPr>
            <p:spPr>
              <a:xfrm rot="-2333254">
                <a:off x="1870286" y="373523"/>
                <a:ext cx="125967" cy="151353"/>
              </a:xfrm>
              <a:custGeom>
                <a:avLst/>
                <a:gdLst/>
                <a:ahLst/>
                <a:cxnLst/>
                <a:rect l="l" t="t" r="r" b="b"/>
                <a:pathLst>
                  <a:path w="1310" h="1574" extrusionOk="0">
                    <a:moveTo>
                      <a:pt x="1302" y="1553"/>
                    </a:moveTo>
                    <a:cubicBezTo>
                      <a:pt x="801" y="1109"/>
                      <a:pt x="387" y="580"/>
                      <a:pt x="33" y="15"/>
                    </a:cubicBezTo>
                    <a:cubicBezTo>
                      <a:pt x="23" y="1"/>
                      <a:pt x="0" y="15"/>
                      <a:pt x="10" y="28"/>
                    </a:cubicBezTo>
                    <a:cubicBezTo>
                      <a:pt x="316" y="613"/>
                      <a:pt x="780" y="1146"/>
                      <a:pt x="1289" y="1566"/>
                    </a:cubicBezTo>
                    <a:cubicBezTo>
                      <a:pt x="1296" y="1573"/>
                      <a:pt x="1310" y="1559"/>
                      <a:pt x="1302" y="1553"/>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0"/>
              <p:cNvSpPr/>
              <p:nvPr/>
            </p:nvSpPr>
            <p:spPr>
              <a:xfrm rot="-2333254">
                <a:off x="1899174" y="263645"/>
                <a:ext cx="25674" cy="144237"/>
              </a:xfrm>
              <a:custGeom>
                <a:avLst/>
                <a:gdLst/>
                <a:ahLst/>
                <a:cxnLst/>
                <a:rect l="l" t="t" r="r" b="b"/>
                <a:pathLst>
                  <a:path w="267" h="1500" extrusionOk="0">
                    <a:moveTo>
                      <a:pt x="51" y="1475"/>
                    </a:moveTo>
                    <a:cubicBezTo>
                      <a:pt x="195" y="1007"/>
                      <a:pt x="267" y="516"/>
                      <a:pt x="216" y="31"/>
                    </a:cubicBezTo>
                    <a:cubicBezTo>
                      <a:pt x="216" y="4"/>
                      <a:pt x="172" y="0"/>
                      <a:pt x="175" y="31"/>
                    </a:cubicBezTo>
                    <a:cubicBezTo>
                      <a:pt x="192" y="522"/>
                      <a:pt x="152" y="990"/>
                      <a:pt x="10" y="1462"/>
                    </a:cubicBezTo>
                    <a:cubicBezTo>
                      <a:pt x="1" y="1489"/>
                      <a:pt x="41" y="1499"/>
                      <a:pt x="51" y="147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0"/>
              <p:cNvSpPr/>
              <p:nvPr/>
            </p:nvSpPr>
            <p:spPr>
              <a:xfrm rot="-2333254">
                <a:off x="1783407" y="477991"/>
                <a:ext cx="30194" cy="147699"/>
              </a:xfrm>
              <a:custGeom>
                <a:avLst/>
                <a:gdLst/>
                <a:ahLst/>
                <a:cxnLst/>
                <a:rect l="l" t="t" r="r" b="b"/>
                <a:pathLst>
                  <a:path w="314" h="1536" extrusionOk="0">
                    <a:moveTo>
                      <a:pt x="303" y="1512"/>
                    </a:moveTo>
                    <a:cubicBezTo>
                      <a:pt x="314" y="997"/>
                      <a:pt x="233" y="492"/>
                      <a:pt x="34" y="17"/>
                    </a:cubicBezTo>
                    <a:cubicBezTo>
                      <a:pt x="28" y="0"/>
                      <a:pt x="0" y="7"/>
                      <a:pt x="7" y="24"/>
                    </a:cubicBezTo>
                    <a:cubicBezTo>
                      <a:pt x="179" y="509"/>
                      <a:pt x="273" y="997"/>
                      <a:pt x="270" y="1512"/>
                    </a:cubicBezTo>
                    <a:cubicBezTo>
                      <a:pt x="270" y="1535"/>
                      <a:pt x="303" y="1535"/>
                      <a:pt x="303" y="1512"/>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0"/>
              <p:cNvSpPr/>
              <p:nvPr/>
            </p:nvSpPr>
            <p:spPr>
              <a:xfrm rot="-2333254">
                <a:off x="1607231" y="696865"/>
                <a:ext cx="128275" cy="111832"/>
              </a:xfrm>
              <a:custGeom>
                <a:avLst/>
                <a:gdLst/>
                <a:ahLst/>
                <a:cxnLst/>
                <a:rect l="l" t="t" r="r" b="b"/>
                <a:pathLst>
                  <a:path w="1334" h="1163" extrusionOk="0">
                    <a:moveTo>
                      <a:pt x="1327" y="1135"/>
                    </a:moveTo>
                    <a:cubicBezTo>
                      <a:pt x="1054" y="597"/>
                      <a:pt x="609" y="176"/>
                      <a:pt x="23" y="7"/>
                    </a:cubicBezTo>
                    <a:cubicBezTo>
                      <a:pt x="7" y="0"/>
                      <a:pt x="0" y="24"/>
                      <a:pt x="17" y="31"/>
                    </a:cubicBezTo>
                    <a:cubicBezTo>
                      <a:pt x="559" y="253"/>
                      <a:pt x="1020" y="630"/>
                      <a:pt x="1306" y="1148"/>
                    </a:cubicBezTo>
                    <a:cubicBezTo>
                      <a:pt x="1313" y="1162"/>
                      <a:pt x="1333" y="1148"/>
                      <a:pt x="1327" y="113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1" name="Picture 11" descr="T Đ Trân bong">
            <a:extLst>
              <a:ext uri="{FF2B5EF4-FFF2-40B4-BE49-F238E27FC236}">
                <a16:creationId xmlns:a16="http://schemas.microsoft.com/office/drawing/2014/main" id="{DE6DEC3E-839F-480F-AFDE-DFEBF17B9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774" y="1899388"/>
            <a:ext cx="6383956" cy="3207891"/>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88"/>
                                        </p:tgtEl>
                                        <p:attrNameLst>
                                          <p:attrName>style.visibility</p:attrName>
                                        </p:attrNameLst>
                                      </p:cBhvr>
                                      <p:to>
                                        <p:strVal val="visible"/>
                                      </p:to>
                                    </p:set>
                                    <p:animEffect transition="in" filter="fade">
                                      <p:cBhvr>
                                        <p:cTn id="7" dur="1000"/>
                                        <p:tgtEl>
                                          <p:spTgt spid="168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73"/>
                                        </p:tgtEl>
                                        <p:attrNameLst>
                                          <p:attrName>style.visibility</p:attrName>
                                        </p:attrNameLst>
                                      </p:cBhvr>
                                      <p:to>
                                        <p:strVal val="visible"/>
                                      </p:to>
                                    </p:set>
                                    <p:animEffect transition="in" filter="fade">
                                      <p:cBhvr>
                                        <p:cTn id="19" dur="1000"/>
                                        <p:tgtEl>
                                          <p:spTgt spid="1673"/>
                                        </p:tgtEl>
                                      </p:cBhvr>
                                    </p:animEffect>
                                    <p:anim calcmode="lin" valueType="num">
                                      <p:cBhvr>
                                        <p:cTn id="20" dur="1000" fill="hold"/>
                                        <p:tgtEl>
                                          <p:spTgt spid="1673"/>
                                        </p:tgtEl>
                                        <p:attrNameLst>
                                          <p:attrName>ppt_x</p:attrName>
                                        </p:attrNameLst>
                                      </p:cBhvr>
                                      <p:tavLst>
                                        <p:tav tm="0">
                                          <p:val>
                                            <p:strVal val="#ppt_x"/>
                                          </p:val>
                                        </p:tav>
                                        <p:tav tm="100000">
                                          <p:val>
                                            <p:strVal val="#ppt_x"/>
                                          </p:val>
                                        </p:tav>
                                      </p:tavLst>
                                    </p:anim>
                                    <p:anim calcmode="lin" valueType="num">
                                      <p:cBhvr>
                                        <p:cTn id="21" dur="1000" fill="hold"/>
                                        <p:tgtEl>
                                          <p:spTgt spid="16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1914"/>
        <p:cNvGrpSpPr/>
        <p:nvPr/>
      </p:nvGrpSpPr>
      <p:grpSpPr>
        <a:xfrm>
          <a:off x="0" y="0"/>
          <a:ext cx="0" cy="0"/>
          <a:chOff x="0" y="0"/>
          <a:chExt cx="0" cy="0"/>
        </a:xfrm>
      </p:grpSpPr>
      <p:sp>
        <p:nvSpPr>
          <p:cNvPr id="1915" name="Google Shape;1915;p55"/>
          <p:cNvSpPr/>
          <p:nvPr/>
        </p:nvSpPr>
        <p:spPr>
          <a:xfrm flipH="1">
            <a:off x="213314" y="4892754"/>
            <a:ext cx="147847" cy="106746"/>
          </a:xfrm>
          <a:custGeom>
            <a:avLst/>
            <a:gdLst/>
            <a:ahLst/>
            <a:cxnLst/>
            <a:rect l="l" t="t" r="r" b="b"/>
            <a:pathLst>
              <a:path w="6590" h="4758" extrusionOk="0">
                <a:moveTo>
                  <a:pt x="2196" y="3858"/>
                </a:moveTo>
                <a:lnTo>
                  <a:pt x="2193" y="3855"/>
                </a:lnTo>
                <a:close/>
                <a:moveTo>
                  <a:pt x="2189" y="3855"/>
                </a:moveTo>
                <a:lnTo>
                  <a:pt x="2189" y="3852"/>
                </a:lnTo>
                <a:lnTo>
                  <a:pt x="2193" y="3855"/>
                </a:lnTo>
                <a:close/>
                <a:moveTo>
                  <a:pt x="2199" y="3862"/>
                </a:moveTo>
                <a:cubicBezTo>
                  <a:pt x="2193" y="3858"/>
                  <a:pt x="2189" y="3852"/>
                  <a:pt x="2182" y="3845"/>
                </a:cubicBezTo>
                <a:lnTo>
                  <a:pt x="2186" y="3849"/>
                </a:lnTo>
                <a:lnTo>
                  <a:pt x="2182" y="3845"/>
                </a:lnTo>
                <a:lnTo>
                  <a:pt x="2179" y="3841"/>
                </a:lnTo>
                <a:lnTo>
                  <a:pt x="2176" y="3838"/>
                </a:lnTo>
                <a:lnTo>
                  <a:pt x="2176" y="3838"/>
                </a:lnTo>
                <a:lnTo>
                  <a:pt x="2172" y="3835"/>
                </a:lnTo>
                <a:lnTo>
                  <a:pt x="2172" y="3835"/>
                </a:lnTo>
                <a:lnTo>
                  <a:pt x="2172" y="3835"/>
                </a:lnTo>
                <a:lnTo>
                  <a:pt x="2169" y="3832"/>
                </a:lnTo>
                <a:lnTo>
                  <a:pt x="2169" y="3828"/>
                </a:lnTo>
                <a:lnTo>
                  <a:pt x="2169" y="3828"/>
                </a:lnTo>
                <a:lnTo>
                  <a:pt x="2166" y="3824"/>
                </a:lnTo>
                <a:cubicBezTo>
                  <a:pt x="2152" y="3811"/>
                  <a:pt x="2135" y="3794"/>
                  <a:pt x="2121" y="3778"/>
                </a:cubicBezTo>
                <a:lnTo>
                  <a:pt x="2121" y="3774"/>
                </a:lnTo>
                <a:lnTo>
                  <a:pt x="2118" y="3774"/>
                </a:lnTo>
                <a:lnTo>
                  <a:pt x="2118" y="3774"/>
                </a:lnTo>
                <a:lnTo>
                  <a:pt x="2115" y="3771"/>
                </a:lnTo>
                <a:lnTo>
                  <a:pt x="2115" y="3771"/>
                </a:lnTo>
                <a:lnTo>
                  <a:pt x="2115" y="3768"/>
                </a:lnTo>
                <a:lnTo>
                  <a:pt x="2112" y="3764"/>
                </a:lnTo>
                <a:cubicBezTo>
                  <a:pt x="2109" y="3764"/>
                  <a:pt x="2109" y="3761"/>
                  <a:pt x="2105" y="3757"/>
                </a:cubicBezTo>
                <a:lnTo>
                  <a:pt x="2101" y="3754"/>
                </a:lnTo>
                <a:lnTo>
                  <a:pt x="2101" y="3754"/>
                </a:lnTo>
                <a:lnTo>
                  <a:pt x="2101" y="3751"/>
                </a:lnTo>
                <a:lnTo>
                  <a:pt x="2098" y="3751"/>
                </a:lnTo>
                <a:cubicBezTo>
                  <a:pt x="2095" y="3744"/>
                  <a:pt x="2092" y="3740"/>
                  <a:pt x="2088" y="3737"/>
                </a:cubicBezTo>
                <a:lnTo>
                  <a:pt x="2085" y="3734"/>
                </a:lnTo>
                <a:cubicBezTo>
                  <a:pt x="2078" y="3727"/>
                  <a:pt x="2071" y="3717"/>
                  <a:pt x="2065" y="3710"/>
                </a:cubicBezTo>
                <a:lnTo>
                  <a:pt x="2065" y="3707"/>
                </a:lnTo>
                <a:cubicBezTo>
                  <a:pt x="2061" y="3707"/>
                  <a:pt x="2061" y="3703"/>
                  <a:pt x="2058" y="3700"/>
                </a:cubicBezTo>
                <a:cubicBezTo>
                  <a:pt x="2051" y="3690"/>
                  <a:pt x="2041" y="3680"/>
                  <a:pt x="2034" y="3670"/>
                </a:cubicBezTo>
                <a:lnTo>
                  <a:pt x="2034" y="3667"/>
                </a:lnTo>
                <a:cubicBezTo>
                  <a:pt x="2239" y="3579"/>
                  <a:pt x="2441" y="3478"/>
                  <a:pt x="2637" y="3370"/>
                </a:cubicBezTo>
                <a:cubicBezTo>
                  <a:pt x="2630" y="3357"/>
                  <a:pt x="2623" y="3347"/>
                  <a:pt x="2617" y="3333"/>
                </a:cubicBezTo>
                <a:cubicBezTo>
                  <a:pt x="2529" y="3182"/>
                  <a:pt x="2458" y="3024"/>
                  <a:pt x="2408" y="2855"/>
                </a:cubicBezTo>
                <a:cubicBezTo>
                  <a:pt x="2297" y="2505"/>
                  <a:pt x="2260" y="2098"/>
                  <a:pt x="2357" y="1721"/>
                </a:cubicBezTo>
                <a:cubicBezTo>
                  <a:pt x="2421" y="1461"/>
                  <a:pt x="2556" y="1216"/>
                  <a:pt x="2738" y="1021"/>
                </a:cubicBezTo>
                <a:lnTo>
                  <a:pt x="2765" y="1007"/>
                </a:lnTo>
                <a:lnTo>
                  <a:pt x="2792" y="1014"/>
                </a:lnTo>
                <a:lnTo>
                  <a:pt x="2805" y="1041"/>
                </a:lnTo>
                <a:lnTo>
                  <a:pt x="2795" y="1068"/>
                </a:lnTo>
                <a:cubicBezTo>
                  <a:pt x="2724" y="1165"/>
                  <a:pt x="2660" y="1270"/>
                  <a:pt x="2614" y="1380"/>
                </a:cubicBezTo>
                <a:cubicBezTo>
                  <a:pt x="2438" y="1788"/>
                  <a:pt x="2458" y="2259"/>
                  <a:pt x="2606" y="2673"/>
                </a:cubicBezTo>
                <a:cubicBezTo>
                  <a:pt x="2674" y="2872"/>
                  <a:pt x="2772" y="3057"/>
                  <a:pt x="2886" y="3229"/>
                </a:cubicBezTo>
                <a:cubicBezTo>
                  <a:pt x="2960" y="3182"/>
                  <a:pt x="3034" y="3134"/>
                  <a:pt x="3108" y="3088"/>
                </a:cubicBezTo>
                <a:cubicBezTo>
                  <a:pt x="3229" y="3010"/>
                  <a:pt x="3347" y="2932"/>
                  <a:pt x="3462" y="2848"/>
                </a:cubicBezTo>
                <a:cubicBezTo>
                  <a:pt x="3414" y="2738"/>
                  <a:pt x="3371" y="2576"/>
                  <a:pt x="3354" y="2461"/>
                </a:cubicBezTo>
                <a:cubicBezTo>
                  <a:pt x="3310" y="2148"/>
                  <a:pt x="3337" y="1849"/>
                  <a:pt x="3387" y="1552"/>
                </a:cubicBezTo>
                <a:cubicBezTo>
                  <a:pt x="3438" y="1246"/>
                  <a:pt x="3512" y="933"/>
                  <a:pt x="3661" y="657"/>
                </a:cubicBezTo>
                <a:cubicBezTo>
                  <a:pt x="3661" y="653"/>
                  <a:pt x="3664" y="650"/>
                  <a:pt x="3664" y="647"/>
                </a:cubicBezTo>
                <a:lnTo>
                  <a:pt x="3667" y="647"/>
                </a:lnTo>
                <a:cubicBezTo>
                  <a:pt x="3667" y="644"/>
                  <a:pt x="3681" y="633"/>
                  <a:pt x="3687" y="627"/>
                </a:cubicBezTo>
                <a:lnTo>
                  <a:pt x="3717" y="627"/>
                </a:lnTo>
                <a:cubicBezTo>
                  <a:pt x="3724" y="633"/>
                  <a:pt x="3731" y="640"/>
                  <a:pt x="3734" y="647"/>
                </a:cubicBezTo>
                <a:lnTo>
                  <a:pt x="3734" y="678"/>
                </a:lnTo>
                <a:cubicBezTo>
                  <a:pt x="3707" y="751"/>
                  <a:pt x="3684" y="829"/>
                  <a:pt x="3664" y="909"/>
                </a:cubicBezTo>
                <a:cubicBezTo>
                  <a:pt x="3569" y="1283"/>
                  <a:pt x="3535" y="1683"/>
                  <a:pt x="3569" y="2081"/>
                </a:cubicBezTo>
                <a:cubicBezTo>
                  <a:pt x="3583" y="2266"/>
                  <a:pt x="3613" y="2468"/>
                  <a:pt x="3690" y="2646"/>
                </a:cubicBezTo>
                <a:cubicBezTo>
                  <a:pt x="3694" y="2657"/>
                  <a:pt x="3697" y="2667"/>
                  <a:pt x="3704" y="2677"/>
                </a:cubicBezTo>
                <a:cubicBezTo>
                  <a:pt x="4034" y="2431"/>
                  <a:pt x="4351" y="2168"/>
                  <a:pt x="4660" y="1896"/>
                </a:cubicBezTo>
                <a:cubicBezTo>
                  <a:pt x="4643" y="1879"/>
                  <a:pt x="4633" y="1859"/>
                  <a:pt x="4620" y="1838"/>
                </a:cubicBezTo>
                <a:cubicBezTo>
                  <a:pt x="4522" y="1663"/>
                  <a:pt x="4505" y="1458"/>
                  <a:pt x="4515" y="1259"/>
                </a:cubicBezTo>
                <a:cubicBezTo>
                  <a:pt x="4529" y="976"/>
                  <a:pt x="4646" y="650"/>
                  <a:pt x="4902" y="549"/>
                </a:cubicBezTo>
                <a:lnTo>
                  <a:pt x="4933" y="546"/>
                </a:lnTo>
                <a:lnTo>
                  <a:pt x="4953" y="566"/>
                </a:lnTo>
                <a:lnTo>
                  <a:pt x="4953" y="593"/>
                </a:lnTo>
                <a:lnTo>
                  <a:pt x="4936" y="617"/>
                </a:lnTo>
                <a:cubicBezTo>
                  <a:pt x="4842" y="673"/>
                  <a:pt x="4784" y="771"/>
                  <a:pt x="4751" y="872"/>
                </a:cubicBezTo>
                <a:cubicBezTo>
                  <a:pt x="4683" y="1105"/>
                  <a:pt x="4717" y="1330"/>
                  <a:pt x="4788" y="1536"/>
                </a:cubicBezTo>
                <a:cubicBezTo>
                  <a:pt x="4808" y="1593"/>
                  <a:pt x="4828" y="1663"/>
                  <a:pt x="4872" y="1708"/>
                </a:cubicBezTo>
                <a:cubicBezTo>
                  <a:pt x="4973" y="1620"/>
                  <a:pt x="5070" y="1529"/>
                  <a:pt x="5168" y="1441"/>
                </a:cubicBezTo>
                <a:cubicBezTo>
                  <a:pt x="5286" y="1330"/>
                  <a:pt x="5404" y="1216"/>
                  <a:pt x="5522" y="1102"/>
                </a:cubicBezTo>
                <a:cubicBezTo>
                  <a:pt x="5502" y="1077"/>
                  <a:pt x="5485" y="1051"/>
                  <a:pt x="5468" y="1024"/>
                </a:cubicBezTo>
                <a:cubicBezTo>
                  <a:pt x="5387" y="869"/>
                  <a:pt x="5404" y="690"/>
                  <a:pt x="5488" y="546"/>
                </a:cubicBezTo>
                <a:cubicBezTo>
                  <a:pt x="5542" y="451"/>
                  <a:pt x="5623" y="354"/>
                  <a:pt x="5730" y="324"/>
                </a:cubicBezTo>
                <a:lnTo>
                  <a:pt x="5751" y="327"/>
                </a:lnTo>
                <a:cubicBezTo>
                  <a:pt x="5757" y="330"/>
                  <a:pt x="5761" y="337"/>
                  <a:pt x="5768" y="341"/>
                </a:cubicBezTo>
                <a:lnTo>
                  <a:pt x="5764" y="361"/>
                </a:lnTo>
                <a:lnTo>
                  <a:pt x="5751" y="378"/>
                </a:lnTo>
                <a:cubicBezTo>
                  <a:pt x="5751" y="378"/>
                  <a:pt x="5737" y="384"/>
                  <a:pt x="5727" y="391"/>
                </a:cubicBezTo>
                <a:cubicBezTo>
                  <a:pt x="5636" y="465"/>
                  <a:pt x="5575" y="597"/>
                  <a:pt x="5572" y="721"/>
                </a:cubicBezTo>
                <a:cubicBezTo>
                  <a:pt x="5569" y="812"/>
                  <a:pt x="5606" y="896"/>
                  <a:pt x="5663" y="956"/>
                </a:cubicBezTo>
                <a:cubicBezTo>
                  <a:pt x="5862" y="758"/>
                  <a:pt x="6054" y="556"/>
                  <a:pt x="6252" y="358"/>
                </a:cubicBezTo>
                <a:lnTo>
                  <a:pt x="6279" y="347"/>
                </a:lnTo>
                <a:lnTo>
                  <a:pt x="6307" y="358"/>
                </a:lnTo>
                <a:lnTo>
                  <a:pt x="6316" y="384"/>
                </a:lnTo>
                <a:lnTo>
                  <a:pt x="6307" y="411"/>
                </a:lnTo>
                <a:cubicBezTo>
                  <a:pt x="5987" y="754"/>
                  <a:pt x="5680" y="1111"/>
                  <a:pt x="5347" y="1441"/>
                </a:cubicBezTo>
                <a:lnTo>
                  <a:pt x="5337" y="1455"/>
                </a:lnTo>
                <a:cubicBezTo>
                  <a:pt x="5353" y="1478"/>
                  <a:pt x="5370" y="1506"/>
                  <a:pt x="5373" y="1509"/>
                </a:cubicBezTo>
                <a:cubicBezTo>
                  <a:pt x="5390" y="1529"/>
                  <a:pt x="5411" y="1549"/>
                  <a:pt x="5431" y="1562"/>
                </a:cubicBezTo>
                <a:cubicBezTo>
                  <a:pt x="5539" y="1647"/>
                  <a:pt x="5676" y="1633"/>
                  <a:pt x="5791" y="1586"/>
                </a:cubicBezTo>
                <a:cubicBezTo>
                  <a:pt x="5862" y="1556"/>
                  <a:pt x="5939" y="1512"/>
                  <a:pt x="5973" y="1441"/>
                </a:cubicBezTo>
                <a:lnTo>
                  <a:pt x="5990" y="1428"/>
                </a:lnTo>
                <a:lnTo>
                  <a:pt x="6010" y="1425"/>
                </a:lnTo>
                <a:cubicBezTo>
                  <a:pt x="6016" y="1431"/>
                  <a:pt x="6020" y="1435"/>
                  <a:pt x="6024" y="1438"/>
                </a:cubicBezTo>
                <a:lnTo>
                  <a:pt x="6027" y="1461"/>
                </a:lnTo>
                <a:cubicBezTo>
                  <a:pt x="6020" y="1489"/>
                  <a:pt x="6007" y="1515"/>
                  <a:pt x="5990" y="1539"/>
                </a:cubicBezTo>
                <a:cubicBezTo>
                  <a:pt x="5906" y="1667"/>
                  <a:pt x="5754" y="1761"/>
                  <a:pt x="5600" y="1778"/>
                </a:cubicBezTo>
                <a:cubicBezTo>
                  <a:pt x="5444" y="1798"/>
                  <a:pt x="5300" y="1738"/>
                  <a:pt x="5188" y="1620"/>
                </a:cubicBezTo>
                <a:lnTo>
                  <a:pt x="5179" y="1610"/>
                </a:lnTo>
                <a:cubicBezTo>
                  <a:pt x="4913" y="1869"/>
                  <a:pt x="4633" y="2128"/>
                  <a:pt x="4347" y="2381"/>
                </a:cubicBezTo>
                <a:cubicBezTo>
                  <a:pt x="4357" y="2398"/>
                  <a:pt x="4374" y="2411"/>
                  <a:pt x="4388" y="2424"/>
                </a:cubicBezTo>
                <a:cubicBezTo>
                  <a:pt x="4404" y="2441"/>
                  <a:pt x="4431" y="2461"/>
                  <a:pt x="4435" y="2465"/>
                </a:cubicBezTo>
                <a:cubicBezTo>
                  <a:pt x="4469" y="2488"/>
                  <a:pt x="4505" y="2512"/>
                  <a:pt x="4542" y="2532"/>
                </a:cubicBezTo>
                <a:cubicBezTo>
                  <a:pt x="4764" y="2653"/>
                  <a:pt x="5084" y="2764"/>
                  <a:pt x="5373" y="2721"/>
                </a:cubicBezTo>
                <a:cubicBezTo>
                  <a:pt x="5411" y="2713"/>
                  <a:pt x="5451" y="2707"/>
                  <a:pt x="5485" y="2680"/>
                </a:cubicBezTo>
                <a:lnTo>
                  <a:pt x="5515" y="2670"/>
                </a:lnTo>
                <a:lnTo>
                  <a:pt x="5542" y="2680"/>
                </a:lnTo>
                <a:cubicBezTo>
                  <a:pt x="5542" y="2684"/>
                  <a:pt x="5549" y="2707"/>
                  <a:pt x="5549" y="2707"/>
                </a:cubicBezTo>
                <a:lnTo>
                  <a:pt x="5539" y="2734"/>
                </a:lnTo>
                <a:cubicBezTo>
                  <a:pt x="5478" y="2802"/>
                  <a:pt x="5373" y="2831"/>
                  <a:pt x="5276" y="2848"/>
                </a:cubicBezTo>
                <a:cubicBezTo>
                  <a:pt x="5003" y="2892"/>
                  <a:pt x="4694" y="2859"/>
                  <a:pt x="4421" y="2751"/>
                </a:cubicBezTo>
                <a:cubicBezTo>
                  <a:pt x="4360" y="2727"/>
                  <a:pt x="4296" y="2690"/>
                  <a:pt x="4287" y="2687"/>
                </a:cubicBezTo>
                <a:cubicBezTo>
                  <a:pt x="4229" y="2653"/>
                  <a:pt x="4175" y="2612"/>
                  <a:pt x="4132" y="2566"/>
                </a:cubicBezTo>
                <a:cubicBezTo>
                  <a:pt x="4108" y="2586"/>
                  <a:pt x="4085" y="2606"/>
                  <a:pt x="4060" y="2626"/>
                </a:cubicBezTo>
                <a:cubicBezTo>
                  <a:pt x="3812" y="2835"/>
                  <a:pt x="3552" y="3037"/>
                  <a:pt x="3287" y="3222"/>
                </a:cubicBezTo>
                <a:cubicBezTo>
                  <a:pt x="3293" y="3235"/>
                  <a:pt x="3303" y="3246"/>
                  <a:pt x="3310" y="3259"/>
                </a:cubicBezTo>
                <a:cubicBezTo>
                  <a:pt x="3394" y="3377"/>
                  <a:pt x="3502" y="3475"/>
                  <a:pt x="3623" y="3555"/>
                </a:cubicBezTo>
                <a:cubicBezTo>
                  <a:pt x="3899" y="3737"/>
                  <a:pt x="4279" y="3865"/>
                  <a:pt x="4630" y="3808"/>
                </a:cubicBezTo>
                <a:cubicBezTo>
                  <a:pt x="4711" y="3794"/>
                  <a:pt x="4792" y="3774"/>
                  <a:pt x="4848" y="3710"/>
                </a:cubicBezTo>
                <a:lnTo>
                  <a:pt x="4876" y="3697"/>
                </a:lnTo>
                <a:lnTo>
                  <a:pt x="4902" y="3703"/>
                </a:lnTo>
                <a:cubicBezTo>
                  <a:pt x="4906" y="3703"/>
                  <a:pt x="4919" y="3727"/>
                  <a:pt x="4919" y="3727"/>
                </a:cubicBezTo>
                <a:lnTo>
                  <a:pt x="4913" y="3757"/>
                </a:lnTo>
                <a:cubicBezTo>
                  <a:pt x="4865" y="3824"/>
                  <a:pt x="4788" y="3869"/>
                  <a:pt x="4711" y="3899"/>
                </a:cubicBezTo>
                <a:cubicBezTo>
                  <a:pt x="4424" y="4003"/>
                  <a:pt x="4077" y="3970"/>
                  <a:pt x="3788" y="3882"/>
                </a:cubicBezTo>
                <a:cubicBezTo>
                  <a:pt x="3600" y="3821"/>
                  <a:pt x="3418" y="3734"/>
                  <a:pt x="3263" y="3609"/>
                </a:cubicBezTo>
                <a:lnTo>
                  <a:pt x="3260" y="3606"/>
                </a:lnTo>
                <a:cubicBezTo>
                  <a:pt x="3179" y="3538"/>
                  <a:pt x="3108" y="3468"/>
                  <a:pt x="3047" y="3384"/>
                </a:cubicBezTo>
                <a:cubicBezTo>
                  <a:pt x="2775" y="3562"/>
                  <a:pt x="2492" y="3723"/>
                  <a:pt x="2199" y="3862"/>
                </a:cubicBezTo>
                <a:cubicBezTo>
                  <a:pt x="2960" y="4657"/>
                  <a:pt x="4212" y="4758"/>
                  <a:pt x="5091" y="4064"/>
                </a:cubicBezTo>
                <a:cubicBezTo>
                  <a:pt x="5943" y="3397"/>
                  <a:pt x="6589" y="139"/>
                  <a:pt x="6589" y="139"/>
                </a:cubicBezTo>
                <a:cubicBezTo>
                  <a:pt x="6589" y="139"/>
                  <a:pt x="3273" y="0"/>
                  <a:pt x="2421" y="670"/>
                </a:cubicBezTo>
                <a:cubicBezTo>
                  <a:pt x="1495" y="1397"/>
                  <a:pt x="1327" y="2730"/>
                  <a:pt x="2034" y="3667"/>
                </a:cubicBezTo>
                <a:lnTo>
                  <a:pt x="2020" y="3673"/>
                </a:lnTo>
                <a:cubicBezTo>
                  <a:pt x="1768" y="3781"/>
                  <a:pt x="1512" y="3869"/>
                  <a:pt x="1246" y="3936"/>
                </a:cubicBezTo>
                <a:cubicBezTo>
                  <a:pt x="880" y="4030"/>
                  <a:pt x="502" y="4077"/>
                  <a:pt x="126" y="4074"/>
                </a:cubicBezTo>
                <a:cubicBezTo>
                  <a:pt x="126" y="4074"/>
                  <a:pt x="98" y="4081"/>
                  <a:pt x="75" y="4091"/>
                </a:cubicBezTo>
                <a:cubicBezTo>
                  <a:pt x="1" y="4118"/>
                  <a:pt x="25" y="4326"/>
                  <a:pt x="119" y="4363"/>
                </a:cubicBezTo>
                <a:lnTo>
                  <a:pt x="119" y="4363"/>
                </a:lnTo>
                <a:cubicBezTo>
                  <a:pt x="513" y="4363"/>
                  <a:pt x="914" y="4303"/>
                  <a:pt x="1290" y="4202"/>
                </a:cubicBezTo>
                <a:cubicBezTo>
                  <a:pt x="1604" y="4118"/>
                  <a:pt x="1907" y="4000"/>
                  <a:pt x="2199" y="38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5"/>
          <p:cNvSpPr/>
          <p:nvPr/>
        </p:nvSpPr>
        <p:spPr>
          <a:xfrm>
            <a:off x="8444544" y="4930480"/>
            <a:ext cx="29057" cy="31288"/>
          </a:xfrm>
          <a:custGeom>
            <a:avLst/>
            <a:gdLst/>
            <a:ahLst/>
            <a:cxnLst/>
            <a:rect l="l" t="t" r="r" b="b"/>
            <a:pathLst>
              <a:path w="1654" h="1781" extrusionOk="0">
                <a:moveTo>
                  <a:pt x="5" y="886"/>
                </a:moveTo>
                <a:cubicBezTo>
                  <a:pt x="1" y="1377"/>
                  <a:pt x="368" y="1778"/>
                  <a:pt x="826" y="1781"/>
                </a:cubicBezTo>
                <a:cubicBezTo>
                  <a:pt x="1281" y="1781"/>
                  <a:pt x="1651" y="1384"/>
                  <a:pt x="1654" y="896"/>
                </a:cubicBezTo>
                <a:cubicBezTo>
                  <a:pt x="1654" y="404"/>
                  <a:pt x="1287" y="3"/>
                  <a:pt x="833" y="0"/>
                </a:cubicBezTo>
                <a:cubicBezTo>
                  <a:pt x="375" y="0"/>
                  <a:pt x="5" y="394"/>
                  <a:pt x="5" y="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5"/>
          <p:cNvSpPr txBox="1">
            <a:spLocks noGrp="1"/>
          </p:cNvSpPr>
          <p:nvPr>
            <p:ph type="ctrTitle" idx="5"/>
          </p:nvPr>
        </p:nvSpPr>
        <p:spPr>
          <a:xfrm>
            <a:off x="-126865" y="317602"/>
            <a:ext cx="2948100" cy="32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1.Giáo viên đọc mẫu</a:t>
            </a:r>
            <a:endParaRPr dirty="0"/>
          </a:p>
        </p:txBody>
      </p:sp>
      <p:sp>
        <p:nvSpPr>
          <p:cNvPr id="2024" name="Google Shape;2024;p55"/>
          <p:cNvSpPr txBox="1">
            <a:spLocks noGrp="1"/>
          </p:cNvSpPr>
          <p:nvPr>
            <p:ph type="subTitle" idx="7"/>
          </p:nvPr>
        </p:nvSpPr>
        <p:spPr>
          <a:xfrm>
            <a:off x="2489385" y="226102"/>
            <a:ext cx="4067100" cy="503400"/>
          </a:xfrm>
          <a:prstGeom prst="rect">
            <a:avLst/>
          </a:prstGeom>
        </p:spPr>
        <p:txBody>
          <a:bodyPr spcFirstLastPara="1" wrap="square" lIns="91425" tIns="91425" rIns="91425" bIns="91425" anchor="t" anchorCtr="0">
            <a:noAutofit/>
          </a:bodyPr>
          <a:lstStyle/>
          <a:p>
            <a:pPr marL="0" lvl="0" indent="0"/>
            <a:r>
              <a:rPr lang="en-US" altLang="en-US" sz="2400" dirty="0" err="1">
                <a:solidFill>
                  <a:srgbClr val="990000"/>
                </a:solidFill>
                <a:latin typeface="Times New Roman" panose="02020603050405020304" pitchFamily="18" charset="0"/>
              </a:rPr>
              <a:t>Trận</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bóng</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dưới</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lòng</a:t>
            </a:r>
            <a:r>
              <a:rPr lang="en-US" altLang="en-US" sz="2400" dirty="0">
                <a:solidFill>
                  <a:srgbClr val="990000"/>
                </a:solidFill>
                <a:latin typeface="Times New Roman" panose="02020603050405020304" pitchFamily="18" charset="0"/>
              </a:rPr>
              <a:t> </a:t>
            </a:r>
            <a:r>
              <a:rPr lang="en-US" altLang="en-US" sz="2400" dirty="0" err="1">
                <a:solidFill>
                  <a:srgbClr val="990000"/>
                </a:solidFill>
                <a:latin typeface="Times New Roman" panose="02020603050405020304" pitchFamily="18" charset="0"/>
              </a:rPr>
              <a:t>đường</a:t>
            </a:r>
            <a:endParaRPr sz="2400" b="1" dirty="0">
              <a:latin typeface="Times New Roman" panose="02020603050405020304" pitchFamily="18" charset="0"/>
              <a:cs typeface="Times New Roman" panose="02020603050405020304" pitchFamily="18" charset="0"/>
            </a:endParaRPr>
          </a:p>
        </p:txBody>
      </p:sp>
      <p:sp>
        <p:nvSpPr>
          <p:cNvPr id="125" name="TextBox 124">
            <a:extLst>
              <a:ext uri="{FF2B5EF4-FFF2-40B4-BE49-F238E27FC236}">
                <a16:creationId xmlns:a16="http://schemas.microsoft.com/office/drawing/2014/main" id="{350DDA30-D695-4E60-8AAA-31AE7F4AA201}"/>
              </a:ext>
            </a:extLst>
          </p:cNvPr>
          <p:cNvSpPr txBox="1"/>
          <p:nvPr/>
        </p:nvSpPr>
        <p:spPr>
          <a:xfrm>
            <a:off x="0" y="652352"/>
            <a:ext cx="9045870" cy="4524315"/>
          </a:xfrm>
          <a:prstGeom prst="rect">
            <a:avLst/>
          </a:prstGeom>
          <a:noFill/>
        </p:spPr>
        <p:txBody>
          <a:bodyPr wrap="square">
            <a:spAutoFit/>
          </a:bodyPr>
          <a:lstStyle/>
          <a:p>
            <a:r>
              <a:rPr lang="vi-VN" sz="1600" b="1" dirty="0">
                <a:latin typeface="+mj-lt"/>
              </a:rPr>
              <a:t>1. </a:t>
            </a:r>
            <a:r>
              <a:rPr lang="vi-VN" sz="1600" dirty="0">
                <a:latin typeface="+mj-lt"/>
              </a:rPr>
              <a:t>Trận đấu vừa bắt đầu thì Quang cướp được bóng. Quang bấm nhẹ bóng sang cánh phải cho Vũ. Vũ dẫn bóng lên. Bốn, năm cầu thủ đội bạn lao đến. Vũ ngần ngừ giây lát. Chợt nhận ra cánh trái trống hẳn đi. Vũ chuyền bóng cho Long. Long như chỉ đợi có vậy, dốc bóng nhanh về phía khung thành đối phương. Cái đầu húi cua của cậu bé chúi về phía trước. Bỗng một tiếng "kít... ít" làm cậu sững lại. Chỉ chút nữa là cậu tông phải xe gắn máy. Bác đi xe nổi nóng làm cả bọn chạy tán loạn.</a:t>
            </a:r>
          </a:p>
          <a:p>
            <a:r>
              <a:rPr lang="vi-VN" sz="1600" b="1" dirty="0">
                <a:latin typeface="+mj-lt"/>
              </a:rPr>
              <a:t>2. </a:t>
            </a:r>
            <a:r>
              <a:rPr lang="vi-VN" sz="1600" dirty="0">
                <a:latin typeface="+mj-lt"/>
              </a:rPr>
              <a:t>Nhưng chỉ được một lát, bọn trẻ hết sợ, lại hò nhau xuống lòng đường. Lần này, Quang quyết định chơi bóng bổng. Còn cách khung thành chừng năm mét, em co chân sút rất mạnh. Quả bóng vút lên nhưng lại đi chệch lên vỉa hè và đập vào đầu một cụ già. Cụ lảo đảo, ôm lấy đầu và khuỵu xuống. Một bác đứng tuổi vội đỡ lấy cụ. Bác quát to:</a:t>
            </a:r>
          </a:p>
          <a:p>
            <a:r>
              <a:rPr lang="vi-VN" sz="1600" dirty="0">
                <a:latin typeface="+mj-lt"/>
              </a:rPr>
              <a:t>- Chỗ này là chỗ chơi bóng à?</a:t>
            </a:r>
          </a:p>
          <a:p>
            <a:r>
              <a:rPr lang="vi-VN" sz="1600" dirty="0">
                <a:latin typeface="+mj-lt"/>
              </a:rPr>
              <a:t>Đám học trò sợ hãi bỏ chạy.</a:t>
            </a:r>
          </a:p>
          <a:p>
            <a:r>
              <a:rPr lang="vi-VN" sz="1600" b="1" dirty="0">
                <a:latin typeface="+mj-lt"/>
              </a:rPr>
              <a:t>3. </a:t>
            </a:r>
            <a:r>
              <a:rPr lang="vi-VN" sz="1600" dirty="0">
                <a:latin typeface="+mj-lt"/>
              </a:rPr>
              <a:t>Từ một gốc cây, Quang lén nhìn sang. Bác đứng tuổi xuýt xoa, hỏi han ông cụ. Một chiếc xích lô xịch tới. Bác đứng tuổi vừa dìu ông cụ lên xe, vừa bực bội :</a:t>
            </a:r>
          </a:p>
          <a:p>
            <a:r>
              <a:rPr lang="vi-VN" sz="1600" dirty="0">
                <a:latin typeface="+mj-lt"/>
              </a:rPr>
              <a:t>- Thật là quá quắt!</a:t>
            </a:r>
          </a:p>
          <a:p>
            <a:r>
              <a:rPr lang="vi-VN" sz="1600" dirty="0">
                <a:latin typeface="+mj-lt"/>
              </a:rPr>
              <a:t>Quang sợ tái cả người. Bỗng cậu thấy cái lưng còng của ông cụ sao giống lưng ông nội thế. Cậu bé vừa chạy theo chiếc xích lô, vừa mếu máo :</a:t>
            </a:r>
          </a:p>
          <a:p>
            <a:r>
              <a:rPr lang="vi-VN" sz="1600" dirty="0">
                <a:latin typeface="+mj-lt"/>
              </a:rPr>
              <a:t>- Ông ơi... cụ ơi...! Cháu xin lỗi cụ.</a:t>
            </a:r>
          </a:p>
          <a:p>
            <a:r>
              <a:rPr lang="vi-VN" sz="1600" i="1" dirty="0">
                <a:latin typeface="+mj-lt"/>
              </a:rPr>
              <a:t>                                                                                                                                       NGUYỄN MINH</a:t>
            </a:r>
            <a:endParaRPr lang="vi-VN" sz="16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22"/>
                                        </p:tgtEl>
                                        <p:attrNameLst>
                                          <p:attrName>style.visibility</p:attrName>
                                        </p:attrNameLst>
                                      </p:cBhvr>
                                      <p:to>
                                        <p:strVal val="visible"/>
                                      </p:to>
                                    </p:set>
                                    <p:anim calcmode="lin" valueType="num">
                                      <p:cBhvr additive="base">
                                        <p:cTn id="7" dur="500" fill="hold"/>
                                        <p:tgtEl>
                                          <p:spTgt spid="2022"/>
                                        </p:tgtEl>
                                        <p:attrNameLst>
                                          <p:attrName>ppt_x</p:attrName>
                                        </p:attrNameLst>
                                      </p:cBhvr>
                                      <p:tavLst>
                                        <p:tav tm="0">
                                          <p:val>
                                            <p:strVal val="#ppt_x"/>
                                          </p:val>
                                        </p:tav>
                                        <p:tav tm="100000">
                                          <p:val>
                                            <p:strVal val="#ppt_x"/>
                                          </p:val>
                                        </p:tav>
                                      </p:tavLst>
                                    </p:anim>
                                    <p:anim calcmode="lin" valueType="num">
                                      <p:cBhvr additive="base">
                                        <p:cTn id="8" dur="500" fill="hold"/>
                                        <p:tgtEl>
                                          <p:spTgt spid="20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24">
                                            <p:txEl>
                                              <p:pRg st="0" end="0"/>
                                            </p:txEl>
                                          </p:spTgt>
                                        </p:tgtEl>
                                        <p:attrNameLst>
                                          <p:attrName>style.visibility</p:attrName>
                                        </p:attrNameLst>
                                      </p:cBhvr>
                                      <p:to>
                                        <p:strVal val="visible"/>
                                      </p:to>
                                    </p:set>
                                    <p:animEffect transition="in" filter="barn(inVertical)">
                                      <p:cBhvr>
                                        <p:cTn id="13" dur="500"/>
                                        <p:tgtEl>
                                          <p:spTgt spid="20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5">
                                            <p:txEl>
                                              <p:pRg st="0" end="0"/>
                                            </p:txEl>
                                          </p:spTgt>
                                        </p:tgtEl>
                                        <p:attrNameLst>
                                          <p:attrName>style.visibility</p:attrName>
                                        </p:attrNameLst>
                                      </p:cBhvr>
                                      <p:to>
                                        <p:strVal val="visible"/>
                                      </p:to>
                                    </p:set>
                                    <p:animEffect transition="in" filter="barn(inVertical)">
                                      <p:cBhvr>
                                        <p:cTn id="18" dur="500"/>
                                        <p:tgtEl>
                                          <p:spTgt spid="125">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25">
                                            <p:txEl>
                                              <p:pRg st="1" end="1"/>
                                            </p:txEl>
                                          </p:spTgt>
                                        </p:tgtEl>
                                        <p:attrNameLst>
                                          <p:attrName>style.visibility</p:attrName>
                                        </p:attrNameLst>
                                      </p:cBhvr>
                                      <p:to>
                                        <p:strVal val="visible"/>
                                      </p:to>
                                    </p:set>
                                    <p:animEffect transition="in" filter="barn(inVertical)">
                                      <p:cBhvr>
                                        <p:cTn id="21" dur="500"/>
                                        <p:tgtEl>
                                          <p:spTgt spid="125">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25">
                                            <p:txEl>
                                              <p:pRg st="2" end="2"/>
                                            </p:txEl>
                                          </p:spTgt>
                                        </p:tgtEl>
                                        <p:attrNameLst>
                                          <p:attrName>style.visibility</p:attrName>
                                        </p:attrNameLst>
                                      </p:cBhvr>
                                      <p:to>
                                        <p:strVal val="visible"/>
                                      </p:to>
                                    </p:set>
                                    <p:animEffect transition="in" filter="barn(inVertical)">
                                      <p:cBhvr>
                                        <p:cTn id="24" dur="500"/>
                                        <p:tgtEl>
                                          <p:spTgt spid="125">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25">
                                            <p:txEl>
                                              <p:pRg st="3" end="3"/>
                                            </p:txEl>
                                          </p:spTgt>
                                        </p:tgtEl>
                                        <p:attrNameLst>
                                          <p:attrName>style.visibility</p:attrName>
                                        </p:attrNameLst>
                                      </p:cBhvr>
                                      <p:to>
                                        <p:strVal val="visible"/>
                                      </p:to>
                                    </p:set>
                                    <p:animEffect transition="in" filter="barn(inVertical)">
                                      <p:cBhvr>
                                        <p:cTn id="27" dur="500"/>
                                        <p:tgtEl>
                                          <p:spTgt spid="125">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25">
                                            <p:txEl>
                                              <p:pRg st="4" end="4"/>
                                            </p:txEl>
                                          </p:spTgt>
                                        </p:tgtEl>
                                        <p:attrNameLst>
                                          <p:attrName>style.visibility</p:attrName>
                                        </p:attrNameLst>
                                      </p:cBhvr>
                                      <p:to>
                                        <p:strVal val="visible"/>
                                      </p:to>
                                    </p:set>
                                    <p:animEffect transition="in" filter="barn(inVertical)">
                                      <p:cBhvr>
                                        <p:cTn id="30" dur="500"/>
                                        <p:tgtEl>
                                          <p:spTgt spid="125">
                                            <p:txEl>
                                              <p:pRg st="4" end="4"/>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25">
                                            <p:txEl>
                                              <p:pRg st="5" end="5"/>
                                            </p:txEl>
                                          </p:spTgt>
                                        </p:tgtEl>
                                        <p:attrNameLst>
                                          <p:attrName>style.visibility</p:attrName>
                                        </p:attrNameLst>
                                      </p:cBhvr>
                                      <p:to>
                                        <p:strVal val="visible"/>
                                      </p:to>
                                    </p:set>
                                    <p:animEffect transition="in" filter="barn(inVertical)">
                                      <p:cBhvr>
                                        <p:cTn id="33" dur="500"/>
                                        <p:tgtEl>
                                          <p:spTgt spid="125">
                                            <p:txEl>
                                              <p:pRg st="5" end="5"/>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25">
                                            <p:txEl>
                                              <p:pRg st="6" end="6"/>
                                            </p:txEl>
                                          </p:spTgt>
                                        </p:tgtEl>
                                        <p:attrNameLst>
                                          <p:attrName>style.visibility</p:attrName>
                                        </p:attrNameLst>
                                      </p:cBhvr>
                                      <p:to>
                                        <p:strVal val="visible"/>
                                      </p:to>
                                    </p:set>
                                    <p:animEffect transition="in" filter="barn(inVertical)">
                                      <p:cBhvr>
                                        <p:cTn id="36" dur="500"/>
                                        <p:tgtEl>
                                          <p:spTgt spid="125">
                                            <p:txEl>
                                              <p:pRg st="6" end="6"/>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125">
                                            <p:txEl>
                                              <p:pRg st="7" end="7"/>
                                            </p:txEl>
                                          </p:spTgt>
                                        </p:tgtEl>
                                        <p:attrNameLst>
                                          <p:attrName>style.visibility</p:attrName>
                                        </p:attrNameLst>
                                      </p:cBhvr>
                                      <p:to>
                                        <p:strVal val="visible"/>
                                      </p:to>
                                    </p:set>
                                    <p:animEffect transition="in" filter="barn(inVertical)">
                                      <p:cBhvr>
                                        <p:cTn id="39" dur="500"/>
                                        <p:tgtEl>
                                          <p:spTgt spid="125">
                                            <p:txEl>
                                              <p:pRg st="7" end="7"/>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25">
                                            <p:txEl>
                                              <p:pRg st="8" end="8"/>
                                            </p:txEl>
                                          </p:spTgt>
                                        </p:tgtEl>
                                        <p:attrNameLst>
                                          <p:attrName>style.visibility</p:attrName>
                                        </p:attrNameLst>
                                      </p:cBhvr>
                                      <p:to>
                                        <p:strVal val="visible"/>
                                      </p:to>
                                    </p:set>
                                    <p:animEffect transition="in" filter="barn(inVertical)">
                                      <p:cBhvr>
                                        <p:cTn id="42" dur="500"/>
                                        <p:tgtEl>
                                          <p:spTgt spid="1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2" grpId="0"/>
      <p:bldP spid="202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DE"/>
        </a:solidFill>
        <a:effectLst/>
      </p:bgPr>
    </p:bg>
    <p:spTree>
      <p:nvGrpSpPr>
        <p:cNvPr id="1" name="Shape 2040"/>
        <p:cNvGrpSpPr/>
        <p:nvPr/>
      </p:nvGrpSpPr>
      <p:grpSpPr>
        <a:xfrm>
          <a:off x="0" y="0"/>
          <a:ext cx="0" cy="0"/>
          <a:chOff x="0" y="0"/>
          <a:chExt cx="0" cy="0"/>
        </a:xfrm>
      </p:grpSpPr>
      <p:sp>
        <p:nvSpPr>
          <p:cNvPr id="2041" name="Google Shape;2041;p58"/>
          <p:cNvSpPr txBox="1">
            <a:spLocks noGrp="1"/>
          </p:cNvSpPr>
          <p:nvPr>
            <p:ph type="ctrTitle"/>
          </p:nvPr>
        </p:nvSpPr>
        <p:spPr>
          <a:xfrm>
            <a:off x="1779863" y="-9927"/>
            <a:ext cx="6847969" cy="125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3600" dirty="0"/>
              <a:t>Thể hiện diễn biễn nội dung câu chuyện</a:t>
            </a:r>
            <a:r>
              <a:rPr lang="en-US" sz="3600" dirty="0"/>
              <a:t>:</a:t>
            </a:r>
            <a:endParaRPr sz="3600" dirty="0"/>
          </a:p>
        </p:txBody>
      </p:sp>
      <p:sp>
        <p:nvSpPr>
          <p:cNvPr id="2042" name="Google Shape;2042;p58"/>
          <p:cNvSpPr txBox="1">
            <a:spLocks noGrp="1"/>
          </p:cNvSpPr>
          <p:nvPr>
            <p:ph type="subTitle" idx="1"/>
          </p:nvPr>
        </p:nvSpPr>
        <p:spPr>
          <a:xfrm>
            <a:off x="2657475" y="1421414"/>
            <a:ext cx="5970357" cy="1616820"/>
          </a:xfrm>
          <a:prstGeom prst="rect">
            <a:avLst/>
          </a:prstGeom>
        </p:spPr>
        <p:txBody>
          <a:bodyPr spcFirstLastPara="1" wrap="square" lIns="91425" tIns="91425" rIns="91425" bIns="91425" anchor="t" anchorCtr="0">
            <a:noAutofit/>
          </a:bodyPr>
          <a:lstStyle/>
          <a:p>
            <a:pPr algn="l"/>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Đoạn 1, 2: Miêu tả trận đấu bóng, giọng dồn dập, nhanh.</a:t>
            </a:r>
          </a:p>
          <a:p>
            <a:pPr algn="l"/>
            <a:r>
              <a:rPr lang="vi-VN" sz="2400" dirty="0">
                <a:latin typeface="Times New Roman" panose="02020603050405020304" pitchFamily="18" charset="0"/>
                <a:cs typeface="Times New Roman" panose="02020603050405020304" pitchFamily="18" charset="0"/>
              </a:rPr>
              <a:t>+Đoạn 3: Miêu tả hậu quả của trò chơi không đúng chỗ, giọng chậm.</a:t>
            </a:r>
            <a:endParaRPr lang="en-US" sz="2400" dirty="0">
              <a:latin typeface="Times New Roman" panose="02020603050405020304" pitchFamily="18" charset="0"/>
              <a:cs typeface="Times New Roman" panose="02020603050405020304" pitchFamily="18" charset="0"/>
            </a:endParaRPr>
          </a:p>
        </p:txBody>
      </p:sp>
      <p:sp>
        <p:nvSpPr>
          <p:cNvPr id="2043" name="Google Shape;2043;p58"/>
          <p:cNvSpPr/>
          <p:nvPr/>
        </p:nvSpPr>
        <p:spPr>
          <a:xfrm>
            <a:off x="795700" y="4609192"/>
            <a:ext cx="3231300" cy="132000"/>
          </a:xfrm>
          <a:prstGeom prst="ellipse">
            <a:avLst/>
          </a:prstGeom>
          <a:solidFill>
            <a:srgbClr val="434343">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4" name="Google Shape;2044;p58"/>
          <p:cNvGrpSpPr/>
          <p:nvPr/>
        </p:nvGrpSpPr>
        <p:grpSpPr>
          <a:xfrm>
            <a:off x="-90983" y="2571750"/>
            <a:ext cx="3904026" cy="2347539"/>
            <a:chOff x="344952" y="2473412"/>
            <a:chExt cx="3904026" cy="2347539"/>
          </a:xfrm>
        </p:grpSpPr>
        <p:grpSp>
          <p:nvGrpSpPr>
            <p:cNvPr id="2045" name="Google Shape;2045;p58"/>
            <p:cNvGrpSpPr/>
            <p:nvPr/>
          </p:nvGrpSpPr>
          <p:grpSpPr>
            <a:xfrm>
              <a:off x="884947" y="2473412"/>
              <a:ext cx="2991476" cy="2297492"/>
              <a:chOff x="5232350" y="2156500"/>
              <a:chExt cx="3353296" cy="2575374"/>
            </a:xfrm>
          </p:grpSpPr>
          <p:sp>
            <p:nvSpPr>
              <p:cNvPr id="2046" name="Google Shape;2046;p58"/>
              <p:cNvSpPr/>
              <p:nvPr/>
            </p:nvSpPr>
            <p:spPr>
              <a:xfrm>
                <a:off x="5232350" y="2156500"/>
                <a:ext cx="3353296" cy="2575374"/>
              </a:xfrm>
              <a:custGeom>
                <a:avLst/>
                <a:gdLst/>
                <a:ahLst/>
                <a:cxnLst/>
                <a:rect l="l" t="t" r="r" b="b"/>
                <a:pathLst>
                  <a:path w="76168" h="58498" extrusionOk="0">
                    <a:moveTo>
                      <a:pt x="54626" y="20593"/>
                    </a:moveTo>
                    <a:cubicBezTo>
                      <a:pt x="53246" y="10901"/>
                      <a:pt x="39615" y="0"/>
                      <a:pt x="24817" y="10292"/>
                    </a:cubicBezTo>
                    <a:cubicBezTo>
                      <a:pt x="22629" y="11813"/>
                      <a:pt x="20761" y="13682"/>
                      <a:pt x="19549" y="16199"/>
                    </a:cubicBezTo>
                    <a:cubicBezTo>
                      <a:pt x="17788" y="15203"/>
                      <a:pt x="15879" y="15099"/>
                      <a:pt x="14358" y="16139"/>
                    </a:cubicBezTo>
                    <a:cubicBezTo>
                      <a:pt x="12270" y="17570"/>
                      <a:pt x="11543" y="20724"/>
                      <a:pt x="12290" y="23915"/>
                    </a:cubicBezTo>
                    <a:cubicBezTo>
                      <a:pt x="9968" y="23619"/>
                      <a:pt x="7662" y="24185"/>
                      <a:pt x="5720" y="25736"/>
                    </a:cubicBezTo>
                    <a:cubicBezTo>
                      <a:pt x="428" y="29958"/>
                      <a:pt x="0" y="39623"/>
                      <a:pt x="4478" y="46820"/>
                    </a:cubicBezTo>
                    <a:cubicBezTo>
                      <a:pt x="8958" y="54031"/>
                      <a:pt x="16300" y="56381"/>
                      <a:pt x="21134" y="52530"/>
                    </a:cubicBezTo>
                    <a:cubicBezTo>
                      <a:pt x="23016" y="51028"/>
                      <a:pt x="24272" y="48782"/>
                      <a:pt x="24894" y="46153"/>
                    </a:cubicBezTo>
                    <a:cubicBezTo>
                      <a:pt x="31654" y="54886"/>
                      <a:pt x="40720" y="58498"/>
                      <a:pt x="47140" y="54785"/>
                    </a:cubicBezTo>
                    <a:cubicBezTo>
                      <a:pt x="48934" y="53738"/>
                      <a:pt x="50375" y="52203"/>
                      <a:pt x="51475" y="50297"/>
                    </a:cubicBezTo>
                    <a:cubicBezTo>
                      <a:pt x="55333" y="54515"/>
                      <a:pt x="60430" y="57906"/>
                      <a:pt x="64328" y="56182"/>
                    </a:cubicBezTo>
                    <a:cubicBezTo>
                      <a:pt x="69526" y="53869"/>
                      <a:pt x="76168" y="41713"/>
                      <a:pt x="67802" y="36405"/>
                    </a:cubicBezTo>
                    <a:cubicBezTo>
                      <a:pt x="71415" y="26551"/>
                      <a:pt x="62658" y="16348"/>
                      <a:pt x="54626" y="20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8"/>
              <p:cNvSpPr/>
              <p:nvPr/>
            </p:nvSpPr>
            <p:spPr>
              <a:xfrm>
                <a:off x="8272044" y="3754586"/>
                <a:ext cx="168087" cy="323452"/>
              </a:xfrm>
              <a:custGeom>
                <a:avLst/>
                <a:gdLst/>
                <a:ahLst/>
                <a:cxnLst/>
                <a:rect l="l" t="t" r="r" b="b"/>
                <a:pathLst>
                  <a:path w="3818" h="7347" extrusionOk="0">
                    <a:moveTo>
                      <a:pt x="37" y="92"/>
                    </a:moveTo>
                    <a:cubicBezTo>
                      <a:pt x="2300" y="1839"/>
                      <a:pt x="3343" y="4398"/>
                      <a:pt x="3276" y="7222"/>
                    </a:cubicBezTo>
                    <a:cubicBezTo>
                      <a:pt x="3272" y="7347"/>
                      <a:pt x="3448" y="7340"/>
                      <a:pt x="3465" y="7222"/>
                    </a:cubicBezTo>
                    <a:cubicBezTo>
                      <a:pt x="3818" y="4435"/>
                      <a:pt x="2545" y="1475"/>
                      <a:pt x="88" y="25"/>
                    </a:cubicBezTo>
                    <a:cubicBezTo>
                      <a:pt x="51" y="1"/>
                      <a:pt x="0" y="62"/>
                      <a:pt x="37" y="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8"/>
              <p:cNvSpPr/>
              <p:nvPr/>
            </p:nvSpPr>
            <p:spPr>
              <a:xfrm>
                <a:off x="8362736" y="3695504"/>
                <a:ext cx="135685" cy="135817"/>
              </a:xfrm>
              <a:custGeom>
                <a:avLst/>
                <a:gdLst/>
                <a:ahLst/>
                <a:cxnLst/>
                <a:rect l="l" t="t" r="r" b="b"/>
                <a:pathLst>
                  <a:path w="3082" h="3085" extrusionOk="0">
                    <a:moveTo>
                      <a:pt x="3078" y="1535"/>
                    </a:moveTo>
                    <a:cubicBezTo>
                      <a:pt x="3081" y="2387"/>
                      <a:pt x="2398" y="3077"/>
                      <a:pt x="1546" y="3080"/>
                    </a:cubicBezTo>
                    <a:cubicBezTo>
                      <a:pt x="698" y="3084"/>
                      <a:pt x="8" y="2400"/>
                      <a:pt x="4" y="1549"/>
                    </a:cubicBezTo>
                    <a:cubicBezTo>
                      <a:pt x="0" y="701"/>
                      <a:pt x="684" y="10"/>
                      <a:pt x="1535" y="7"/>
                    </a:cubicBezTo>
                    <a:cubicBezTo>
                      <a:pt x="2384" y="0"/>
                      <a:pt x="3074" y="687"/>
                      <a:pt x="3078" y="15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8"/>
              <p:cNvSpPr/>
              <p:nvPr/>
            </p:nvSpPr>
            <p:spPr>
              <a:xfrm>
                <a:off x="8233522" y="3287914"/>
                <a:ext cx="88798" cy="465696"/>
              </a:xfrm>
              <a:custGeom>
                <a:avLst/>
                <a:gdLst/>
                <a:ahLst/>
                <a:cxnLst/>
                <a:rect l="l" t="t" r="r" b="b"/>
                <a:pathLst>
                  <a:path w="2017" h="10578" extrusionOk="0">
                    <a:moveTo>
                      <a:pt x="10" y="28"/>
                    </a:moveTo>
                    <a:cubicBezTo>
                      <a:pt x="1441" y="3508"/>
                      <a:pt x="1525" y="6834"/>
                      <a:pt x="320" y="10409"/>
                    </a:cubicBezTo>
                    <a:cubicBezTo>
                      <a:pt x="286" y="10510"/>
                      <a:pt x="448" y="10577"/>
                      <a:pt x="491" y="10484"/>
                    </a:cubicBezTo>
                    <a:cubicBezTo>
                      <a:pt x="2017" y="7198"/>
                      <a:pt x="1848" y="3158"/>
                      <a:pt x="37" y="14"/>
                    </a:cubicBezTo>
                    <a:cubicBezTo>
                      <a:pt x="27" y="1"/>
                      <a:pt x="0" y="11"/>
                      <a:pt x="1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8"/>
              <p:cNvSpPr/>
              <p:nvPr/>
            </p:nvSpPr>
            <p:spPr>
              <a:xfrm>
                <a:off x="5476735" y="3125196"/>
                <a:ext cx="295848" cy="98440"/>
              </a:xfrm>
              <a:custGeom>
                <a:avLst/>
                <a:gdLst/>
                <a:ahLst/>
                <a:cxnLst/>
                <a:rect l="l" t="t" r="r" b="b"/>
                <a:pathLst>
                  <a:path w="6720" h="2236" extrusionOk="0">
                    <a:moveTo>
                      <a:pt x="6643" y="913"/>
                    </a:moveTo>
                    <a:cubicBezTo>
                      <a:pt x="4508" y="1"/>
                      <a:pt x="1946" y="714"/>
                      <a:pt x="114" y="1976"/>
                    </a:cubicBezTo>
                    <a:cubicBezTo>
                      <a:pt x="1" y="2054"/>
                      <a:pt x="102" y="2235"/>
                      <a:pt x="226" y="2165"/>
                    </a:cubicBezTo>
                    <a:cubicBezTo>
                      <a:pt x="2330" y="973"/>
                      <a:pt x="4266" y="922"/>
                      <a:pt x="6602" y="1067"/>
                    </a:cubicBezTo>
                    <a:cubicBezTo>
                      <a:pt x="6679" y="1071"/>
                      <a:pt x="6719" y="946"/>
                      <a:pt x="6643" y="9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8"/>
              <p:cNvSpPr/>
              <p:nvPr/>
            </p:nvSpPr>
            <p:spPr>
              <a:xfrm>
                <a:off x="7433623" y="2603360"/>
                <a:ext cx="207710" cy="349382"/>
              </a:xfrm>
              <a:custGeom>
                <a:avLst/>
                <a:gdLst/>
                <a:ahLst/>
                <a:cxnLst/>
                <a:rect l="l" t="t" r="r" b="b"/>
                <a:pathLst>
                  <a:path w="4718" h="7936" extrusionOk="0">
                    <a:moveTo>
                      <a:pt x="14" y="38"/>
                    </a:moveTo>
                    <a:cubicBezTo>
                      <a:pt x="2287" y="2283"/>
                      <a:pt x="3667" y="4784"/>
                      <a:pt x="4562" y="7844"/>
                    </a:cubicBezTo>
                    <a:cubicBezTo>
                      <a:pt x="4590" y="7935"/>
                      <a:pt x="4717" y="7898"/>
                      <a:pt x="4700" y="7807"/>
                    </a:cubicBezTo>
                    <a:cubicBezTo>
                      <a:pt x="4186" y="4794"/>
                      <a:pt x="2472" y="1872"/>
                      <a:pt x="31" y="10"/>
                    </a:cubicBezTo>
                    <a:cubicBezTo>
                      <a:pt x="18" y="1"/>
                      <a:pt x="1" y="24"/>
                      <a:pt x="14"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8"/>
              <p:cNvSpPr/>
              <p:nvPr/>
            </p:nvSpPr>
            <p:spPr>
              <a:xfrm>
                <a:off x="5824096" y="2620266"/>
                <a:ext cx="437873" cy="261156"/>
              </a:xfrm>
              <a:custGeom>
                <a:avLst/>
                <a:gdLst/>
                <a:ahLst/>
                <a:cxnLst/>
                <a:rect l="l" t="t" r="r" b="b"/>
                <a:pathLst>
                  <a:path w="9946" h="5932" extrusionOk="0">
                    <a:moveTo>
                      <a:pt x="9882" y="20"/>
                    </a:moveTo>
                    <a:cubicBezTo>
                      <a:pt x="8821" y="619"/>
                      <a:pt x="7909" y="1407"/>
                      <a:pt x="7138" y="2356"/>
                    </a:cubicBezTo>
                    <a:cubicBezTo>
                      <a:pt x="6509" y="3134"/>
                      <a:pt x="6138" y="4615"/>
                      <a:pt x="5172" y="4427"/>
                    </a:cubicBezTo>
                    <a:cubicBezTo>
                      <a:pt x="4424" y="4282"/>
                      <a:pt x="3930" y="3858"/>
                      <a:pt x="3081" y="4003"/>
                    </a:cubicBezTo>
                    <a:cubicBezTo>
                      <a:pt x="1920" y="4198"/>
                      <a:pt x="964" y="4975"/>
                      <a:pt x="86" y="5713"/>
                    </a:cubicBezTo>
                    <a:cubicBezTo>
                      <a:pt x="1" y="5783"/>
                      <a:pt x="112" y="5931"/>
                      <a:pt x="203" y="5867"/>
                    </a:cubicBezTo>
                    <a:cubicBezTo>
                      <a:pt x="1765" y="4736"/>
                      <a:pt x="3879" y="3242"/>
                      <a:pt x="5575" y="5181"/>
                    </a:cubicBezTo>
                    <a:cubicBezTo>
                      <a:pt x="5623" y="5238"/>
                      <a:pt x="5741" y="5232"/>
                      <a:pt x="5774" y="5157"/>
                    </a:cubicBezTo>
                    <a:cubicBezTo>
                      <a:pt x="6686" y="3030"/>
                      <a:pt x="8053" y="1434"/>
                      <a:pt x="9912" y="74"/>
                    </a:cubicBezTo>
                    <a:cubicBezTo>
                      <a:pt x="9946" y="50"/>
                      <a:pt x="9918" y="0"/>
                      <a:pt x="9882"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8"/>
              <p:cNvSpPr/>
              <p:nvPr/>
            </p:nvSpPr>
            <p:spPr>
              <a:xfrm>
                <a:off x="5958242" y="2556517"/>
                <a:ext cx="145459" cy="145459"/>
              </a:xfrm>
              <a:custGeom>
                <a:avLst/>
                <a:gdLst/>
                <a:ahLst/>
                <a:cxnLst/>
                <a:rect l="l" t="t" r="r" b="b"/>
                <a:pathLst>
                  <a:path w="3304" h="3304" extrusionOk="0">
                    <a:moveTo>
                      <a:pt x="3300" y="1643"/>
                    </a:moveTo>
                    <a:cubicBezTo>
                      <a:pt x="3303" y="2556"/>
                      <a:pt x="2569" y="3296"/>
                      <a:pt x="1660" y="3299"/>
                    </a:cubicBezTo>
                    <a:cubicBezTo>
                      <a:pt x="751" y="3303"/>
                      <a:pt x="11" y="2569"/>
                      <a:pt x="4" y="1660"/>
                    </a:cubicBezTo>
                    <a:cubicBezTo>
                      <a:pt x="0" y="748"/>
                      <a:pt x="735" y="7"/>
                      <a:pt x="1647" y="4"/>
                    </a:cubicBezTo>
                    <a:cubicBezTo>
                      <a:pt x="2556" y="0"/>
                      <a:pt x="3296" y="734"/>
                      <a:pt x="3300" y="16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8"/>
              <p:cNvSpPr/>
              <p:nvPr/>
            </p:nvSpPr>
            <p:spPr>
              <a:xfrm>
                <a:off x="5609648" y="3027195"/>
                <a:ext cx="80830" cy="80830"/>
              </a:xfrm>
              <a:custGeom>
                <a:avLst/>
                <a:gdLst/>
                <a:ahLst/>
                <a:cxnLst/>
                <a:rect l="l" t="t" r="r" b="b"/>
                <a:pathLst>
                  <a:path w="1836" h="1836" extrusionOk="0">
                    <a:moveTo>
                      <a:pt x="1836" y="917"/>
                    </a:moveTo>
                    <a:cubicBezTo>
                      <a:pt x="1836" y="1422"/>
                      <a:pt x="1428" y="1832"/>
                      <a:pt x="923" y="1836"/>
                    </a:cubicBezTo>
                    <a:cubicBezTo>
                      <a:pt x="418" y="1836"/>
                      <a:pt x="4" y="1428"/>
                      <a:pt x="4" y="923"/>
                    </a:cubicBezTo>
                    <a:cubicBezTo>
                      <a:pt x="1" y="418"/>
                      <a:pt x="408" y="8"/>
                      <a:pt x="913" y="5"/>
                    </a:cubicBezTo>
                    <a:cubicBezTo>
                      <a:pt x="1422" y="1"/>
                      <a:pt x="1832" y="409"/>
                      <a:pt x="1836" y="9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8"/>
              <p:cNvSpPr/>
              <p:nvPr/>
            </p:nvSpPr>
            <p:spPr>
              <a:xfrm>
                <a:off x="7749462" y="2772462"/>
                <a:ext cx="148716" cy="148672"/>
              </a:xfrm>
              <a:custGeom>
                <a:avLst/>
                <a:gdLst/>
                <a:ahLst/>
                <a:cxnLst/>
                <a:rect l="l" t="t" r="r" b="b"/>
                <a:pathLst>
                  <a:path w="3378" h="3377" extrusionOk="0">
                    <a:moveTo>
                      <a:pt x="3374" y="1683"/>
                    </a:moveTo>
                    <a:cubicBezTo>
                      <a:pt x="3377" y="2612"/>
                      <a:pt x="2627" y="3370"/>
                      <a:pt x="1698" y="3373"/>
                    </a:cubicBezTo>
                    <a:cubicBezTo>
                      <a:pt x="764" y="3377"/>
                      <a:pt x="7" y="2626"/>
                      <a:pt x="4" y="1697"/>
                    </a:cubicBezTo>
                    <a:cubicBezTo>
                      <a:pt x="1" y="768"/>
                      <a:pt x="752" y="10"/>
                      <a:pt x="1681" y="7"/>
                    </a:cubicBezTo>
                    <a:cubicBezTo>
                      <a:pt x="2613" y="0"/>
                      <a:pt x="3370" y="751"/>
                      <a:pt x="3374" y="16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8"/>
              <p:cNvSpPr/>
              <p:nvPr/>
            </p:nvSpPr>
            <p:spPr>
              <a:xfrm>
                <a:off x="7942998" y="2853381"/>
                <a:ext cx="71056" cy="71188"/>
              </a:xfrm>
              <a:custGeom>
                <a:avLst/>
                <a:gdLst/>
                <a:ahLst/>
                <a:cxnLst/>
                <a:rect l="l" t="t" r="r" b="b"/>
                <a:pathLst>
                  <a:path w="1614" h="1617" extrusionOk="0">
                    <a:moveTo>
                      <a:pt x="1614" y="805"/>
                    </a:moveTo>
                    <a:cubicBezTo>
                      <a:pt x="1614" y="1249"/>
                      <a:pt x="1256" y="1613"/>
                      <a:pt x="809" y="1613"/>
                    </a:cubicBezTo>
                    <a:cubicBezTo>
                      <a:pt x="364" y="1616"/>
                      <a:pt x="4" y="1256"/>
                      <a:pt x="1" y="812"/>
                    </a:cubicBezTo>
                    <a:cubicBezTo>
                      <a:pt x="1" y="367"/>
                      <a:pt x="358" y="4"/>
                      <a:pt x="802" y="4"/>
                    </a:cubicBezTo>
                    <a:cubicBezTo>
                      <a:pt x="1250" y="0"/>
                      <a:pt x="1610" y="361"/>
                      <a:pt x="1614" y="8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8"/>
              <p:cNvSpPr/>
              <p:nvPr/>
            </p:nvSpPr>
            <p:spPr>
              <a:xfrm>
                <a:off x="8498907" y="3895116"/>
                <a:ext cx="67843" cy="67931"/>
              </a:xfrm>
              <a:custGeom>
                <a:avLst/>
                <a:gdLst/>
                <a:ahLst/>
                <a:cxnLst/>
                <a:rect l="l" t="t" r="r" b="b"/>
                <a:pathLst>
                  <a:path w="1541" h="1543" extrusionOk="0">
                    <a:moveTo>
                      <a:pt x="1540" y="768"/>
                    </a:moveTo>
                    <a:cubicBezTo>
                      <a:pt x="1540" y="1192"/>
                      <a:pt x="1200" y="1539"/>
                      <a:pt x="773" y="1539"/>
                    </a:cubicBezTo>
                    <a:cubicBezTo>
                      <a:pt x="348" y="1543"/>
                      <a:pt x="5" y="1199"/>
                      <a:pt x="1" y="775"/>
                    </a:cubicBezTo>
                    <a:cubicBezTo>
                      <a:pt x="1" y="351"/>
                      <a:pt x="341" y="4"/>
                      <a:pt x="769" y="0"/>
                    </a:cubicBezTo>
                    <a:cubicBezTo>
                      <a:pt x="1193" y="0"/>
                      <a:pt x="1536" y="344"/>
                      <a:pt x="1540" y="7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8"/>
              <p:cNvSpPr/>
              <p:nvPr/>
            </p:nvSpPr>
            <p:spPr>
              <a:xfrm>
                <a:off x="7159917" y="3217077"/>
                <a:ext cx="352200" cy="56352"/>
              </a:xfrm>
              <a:custGeom>
                <a:avLst/>
                <a:gdLst/>
                <a:ahLst/>
                <a:cxnLst/>
                <a:rect l="l" t="t" r="r" b="b"/>
                <a:pathLst>
                  <a:path w="8000" h="1280" extrusionOk="0">
                    <a:moveTo>
                      <a:pt x="1" y="27"/>
                    </a:moveTo>
                    <a:lnTo>
                      <a:pt x="1" y="27"/>
                    </a:lnTo>
                    <a:lnTo>
                      <a:pt x="4" y="27"/>
                    </a:lnTo>
                    <a:lnTo>
                      <a:pt x="1" y="27"/>
                    </a:lnTo>
                    <a:close/>
                    <a:moveTo>
                      <a:pt x="7995" y="1"/>
                    </a:moveTo>
                    <a:cubicBezTo>
                      <a:pt x="6811" y="1"/>
                      <a:pt x="5562" y="731"/>
                      <a:pt x="4794" y="1279"/>
                    </a:cubicBezTo>
                    <a:cubicBezTo>
                      <a:pt x="4471" y="1024"/>
                      <a:pt x="4110" y="815"/>
                      <a:pt x="3717" y="661"/>
                    </a:cubicBezTo>
                    <a:lnTo>
                      <a:pt x="3717" y="661"/>
                    </a:lnTo>
                    <a:lnTo>
                      <a:pt x="3717" y="661"/>
                    </a:lnTo>
                    <a:cubicBezTo>
                      <a:pt x="4110" y="815"/>
                      <a:pt x="4471" y="1024"/>
                      <a:pt x="4794" y="1279"/>
                    </a:cubicBezTo>
                    <a:lnTo>
                      <a:pt x="4794" y="1279"/>
                    </a:lnTo>
                    <a:cubicBezTo>
                      <a:pt x="5562" y="731"/>
                      <a:pt x="6811" y="1"/>
                      <a:pt x="7995" y="1"/>
                    </a:cubicBezTo>
                    <a:close/>
                    <a:moveTo>
                      <a:pt x="7999" y="1"/>
                    </a:moveTo>
                    <a:lnTo>
                      <a:pt x="7999" y="1"/>
                    </a:lnTo>
                    <a:lnTo>
                      <a:pt x="7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8"/>
              <p:cNvSpPr/>
              <p:nvPr/>
            </p:nvSpPr>
            <p:spPr>
              <a:xfrm>
                <a:off x="7048444" y="3218266"/>
                <a:ext cx="111515" cy="15629"/>
              </a:xfrm>
              <a:custGeom>
                <a:avLst/>
                <a:gdLst/>
                <a:ahLst/>
                <a:cxnLst/>
                <a:rect l="l" t="t" r="r" b="b"/>
                <a:pathLst>
                  <a:path w="2533" h="355" extrusionOk="0">
                    <a:moveTo>
                      <a:pt x="2533" y="0"/>
                    </a:moveTo>
                    <a:cubicBezTo>
                      <a:pt x="2024" y="0"/>
                      <a:pt x="1519" y="31"/>
                      <a:pt x="1031" y="88"/>
                    </a:cubicBezTo>
                    <a:cubicBezTo>
                      <a:pt x="690" y="125"/>
                      <a:pt x="344" y="222"/>
                      <a:pt x="0" y="354"/>
                    </a:cubicBezTo>
                    <a:lnTo>
                      <a:pt x="0" y="354"/>
                    </a:lnTo>
                    <a:cubicBezTo>
                      <a:pt x="344" y="222"/>
                      <a:pt x="690" y="125"/>
                      <a:pt x="1031" y="88"/>
                    </a:cubicBezTo>
                    <a:cubicBezTo>
                      <a:pt x="1519" y="31"/>
                      <a:pt x="202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8"/>
              <p:cNvSpPr/>
              <p:nvPr/>
            </p:nvSpPr>
            <p:spPr>
              <a:xfrm>
                <a:off x="5408418" y="2368281"/>
                <a:ext cx="3001210" cy="2304967"/>
              </a:xfrm>
              <a:custGeom>
                <a:avLst/>
                <a:gdLst/>
                <a:ahLst/>
                <a:cxnLst/>
                <a:rect l="l" t="t" r="r" b="b"/>
                <a:pathLst>
                  <a:path w="76168" h="58498" extrusionOk="0">
                    <a:moveTo>
                      <a:pt x="54626" y="20593"/>
                    </a:moveTo>
                    <a:cubicBezTo>
                      <a:pt x="53246" y="10901"/>
                      <a:pt x="39615" y="0"/>
                      <a:pt x="24817" y="10292"/>
                    </a:cubicBezTo>
                    <a:cubicBezTo>
                      <a:pt x="22629" y="11813"/>
                      <a:pt x="20761" y="13682"/>
                      <a:pt x="19549" y="16199"/>
                    </a:cubicBezTo>
                    <a:cubicBezTo>
                      <a:pt x="17788" y="15203"/>
                      <a:pt x="15879" y="15099"/>
                      <a:pt x="14358" y="16139"/>
                    </a:cubicBezTo>
                    <a:cubicBezTo>
                      <a:pt x="12270" y="17570"/>
                      <a:pt x="11543" y="20724"/>
                      <a:pt x="12290" y="23915"/>
                    </a:cubicBezTo>
                    <a:cubicBezTo>
                      <a:pt x="9968" y="23619"/>
                      <a:pt x="7662" y="24185"/>
                      <a:pt x="5720" y="25736"/>
                    </a:cubicBezTo>
                    <a:cubicBezTo>
                      <a:pt x="428" y="29958"/>
                      <a:pt x="0" y="39623"/>
                      <a:pt x="4478" y="46820"/>
                    </a:cubicBezTo>
                    <a:cubicBezTo>
                      <a:pt x="8958" y="54031"/>
                      <a:pt x="16300" y="56381"/>
                      <a:pt x="21134" y="52530"/>
                    </a:cubicBezTo>
                    <a:cubicBezTo>
                      <a:pt x="23016" y="51028"/>
                      <a:pt x="24272" y="48782"/>
                      <a:pt x="24894" y="46153"/>
                    </a:cubicBezTo>
                    <a:cubicBezTo>
                      <a:pt x="31654" y="54886"/>
                      <a:pt x="40720" y="58498"/>
                      <a:pt x="47140" y="54785"/>
                    </a:cubicBezTo>
                    <a:cubicBezTo>
                      <a:pt x="48934" y="53738"/>
                      <a:pt x="50375" y="52203"/>
                      <a:pt x="51475" y="50297"/>
                    </a:cubicBezTo>
                    <a:cubicBezTo>
                      <a:pt x="55333" y="54515"/>
                      <a:pt x="60430" y="57906"/>
                      <a:pt x="64328" y="56182"/>
                    </a:cubicBezTo>
                    <a:cubicBezTo>
                      <a:pt x="69526" y="53869"/>
                      <a:pt x="76168" y="41713"/>
                      <a:pt x="67802" y="36405"/>
                    </a:cubicBezTo>
                    <a:cubicBezTo>
                      <a:pt x="71415" y="26551"/>
                      <a:pt x="62658" y="16348"/>
                      <a:pt x="54626" y="2059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8"/>
              <p:cNvSpPr/>
              <p:nvPr/>
            </p:nvSpPr>
            <p:spPr>
              <a:xfrm>
                <a:off x="6617919" y="3227291"/>
                <a:ext cx="20207" cy="484"/>
              </a:xfrm>
              <a:custGeom>
                <a:avLst/>
                <a:gdLst/>
                <a:ahLst/>
                <a:cxnLst/>
                <a:rect l="l" t="t" r="r" b="b"/>
                <a:pathLst>
                  <a:path w="459" h="11" extrusionOk="0">
                    <a:moveTo>
                      <a:pt x="455" y="0"/>
                    </a:moveTo>
                    <a:cubicBezTo>
                      <a:pt x="303" y="0"/>
                      <a:pt x="152" y="4"/>
                      <a:pt x="0" y="11"/>
                    </a:cubicBezTo>
                    <a:cubicBezTo>
                      <a:pt x="152" y="4"/>
                      <a:pt x="303" y="0"/>
                      <a:pt x="455" y="0"/>
                    </a:cubicBezTo>
                    <a:close/>
                    <a:moveTo>
                      <a:pt x="455" y="0"/>
                    </a:moveTo>
                    <a:lnTo>
                      <a:pt x="455" y="0"/>
                    </a:lnTo>
                    <a:lnTo>
                      <a:pt x="4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58"/>
            <p:cNvGrpSpPr/>
            <p:nvPr/>
          </p:nvGrpSpPr>
          <p:grpSpPr>
            <a:xfrm>
              <a:off x="344952" y="3299612"/>
              <a:ext cx="3904026" cy="1521339"/>
              <a:chOff x="4627042" y="3082629"/>
              <a:chExt cx="4376220" cy="1705346"/>
            </a:xfrm>
          </p:grpSpPr>
          <p:grpSp>
            <p:nvGrpSpPr>
              <p:cNvPr id="2063" name="Google Shape;2063;p58"/>
              <p:cNvGrpSpPr/>
              <p:nvPr/>
            </p:nvGrpSpPr>
            <p:grpSpPr>
              <a:xfrm>
                <a:off x="7322196" y="3082629"/>
                <a:ext cx="1681065" cy="1705346"/>
                <a:chOff x="7322196" y="3082629"/>
                <a:chExt cx="1681065" cy="1705346"/>
              </a:xfrm>
            </p:grpSpPr>
            <p:sp>
              <p:nvSpPr>
                <p:cNvPr id="2064" name="Google Shape;2064;p58"/>
                <p:cNvSpPr/>
                <p:nvPr/>
              </p:nvSpPr>
              <p:spPr>
                <a:xfrm rot="-10328254" flipH="1">
                  <a:off x="8019786" y="3711829"/>
                  <a:ext cx="944861" cy="629494"/>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5" name="Google Shape;2065;p58"/>
                <p:cNvGrpSpPr/>
                <p:nvPr/>
              </p:nvGrpSpPr>
              <p:grpSpPr>
                <a:xfrm flipH="1">
                  <a:off x="7322196" y="3082629"/>
                  <a:ext cx="1466715" cy="1705346"/>
                  <a:chOff x="5032202" y="3082629"/>
                  <a:chExt cx="1466715" cy="1705346"/>
                </a:xfrm>
              </p:grpSpPr>
              <p:grpSp>
                <p:nvGrpSpPr>
                  <p:cNvPr id="2066" name="Google Shape;2066;p58"/>
                  <p:cNvGrpSpPr/>
                  <p:nvPr/>
                </p:nvGrpSpPr>
                <p:grpSpPr>
                  <a:xfrm>
                    <a:off x="5032202" y="3565172"/>
                    <a:ext cx="791753" cy="307700"/>
                    <a:chOff x="3986502" y="3479447"/>
                    <a:chExt cx="791753" cy="307700"/>
                  </a:xfrm>
                </p:grpSpPr>
                <p:sp>
                  <p:nvSpPr>
                    <p:cNvPr id="2067" name="Google Shape;2067;p58"/>
                    <p:cNvSpPr/>
                    <p:nvPr/>
                  </p:nvSpPr>
                  <p:spPr>
                    <a:xfrm>
                      <a:off x="4069171" y="3517722"/>
                      <a:ext cx="709084" cy="269425"/>
                    </a:xfrm>
                    <a:custGeom>
                      <a:avLst/>
                      <a:gdLst/>
                      <a:ahLst/>
                      <a:cxnLst/>
                      <a:rect l="l" t="t" r="r" b="b"/>
                      <a:pathLst>
                        <a:path w="10430" h="3963" extrusionOk="0">
                          <a:moveTo>
                            <a:pt x="23" y="145"/>
                          </a:moveTo>
                          <a:cubicBezTo>
                            <a:pt x="407" y="1754"/>
                            <a:pt x="2205" y="2599"/>
                            <a:pt x="3626" y="3114"/>
                          </a:cubicBezTo>
                          <a:cubicBezTo>
                            <a:pt x="5820" y="3912"/>
                            <a:pt x="8143" y="3962"/>
                            <a:pt x="10301" y="3023"/>
                          </a:cubicBezTo>
                          <a:cubicBezTo>
                            <a:pt x="10430" y="2969"/>
                            <a:pt x="10318" y="2862"/>
                            <a:pt x="10214" y="2909"/>
                          </a:cubicBezTo>
                          <a:cubicBezTo>
                            <a:pt x="8046" y="3852"/>
                            <a:pt x="5716" y="3743"/>
                            <a:pt x="3532" y="2902"/>
                          </a:cubicBezTo>
                          <a:cubicBezTo>
                            <a:pt x="2209" y="2394"/>
                            <a:pt x="579" y="1593"/>
                            <a:pt x="222" y="91"/>
                          </a:cubicBezTo>
                          <a:cubicBezTo>
                            <a:pt x="199" y="0"/>
                            <a:pt x="0" y="54"/>
                            <a:pt x="23" y="145"/>
                          </a:cubicBezTo>
                          <a:close/>
                        </a:path>
                      </a:pathLst>
                    </a:custGeom>
                    <a:solidFill>
                      <a:srgbClr val="6E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8"/>
                    <p:cNvSpPr/>
                    <p:nvPr/>
                  </p:nvSpPr>
                  <p:spPr>
                    <a:xfrm>
                      <a:off x="4166185" y="3551102"/>
                      <a:ext cx="51329" cy="122237"/>
                    </a:xfrm>
                    <a:custGeom>
                      <a:avLst/>
                      <a:gdLst/>
                      <a:ahLst/>
                      <a:cxnLst/>
                      <a:rect l="l" t="t" r="r" b="b"/>
                      <a:pathLst>
                        <a:path w="755" h="1798" extrusionOk="0">
                          <a:moveTo>
                            <a:pt x="71" y="109"/>
                          </a:moveTo>
                          <a:cubicBezTo>
                            <a:pt x="1" y="657"/>
                            <a:pt x="125" y="1330"/>
                            <a:pt x="512" y="1741"/>
                          </a:cubicBezTo>
                          <a:cubicBezTo>
                            <a:pt x="563" y="1798"/>
                            <a:pt x="754" y="1721"/>
                            <a:pt x="697" y="1661"/>
                          </a:cubicBezTo>
                          <a:cubicBezTo>
                            <a:pt x="330" y="1273"/>
                            <a:pt x="203" y="610"/>
                            <a:pt x="273" y="88"/>
                          </a:cubicBezTo>
                          <a:cubicBezTo>
                            <a:pt x="283" y="0"/>
                            <a:pt x="81" y="34"/>
                            <a:pt x="71" y="109"/>
                          </a:cubicBezTo>
                          <a:close/>
                        </a:path>
                      </a:pathLst>
                    </a:custGeom>
                    <a:solidFill>
                      <a:srgbClr val="6E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8"/>
                    <p:cNvSpPr/>
                    <p:nvPr/>
                  </p:nvSpPr>
                  <p:spPr>
                    <a:xfrm>
                      <a:off x="4015123" y="3595972"/>
                      <a:ext cx="133726" cy="33925"/>
                    </a:xfrm>
                    <a:custGeom>
                      <a:avLst/>
                      <a:gdLst/>
                      <a:ahLst/>
                      <a:cxnLst/>
                      <a:rect l="l" t="t" r="r" b="b"/>
                      <a:pathLst>
                        <a:path w="1967" h="499" extrusionOk="0">
                          <a:moveTo>
                            <a:pt x="85" y="145"/>
                          </a:moveTo>
                          <a:cubicBezTo>
                            <a:pt x="621" y="499"/>
                            <a:pt x="1193" y="451"/>
                            <a:pt x="1805" y="435"/>
                          </a:cubicBezTo>
                          <a:cubicBezTo>
                            <a:pt x="1913" y="431"/>
                            <a:pt x="1967" y="307"/>
                            <a:pt x="1828" y="310"/>
                          </a:cubicBezTo>
                          <a:cubicBezTo>
                            <a:pt x="1263" y="324"/>
                            <a:pt x="738" y="367"/>
                            <a:pt x="243" y="41"/>
                          </a:cubicBezTo>
                          <a:cubicBezTo>
                            <a:pt x="179" y="0"/>
                            <a:pt x="1" y="88"/>
                            <a:pt x="85" y="145"/>
                          </a:cubicBezTo>
                          <a:close/>
                        </a:path>
                      </a:pathLst>
                    </a:custGeom>
                    <a:solidFill>
                      <a:srgbClr val="6E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8"/>
                    <p:cNvSpPr/>
                    <p:nvPr/>
                  </p:nvSpPr>
                  <p:spPr>
                    <a:xfrm>
                      <a:off x="4026137" y="3479447"/>
                      <a:ext cx="79950" cy="78115"/>
                    </a:xfrm>
                    <a:custGeom>
                      <a:avLst/>
                      <a:gdLst/>
                      <a:ahLst/>
                      <a:cxnLst/>
                      <a:rect l="l" t="t" r="r" b="b"/>
                      <a:pathLst>
                        <a:path w="1176" h="1149" extrusionOk="0">
                          <a:moveTo>
                            <a:pt x="808" y="109"/>
                          </a:moveTo>
                          <a:cubicBezTo>
                            <a:pt x="661" y="11"/>
                            <a:pt x="354" y="1"/>
                            <a:pt x="199" y="145"/>
                          </a:cubicBezTo>
                          <a:cubicBezTo>
                            <a:pt x="115" y="223"/>
                            <a:pt x="41" y="318"/>
                            <a:pt x="17" y="425"/>
                          </a:cubicBezTo>
                          <a:cubicBezTo>
                            <a:pt x="0" y="496"/>
                            <a:pt x="7" y="563"/>
                            <a:pt x="24" y="627"/>
                          </a:cubicBezTo>
                          <a:cubicBezTo>
                            <a:pt x="98" y="947"/>
                            <a:pt x="394" y="1149"/>
                            <a:pt x="721" y="1105"/>
                          </a:cubicBezTo>
                          <a:cubicBezTo>
                            <a:pt x="832" y="1088"/>
                            <a:pt x="953" y="1041"/>
                            <a:pt x="1040" y="947"/>
                          </a:cubicBezTo>
                          <a:cubicBezTo>
                            <a:pt x="1161" y="806"/>
                            <a:pt x="1175" y="597"/>
                            <a:pt x="1111" y="448"/>
                          </a:cubicBezTo>
                          <a:cubicBezTo>
                            <a:pt x="1051" y="304"/>
                            <a:pt x="950" y="206"/>
                            <a:pt x="808" y="109"/>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8"/>
                    <p:cNvSpPr/>
                    <p:nvPr/>
                  </p:nvSpPr>
                  <p:spPr>
                    <a:xfrm>
                      <a:off x="3986502" y="3585910"/>
                      <a:ext cx="79950" cy="78319"/>
                    </a:xfrm>
                    <a:custGeom>
                      <a:avLst/>
                      <a:gdLst/>
                      <a:ahLst/>
                      <a:cxnLst/>
                      <a:rect l="l" t="t" r="r" b="b"/>
                      <a:pathLst>
                        <a:path w="1176" h="1152" extrusionOk="0">
                          <a:moveTo>
                            <a:pt x="809" y="111"/>
                          </a:moveTo>
                          <a:cubicBezTo>
                            <a:pt x="664" y="14"/>
                            <a:pt x="355" y="1"/>
                            <a:pt x="200" y="148"/>
                          </a:cubicBezTo>
                          <a:cubicBezTo>
                            <a:pt x="119" y="223"/>
                            <a:pt x="41" y="321"/>
                            <a:pt x="18" y="428"/>
                          </a:cubicBezTo>
                          <a:cubicBezTo>
                            <a:pt x="1" y="495"/>
                            <a:pt x="7" y="566"/>
                            <a:pt x="24" y="630"/>
                          </a:cubicBezTo>
                          <a:cubicBezTo>
                            <a:pt x="102" y="947"/>
                            <a:pt x="398" y="1152"/>
                            <a:pt x="722" y="1108"/>
                          </a:cubicBezTo>
                          <a:cubicBezTo>
                            <a:pt x="832" y="1091"/>
                            <a:pt x="957" y="1044"/>
                            <a:pt x="1042" y="950"/>
                          </a:cubicBezTo>
                          <a:cubicBezTo>
                            <a:pt x="1163" y="809"/>
                            <a:pt x="1176" y="599"/>
                            <a:pt x="1115" y="451"/>
                          </a:cubicBezTo>
                          <a:cubicBezTo>
                            <a:pt x="1051" y="304"/>
                            <a:pt x="950" y="209"/>
                            <a:pt x="809" y="11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8"/>
                    <p:cNvSpPr/>
                    <p:nvPr/>
                  </p:nvSpPr>
                  <p:spPr>
                    <a:xfrm>
                      <a:off x="4140351" y="3502153"/>
                      <a:ext cx="79882" cy="78115"/>
                    </a:xfrm>
                    <a:custGeom>
                      <a:avLst/>
                      <a:gdLst/>
                      <a:ahLst/>
                      <a:cxnLst/>
                      <a:rect l="l" t="t" r="r" b="b"/>
                      <a:pathLst>
                        <a:path w="1175" h="1149" extrusionOk="0">
                          <a:moveTo>
                            <a:pt x="808" y="111"/>
                          </a:moveTo>
                          <a:cubicBezTo>
                            <a:pt x="663" y="13"/>
                            <a:pt x="357" y="0"/>
                            <a:pt x="199" y="145"/>
                          </a:cubicBezTo>
                          <a:cubicBezTo>
                            <a:pt x="118" y="223"/>
                            <a:pt x="44" y="316"/>
                            <a:pt x="17" y="425"/>
                          </a:cubicBezTo>
                          <a:cubicBezTo>
                            <a:pt x="0" y="495"/>
                            <a:pt x="11" y="566"/>
                            <a:pt x="24" y="630"/>
                          </a:cubicBezTo>
                          <a:cubicBezTo>
                            <a:pt x="101" y="947"/>
                            <a:pt x="398" y="1149"/>
                            <a:pt x="721" y="1104"/>
                          </a:cubicBezTo>
                          <a:cubicBezTo>
                            <a:pt x="835" y="1091"/>
                            <a:pt x="956" y="1044"/>
                            <a:pt x="1041" y="947"/>
                          </a:cubicBezTo>
                          <a:cubicBezTo>
                            <a:pt x="1165" y="808"/>
                            <a:pt x="1175" y="599"/>
                            <a:pt x="1114" y="451"/>
                          </a:cubicBezTo>
                          <a:cubicBezTo>
                            <a:pt x="1050" y="303"/>
                            <a:pt x="949" y="206"/>
                            <a:pt x="808" y="11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3" name="Google Shape;2073;p58"/>
                  <p:cNvGrpSpPr/>
                  <p:nvPr/>
                </p:nvGrpSpPr>
                <p:grpSpPr>
                  <a:xfrm rot="-6204260" flipH="1">
                    <a:off x="5383435" y="3139880"/>
                    <a:ext cx="964408" cy="1072193"/>
                    <a:chOff x="3804957" y="83162"/>
                    <a:chExt cx="915523" cy="1017843"/>
                  </a:xfrm>
                </p:grpSpPr>
                <p:sp>
                  <p:nvSpPr>
                    <p:cNvPr id="2074" name="Google Shape;2074;p5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8"/>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6" name="Google Shape;2086;p58"/>
                  <p:cNvGrpSpPr/>
                  <p:nvPr/>
                </p:nvGrpSpPr>
                <p:grpSpPr>
                  <a:xfrm rot="-9133457" flipH="1">
                    <a:off x="5409950" y="3658754"/>
                    <a:ext cx="881709" cy="980250"/>
                    <a:chOff x="3804957" y="83162"/>
                    <a:chExt cx="915523" cy="1017843"/>
                  </a:xfrm>
                </p:grpSpPr>
                <p:sp>
                  <p:nvSpPr>
                    <p:cNvPr id="2087" name="Google Shape;2087;p5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8"/>
                    <p:cNvSpPr/>
                    <p:nvPr/>
                  </p:nvSpPr>
                  <p:spPr>
                    <a:xfrm rot="-5807687">
                      <a:off x="4179126" y="802964"/>
                      <a:ext cx="42450" cy="94030"/>
                    </a:xfrm>
                    <a:custGeom>
                      <a:avLst/>
                      <a:gdLst/>
                      <a:ahLst/>
                      <a:cxnLst/>
                      <a:rect l="l" t="t" r="r" b="b"/>
                      <a:pathLst>
                        <a:path w="651" h="1442" extrusionOk="0">
                          <a:moveTo>
                            <a:pt x="14" y="128"/>
                          </a:moveTo>
                          <a:cubicBezTo>
                            <a:pt x="95" y="559"/>
                            <a:pt x="182" y="980"/>
                            <a:pt x="381" y="1371"/>
                          </a:cubicBezTo>
                          <a:cubicBezTo>
                            <a:pt x="418" y="1441"/>
                            <a:pt x="651" y="1360"/>
                            <a:pt x="623" y="1306"/>
                          </a:cubicBezTo>
                          <a:cubicBezTo>
                            <a:pt x="424" y="916"/>
                            <a:pt x="337" y="492"/>
                            <a:pt x="256" y="64"/>
                          </a:cubicBezTo>
                          <a:cubicBezTo>
                            <a:pt x="247" y="1"/>
                            <a:pt x="0" y="58"/>
                            <a:pt x="14"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8"/>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8"/>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8"/>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8"/>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103" name="Google Shape;2103;p58"/>
              <p:cNvGrpSpPr/>
              <p:nvPr/>
            </p:nvGrpSpPr>
            <p:grpSpPr>
              <a:xfrm>
                <a:off x="4627042" y="3082629"/>
                <a:ext cx="1871875" cy="1705346"/>
                <a:chOff x="4627042" y="3082629"/>
                <a:chExt cx="1871875" cy="1705346"/>
              </a:xfrm>
            </p:grpSpPr>
            <p:grpSp>
              <p:nvGrpSpPr>
                <p:cNvPr id="2104" name="Google Shape;2104;p58"/>
                <p:cNvGrpSpPr/>
                <p:nvPr/>
              </p:nvGrpSpPr>
              <p:grpSpPr>
                <a:xfrm>
                  <a:off x="5032202" y="3565172"/>
                  <a:ext cx="791753" cy="307700"/>
                  <a:chOff x="3986502" y="3479447"/>
                  <a:chExt cx="791753" cy="307700"/>
                </a:xfrm>
              </p:grpSpPr>
              <p:sp>
                <p:nvSpPr>
                  <p:cNvPr id="2105" name="Google Shape;2105;p58"/>
                  <p:cNvSpPr/>
                  <p:nvPr/>
                </p:nvSpPr>
                <p:spPr>
                  <a:xfrm>
                    <a:off x="4069171" y="3517722"/>
                    <a:ext cx="709084" cy="269425"/>
                  </a:xfrm>
                  <a:custGeom>
                    <a:avLst/>
                    <a:gdLst/>
                    <a:ahLst/>
                    <a:cxnLst/>
                    <a:rect l="l" t="t" r="r" b="b"/>
                    <a:pathLst>
                      <a:path w="10430" h="3963" extrusionOk="0">
                        <a:moveTo>
                          <a:pt x="23" y="145"/>
                        </a:moveTo>
                        <a:cubicBezTo>
                          <a:pt x="407" y="1754"/>
                          <a:pt x="2205" y="2599"/>
                          <a:pt x="3626" y="3114"/>
                        </a:cubicBezTo>
                        <a:cubicBezTo>
                          <a:pt x="5820" y="3912"/>
                          <a:pt x="8143" y="3962"/>
                          <a:pt x="10301" y="3023"/>
                        </a:cubicBezTo>
                        <a:cubicBezTo>
                          <a:pt x="10430" y="2969"/>
                          <a:pt x="10318" y="2862"/>
                          <a:pt x="10214" y="2909"/>
                        </a:cubicBezTo>
                        <a:cubicBezTo>
                          <a:pt x="8046" y="3852"/>
                          <a:pt x="5716" y="3743"/>
                          <a:pt x="3532" y="2902"/>
                        </a:cubicBezTo>
                        <a:cubicBezTo>
                          <a:pt x="2209" y="2394"/>
                          <a:pt x="579" y="1593"/>
                          <a:pt x="222" y="91"/>
                        </a:cubicBezTo>
                        <a:cubicBezTo>
                          <a:pt x="199" y="0"/>
                          <a:pt x="0" y="54"/>
                          <a:pt x="23" y="145"/>
                        </a:cubicBezTo>
                        <a:close/>
                      </a:path>
                    </a:pathLst>
                  </a:custGeom>
                  <a:solidFill>
                    <a:srgbClr val="6E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8"/>
                  <p:cNvSpPr/>
                  <p:nvPr/>
                </p:nvSpPr>
                <p:spPr>
                  <a:xfrm>
                    <a:off x="4166185" y="3551102"/>
                    <a:ext cx="51329" cy="122237"/>
                  </a:xfrm>
                  <a:custGeom>
                    <a:avLst/>
                    <a:gdLst/>
                    <a:ahLst/>
                    <a:cxnLst/>
                    <a:rect l="l" t="t" r="r" b="b"/>
                    <a:pathLst>
                      <a:path w="755" h="1798" extrusionOk="0">
                        <a:moveTo>
                          <a:pt x="71" y="109"/>
                        </a:moveTo>
                        <a:cubicBezTo>
                          <a:pt x="1" y="657"/>
                          <a:pt x="125" y="1330"/>
                          <a:pt x="512" y="1741"/>
                        </a:cubicBezTo>
                        <a:cubicBezTo>
                          <a:pt x="563" y="1798"/>
                          <a:pt x="754" y="1721"/>
                          <a:pt x="697" y="1661"/>
                        </a:cubicBezTo>
                        <a:cubicBezTo>
                          <a:pt x="330" y="1273"/>
                          <a:pt x="203" y="610"/>
                          <a:pt x="273" y="88"/>
                        </a:cubicBezTo>
                        <a:cubicBezTo>
                          <a:pt x="283" y="0"/>
                          <a:pt x="81" y="34"/>
                          <a:pt x="71" y="109"/>
                        </a:cubicBezTo>
                        <a:close/>
                      </a:path>
                    </a:pathLst>
                  </a:custGeom>
                  <a:solidFill>
                    <a:srgbClr val="6E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8"/>
                  <p:cNvSpPr/>
                  <p:nvPr/>
                </p:nvSpPr>
                <p:spPr>
                  <a:xfrm>
                    <a:off x="4015123" y="3595972"/>
                    <a:ext cx="133726" cy="33925"/>
                  </a:xfrm>
                  <a:custGeom>
                    <a:avLst/>
                    <a:gdLst/>
                    <a:ahLst/>
                    <a:cxnLst/>
                    <a:rect l="l" t="t" r="r" b="b"/>
                    <a:pathLst>
                      <a:path w="1967" h="499" extrusionOk="0">
                        <a:moveTo>
                          <a:pt x="85" y="145"/>
                        </a:moveTo>
                        <a:cubicBezTo>
                          <a:pt x="621" y="499"/>
                          <a:pt x="1193" y="451"/>
                          <a:pt x="1805" y="435"/>
                        </a:cubicBezTo>
                        <a:cubicBezTo>
                          <a:pt x="1913" y="431"/>
                          <a:pt x="1967" y="307"/>
                          <a:pt x="1828" y="310"/>
                        </a:cubicBezTo>
                        <a:cubicBezTo>
                          <a:pt x="1263" y="324"/>
                          <a:pt x="738" y="367"/>
                          <a:pt x="243" y="41"/>
                        </a:cubicBezTo>
                        <a:cubicBezTo>
                          <a:pt x="179" y="0"/>
                          <a:pt x="1" y="88"/>
                          <a:pt x="85" y="145"/>
                        </a:cubicBezTo>
                        <a:close/>
                      </a:path>
                    </a:pathLst>
                  </a:custGeom>
                  <a:solidFill>
                    <a:srgbClr val="6E2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8"/>
                  <p:cNvSpPr/>
                  <p:nvPr/>
                </p:nvSpPr>
                <p:spPr>
                  <a:xfrm>
                    <a:off x="4026137" y="3479447"/>
                    <a:ext cx="79950" cy="78115"/>
                  </a:xfrm>
                  <a:custGeom>
                    <a:avLst/>
                    <a:gdLst/>
                    <a:ahLst/>
                    <a:cxnLst/>
                    <a:rect l="l" t="t" r="r" b="b"/>
                    <a:pathLst>
                      <a:path w="1176" h="1149" extrusionOk="0">
                        <a:moveTo>
                          <a:pt x="808" y="109"/>
                        </a:moveTo>
                        <a:cubicBezTo>
                          <a:pt x="661" y="11"/>
                          <a:pt x="354" y="1"/>
                          <a:pt x="199" y="145"/>
                        </a:cubicBezTo>
                        <a:cubicBezTo>
                          <a:pt x="115" y="223"/>
                          <a:pt x="41" y="318"/>
                          <a:pt x="17" y="425"/>
                        </a:cubicBezTo>
                        <a:cubicBezTo>
                          <a:pt x="0" y="496"/>
                          <a:pt x="7" y="563"/>
                          <a:pt x="24" y="627"/>
                        </a:cubicBezTo>
                        <a:cubicBezTo>
                          <a:pt x="98" y="947"/>
                          <a:pt x="394" y="1149"/>
                          <a:pt x="721" y="1105"/>
                        </a:cubicBezTo>
                        <a:cubicBezTo>
                          <a:pt x="832" y="1088"/>
                          <a:pt x="953" y="1041"/>
                          <a:pt x="1040" y="947"/>
                        </a:cubicBezTo>
                        <a:cubicBezTo>
                          <a:pt x="1161" y="806"/>
                          <a:pt x="1175" y="597"/>
                          <a:pt x="1111" y="448"/>
                        </a:cubicBezTo>
                        <a:cubicBezTo>
                          <a:pt x="1051" y="304"/>
                          <a:pt x="950" y="206"/>
                          <a:pt x="808" y="109"/>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8"/>
                  <p:cNvSpPr/>
                  <p:nvPr/>
                </p:nvSpPr>
                <p:spPr>
                  <a:xfrm>
                    <a:off x="3986502" y="3585910"/>
                    <a:ext cx="79950" cy="78319"/>
                  </a:xfrm>
                  <a:custGeom>
                    <a:avLst/>
                    <a:gdLst/>
                    <a:ahLst/>
                    <a:cxnLst/>
                    <a:rect l="l" t="t" r="r" b="b"/>
                    <a:pathLst>
                      <a:path w="1176" h="1152" extrusionOk="0">
                        <a:moveTo>
                          <a:pt x="809" y="111"/>
                        </a:moveTo>
                        <a:cubicBezTo>
                          <a:pt x="664" y="14"/>
                          <a:pt x="355" y="1"/>
                          <a:pt x="200" y="148"/>
                        </a:cubicBezTo>
                        <a:cubicBezTo>
                          <a:pt x="119" y="223"/>
                          <a:pt x="41" y="321"/>
                          <a:pt x="18" y="428"/>
                        </a:cubicBezTo>
                        <a:cubicBezTo>
                          <a:pt x="1" y="495"/>
                          <a:pt x="7" y="566"/>
                          <a:pt x="24" y="630"/>
                        </a:cubicBezTo>
                        <a:cubicBezTo>
                          <a:pt x="102" y="947"/>
                          <a:pt x="398" y="1152"/>
                          <a:pt x="722" y="1108"/>
                        </a:cubicBezTo>
                        <a:cubicBezTo>
                          <a:pt x="832" y="1091"/>
                          <a:pt x="957" y="1044"/>
                          <a:pt x="1042" y="950"/>
                        </a:cubicBezTo>
                        <a:cubicBezTo>
                          <a:pt x="1163" y="809"/>
                          <a:pt x="1176" y="599"/>
                          <a:pt x="1115" y="451"/>
                        </a:cubicBezTo>
                        <a:cubicBezTo>
                          <a:pt x="1051" y="304"/>
                          <a:pt x="950" y="209"/>
                          <a:pt x="809" y="11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8"/>
                  <p:cNvSpPr/>
                  <p:nvPr/>
                </p:nvSpPr>
                <p:spPr>
                  <a:xfrm>
                    <a:off x="4140351" y="3502153"/>
                    <a:ext cx="79882" cy="78115"/>
                  </a:xfrm>
                  <a:custGeom>
                    <a:avLst/>
                    <a:gdLst/>
                    <a:ahLst/>
                    <a:cxnLst/>
                    <a:rect l="l" t="t" r="r" b="b"/>
                    <a:pathLst>
                      <a:path w="1175" h="1149" extrusionOk="0">
                        <a:moveTo>
                          <a:pt x="808" y="111"/>
                        </a:moveTo>
                        <a:cubicBezTo>
                          <a:pt x="663" y="13"/>
                          <a:pt x="357" y="0"/>
                          <a:pt x="199" y="145"/>
                        </a:cubicBezTo>
                        <a:cubicBezTo>
                          <a:pt x="118" y="223"/>
                          <a:pt x="44" y="316"/>
                          <a:pt x="17" y="425"/>
                        </a:cubicBezTo>
                        <a:cubicBezTo>
                          <a:pt x="0" y="495"/>
                          <a:pt x="11" y="566"/>
                          <a:pt x="24" y="630"/>
                        </a:cubicBezTo>
                        <a:cubicBezTo>
                          <a:pt x="101" y="947"/>
                          <a:pt x="398" y="1149"/>
                          <a:pt x="721" y="1104"/>
                        </a:cubicBezTo>
                        <a:cubicBezTo>
                          <a:pt x="835" y="1091"/>
                          <a:pt x="956" y="1044"/>
                          <a:pt x="1041" y="947"/>
                        </a:cubicBezTo>
                        <a:cubicBezTo>
                          <a:pt x="1165" y="808"/>
                          <a:pt x="1175" y="599"/>
                          <a:pt x="1114" y="451"/>
                        </a:cubicBezTo>
                        <a:cubicBezTo>
                          <a:pt x="1050" y="303"/>
                          <a:pt x="949" y="206"/>
                          <a:pt x="808" y="11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1" name="Google Shape;2111;p58"/>
                <p:cNvSpPr/>
                <p:nvPr/>
              </p:nvSpPr>
              <p:spPr>
                <a:xfrm rot="-2531083">
                  <a:off x="4721915" y="3761126"/>
                  <a:ext cx="1007303" cy="671405"/>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2" name="Google Shape;2112;p58"/>
                <p:cNvGrpSpPr/>
                <p:nvPr/>
              </p:nvGrpSpPr>
              <p:grpSpPr>
                <a:xfrm rot="-6204260" flipH="1">
                  <a:off x="5383435" y="3139880"/>
                  <a:ext cx="964408" cy="1072193"/>
                  <a:chOff x="3804957" y="83162"/>
                  <a:chExt cx="915523" cy="1017843"/>
                </a:xfrm>
              </p:grpSpPr>
              <p:sp>
                <p:nvSpPr>
                  <p:cNvPr id="2113" name="Google Shape;2113;p5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8"/>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58"/>
                <p:cNvGrpSpPr/>
                <p:nvPr/>
              </p:nvGrpSpPr>
              <p:grpSpPr>
                <a:xfrm rot="-9133457" flipH="1">
                  <a:off x="5409950" y="3658754"/>
                  <a:ext cx="881709" cy="980250"/>
                  <a:chOff x="3804957" y="83162"/>
                  <a:chExt cx="915523" cy="1017843"/>
                </a:xfrm>
              </p:grpSpPr>
              <p:sp>
                <p:nvSpPr>
                  <p:cNvPr id="2126" name="Google Shape;2126;p5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8"/>
                  <p:cNvSpPr/>
                  <p:nvPr/>
                </p:nvSpPr>
                <p:spPr>
                  <a:xfrm rot="-5807687">
                    <a:off x="4179126" y="802964"/>
                    <a:ext cx="42450" cy="94030"/>
                  </a:xfrm>
                  <a:custGeom>
                    <a:avLst/>
                    <a:gdLst/>
                    <a:ahLst/>
                    <a:cxnLst/>
                    <a:rect l="l" t="t" r="r" b="b"/>
                    <a:pathLst>
                      <a:path w="651" h="1442" extrusionOk="0">
                        <a:moveTo>
                          <a:pt x="14" y="128"/>
                        </a:moveTo>
                        <a:cubicBezTo>
                          <a:pt x="95" y="559"/>
                          <a:pt x="182" y="980"/>
                          <a:pt x="381" y="1371"/>
                        </a:cubicBezTo>
                        <a:cubicBezTo>
                          <a:pt x="418" y="1441"/>
                          <a:pt x="651" y="1360"/>
                          <a:pt x="623" y="1306"/>
                        </a:cubicBezTo>
                        <a:cubicBezTo>
                          <a:pt x="424" y="916"/>
                          <a:pt x="337" y="492"/>
                          <a:pt x="256" y="64"/>
                        </a:cubicBezTo>
                        <a:cubicBezTo>
                          <a:pt x="247" y="1"/>
                          <a:pt x="0" y="58"/>
                          <a:pt x="14"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8"/>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8"/>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8"/>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8"/>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142" name="Google Shape;2142;p58"/>
            <p:cNvGrpSpPr/>
            <p:nvPr/>
          </p:nvGrpSpPr>
          <p:grpSpPr>
            <a:xfrm>
              <a:off x="1516997" y="2973249"/>
              <a:ext cx="1737459" cy="1711520"/>
              <a:chOff x="4599450" y="1290372"/>
              <a:chExt cx="3172862" cy="3125492"/>
            </a:xfrm>
          </p:grpSpPr>
          <p:grpSp>
            <p:nvGrpSpPr>
              <p:cNvPr id="2143" name="Google Shape;2143;p58"/>
              <p:cNvGrpSpPr/>
              <p:nvPr/>
            </p:nvGrpSpPr>
            <p:grpSpPr>
              <a:xfrm>
                <a:off x="5222794" y="1290372"/>
                <a:ext cx="1630417" cy="1049553"/>
                <a:chOff x="5222794" y="1290372"/>
                <a:chExt cx="1630417" cy="1049553"/>
              </a:xfrm>
            </p:grpSpPr>
            <p:sp>
              <p:nvSpPr>
                <p:cNvPr id="2144" name="Google Shape;2144;p58"/>
                <p:cNvSpPr/>
                <p:nvPr/>
              </p:nvSpPr>
              <p:spPr>
                <a:xfrm>
                  <a:off x="5610278" y="1298836"/>
                  <a:ext cx="770882" cy="1041089"/>
                </a:xfrm>
                <a:custGeom>
                  <a:avLst/>
                  <a:gdLst/>
                  <a:ahLst/>
                  <a:cxnLst/>
                  <a:rect l="l" t="t" r="r" b="b"/>
                  <a:pathLst>
                    <a:path w="10747" h="14514" extrusionOk="0">
                      <a:moveTo>
                        <a:pt x="10285" y="12385"/>
                      </a:moveTo>
                      <a:cubicBezTo>
                        <a:pt x="8305" y="14041"/>
                        <a:pt x="7505" y="14513"/>
                        <a:pt x="7505" y="14513"/>
                      </a:cubicBezTo>
                      <a:cubicBezTo>
                        <a:pt x="7505" y="14513"/>
                        <a:pt x="6188" y="13755"/>
                        <a:pt x="6016" y="13671"/>
                      </a:cubicBezTo>
                      <a:cubicBezTo>
                        <a:pt x="5848" y="13587"/>
                        <a:pt x="4660" y="12961"/>
                        <a:pt x="4660" y="12961"/>
                      </a:cubicBezTo>
                      <a:lnTo>
                        <a:pt x="3896" y="12156"/>
                      </a:lnTo>
                      <a:cubicBezTo>
                        <a:pt x="3896" y="12156"/>
                        <a:pt x="5710" y="11810"/>
                        <a:pt x="5535" y="9989"/>
                      </a:cubicBezTo>
                      <a:cubicBezTo>
                        <a:pt x="5356" y="8171"/>
                        <a:pt x="3963" y="8349"/>
                        <a:pt x="5397" y="6773"/>
                      </a:cubicBezTo>
                      <a:cubicBezTo>
                        <a:pt x="6828" y="5202"/>
                        <a:pt x="7460" y="4269"/>
                        <a:pt x="4239" y="3562"/>
                      </a:cubicBezTo>
                      <a:cubicBezTo>
                        <a:pt x="1021" y="2859"/>
                        <a:pt x="260" y="2542"/>
                        <a:pt x="1" y="892"/>
                      </a:cubicBezTo>
                      <a:lnTo>
                        <a:pt x="41" y="1001"/>
                      </a:lnTo>
                      <a:cubicBezTo>
                        <a:pt x="209" y="1091"/>
                        <a:pt x="940" y="334"/>
                        <a:pt x="1246" y="0"/>
                      </a:cubicBezTo>
                      <a:cubicBezTo>
                        <a:pt x="1270" y="14"/>
                        <a:pt x="1290" y="31"/>
                        <a:pt x="1307" y="54"/>
                      </a:cubicBezTo>
                      <a:cubicBezTo>
                        <a:pt x="1314" y="64"/>
                        <a:pt x="1324" y="75"/>
                        <a:pt x="1324" y="88"/>
                      </a:cubicBezTo>
                      <a:cubicBezTo>
                        <a:pt x="1300" y="199"/>
                        <a:pt x="1357" y="95"/>
                        <a:pt x="1354" y="246"/>
                      </a:cubicBezTo>
                      <a:cubicBezTo>
                        <a:pt x="1337" y="761"/>
                        <a:pt x="1411" y="1663"/>
                        <a:pt x="2283" y="1835"/>
                      </a:cubicBezTo>
                      <a:cubicBezTo>
                        <a:pt x="3768" y="2128"/>
                        <a:pt x="10157" y="1593"/>
                        <a:pt x="8858" y="5110"/>
                      </a:cubicBezTo>
                      <a:cubicBezTo>
                        <a:pt x="8232" y="6891"/>
                        <a:pt x="7009" y="7912"/>
                        <a:pt x="7945" y="8925"/>
                      </a:cubicBezTo>
                      <a:cubicBezTo>
                        <a:pt x="8881" y="9935"/>
                        <a:pt x="10746" y="10732"/>
                        <a:pt x="10285" y="12385"/>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5" name="Google Shape;2145;p58"/>
                <p:cNvGrpSpPr/>
                <p:nvPr/>
              </p:nvGrpSpPr>
              <p:grpSpPr>
                <a:xfrm>
                  <a:off x="5222794" y="1290372"/>
                  <a:ext cx="1630417" cy="887514"/>
                  <a:chOff x="5222794" y="1290372"/>
                  <a:chExt cx="1630417" cy="887514"/>
                </a:xfrm>
              </p:grpSpPr>
              <p:sp>
                <p:nvSpPr>
                  <p:cNvPr id="2146" name="Google Shape;2146;p58"/>
                  <p:cNvSpPr/>
                  <p:nvPr/>
                </p:nvSpPr>
                <p:spPr>
                  <a:xfrm>
                    <a:off x="5222794" y="1562514"/>
                    <a:ext cx="799790" cy="615372"/>
                  </a:xfrm>
                  <a:custGeom>
                    <a:avLst/>
                    <a:gdLst/>
                    <a:ahLst/>
                    <a:cxnLst/>
                    <a:rect l="l" t="t" r="r" b="b"/>
                    <a:pathLst>
                      <a:path w="11150" h="8579" extrusionOk="0">
                        <a:moveTo>
                          <a:pt x="10634" y="8555"/>
                        </a:moveTo>
                        <a:cubicBezTo>
                          <a:pt x="10870" y="7416"/>
                          <a:pt x="10927" y="6225"/>
                          <a:pt x="10661" y="5111"/>
                        </a:cubicBezTo>
                        <a:cubicBezTo>
                          <a:pt x="10415" y="3990"/>
                          <a:pt x="9698" y="3010"/>
                          <a:pt x="8685" y="2488"/>
                        </a:cubicBezTo>
                        <a:cubicBezTo>
                          <a:pt x="8187" y="2219"/>
                          <a:pt x="7635" y="2037"/>
                          <a:pt x="7069" y="1926"/>
                        </a:cubicBezTo>
                        <a:lnTo>
                          <a:pt x="6641" y="1852"/>
                        </a:lnTo>
                        <a:lnTo>
                          <a:pt x="6207" y="1809"/>
                        </a:lnTo>
                        <a:cubicBezTo>
                          <a:pt x="6059" y="1795"/>
                          <a:pt x="5921" y="1775"/>
                          <a:pt x="5790" y="1801"/>
                        </a:cubicBezTo>
                        <a:cubicBezTo>
                          <a:pt x="5659" y="1832"/>
                          <a:pt x="5538" y="1899"/>
                          <a:pt x="5437" y="1994"/>
                        </a:cubicBezTo>
                        <a:cubicBezTo>
                          <a:pt x="5036" y="2387"/>
                          <a:pt x="4955" y="3041"/>
                          <a:pt x="5086" y="3582"/>
                        </a:cubicBezTo>
                        <a:cubicBezTo>
                          <a:pt x="5157" y="3855"/>
                          <a:pt x="5295" y="4118"/>
                          <a:pt x="5514" y="4282"/>
                        </a:cubicBezTo>
                        <a:cubicBezTo>
                          <a:pt x="5736" y="4447"/>
                          <a:pt x="6019" y="4484"/>
                          <a:pt x="6288" y="4427"/>
                        </a:cubicBezTo>
                        <a:cubicBezTo>
                          <a:pt x="6557" y="4377"/>
                          <a:pt x="6827" y="4242"/>
                          <a:pt x="7049" y="4094"/>
                        </a:cubicBezTo>
                        <a:cubicBezTo>
                          <a:pt x="7261" y="3936"/>
                          <a:pt x="7396" y="3693"/>
                          <a:pt x="7453" y="3431"/>
                        </a:cubicBezTo>
                        <a:cubicBezTo>
                          <a:pt x="7567" y="2895"/>
                          <a:pt x="7419" y="2323"/>
                          <a:pt x="7157" y="1842"/>
                        </a:cubicBezTo>
                        <a:cubicBezTo>
                          <a:pt x="6888" y="1357"/>
                          <a:pt x="6473" y="953"/>
                          <a:pt x="5982" y="704"/>
                        </a:cubicBezTo>
                        <a:cubicBezTo>
                          <a:pt x="5490" y="455"/>
                          <a:pt x="4932" y="350"/>
                          <a:pt x="4373" y="381"/>
                        </a:cubicBezTo>
                        <a:cubicBezTo>
                          <a:pt x="3241" y="451"/>
                          <a:pt x="2104" y="822"/>
                          <a:pt x="1198" y="1512"/>
                        </a:cubicBezTo>
                        <a:cubicBezTo>
                          <a:pt x="760" y="1859"/>
                          <a:pt x="347" y="2297"/>
                          <a:pt x="222" y="2842"/>
                        </a:cubicBezTo>
                        <a:cubicBezTo>
                          <a:pt x="77" y="3390"/>
                          <a:pt x="420" y="3956"/>
                          <a:pt x="905" y="4269"/>
                        </a:cubicBezTo>
                        <a:cubicBezTo>
                          <a:pt x="915" y="4276"/>
                          <a:pt x="915" y="4286"/>
                          <a:pt x="912" y="4293"/>
                        </a:cubicBezTo>
                        <a:cubicBezTo>
                          <a:pt x="905" y="4303"/>
                          <a:pt x="895" y="4303"/>
                          <a:pt x="889" y="4299"/>
                        </a:cubicBezTo>
                        <a:cubicBezTo>
                          <a:pt x="633" y="4152"/>
                          <a:pt x="393" y="3959"/>
                          <a:pt x="232" y="3700"/>
                        </a:cubicBezTo>
                        <a:cubicBezTo>
                          <a:pt x="64" y="3445"/>
                          <a:pt x="0" y="3117"/>
                          <a:pt x="53" y="2808"/>
                        </a:cubicBezTo>
                        <a:cubicBezTo>
                          <a:pt x="162" y="2188"/>
                          <a:pt x="575" y="1691"/>
                          <a:pt x="1030" y="1304"/>
                        </a:cubicBezTo>
                        <a:cubicBezTo>
                          <a:pt x="1966" y="536"/>
                          <a:pt x="3147" y="105"/>
                          <a:pt x="4352" y="31"/>
                        </a:cubicBezTo>
                        <a:cubicBezTo>
                          <a:pt x="4958" y="0"/>
                          <a:pt x="5595" y="95"/>
                          <a:pt x="6144" y="391"/>
                        </a:cubicBezTo>
                        <a:cubicBezTo>
                          <a:pt x="6695" y="684"/>
                          <a:pt x="7146" y="1145"/>
                          <a:pt x="7433" y="1691"/>
                        </a:cubicBezTo>
                        <a:cubicBezTo>
                          <a:pt x="7722" y="2233"/>
                          <a:pt x="7860" y="2875"/>
                          <a:pt x="7702" y="3491"/>
                        </a:cubicBezTo>
                        <a:cubicBezTo>
                          <a:pt x="7621" y="3798"/>
                          <a:pt x="7443" y="4091"/>
                          <a:pt x="7174" y="4273"/>
                        </a:cubicBezTo>
                        <a:cubicBezTo>
                          <a:pt x="6901" y="4434"/>
                          <a:pt x="6631" y="4556"/>
                          <a:pt x="6318" y="4606"/>
                        </a:cubicBezTo>
                        <a:cubicBezTo>
                          <a:pt x="6015" y="4656"/>
                          <a:pt x="5676" y="4596"/>
                          <a:pt x="5429" y="4394"/>
                        </a:cubicBezTo>
                        <a:cubicBezTo>
                          <a:pt x="5187" y="4188"/>
                          <a:pt x="5046" y="3902"/>
                          <a:pt x="4975" y="3609"/>
                        </a:cubicBezTo>
                        <a:cubicBezTo>
                          <a:pt x="4908" y="3316"/>
                          <a:pt x="4901" y="3010"/>
                          <a:pt x="4962" y="2713"/>
                        </a:cubicBezTo>
                        <a:cubicBezTo>
                          <a:pt x="5016" y="2421"/>
                          <a:pt x="5130" y="2124"/>
                          <a:pt x="5353" y="1906"/>
                        </a:cubicBezTo>
                        <a:cubicBezTo>
                          <a:pt x="5463" y="1798"/>
                          <a:pt x="5605" y="1714"/>
                          <a:pt x="5760" y="1674"/>
                        </a:cubicBezTo>
                        <a:cubicBezTo>
                          <a:pt x="5918" y="1640"/>
                          <a:pt x="6072" y="1657"/>
                          <a:pt x="6217" y="1660"/>
                        </a:cubicBezTo>
                        <a:lnTo>
                          <a:pt x="6658" y="1680"/>
                        </a:lnTo>
                        <a:lnTo>
                          <a:pt x="7099" y="1731"/>
                        </a:lnTo>
                        <a:cubicBezTo>
                          <a:pt x="7688" y="1815"/>
                          <a:pt x="8274" y="1963"/>
                          <a:pt x="8816" y="2236"/>
                        </a:cubicBezTo>
                        <a:cubicBezTo>
                          <a:pt x="9348" y="2515"/>
                          <a:pt x="9853" y="2892"/>
                          <a:pt x="10200" y="3397"/>
                        </a:cubicBezTo>
                        <a:cubicBezTo>
                          <a:pt x="10553" y="3895"/>
                          <a:pt x="10792" y="4464"/>
                          <a:pt x="10914" y="5053"/>
                        </a:cubicBezTo>
                        <a:cubicBezTo>
                          <a:pt x="11149" y="6232"/>
                          <a:pt x="11024" y="7447"/>
                          <a:pt x="10668" y="8564"/>
                        </a:cubicBezTo>
                        <a:cubicBezTo>
                          <a:pt x="10665" y="8575"/>
                          <a:pt x="10654" y="8578"/>
                          <a:pt x="10648" y="8575"/>
                        </a:cubicBezTo>
                        <a:cubicBezTo>
                          <a:pt x="10637" y="8575"/>
                          <a:pt x="10634" y="8564"/>
                          <a:pt x="10634" y="855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8"/>
                  <p:cNvSpPr/>
                  <p:nvPr/>
                </p:nvSpPr>
                <p:spPr>
                  <a:xfrm>
                    <a:off x="6309354" y="1710062"/>
                    <a:ext cx="543857" cy="402620"/>
                  </a:xfrm>
                  <a:custGeom>
                    <a:avLst/>
                    <a:gdLst/>
                    <a:ahLst/>
                    <a:cxnLst/>
                    <a:rect l="l" t="t" r="r" b="b"/>
                    <a:pathLst>
                      <a:path w="7582" h="5613" extrusionOk="0">
                        <a:moveTo>
                          <a:pt x="10" y="5595"/>
                        </a:moveTo>
                        <a:cubicBezTo>
                          <a:pt x="1" y="5104"/>
                          <a:pt x="48" y="4612"/>
                          <a:pt x="145" y="4127"/>
                        </a:cubicBezTo>
                        <a:cubicBezTo>
                          <a:pt x="239" y="3643"/>
                          <a:pt x="380" y="3161"/>
                          <a:pt x="613" y="2713"/>
                        </a:cubicBezTo>
                        <a:cubicBezTo>
                          <a:pt x="842" y="2272"/>
                          <a:pt x="1132" y="1838"/>
                          <a:pt x="1542" y="1522"/>
                        </a:cubicBezTo>
                        <a:cubicBezTo>
                          <a:pt x="1953" y="1206"/>
                          <a:pt x="2458" y="1037"/>
                          <a:pt x="2959" y="987"/>
                        </a:cubicBezTo>
                        <a:lnTo>
                          <a:pt x="2966" y="987"/>
                        </a:lnTo>
                        <a:lnTo>
                          <a:pt x="2970" y="987"/>
                        </a:lnTo>
                        <a:cubicBezTo>
                          <a:pt x="3269" y="987"/>
                          <a:pt x="3582" y="1017"/>
                          <a:pt x="3868" y="1141"/>
                        </a:cubicBezTo>
                        <a:cubicBezTo>
                          <a:pt x="4157" y="1253"/>
                          <a:pt x="4414" y="1502"/>
                          <a:pt x="4481" y="1812"/>
                        </a:cubicBezTo>
                        <a:cubicBezTo>
                          <a:pt x="4518" y="1963"/>
                          <a:pt x="4515" y="2118"/>
                          <a:pt x="4498" y="2269"/>
                        </a:cubicBezTo>
                        <a:cubicBezTo>
                          <a:pt x="4481" y="2414"/>
                          <a:pt x="4451" y="2586"/>
                          <a:pt x="4343" y="2707"/>
                        </a:cubicBezTo>
                        <a:cubicBezTo>
                          <a:pt x="4137" y="2953"/>
                          <a:pt x="3838" y="3074"/>
                          <a:pt x="3535" y="3134"/>
                        </a:cubicBezTo>
                        <a:cubicBezTo>
                          <a:pt x="3236" y="3178"/>
                          <a:pt x="2885" y="3145"/>
                          <a:pt x="2630" y="2912"/>
                        </a:cubicBezTo>
                        <a:cubicBezTo>
                          <a:pt x="2377" y="2673"/>
                          <a:pt x="2319" y="2309"/>
                          <a:pt x="2350" y="2003"/>
                        </a:cubicBezTo>
                        <a:cubicBezTo>
                          <a:pt x="2391" y="1363"/>
                          <a:pt x="2794" y="785"/>
                          <a:pt x="3326" y="448"/>
                        </a:cubicBezTo>
                        <a:cubicBezTo>
                          <a:pt x="3868" y="111"/>
                          <a:pt x="4521" y="0"/>
                          <a:pt x="5134" y="75"/>
                        </a:cubicBezTo>
                        <a:cubicBezTo>
                          <a:pt x="5289" y="88"/>
                          <a:pt x="5437" y="125"/>
                          <a:pt x="5588" y="148"/>
                        </a:cubicBezTo>
                        <a:cubicBezTo>
                          <a:pt x="5737" y="196"/>
                          <a:pt x="5888" y="229"/>
                          <a:pt x="6029" y="280"/>
                        </a:cubicBezTo>
                        <a:cubicBezTo>
                          <a:pt x="6315" y="384"/>
                          <a:pt x="6601" y="509"/>
                          <a:pt x="6858" y="694"/>
                        </a:cubicBezTo>
                        <a:cubicBezTo>
                          <a:pt x="7120" y="866"/>
                          <a:pt x="7342" y="1128"/>
                          <a:pt x="7460" y="1434"/>
                        </a:cubicBezTo>
                        <a:cubicBezTo>
                          <a:pt x="7581" y="1744"/>
                          <a:pt x="7544" y="2098"/>
                          <a:pt x="7417" y="2384"/>
                        </a:cubicBezTo>
                        <a:cubicBezTo>
                          <a:pt x="7161" y="2953"/>
                          <a:pt x="6629" y="3383"/>
                          <a:pt x="6033" y="3471"/>
                        </a:cubicBezTo>
                        <a:cubicBezTo>
                          <a:pt x="6023" y="3471"/>
                          <a:pt x="6016" y="3464"/>
                          <a:pt x="6012" y="3454"/>
                        </a:cubicBezTo>
                        <a:cubicBezTo>
                          <a:pt x="6012" y="3448"/>
                          <a:pt x="6020" y="3437"/>
                          <a:pt x="6029" y="3437"/>
                        </a:cubicBezTo>
                        <a:cubicBezTo>
                          <a:pt x="6312" y="3373"/>
                          <a:pt x="6558" y="3201"/>
                          <a:pt x="6760" y="3003"/>
                        </a:cubicBezTo>
                        <a:cubicBezTo>
                          <a:pt x="6962" y="2805"/>
                          <a:pt x="7131" y="2566"/>
                          <a:pt x="7218" y="2306"/>
                        </a:cubicBezTo>
                        <a:cubicBezTo>
                          <a:pt x="7305" y="2047"/>
                          <a:pt x="7308" y="1767"/>
                          <a:pt x="7207" y="1532"/>
                        </a:cubicBezTo>
                        <a:cubicBezTo>
                          <a:pt x="7100" y="1300"/>
                          <a:pt x="6918" y="1091"/>
                          <a:pt x="6679" y="956"/>
                        </a:cubicBezTo>
                        <a:cubicBezTo>
                          <a:pt x="5737" y="391"/>
                          <a:pt x="4460" y="179"/>
                          <a:pt x="3501" y="731"/>
                        </a:cubicBezTo>
                        <a:cubicBezTo>
                          <a:pt x="3037" y="1010"/>
                          <a:pt x="2677" y="1481"/>
                          <a:pt x="2613" y="2030"/>
                        </a:cubicBezTo>
                        <a:cubicBezTo>
                          <a:pt x="2579" y="2297"/>
                          <a:pt x="2602" y="2575"/>
                          <a:pt x="2774" y="2764"/>
                        </a:cubicBezTo>
                        <a:cubicBezTo>
                          <a:pt x="2946" y="2953"/>
                          <a:pt x="3242" y="3010"/>
                          <a:pt x="3518" y="2986"/>
                        </a:cubicBezTo>
                        <a:cubicBezTo>
                          <a:pt x="3791" y="2956"/>
                          <a:pt x="4073" y="2842"/>
                          <a:pt x="4255" y="2636"/>
                        </a:cubicBezTo>
                        <a:cubicBezTo>
                          <a:pt x="4350" y="2535"/>
                          <a:pt x="4373" y="2401"/>
                          <a:pt x="4397" y="2259"/>
                        </a:cubicBezTo>
                        <a:cubicBezTo>
                          <a:pt x="4414" y="2118"/>
                          <a:pt x="4407" y="1973"/>
                          <a:pt x="4370" y="1838"/>
                        </a:cubicBezTo>
                        <a:cubicBezTo>
                          <a:pt x="4299" y="1573"/>
                          <a:pt x="4084" y="1360"/>
                          <a:pt x="3814" y="1279"/>
                        </a:cubicBezTo>
                        <a:cubicBezTo>
                          <a:pt x="3552" y="1192"/>
                          <a:pt x="3262" y="1186"/>
                          <a:pt x="2976" y="1206"/>
                        </a:cubicBezTo>
                        <a:lnTo>
                          <a:pt x="2983" y="1206"/>
                        </a:lnTo>
                        <a:cubicBezTo>
                          <a:pt x="2521" y="1296"/>
                          <a:pt x="2091" y="1472"/>
                          <a:pt x="1724" y="1754"/>
                        </a:cubicBezTo>
                        <a:cubicBezTo>
                          <a:pt x="1374" y="2054"/>
                          <a:pt x="1081" y="2424"/>
                          <a:pt x="855" y="2842"/>
                        </a:cubicBezTo>
                        <a:cubicBezTo>
                          <a:pt x="630" y="3256"/>
                          <a:pt x="465" y="3710"/>
                          <a:pt x="334" y="4171"/>
                        </a:cubicBezTo>
                        <a:cubicBezTo>
                          <a:pt x="209" y="4635"/>
                          <a:pt x="105" y="5111"/>
                          <a:pt x="44" y="5595"/>
                        </a:cubicBezTo>
                        <a:cubicBezTo>
                          <a:pt x="44" y="5605"/>
                          <a:pt x="37" y="5612"/>
                          <a:pt x="27" y="5612"/>
                        </a:cubicBezTo>
                        <a:cubicBezTo>
                          <a:pt x="21" y="5609"/>
                          <a:pt x="14" y="5602"/>
                          <a:pt x="10" y="559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8"/>
                  <p:cNvSpPr/>
                  <p:nvPr/>
                </p:nvSpPr>
                <p:spPr>
                  <a:xfrm>
                    <a:off x="5610278" y="1309165"/>
                    <a:ext cx="96190" cy="147405"/>
                  </a:xfrm>
                  <a:custGeom>
                    <a:avLst/>
                    <a:gdLst/>
                    <a:ahLst/>
                    <a:cxnLst/>
                    <a:rect l="l" t="t" r="r" b="b"/>
                    <a:pathLst>
                      <a:path w="1341" h="2055" extrusionOk="0">
                        <a:moveTo>
                          <a:pt x="1" y="748"/>
                        </a:moveTo>
                        <a:cubicBezTo>
                          <a:pt x="92" y="1321"/>
                          <a:pt x="240" y="1732"/>
                          <a:pt x="532" y="2055"/>
                        </a:cubicBezTo>
                        <a:cubicBezTo>
                          <a:pt x="243" y="1732"/>
                          <a:pt x="92" y="1321"/>
                          <a:pt x="1" y="748"/>
                        </a:cubicBezTo>
                        <a:lnTo>
                          <a:pt x="1" y="748"/>
                        </a:lnTo>
                        <a:close/>
                        <a:moveTo>
                          <a:pt x="1324" y="1"/>
                        </a:moveTo>
                        <a:cubicBezTo>
                          <a:pt x="1327" y="4"/>
                          <a:pt x="1334" y="8"/>
                          <a:pt x="1340" y="15"/>
                        </a:cubicBezTo>
                        <a:cubicBezTo>
                          <a:pt x="1334" y="8"/>
                          <a:pt x="1327" y="4"/>
                          <a:pt x="1324"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8"/>
                  <p:cNvSpPr/>
                  <p:nvPr/>
                </p:nvSpPr>
                <p:spPr>
                  <a:xfrm>
                    <a:off x="5610278" y="1298836"/>
                    <a:ext cx="589047" cy="863342"/>
                  </a:xfrm>
                  <a:custGeom>
                    <a:avLst/>
                    <a:gdLst/>
                    <a:ahLst/>
                    <a:cxnLst/>
                    <a:rect l="l" t="t" r="r" b="b"/>
                    <a:pathLst>
                      <a:path w="8212" h="12036" extrusionOk="0">
                        <a:moveTo>
                          <a:pt x="1246" y="0"/>
                        </a:moveTo>
                        <a:cubicBezTo>
                          <a:pt x="956" y="317"/>
                          <a:pt x="290" y="1007"/>
                          <a:pt x="75" y="1007"/>
                        </a:cubicBezTo>
                        <a:cubicBezTo>
                          <a:pt x="61" y="1007"/>
                          <a:pt x="52" y="1004"/>
                          <a:pt x="41" y="1001"/>
                        </a:cubicBezTo>
                        <a:lnTo>
                          <a:pt x="41" y="1001"/>
                        </a:lnTo>
                        <a:lnTo>
                          <a:pt x="1" y="892"/>
                        </a:lnTo>
                        <a:cubicBezTo>
                          <a:pt x="92" y="1465"/>
                          <a:pt x="243" y="1876"/>
                          <a:pt x="532" y="2199"/>
                        </a:cubicBezTo>
                        <a:cubicBezTo>
                          <a:pt x="1085" y="2808"/>
                          <a:pt x="2138" y="3101"/>
                          <a:pt x="4239" y="3562"/>
                        </a:cubicBezTo>
                        <a:cubicBezTo>
                          <a:pt x="5942" y="3936"/>
                          <a:pt x="6568" y="4374"/>
                          <a:pt x="6568" y="4932"/>
                        </a:cubicBezTo>
                        <a:cubicBezTo>
                          <a:pt x="6568" y="5030"/>
                          <a:pt x="6548" y="5131"/>
                          <a:pt x="6515" y="5235"/>
                        </a:cubicBezTo>
                        <a:cubicBezTo>
                          <a:pt x="6370" y="5670"/>
                          <a:pt x="5939" y="6178"/>
                          <a:pt x="5397" y="6773"/>
                        </a:cubicBezTo>
                        <a:cubicBezTo>
                          <a:pt x="5269" y="6911"/>
                          <a:pt x="5165" y="7036"/>
                          <a:pt x="5081" y="7150"/>
                        </a:cubicBezTo>
                        <a:cubicBezTo>
                          <a:pt x="5036" y="7211"/>
                          <a:pt x="4996" y="7268"/>
                          <a:pt x="4963" y="7323"/>
                        </a:cubicBezTo>
                        <a:cubicBezTo>
                          <a:pt x="4892" y="7433"/>
                          <a:pt x="4842" y="7534"/>
                          <a:pt x="4808" y="7626"/>
                        </a:cubicBezTo>
                        <a:cubicBezTo>
                          <a:pt x="4771" y="7727"/>
                          <a:pt x="4754" y="7814"/>
                          <a:pt x="4754" y="7901"/>
                        </a:cubicBezTo>
                        <a:cubicBezTo>
                          <a:pt x="4754" y="8450"/>
                          <a:pt x="5417" y="8777"/>
                          <a:pt x="5535" y="9989"/>
                        </a:cubicBezTo>
                        <a:cubicBezTo>
                          <a:pt x="5541" y="10076"/>
                          <a:pt x="5545" y="10157"/>
                          <a:pt x="5545" y="10238"/>
                        </a:cubicBezTo>
                        <a:cubicBezTo>
                          <a:pt x="5545" y="11147"/>
                          <a:pt x="5016" y="11641"/>
                          <a:pt x="4556" y="11900"/>
                        </a:cubicBezTo>
                        <a:cubicBezTo>
                          <a:pt x="4693" y="11941"/>
                          <a:pt x="4831" y="11988"/>
                          <a:pt x="4966" y="12035"/>
                        </a:cubicBezTo>
                        <a:cubicBezTo>
                          <a:pt x="5488" y="11823"/>
                          <a:pt x="6357" y="11271"/>
                          <a:pt x="6232" y="9989"/>
                        </a:cubicBezTo>
                        <a:cubicBezTo>
                          <a:pt x="6054" y="8171"/>
                          <a:pt x="4660" y="8345"/>
                          <a:pt x="6094" y="6770"/>
                        </a:cubicBezTo>
                        <a:cubicBezTo>
                          <a:pt x="7525" y="5202"/>
                          <a:pt x="8212" y="3902"/>
                          <a:pt x="4990" y="3195"/>
                        </a:cubicBezTo>
                        <a:cubicBezTo>
                          <a:pt x="1772" y="2491"/>
                          <a:pt x="960" y="2539"/>
                          <a:pt x="701" y="889"/>
                        </a:cubicBezTo>
                        <a:lnTo>
                          <a:pt x="1017" y="378"/>
                        </a:lnTo>
                        <a:cubicBezTo>
                          <a:pt x="1051" y="398"/>
                          <a:pt x="1095" y="404"/>
                          <a:pt x="1149" y="404"/>
                        </a:cubicBezTo>
                        <a:cubicBezTo>
                          <a:pt x="1209" y="404"/>
                          <a:pt x="1276" y="395"/>
                          <a:pt x="1351" y="370"/>
                        </a:cubicBezTo>
                        <a:cubicBezTo>
                          <a:pt x="1351" y="327"/>
                          <a:pt x="1351" y="286"/>
                          <a:pt x="1354" y="246"/>
                        </a:cubicBezTo>
                        <a:cubicBezTo>
                          <a:pt x="1357" y="189"/>
                          <a:pt x="1347" y="168"/>
                          <a:pt x="1340" y="159"/>
                        </a:cubicBezTo>
                        <a:cubicBezTo>
                          <a:pt x="1334" y="152"/>
                          <a:pt x="1327" y="148"/>
                          <a:pt x="1324" y="145"/>
                        </a:cubicBezTo>
                        <a:cubicBezTo>
                          <a:pt x="1317" y="138"/>
                          <a:pt x="1317" y="128"/>
                          <a:pt x="1324" y="88"/>
                        </a:cubicBezTo>
                        <a:cubicBezTo>
                          <a:pt x="1324" y="75"/>
                          <a:pt x="1314" y="64"/>
                          <a:pt x="1307" y="54"/>
                        </a:cubicBezTo>
                        <a:cubicBezTo>
                          <a:pt x="1290" y="31"/>
                          <a:pt x="1270" y="14"/>
                          <a:pt x="1246"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8"/>
                  <p:cNvSpPr/>
                  <p:nvPr/>
                </p:nvSpPr>
                <p:spPr>
                  <a:xfrm>
                    <a:off x="6050267" y="2004871"/>
                    <a:ext cx="48131" cy="115700"/>
                  </a:xfrm>
                  <a:custGeom>
                    <a:avLst/>
                    <a:gdLst/>
                    <a:ahLst/>
                    <a:cxnLst/>
                    <a:rect l="l" t="t" r="r" b="b"/>
                    <a:pathLst>
                      <a:path w="671" h="1613" extrusionOk="0">
                        <a:moveTo>
                          <a:pt x="367" y="0"/>
                        </a:moveTo>
                        <a:cubicBezTo>
                          <a:pt x="364" y="0"/>
                          <a:pt x="357" y="0"/>
                          <a:pt x="353" y="4"/>
                        </a:cubicBezTo>
                        <a:cubicBezTo>
                          <a:pt x="347" y="4"/>
                          <a:pt x="341" y="4"/>
                          <a:pt x="333" y="8"/>
                        </a:cubicBezTo>
                        <a:cubicBezTo>
                          <a:pt x="300" y="14"/>
                          <a:pt x="266" y="54"/>
                          <a:pt x="269" y="92"/>
                        </a:cubicBezTo>
                        <a:cubicBezTo>
                          <a:pt x="316" y="610"/>
                          <a:pt x="155" y="1010"/>
                          <a:pt x="17" y="1502"/>
                        </a:cubicBezTo>
                        <a:cubicBezTo>
                          <a:pt x="0" y="1569"/>
                          <a:pt x="51" y="1613"/>
                          <a:pt x="105" y="1613"/>
                        </a:cubicBezTo>
                        <a:cubicBezTo>
                          <a:pt x="135" y="1613"/>
                          <a:pt x="165" y="1600"/>
                          <a:pt x="185" y="1573"/>
                        </a:cubicBezTo>
                        <a:cubicBezTo>
                          <a:pt x="515" y="1108"/>
                          <a:pt x="670" y="586"/>
                          <a:pt x="434" y="51"/>
                        </a:cubicBezTo>
                        <a:cubicBezTo>
                          <a:pt x="428" y="21"/>
                          <a:pt x="397" y="0"/>
                          <a:pt x="367"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8"/>
                  <p:cNvSpPr/>
                  <p:nvPr/>
                </p:nvSpPr>
                <p:spPr>
                  <a:xfrm>
                    <a:off x="6031689" y="1893044"/>
                    <a:ext cx="39380" cy="75460"/>
                  </a:xfrm>
                  <a:custGeom>
                    <a:avLst/>
                    <a:gdLst/>
                    <a:ahLst/>
                    <a:cxnLst/>
                    <a:rect l="l" t="t" r="r" b="b"/>
                    <a:pathLst>
                      <a:path w="549" h="1052" extrusionOk="0">
                        <a:moveTo>
                          <a:pt x="54" y="1"/>
                        </a:moveTo>
                        <a:cubicBezTo>
                          <a:pt x="27" y="1"/>
                          <a:pt x="0" y="28"/>
                          <a:pt x="17" y="58"/>
                        </a:cubicBezTo>
                        <a:cubicBezTo>
                          <a:pt x="111" y="230"/>
                          <a:pt x="188" y="408"/>
                          <a:pt x="259" y="590"/>
                        </a:cubicBezTo>
                        <a:cubicBezTo>
                          <a:pt x="313" y="731"/>
                          <a:pt x="337" y="897"/>
                          <a:pt x="421" y="1024"/>
                        </a:cubicBezTo>
                        <a:cubicBezTo>
                          <a:pt x="434" y="1045"/>
                          <a:pt x="451" y="1051"/>
                          <a:pt x="468" y="1051"/>
                        </a:cubicBezTo>
                        <a:cubicBezTo>
                          <a:pt x="495" y="1051"/>
                          <a:pt x="522" y="1031"/>
                          <a:pt x="525" y="998"/>
                        </a:cubicBezTo>
                        <a:cubicBezTo>
                          <a:pt x="549" y="664"/>
                          <a:pt x="276" y="274"/>
                          <a:pt x="87" y="18"/>
                        </a:cubicBezTo>
                        <a:cubicBezTo>
                          <a:pt x="78" y="8"/>
                          <a:pt x="64" y="1"/>
                          <a:pt x="54"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8"/>
                  <p:cNvSpPr/>
                  <p:nvPr/>
                </p:nvSpPr>
                <p:spPr>
                  <a:xfrm>
                    <a:off x="6081398" y="1956095"/>
                    <a:ext cx="39165" cy="101283"/>
                  </a:xfrm>
                  <a:custGeom>
                    <a:avLst/>
                    <a:gdLst/>
                    <a:ahLst/>
                    <a:cxnLst/>
                    <a:rect l="l" t="t" r="r" b="b"/>
                    <a:pathLst>
                      <a:path w="546" h="1412" extrusionOk="0">
                        <a:moveTo>
                          <a:pt x="71" y="1"/>
                        </a:moveTo>
                        <a:cubicBezTo>
                          <a:pt x="34" y="1"/>
                          <a:pt x="0" y="34"/>
                          <a:pt x="28" y="74"/>
                        </a:cubicBezTo>
                        <a:cubicBezTo>
                          <a:pt x="256" y="462"/>
                          <a:pt x="317" y="899"/>
                          <a:pt x="283" y="1344"/>
                        </a:cubicBezTo>
                        <a:cubicBezTo>
                          <a:pt x="280" y="1387"/>
                          <a:pt x="314" y="1411"/>
                          <a:pt x="351" y="1411"/>
                        </a:cubicBezTo>
                        <a:cubicBezTo>
                          <a:pt x="378" y="1411"/>
                          <a:pt x="407" y="1395"/>
                          <a:pt x="415" y="1361"/>
                        </a:cubicBezTo>
                        <a:cubicBezTo>
                          <a:pt x="546" y="879"/>
                          <a:pt x="415" y="415"/>
                          <a:pt x="115" y="24"/>
                        </a:cubicBezTo>
                        <a:cubicBezTo>
                          <a:pt x="101" y="7"/>
                          <a:pt x="88" y="1"/>
                          <a:pt x="71"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8"/>
                  <p:cNvSpPr/>
                  <p:nvPr/>
                </p:nvSpPr>
                <p:spPr>
                  <a:xfrm>
                    <a:off x="6116402" y="1564953"/>
                    <a:ext cx="53654" cy="108743"/>
                  </a:xfrm>
                  <a:custGeom>
                    <a:avLst/>
                    <a:gdLst/>
                    <a:ahLst/>
                    <a:cxnLst/>
                    <a:rect l="l" t="t" r="r" b="b"/>
                    <a:pathLst>
                      <a:path w="748" h="1516" extrusionOk="0">
                        <a:moveTo>
                          <a:pt x="58" y="0"/>
                        </a:moveTo>
                        <a:cubicBezTo>
                          <a:pt x="28" y="0"/>
                          <a:pt x="0" y="44"/>
                          <a:pt x="31" y="71"/>
                        </a:cubicBezTo>
                        <a:cubicBezTo>
                          <a:pt x="428" y="425"/>
                          <a:pt x="465" y="980"/>
                          <a:pt x="270" y="1451"/>
                        </a:cubicBezTo>
                        <a:cubicBezTo>
                          <a:pt x="256" y="1485"/>
                          <a:pt x="290" y="1515"/>
                          <a:pt x="323" y="1515"/>
                        </a:cubicBezTo>
                        <a:cubicBezTo>
                          <a:pt x="334" y="1515"/>
                          <a:pt x="348" y="1512"/>
                          <a:pt x="357" y="1501"/>
                        </a:cubicBezTo>
                        <a:cubicBezTo>
                          <a:pt x="748" y="1030"/>
                          <a:pt x="563" y="336"/>
                          <a:pt x="78" y="7"/>
                        </a:cubicBezTo>
                        <a:cubicBezTo>
                          <a:pt x="71" y="4"/>
                          <a:pt x="65" y="0"/>
                          <a:pt x="58"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8"/>
                  <p:cNvSpPr/>
                  <p:nvPr/>
                </p:nvSpPr>
                <p:spPr>
                  <a:xfrm>
                    <a:off x="5672611" y="1378743"/>
                    <a:ext cx="45979" cy="70582"/>
                  </a:xfrm>
                  <a:custGeom>
                    <a:avLst/>
                    <a:gdLst/>
                    <a:ahLst/>
                    <a:cxnLst/>
                    <a:rect l="l" t="t" r="r" b="b"/>
                    <a:pathLst>
                      <a:path w="641" h="984" extrusionOk="0">
                        <a:moveTo>
                          <a:pt x="41" y="0"/>
                        </a:moveTo>
                        <a:cubicBezTo>
                          <a:pt x="20" y="0"/>
                          <a:pt x="0" y="17"/>
                          <a:pt x="7" y="41"/>
                        </a:cubicBezTo>
                        <a:cubicBezTo>
                          <a:pt x="101" y="364"/>
                          <a:pt x="263" y="785"/>
                          <a:pt x="559" y="977"/>
                        </a:cubicBezTo>
                        <a:cubicBezTo>
                          <a:pt x="566" y="980"/>
                          <a:pt x="576" y="984"/>
                          <a:pt x="583" y="984"/>
                        </a:cubicBezTo>
                        <a:cubicBezTo>
                          <a:pt x="617" y="984"/>
                          <a:pt x="640" y="943"/>
                          <a:pt x="623" y="909"/>
                        </a:cubicBezTo>
                        <a:cubicBezTo>
                          <a:pt x="546" y="755"/>
                          <a:pt x="418" y="623"/>
                          <a:pt x="323" y="476"/>
                        </a:cubicBezTo>
                        <a:cubicBezTo>
                          <a:pt x="229" y="327"/>
                          <a:pt x="142" y="176"/>
                          <a:pt x="64" y="17"/>
                        </a:cubicBezTo>
                        <a:cubicBezTo>
                          <a:pt x="61" y="4"/>
                          <a:pt x="51" y="0"/>
                          <a:pt x="4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8"/>
                  <p:cNvSpPr/>
                  <p:nvPr/>
                </p:nvSpPr>
                <p:spPr>
                  <a:xfrm>
                    <a:off x="5718733" y="1428738"/>
                    <a:ext cx="51215" cy="37515"/>
                  </a:xfrm>
                  <a:custGeom>
                    <a:avLst/>
                    <a:gdLst/>
                    <a:ahLst/>
                    <a:cxnLst/>
                    <a:rect l="l" t="t" r="r" b="b"/>
                    <a:pathLst>
                      <a:path w="714" h="523" extrusionOk="0">
                        <a:moveTo>
                          <a:pt x="54" y="1"/>
                        </a:moveTo>
                        <a:cubicBezTo>
                          <a:pt x="27" y="1"/>
                          <a:pt x="0" y="27"/>
                          <a:pt x="20" y="54"/>
                        </a:cubicBezTo>
                        <a:cubicBezTo>
                          <a:pt x="162" y="250"/>
                          <a:pt x="394" y="489"/>
                          <a:pt x="647" y="523"/>
                        </a:cubicBezTo>
                        <a:lnTo>
                          <a:pt x="653" y="523"/>
                        </a:lnTo>
                        <a:cubicBezTo>
                          <a:pt x="690" y="523"/>
                          <a:pt x="714" y="475"/>
                          <a:pt x="677" y="448"/>
                        </a:cubicBezTo>
                        <a:cubicBezTo>
                          <a:pt x="458" y="300"/>
                          <a:pt x="249" y="223"/>
                          <a:pt x="75" y="10"/>
                        </a:cubicBezTo>
                        <a:cubicBezTo>
                          <a:pt x="71" y="4"/>
                          <a:pt x="61" y="1"/>
                          <a:pt x="54"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8"/>
                  <p:cNvSpPr/>
                  <p:nvPr/>
                </p:nvSpPr>
                <p:spPr>
                  <a:xfrm>
                    <a:off x="6123431" y="1583029"/>
                    <a:ext cx="65776" cy="181190"/>
                  </a:xfrm>
                  <a:custGeom>
                    <a:avLst/>
                    <a:gdLst/>
                    <a:ahLst/>
                    <a:cxnLst/>
                    <a:rect l="l" t="t" r="r" b="b"/>
                    <a:pathLst>
                      <a:path w="917" h="2526" extrusionOk="0">
                        <a:moveTo>
                          <a:pt x="553" y="0"/>
                        </a:moveTo>
                        <a:cubicBezTo>
                          <a:pt x="542" y="0"/>
                          <a:pt x="528" y="11"/>
                          <a:pt x="536" y="24"/>
                        </a:cubicBezTo>
                        <a:cubicBezTo>
                          <a:pt x="778" y="883"/>
                          <a:pt x="569" y="1725"/>
                          <a:pt x="37" y="2424"/>
                        </a:cubicBezTo>
                        <a:cubicBezTo>
                          <a:pt x="0" y="2472"/>
                          <a:pt x="51" y="2525"/>
                          <a:pt x="98" y="2525"/>
                        </a:cubicBezTo>
                        <a:cubicBezTo>
                          <a:pt x="115" y="2525"/>
                          <a:pt x="132" y="2519"/>
                          <a:pt x="141" y="2505"/>
                        </a:cubicBezTo>
                        <a:cubicBezTo>
                          <a:pt x="778" y="1829"/>
                          <a:pt x="916" y="866"/>
                          <a:pt x="573" y="14"/>
                        </a:cubicBezTo>
                        <a:cubicBezTo>
                          <a:pt x="569" y="4"/>
                          <a:pt x="559" y="0"/>
                          <a:pt x="553"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8"/>
                  <p:cNvSpPr/>
                  <p:nvPr/>
                </p:nvSpPr>
                <p:spPr>
                  <a:xfrm>
                    <a:off x="6116186" y="1498029"/>
                    <a:ext cx="107021" cy="102000"/>
                  </a:xfrm>
                  <a:custGeom>
                    <a:avLst/>
                    <a:gdLst/>
                    <a:ahLst/>
                    <a:cxnLst/>
                    <a:rect l="l" t="t" r="r" b="b"/>
                    <a:pathLst>
                      <a:path w="1492" h="1422" extrusionOk="0">
                        <a:moveTo>
                          <a:pt x="276" y="1"/>
                        </a:moveTo>
                        <a:cubicBezTo>
                          <a:pt x="199" y="1"/>
                          <a:pt x="118" y="7"/>
                          <a:pt x="37" y="28"/>
                        </a:cubicBezTo>
                        <a:cubicBezTo>
                          <a:pt x="0" y="37"/>
                          <a:pt x="14" y="88"/>
                          <a:pt x="48" y="88"/>
                        </a:cubicBezTo>
                        <a:cubicBezTo>
                          <a:pt x="734" y="155"/>
                          <a:pt x="1215" y="643"/>
                          <a:pt x="1202" y="1350"/>
                        </a:cubicBezTo>
                        <a:cubicBezTo>
                          <a:pt x="1202" y="1395"/>
                          <a:pt x="1239" y="1421"/>
                          <a:pt x="1276" y="1421"/>
                        </a:cubicBezTo>
                        <a:cubicBezTo>
                          <a:pt x="1306" y="1421"/>
                          <a:pt x="1336" y="1404"/>
                          <a:pt x="1344" y="1367"/>
                        </a:cubicBezTo>
                        <a:cubicBezTo>
                          <a:pt x="1491" y="684"/>
                          <a:pt x="960" y="1"/>
                          <a:pt x="276"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8"/>
                  <p:cNvSpPr/>
                  <p:nvPr/>
                </p:nvSpPr>
                <p:spPr>
                  <a:xfrm>
                    <a:off x="5931698" y="1445380"/>
                    <a:ext cx="103148" cy="30270"/>
                  </a:xfrm>
                  <a:custGeom>
                    <a:avLst/>
                    <a:gdLst/>
                    <a:ahLst/>
                    <a:cxnLst/>
                    <a:rect l="l" t="t" r="r" b="b"/>
                    <a:pathLst>
                      <a:path w="1438" h="422" extrusionOk="0">
                        <a:moveTo>
                          <a:pt x="75" y="1"/>
                        </a:moveTo>
                        <a:cubicBezTo>
                          <a:pt x="14" y="1"/>
                          <a:pt x="0" y="109"/>
                          <a:pt x="64" y="119"/>
                        </a:cubicBezTo>
                        <a:cubicBezTo>
                          <a:pt x="502" y="179"/>
                          <a:pt x="913" y="304"/>
                          <a:pt x="1333" y="418"/>
                        </a:cubicBezTo>
                        <a:cubicBezTo>
                          <a:pt x="1340" y="422"/>
                          <a:pt x="1343" y="422"/>
                          <a:pt x="1350" y="422"/>
                        </a:cubicBezTo>
                        <a:cubicBezTo>
                          <a:pt x="1404" y="422"/>
                          <a:pt x="1438" y="337"/>
                          <a:pt x="1380" y="311"/>
                        </a:cubicBezTo>
                        <a:cubicBezTo>
                          <a:pt x="973" y="122"/>
                          <a:pt x="526" y="44"/>
                          <a:pt x="81"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8"/>
                  <p:cNvSpPr/>
                  <p:nvPr/>
                </p:nvSpPr>
                <p:spPr>
                  <a:xfrm>
                    <a:off x="6195591" y="1560577"/>
                    <a:ext cx="45979" cy="134063"/>
                  </a:xfrm>
                  <a:custGeom>
                    <a:avLst/>
                    <a:gdLst/>
                    <a:ahLst/>
                    <a:cxnLst/>
                    <a:rect l="l" t="t" r="r" b="b"/>
                    <a:pathLst>
                      <a:path w="641" h="1869" extrusionOk="0">
                        <a:moveTo>
                          <a:pt x="496" y="1"/>
                        </a:moveTo>
                        <a:cubicBezTo>
                          <a:pt x="485" y="1"/>
                          <a:pt x="476" y="7"/>
                          <a:pt x="476" y="21"/>
                        </a:cubicBezTo>
                        <a:cubicBezTo>
                          <a:pt x="469" y="680"/>
                          <a:pt x="300" y="1202"/>
                          <a:pt x="14" y="1795"/>
                        </a:cubicBezTo>
                        <a:cubicBezTo>
                          <a:pt x="1" y="1828"/>
                          <a:pt x="27" y="1869"/>
                          <a:pt x="58" y="1869"/>
                        </a:cubicBezTo>
                        <a:cubicBezTo>
                          <a:pt x="68" y="1869"/>
                          <a:pt x="82" y="1862"/>
                          <a:pt x="92" y="1852"/>
                        </a:cubicBezTo>
                        <a:cubicBezTo>
                          <a:pt x="506" y="1357"/>
                          <a:pt x="641" y="637"/>
                          <a:pt x="512" y="14"/>
                        </a:cubicBezTo>
                        <a:cubicBezTo>
                          <a:pt x="512" y="4"/>
                          <a:pt x="502" y="1"/>
                          <a:pt x="496"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8"/>
                  <p:cNvSpPr/>
                  <p:nvPr/>
                </p:nvSpPr>
                <p:spPr>
                  <a:xfrm>
                    <a:off x="6098541" y="1830998"/>
                    <a:ext cx="108025" cy="182912"/>
                  </a:xfrm>
                  <a:custGeom>
                    <a:avLst/>
                    <a:gdLst/>
                    <a:ahLst/>
                    <a:cxnLst/>
                    <a:rect l="l" t="t" r="r" b="b"/>
                    <a:pathLst>
                      <a:path w="1506" h="2550" extrusionOk="0">
                        <a:moveTo>
                          <a:pt x="677" y="1"/>
                        </a:moveTo>
                        <a:cubicBezTo>
                          <a:pt x="667" y="1"/>
                          <a:pt x="657" y="5"/>
                          <a:pt x="650" y="14"/>
                        </a:cubicBezTo>
                        <a:cubicBezTo>
                          <a:pt x="0" y="768"/>
                          <a:pt x="375" y="2280"/>
                          <a:pt x="1360" y="2546"/>
                        </a:cubicBezTo>
                        <a:cubicBezTo>
                          <a:pt x="1371" y="2546"/>
                          <a:pt x="1380" y="2550"/>
                          <a:pt x="1388" y="2550"/>
                        </a:cubicBezTo>
                        <a:cubicBezTo>
                          <a:pt x="1468" y="2550"/>
                          <a:pt x="1506" y="2449"/>
                          <a:pt x="1455" y="2384"/>
                        </a:cubicBezTo>
                        <a:cubicBezTo>
                          <a:pt x="1206" y="2085"/>
                          <a:pt x="930" y="1812"/>
                          <a:pt x="774" y="1445"/>
                        </a:cubicBezTo>
                        <a:cubicBezTo>
                          <a:pt x="572" y="967"/>
                          <a:pt x="653" y="553"/>
                          <a:pt x="721" y="58"/>
                        </a:cubicBezTo>
                        <a:cubicBezTo>
                          <a:pt x="724" y="31"/>
                          <a:pt x="704" y="1"/>
                          <a:pt x="677"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8"/>
                  <p:cNvSpPr/>
                  <p:nvPr/>
                </p:nvSpPr>
                <p:spPr>
                  <a:xfrm>
                    <a:off x="5603822" y="1290372"/>
                    <a:ext cx="107236" cy="95688"/>
                  </a:xfrm>
                  <a:custGeom>
                    <a:avLst/>
                    <a:gdLst/>
                    <a:ahLst/>
                    <a:cxnLst/>
                    <a:rect l="l" t="t" r="r" b="b"/>
                    <a:pathLst>
                      <a:path w="1495" h="1334" extrusionOk="0">
                        <a:moveTo>
                          <a:pt x="1387" y="617"/>
                        </a:moveTo>
                        <a:cubicBezTo>
                          <a:pt x="1316" y="748"/>
                          <a:pt x="1195" y="886"/>
                          <a:pt x="1040" y="1004"/>
                        </a:cubicBezTo>
                        <a:cubicBezTo>
                          <a:pt x="687" y="1270"/>
                          <a:pt x="283" y="1333"/>
                          <a:pt x="137" y="1145"/>
                        </a:cubicBezTo>
                        <a:cubicBezTo>
                          <a:pt x="134" y="1142"/>
                          <a:pt x="131" y="1139"/>
                          <a:pt x="131" y="1131"/>
                        </a:cubicBezTo>
                        <a:cubicBezTo>
                          <a:pt x="0" y="937"/>
                          <a:pt x="171" y="576"/>
                          <a:pt x="518" y="314"/>
                        </a:cubicBezTo>
                        <a:cubicBezTo>
                          <a:pt x="835" y="78"/>
                          <a:pt x="1181" y="0"/>
                          <a:pt x="1357" y="118"/>
                        </a:cubicBezTo>
                        <a:cubicBezTo>
                          <a:pt x="1380" y="132"/>
                          <a:pt x="1400" y="149"/>
                          <a:pt x="1420" y="172"/>
                        </a:cubicBezTo>
                        <a:cubicBezTo>
                          <a:pt x="1427" y="182"/>
                          <a:pt x="1437" y="193"/>
                          <a:pt x="1437" y="206"/>
                        </a:cubicBezTo>
                        <a:cubicBezTo>
                          <a:pt x="1495" y="314"/>
                          <a:pt x="1471" y="462"/>
                          <a:pt x="1387" y="617"/>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2" name="Google Shape;2162;p58"/>
              <p:cNvGrpSpPr/>
              <p:nvPr/>
            </p:nvGrpSpPr>
            <p:grpSpPr>
              <a:xfrm>
                <a:off x="4599450" y="2013262"/>
                <a:ext cx="3172862" cy="2402602"/>
                <a:chOff x="4599450" y="2013262"/>
                <a:chExt cx="3172862" cy="2402602"/>
              </a:xfrm>
            </p:grpSpPr>
            <p:sp>
              <p:nvSpPr>
                <p:cNvPr id="2163" name="Google Shape;2163;p58"/>
                <p:cNvSpPr/>
                <p:nvPr/>
              </p:nvSpPr>
              <p:spPr>
                <a:xfrm>
                  <a:off x="4599450" y="2073046"/>
                  <a:ext cx="3172862" cy="2342570"/>
                </a:xfrm>
                <a:custGeom>
                  <a:avLst/>
                  <a:gdLst/>
                  <a:ahLst/>
                  <a:cxnLst/>
                  <a:rect l="l" t="t" r="r" b="b"/>
                  <a:pathLst>
                    <a:path w="38424" h="28369" extrusionOk="0">
                      <a:moveTo>
                        <a:pt x="3262" y="25201"/>
                      </a:moveTo>
                      <a:cubicBezTo>
                        <a:pt x="6521" y="28368"/>
                        <a:pt x="8638" y="27416"/>
                        <a:pt x="11362" y="26602"/>
                      </a:cubicBezTo>
                      <a:cubicBezTo>
                        <a:pt x="13371" y="27931"/>
                        <a:pt x="16993" y="27843"/>
                        <a:pt x="20088" y="26917"/>
                      </a:cubicBezTo>
                      <a:cubicBezTo>
                        <a:pt x="23433" y="28328"/>
                        <a:pt x="26382" y="27315"/>
                        <a:pt x="28126" y="26524"/>
                      </a:cubicBezTo>
                      <a:cubicBezTo>
                        <a:pt x="30516" y="27453"/>
                        <a:pt x="33418" y="27860"/>
                        <a:pt x="35785" y="25827"/>
                      </a:cubicBezTo>
                      <a:cubicBezTo>
                        <a:pt x="36434" y="25268"/>
                        <a:pt x="37000" y="24114"/>
                        <a:pt x="37431" y="22837"/>
                      </a:cubicBezTo>
                      <a:cubicBezTo>
                        <a:pt x="38246" y="20461"/>
                        <a:pt x="38424" y="15432"/>
                        <a:pt x="38387" y="14910"/>
                      </a:cubicBezTo>
                      <a:cubicBezTo>
                        <a:pt x="38027" y="10028"/>
                        <a:pt x="37104" y="3555"/>
                        <a:pt x="32421" y="1710"/>
                      </a:cubicBezTo>
                      <a:cubicBezTo>
                        <a:pt x="30880" y="1098"/>
                        <a:pt x="29048" y="623"/>
                        <a:pt x="27403" y="879"/>
                      </a:cubicBezTo>
                      <a:cubicBezTo>
                        <a:pt x="26638" y="1003"/>
                        <a:pt x="25914" y="1279"/>
                        <a:pt x="25274" y="1778"/>
                      </a:cubicBezTo>
                      <a:cubicBezTo>
                        <a:pt x="23537" y="0"/>
                        <a:pt x="19243" y="458"/>
                        <a:pt x="17337" y="1906"/>
                      </a:cubicBezTo>
                      <a:cubicBezTo>
                        <a:pt x="16508" y="1468"/>
                        <a:pt x="14826" y="731"/>
                        <a:pt x="12705" y="1646"/>
                      </a:cubicBezTo>
                      <a:cubicBezTo>
                        <a:pt x="12210" y="1340"/>
                        <a:pt x="11385" y="1495"/>
                        <a:pt x="10921" y="1306"/>
                      </a:cubicBezTo>
                      <a:cubicBezTo>
                        <a:pt x="10298" y="1060"/>
                        <a:pt x="9709" y="919"/>
                        <a:pt x="9143" y="875"/>
                      </a:cubicBezTo>
                      <a:cubicBezTo>
                        <a:pt x="5168" y="539"/>
                        <a:pt x="2636" y="4770"/>
                        <a:pt x="1683" y="7541"/>
                      </a:cubicBezTo>
                      <a:cubicBezTo>
                        <a:pt x="819" y="10059"/>
                        <a:pt x="0" y="22029"/>
                        <a:pt x="3262" y="252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4" name="Google Shape;2164;p58"/>
                <p:cNvGrpSpPr/>
                <p:nvPr/>
              </p:nvGrpSpPr>
              <p:grpSpPr>
                <a:xfrm>
                  <a:off x="4599698" y="2013262"/>
                  <a:ext cx="3090865" cy="2402602"/>
                  <a:chOff x="4599698" y="2013262"/>
                  <a:chExt cx="3090865" cy="2402602"/>
                </a:xfrm>
              </p:grpSpPr>
              <p:sp>
                <p:nvSpPr>
                  <p:cNvPr id="2165" name="Google Shape;2165;p58"/>
                  <p:cNvSpPr/>
                  <p:nvPr/>
                </p:nvSpPr>
                <p:spPr>
                  <a:xfrm>
                    <a:off x="4793923" y="2114043"/>
                    <a:ext cx="388059" cy="208734"/>
                  </a:xfrm>
                  <a:custGeom>
                    <a:avLst/>
                    <a:gdLst/>
                    <a:ahLst/>
                    <a:cxnLst/>
                    <a:rect l="l" t="t" r="r" b="b"/>
                    <a:pathLst>
                      <a:path w="5410" h="2910" extrusionOk="0">
                        <a:moveTo>
                          <a:pt x="5409" y="0"/>
                        </a:moveTo>
                        <a:cubicBezTo>
                          <a:pt x="5195" y="0"/>
                          <a:pt x="4982" y="24"/>
                          <a:pt x="4774" y="74"/>
                        </a:cubicBezTo>
                        <a:cubicBezTo>
                          <a:pt x="3484" y="404"/>
                          <a:pt x="1542" y="1424"/>
                          <a:pt x="0" y="2909"/>
                        </a:cubicBezTo>
                        <a:lnTo>
                          <a:pt x="0" y="2909"/>
                        </a:lnTo>
                        <a:cubicBezTo>
                          <a:pt x="1542" y="1424"/>
                          <a:pt x="3484" y="404"/>
                          <a:pt x="4774" y="74"/>
                        </a:cubicBezTo>
                        <a:cubicBezTo>
                          <a:pt x="4982" y="24"/>
                          <a:pt x="5195" y="0"/>
                          <a:pt x="5409" y="0"/>
                        </a:cubicBezTo>
                        <a:close/>
                        <a:moveTo>
                          <a:pt x="5409" y="0"/>
                        </a:moveTo>
                        <a:lnTo>
                          <a:pt x="5409" y="0"/>
                        </a:lnTo>
                        <a:lnTo>
                          <a:pt x="5409" y="0"/>
                        </a:lnTo>
                        <a:close/>
                      </a:path>
                    </a:pathLst>
                  </a:custGeom>
                  <a:solidFill>
                    <a:srgbClr val="A74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8"/>
                  <p:cNvSpPr/>
                  <p:nvPr/>
                </p:nvSpPr>
                <p:spPr>
                  <a:xfrm>
                    <a:off x="6183038" y="2515109"/>
                    <a:ext cx="73738" cy="657836"/>
                  </a:xfrm>
                  <a:custGeom>
                    <a:avLst/>
                    <a:gdLst/>
                    <a:ahLst/>
                    <a:cxnLst/>
                    <a:rect l="l" t="t" r="r" b="b"/>
                    <a:pathLst>
                      <a:path w="1028" h="9171" extrusionOk="0">
                        <a:moveTo>
                          <a:pt x="4" y="54"/>
                        </a:moveTo>
                        <a:cubicBezTo>
                          <a:pt x="166" y="3030"/>
                          <a:pt x="236" y="6009"/>
                          <a:pt x="381" y="8985"/>
                        </a:cubicBezTo>
                        <a:cubicBezTo>
                          <a:pt x="388" y="9119"/>
                          <a:pt x="610" y="9170"/>
                          <a:pt x="631" y="9018"/>
                        </a:cubicBezTo>
                        <a:cubicBezTo>
                          <a:pt x="1027" y="6097"/>
                          <a:pt x="785" y="2905"/>
                          <a:pt x="81" y="41"/>
                        </a:cubicBezTo>
                        <a:cubicBezTo>
                          <a:pt x="71" y="0"/>
                          <a:pt x="0" y="7"/>
                          <a:pt x="4" y="54"/>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8"/>
                  <p:cNvSpPr/>
                  <p:nvPr/>
                </p:nvSpPr>
                <p:spPr>
                  <a:xfrm>
                    <a:off x="6099975" y="2914715"/>
                    <a:ext cx="49135" cy="287637"/>
                  </a:xfrm>
                  <a:custGeom>
                    <a:avLst/>
                    <a:gdLst/>
                    <a:ahLst/>
                    <a:cxnLst/>
                    <a:rect l="l" t="t" r="r" b="b"/>
                    <a:pathLst>
                      <a:path w="685" h="4010" extrusionOk="0">
                        <a:moveTo>
                          <a:pt x="220" y="145"/>
                        </a:moveTo>
                        <a:cubicBezTo>
                          <a:pt x="105" y="1370"/>
                          <a:pt x="1" y="2683"/>
                          <a:pt x="237" y="3899"/>
                        </a:cubicBezTo>
                        <a:cubicBezTo>
                          <a:pt x="257" y="4010"/>
                          <a:pt x="439" y="4010"/>
                          <a:pt x="459" y="3899"/>
                        </a:cubicBezTo>
                        <a:cubicBezTo>
                          <a:pt x="684" y="2680"/>
                          <a:pt x="569" y="1370"/>
                          <a:pt x="442" y="145"/>
                        </a:cubicBezTo>
                        <a:cubicBezTo>
                          <a:pt x="428" y="4"/>
                          <a:pt x="233" y="1"/>
                          <a:pt x="220" y="145"/>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8"/>
                  <p:cNvSpPr/>
                  <p:nvPr/>
                </p:nvSpPr>
                <p:spPr>
                  <a:xfrm>
                    <a:off x="6269975" y="3086579"/>
                    <a:ext cx="34359" cy="210384"/>
                  </a:xfrm>
                  <a:custGeom>
                    <a:avLst/>
                    <a:gdLst/>
                    <a:ahLst/>
                    <a:cxnLst/>
                    <a:rect l="l" t="t" r="r" b="b"/>
                    <a:pathLst>
                      <a:path w="479" h="2933" extrusionOk="0">
                        <a:moveTo>
                          <a:pt x="105" y="122"/>
                        </a:moveTo>
                        <a:cubicBezTo>
                          <a:pt x="85" y="1014"/>
                          <a:pt x="0" y="1923"/>
                          <a:pt x="45" y="2812"/>
                        </a:cubicBezTo>
                        <a:cubicBezTo>
                          <a:pt x="51" y="2910"/>
                          <a:pt x="186" y="2933"/>
                          <a:pt x="216" y="2836"/>
                        </a:cubicBezTo>
                        <a:cubicBezTo>
                          <a:pt x="479" y="1963"/>
                          <a:pt x="435" y="987"/>
                          <a:pt x="277" y="99"/>
                        </a:cubicBezTo>
                        <a:cubicBezTo>
                          <a:pt x="260" y="1"/>
                          <a:pt x="105" y="28"/>
                          <a:pt x="105" y="122"/>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8"/>
                  <p:cNvSpPr/>
                  <p:nvPr/>
                </p:nvSpPr>
                <p:spPr>
                  <a:xfrm>
                    <a:off x="6160157" y="3277595"/>
                    <a:ext cx="59679" cy="206080"/>
                  </a:xfrm>
                  <a:custGeom>
                    <a:avLst/>
                    <a:gdLst/>
                    <a:ahLst/>
                    <a:cxnLst/>
                    <a:rect l="l" t="t" r="r" b="b"/>
                    <a:pathLst>
                      <a:path w="832" h="2873" extrusionOk="0">
                        <a:moveTo>
                          <a:pt x="293" y="116"/>
                        </a:moveTo>
                        <a:cubicBezTo>
                          <a:pt x="74" y="950"/>
                          <a:pt x="0" y="1890"/>
                          <a:pt x="266" y="2721"/>
                        </a:cubicBezTo>
                        <a:cubicBezTo>
                          <a:pt x="313" y="2869"/>
                          <a:pt x="525" y="2872"/>
                          <a:pt x="572" y="2721"/>
                        </a:cubicBezTo>
                        <a:cubicBezTo>
                          <a:pt x="832" y="1890"/>
                          <a:pt x="748" y="950"/>
                          <a:pt x="521" y="116"/>
                        </a:cubicBezTo>
                        <a:cubicBezTo>
                          <a:pt x="491" y="1"/>
                          <a:pt x="323" y="1"/>
                          <a:pt x="293" y="116"/>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8"/>
                  <p:cNvSpPr/>
                  <p:nvPr/>
                </p:nvSpPr>
                <p:spPr>
                  <a:xfrm>
                    <a:off x="6238055" y="3465742"/>
                    <a:ext cx="53224" cy="247827"/>
                  </a:xfrm>
                  <a:custGeom>
                    <a:avLst/>
                    <a:gdLst/>
                    <a:ahLst/>
                    <a:cxnLst/>
                    <a:rect l="l" t="t" r="r" b="b"/>
                    <a:pathLst>
                      <a:path w="742" h="3455" extrusionOk="0">
                        <a:moveTo>
                          <a:pt x="288" y="41"/>
                        </a:moveTo>
                        <a:cubicBezTo>
                          <a:pt x="159" y="1125"/>
                          <a:pt x="167" y="2222"/>
                          <a:pt x="18" y="3310"/>
                        </a:cubicBezTo>
                        <a:cubicBezTo>
                          <a:pt x="1" y="3414"/>
                          <a:pt x="139" y="3454"/>
                          <a:pt x="176" y="3353"/>
                        </a:cubicBezTo>
                        <a:cubicBezTo>
                          <a:pt x="580" y="2326"/>
                          <a:pt x="742" y="1088"/>
                          <a:pt x="344" y="30"/>
                        </a:cubicBezTo>
                        <a:cubicBezTo>
                          <a:pt x="331" y="0"/>
                          <a:pt x="294" y="7"/>
                          <a:pt x="288" y="4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8"/>
                  <p:cNvSpPr/>
                  <p:nvPr/>
                </p:nvSpPr>
                <p:spPr>
                  <a:xfrm>
                    <a:off x="6088427" y="3595357"/>
                    <a:ext cx="36008" cy="184346"/>
                  </a:xfrm>
                  <a:custGeom>
                    <a:avLst/>
                    <a:gdLst/>
                    <a:ahLst/>
                    <a:cxnLst/>
                    <a:rect l="l" t="t" r="r" b="b"/>
                    <a:pathLst>
                      <a:path w="502" h="2570" extrusionOk="0">
                        <a:moveTo>
                          <a:pt x="128" y="21"/>
                        </a:moveTo>
                        <a:cubicBezTo>
                          <a:pt x="0" y="364"/>
                          <a:pt x="78" y="782"/>
                          <a:pt x="67" y="1146"/>
                        </a:cubicBezTo>
                        <a:cubicBezTo>
                          <a:pt x="57" y="1573"/>
                          <a:pt x="44" y="2004"/>
                          <a:pt x="37" y="2432"/>
                        </a:cubicBezTo>
                        <a:cubicBezTo>
                          <a:pt x="37" y="2522"/>
                          <a:pt x="179" y="2570"/>
                          <a:pt x="216" y="2482"/>
                        </a:cubicBezTo>
                        <a:cubicBezTo>
                          <a:pt x="404" y="2055"/>
                          <a:pt x="502" y="1613"/>
                          <a:pt x="478" y="1146"/>
                        </a:cubicBezTo>
                        <a:cubicBezTo>
                          <a:pt x="461" y="772"/>
                          <a:pt x="431" y="294"/>
                          <a:pt x="162" y="15"/>
                        </a:cubicBezTo>
                        <a:cubicBezTo>
                          <a:pt x="152" y="1"/>
                          <a:pt x="132" y="8"/>
                          <a:pt x="128" y="2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8"/>
                  <p:cNvSpPr/>
                  <p:nvPr/>
                </p:nvSpPr>
                <p:spPr>
                  <a:xfrm>
                    <a:off x="6237122" y="3767293"/>
                    <a:ext cx="72017" cy="212106"/>
                  </a:xfrm>
                  <a:custGeom>
                    <a:avLst/>
                    <a:gdLst/>
                    <a:ahLst/>
                    <a:cxnLst/>
                    <a:rect l="l" t="t" r="r" b="b"/>
                    <a:pathLst>
                      <a:path w="1004" h="2957" extrusionOk="0">
                        <a:moveTo>
                          <a:pt x="634" y="116"/>
                        </a:moveTo>
                        <a:cubicBezTo>
                          <a:pt x="435" y="1001"/>
                          <a:pt x="270" y="1890"/>
                          <a:pt x="31" y="2771"/>
                        </a:cubicBezTo>
                        <a:cubicBezTo>
                          <a:pt x="1" y="2892"/>
                          <a:pt x="163" y="2956"/>
                          <a:pt x="226" y="2855"/>
                        </a:cubicBezTo>
                        <a:cubicBezTo>
                          <a:pt x="745" y="2055"/>
                          <a:pt x="1004" y="1065"/>
                          <a:pt x="856" y="116"/>
                        </a:cubicBezTo>
                        <a:cubicBezTo>
                          <a:pt x="839" y="1"/>
                          <a:pt x="660" y="7"/>
                          <a:pt x="634" y="116"/>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8"/>
                  <p:cNvSpPr/>
                  <p:nvPr/>
                </p:nvSpPr>
                <p:spPr>
                  <a:xfrm>
                    <a:off x="6137203" y="3848419"/>
                    <a:ext cx="42966" cy="144751"/>
                  </a:xfrm>
                  <a:custGeom>
                    <a:avLst/>
                    <a:gdLst/>
                    <a:ahLst/>
                    <a:cxnLst/>
                    <a:rect l="l" t="t" r="r" b="b"/>
                    <a:pathLst>
                      <a:path w="599" h="2018" extrusionOk="0">
                        <a:moveTo>
                          <a:pt x="462" y="79"/>
                        </a:moveTo>
                        <a:cubicBezTo>
                          <a:pt x="286" y="691"/>
                          <a:pt x="78" y="1307"/>
                          <a:pt x="10" y="1940"/>
                        </a:cubicBezTo>
                        <a:cubicBezTo>
                          <a:pt x="0" y="2018"/>
                          <a:pt x="111" y="2018"/>
                          <a:pt x="134" y="1957"/>
                        </a:cubicBezTo>
                        <a:cubicBezTo>
                          <a:pt x="364" y="1368"/>
                          <a:pt x="458" y="728"/>
                          <a:pt x="583" y="112"/>
                        </a:cubicBezTo>
                        <a:cubicBezTo>
                          <a:pt x="599" y="35"/>
                          <a:pt x="485" y="1"/>
                          <a:pt x="462" y="79"/>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8"/>
                  <p:cNvSpPr/>
                  <p:nvPr/>
                </p:nvSpPr>
                <p:spPr>
                  <a:xfrm>
                    <a:off x="7104979" y="2593581"/>
                    <a:ext cx="43755" cy="201203"/>
                  </a:xfrm>
                  <a:custGeom>
                    <a:avLst/>
                    <a:gdLst/>
                    <a:ahLst/>
                    <a:cxnLst/>
                    <a:rect l="l" t="t" r="r" b="b"/>
                    <a:pathLst>
                      <a:path w="610" h="2805" extrusionOk="0">
                        <a:moveTo>
                          <a:pt x="88" y="70"/>
                        </a:moveTo>
                        <a:cubicBezTo>
                          <a:pt x="21" y="976"/>
                          <a:pt x="1" y="1801"/>
                          <a:pt x="280" y="2673"/>
                        </a:cubicBezTo>
                        <a:cubicBezTo>
                          <a:pt x="321" y="2804"/>
                          <a:pt x="492" y="2771"/>
                          <a:pt x="506" y="2643"/>
                        </a:cubicBezTo>
                        <a:cubicBezTo>
                          <a:pt x="610" y="1737"/>
                          <a:pt x="428" y="932"/>
                          <a:pt x="189" y="57"/>
                        </a:cubicBezTo>
                        <a:cubicBezTo>
                          <a:pt x="172" y="0"/>
                          <a:pt x="91" y="17"/>
                          <a:pt x="88" y="70"/>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8"/>
                  <p:cNvSpPr/>
                  <p:nvPr/>
                </p:nvSpPr>
                <p:spPr>
                  <a:xfrm>
                    <a:off x="7161717" y="2744213"/>
                    <a:ext cx="36797" cy="146401"/>
                  </a:xfrm>
                  <a:custGeom>
                    <a:avLst/>
                    <a:gdLst/>
                    <a:ahLst/>
                    <a:cxnLst/>
                    <a:rect l="l" t="t" r="r" b="b"/>
                    <a:pathLst>
                      <a:path w="513" h="2041" extrusionOk="0">
                        <a:moveTo>
                          <a:pt x="176" y="38"/>
                        </a:moveTo>
                        <a:cubicBezTo>
                          <a:pt x="1" y="610"/>
                          <a:pt x="156" y="1327"/>
                          <a:pt x="253" y="1903"/>
                        </a:cubicBezTo>
                        <a:cubicBezTo>
                          <a:pt x="277" y="2041"/>
                          <a:pt x="495" y="2007"/>
                          <a:pt x="495" y="1869"/>
                        </a:cubicBezTo>
                        <a:cubicBezTo>
                          <a:pt x="492" y="1297"/>
                          <a:pt x="512" y="553"/>
                          <a:pt x="243" y="27"/>
                        </a:cubicBezTo>
                        <a:cubicBezTo>
                          <a:pt x="226" y="1"/>
                          <a:pt x="186" y="7"/>
                          <a:pt x="176" y="38"/>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8"/>
                  <p:cNvSpPr/>
                  <p:nvPr/>
                </p:nvSpPr>
                <p:spPr>
                  <a:xfrm>
                    <a:off x="7117316" y="2905533"/>
                    <a:ext cx="28118" cy="197114"/>
                  </a:xfrm>
                  <a:custGeom>
                    <a:avLst/>
                    <a:gdLst/>
                    <a:ahLst/>
                    <a:cxnLst/>
                    <a:rect l="l" t="t" r="r" b="b"/>
                    <a:pathLst>
                      <a:path w="392" h="2748" extrusionOk="0">
                        <a:moveTo>
                          <a:pt x="124" y="34"/>
                        </a:moveTo>
                        <a:cubicBezTo>
                          <a:pt x="0" y="865"/>
                          <a:pt x="44" y="1791"/>
                          <a:pt x="152" y="2623"/>
                        </a:cubicBezTo>
                        <a:cubicBezTo>
                          <a:pt x="165" y="2741"/>
                          <a:pt x="334" y="2747"/>
                          <a:pt x="340" y="2623"/>
                        </a:cubicBezTo>
                        <a:cubicBezTo>
                          <a:pt x="391" y="1785"/>
                          <a:pt x="374" y="856"/>
                          <a:pt x="192" y="34"/>
                        </a:cubicBezTo>
                        <a:cubicBezTo>
                          <a:pt x="185" y="3"/>
                          <a:pt x="128" y="0"/>
                          <a:pt x="124" y="34"/>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8"/>
                  <p:cNvSpPr/>
                  <p:nvPr/>
                </p:nvSpPr>
                <p:spPr>
                  <a:xfrm>
                    <a:off x="7213147" y="3168038"/>
                    <a:ext cx="54443" cy="309658"/>
                  </a:xfrm>
                  <a:custGeom>
                    <a:avLst/>
                    <a:gdLst/>
                    <a:ahLst/>
                    <a:cxnLst/>
                    <a:rect l="l" t="t" r="r" b="b"/>
                    <a:pathLst>
                      <a:path w="759" h="4317" extrusionOk="0">
                        <a:moveTo>
                          <a:pt x="14" y="78"/>
                        </a:moveTo>
                        <a:cubicBezTo>
                          <a:pt x="0" y="1425"/>
                          <a:pt x="193" y="2815"/>
                          <a:pt x="277" y="4158"/>
                        </a:cubicBezTo>
                        <a:cubicBezTo>
                          <a:pt x="283" y="4276"/>
                          <a:pt x="469" y="4316"/>
                          <a:pt x="496" y="4189"/>
                        </a:cubicBezTo>
                        <a:cubicBezTo>
                          <a:pt x="758" y="2855"/>
                          <a:pt x="724" y="1296"/>
                          <a:pt x="118" y="51"/>
                        </a:cubicBezTo>
                        <a:cubicBezTo>
                          <a:pt x="95" y="0"/>
                          <a:pt x="14" y="28"/>
                          <a:pt x="14" y="78"/>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8"/>
                  <p:cNvSpPr/>
                  <p:nvPr/>
                </p:nvSpPr>
                <p:spPr>
                  <a:xfrm>
                    <a:off x="7147228" y="3259232"/>
                    <a:ext cx="33211" cy="219637"/>
                  </a:xfrm>
                  <a:custGeom>
                    <a:avLst/>
                    <a:gdLst/>
                    <a:ahLst/>
                    <a:cxnLst/>
                    <a:rect l="l" t="t" r="r" b="b"/>
                    <a:pathLst>
                      <a:path w="463" h="3062" extrusionOk="0">
                        <a:moveTo>
                          <a:pt x="243" y="15"/>
                        </a:moveTo>
                        <a:cubicBezTo>
                          <a:pt x="14" y="940"/>
                          <a:pt x="1" y="1994"/>
                          <a:pt x="111" y="2934"/>
                        </a:cubicBezTo>
                        <a:cubicBezTo>
                          <a:pt x="122" y="3021"/>
                          <a:pt x="263" y="3061"/>
                          <a:pt x="280" y="2957"/>
                        </a:cubicBezTo>
                        <a:cubicBezTo>
                          <a:pt x="431" y="2014"/>
                          <a:pt x="462" y="954"/>
                          <a:pt x="273" y="15"/>
                        </a:cubicBezTo>
                        <a:cubicBezTo>
                          <a:pt x="270" y="1"/>
                          <a:pt x="246" y="1"/>
                          <a:pt x="243" y="15"/>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8"/>
                  <p:cNvSpPr/>
                  <p:nvPr/>
                </p:nvSpPr>
                <p:spPr>
                  <a:xfrm>
                    <a:off x="7196004" y="3535248"/>
                    <a:ext cx="50283" cy="167418"/>
                  </a:xfrm>
                  <a:custGeom>
                    <a:avLst/>
                    <a:gdLst/>
                    <a:ahLst/>
                    <a:cxnLst/>
                    <a:rect l="l" t="t" r="r" b="b"/>
                    <a:pathLst>
                      <a:path w="701" h="2334" extrusionOk="0">
                        <a:moveTo>
                          <a:pt x="256" y="62"/>
                        </a:moveTo>
                        <a:cubicBezTo>
                          <a:pt x="273" y="809"/>
                          <a:pt x="239" y="1502"/>
                          <a:pt x="21" y="2226"/>
                        </a:cubicBezTo>
                        <a:cubicBezTo>
                          <a:pt x="1" y="2297"/>
                          <a:pt x="98" y="2333"/>
                          <a:pt x="138" y="2273"/>
                        </a:cubicBezTo>
                        <a:cubicBezTo>
                          <a:pt x="576" y="1631"/>
                          <a:pt x="701" y="755"/>
                          <a:pt x="337" y="41"/>
                        </a:cubicBezTo>
                        <a:cubicBezTo>
                          <a:pt x="317" y="1"/>
                          <a:pt x="253" y="21"/>
                          <a:pt x="256" y="62"/>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8"/>
                  <p:cNvSpPr/>
                  <p:nvPr/>
                </p:nvSpPr>
                <p:spPr>
                  <a:xfrm>
                    <a:off x="7172835" y="3797061"/>
                    <a:ext cx="99274" cy="303346"/>
                  </a:xfrm>
                  <a:custGeom>
                    <a:avLst/>
                    <a:gdLst/>
                    <a:ahLst/>
                    <a:cxnLst/>
                    <a:rect l="l" t="t" r="r" b="b"/>
                    <a:pathLst>
                      <a:path w="1384" h="4229" extrusionOk="0">
                        <a:moveTo>
                          <a:pt x="845" y="88"/>
                        </a:moveTo>
                        <a:cubicBezTo>
                          <a:pt x="865" y="1525"/>
                          <a:pt x="553" y="2707"/>
                          <a:pt x="41" y="4036"/>
                        </a:cubicBezTo>
                        <a:cubicBezTo>
                          <a:pt x="1" y="4137"/>
                          <a:pt x="155" y="4228"/>
                          <a:pt x="226" y="4144"/>
                        </a:cubicBezTo>
                        <a:cubicBezTo>
                          <a:pt x="1145" y="3043"/>
                          <a:pt x="1384" y="1427"/>
                          <a:pt x="977" y="71"/>
                        </a:cubicBezTo>
                        <a:cubicBezTo>
                          <a:pt x="957" y="0"/>
                          <a:pt x="842" y="10"/>
                          <a:pt x="845" y="88"/>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8"/>
                  <p:cNvSpPr/>
                  <p:nvPr/>
                </p:nvSpPr>
                <p:spPr>
                  <a:xfrm>
                    <a:off x="5107094" y="2397975"/>
                    <a:ext cx="57025" cy="268342"/>
                  </a:xfrm>
                  <a:custGeom>
                    <a:avLst/>
                    <a:gdLst/>
                    <a:ahLst/>
                    <a:cxnLst/>
                    <a:rect l="l" t="t" r="r" b="b"/>
                    <a:pathLst>
                      <a:path w="795" h="3741" extrusionOk="0">
                        <a:moveTo>
                          <a:pt x="653" y="75"/>
                        </a:moveTo>
                        <a:cubicBezTo>
                          <a:pt x="175" y="1172"/>
                          <a:pt x="71" y="2377"/>
                          <a:pt x="7" y="3558"/>
                        </a:cubicBezTo>
                        <a:cubicBezTo>
                          <a:pt x="0" y="3706"/>
                          <a:pt x="236" y="3740"/>
                          <a:pt x="266" y="3596"/>
                        </a:cubicBezTo>
                        <a:cubicBezTo>
                          <a:pt x="498" y="2451"/>
                          <a:pt x="795" y="1287"/>
                          <a:pt x="791" y="111"/>
                        </a:cubicBezTo>
                        <a:cubicBezTo>
                          <a:pt x="791" y="41"/>
                          <a:pt x="684" y="0"/>
                          <a:pt x="653" y="75"/>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8"/>
                  <p:cNvSpPr/>
                  <p:nvPr/>
                </p:nvSpPr>
                <p:spPr>
                  <a:xfrm>
                    <a:off x="5010690" y="2550759"/>
                    <a:ext cx="43110" cy="184848"/>
                  </a:xfrm>
                  <a:custGeom>
                    <a:avLst/>
                    <a:gdLst/>
                    <a:ahLst/>
                    <a:cxnLst/>
                    <a:rect l="l" t="t" r="r" b="b"/>
                    <a:pathLst>
                      <a:path w="601" h="2577" extrusionOk="0">
                        <a:moveTo>
                          <a:pt x="448" y="82"/>
                        </a:moveTo>
                        <a:cubicBezTo>
                          <a:pt x="250" y="849"/>
                          <a:pt x="58" y="1664"/>
                          <a:pt x="8" y="2459"/>
                        </a:cubicBezTo>
                        <a:cubicBezTo>
                          <a:pt x="1" y="2573"/>
                          <a:pt x="159" y="2577"/>
                          <a:pt x="196" y="2482"/>
                        </a:cubicBezTo>
                        <a:cubicBezTo>
                          <a:pt x="476" y="1745"/>
                          <a:pt x="580" y="890"/>
                          <a:pt x="597" y="102"/>
                        </a:cubicBezTo>
                        <a:cubicBezTo>
                          <a:pt x="600" y="18"/>
                          <a:pt x="473" y="1"/>
                          <a:pt x="448" y="82"/>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8"/>
                  <p:cNvSpPr/>
                  <p:nvPr/>
                </p:nvSpPr>
                <p:spPr>
                  <a:xfrm>
                    <a:off x="5045263" y="2763509"/>
                    <a:ext cx="40886" cy="157519"/>
                  </a:xfrm>
                  <a:custGeom>
                    <a:avLst/>
                    <a:gdLst/>
                    <a:ahLst/>
                    <a:cxnLst/>
                    <a:rect l="l" t="t" r="r" b="b"/>
                    <a:pathLst>
                      <a:path w="570" h="2196" extrusionOk="0">
                        <a:moveTo>
                          <a:pt x="303" y="85"/>
                        </a:moveTo>
                        <a:cubicBezTo>
                          <a:pt x="199" y="735"/>
                          <a:pt x="105" y="1394"/>
                          <a:pt x="11" y="2048"/>
                        </a:cubicBezTo>
                        <a:cubicBezTo>
                          <a:pt x="0" y="2125"/>
                          <a:pt x="115" y="2196"/>
                          <a:pt x="155" y="2109"/>
                        </a:cubicBezTo>
                        <a:cubicBezTo>
                          <a:pt x="455" y="1489"/>
                          <a:pt x="569" y="765"/>
                          <a:pt x="471" y="85"/>
                        </a:cubicBezTo>
                        <a:cubicBezTo>
                          <a:pt x="462" y="1"/>
                          <a:pt x="317" y="1"/>
                          <a:pt x="303" y="85"/>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8"/>
                  <p:cNvSpPr/>
                  <p:nvPr/>
                </p:nvSpPr>
                <p:spPr>
                  <a:xfrm>
                    <a:off x="4933007" y="2796863"/>
                    <a:ext cx="45907" cy="176599"/>
                  </a:xfrm>
                  <a:custGeom>
                    <a:avLst/>
                    <a:gdLst/>
                    <a:ahLst/>
                    <a:cxnLst/>
                    <a:rect l="l" t="t" r="r" b="b"/>
                    <a:pathLst>
                      <a:path w="640" h="2462" extrusionOk="0">
                        <a:moveTo>
                          <a:pt x="445" y="24"/>
                        </a:moveTo>
                        <a:cubicBezTo>
                          <a:pt x="259" y="357"/>
                          <a:pt x="235" y="768"/>
                          <a:pt x="165" y="1139"/>
                        </a:cubicBezTo>
                        <a:cubicBezTo>
                          <a:pt x="91" y="1526"/>
                          <a:pt x="21" y="1919"/>
                          <a:pt x="4" y="2317"/>
                        </a:cubicBezTo>
                        <a:cubicBezTo>
                          <a:pt x="0" y="2414"/>
                          <a:pt x="151" y="2461"/>
                          <a:pt x="195" y="2367"/>
                        </a:cubicBezTo>
                        <a:cubicBezTo>
                          <a:pt x="350" y="2017"/>
                          <a:pt x="441" y="1650"/>
                          <a:pt x="498" y="1273"/>
                        </a:cubicBezTo>
                        <a:cubicBezTo>
                          <a:pt x="555" y="876"/>
                          <a:pt x="639" y="418"/>
                          <a:pt x="501" y="34"/>
                        </a:cubicBezTo>
                        <a:cubicBezTo>
                          <a:pt x="495" y="8"/>
                          <a:pt x="458" y="0"/>
                          <a:pt x="445" y="24"/>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8"/>
                  <p:cNvSpPr/>
                  <p:nvPr/>
                </p:nvSpPr>
                <p:spPr>
                  <a:xfrm>
                    <a:off x="4988310" y="2956748"/>
                    <a:ext cx="43970" cy="198549"/>
                  </a:xfrm>
                  <a:custGeom>
                    <a:avLst/>
                    <a:gdLst/>
                    <a:ahLst/>
                    <a:cxnLst/>
                    <a:rect l="l" t="t" r="r" b="b"/>
                    <a:pathLst>
                      <a:path w="613" h="2768" extrusionOk="0">
                        <a:moveTo>
                          <a:pt x="360" y="61"/>
                        </a:moveTo>
                        <a:cubicBezTo>
                          <a:pt x="175" y="905"/>
                          <a:pt x="114" y="1794"/>
                          <a:pt x="10" y="2656"/>
                        </a:cubicBezTo>
                        <a:cubicBezTo>
                          <a:pt x="0" y="2757"/>
                          <a:pt x="154" y="2768"/>
                          <a:pt x="182" y="2679"/>
                        </a:cubicBezTo>
                        <a:cubicBezTo>
                          <a:pt x="454" y="1851"/>
                          <a:pt x="613" y="930"/>
                          <a:pt x="474" y="61"/>
                        </a:cubicBezTo>
                        <a:cubicBezTo>
                          <a:pt x="465" y="0"/>
                          <a:pt x="373" y="4"/>
                          <a:pt x="360" y="6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8"/>
                  <p:cNvSpPr/>
                  <p:nvPr/>
                </p:nvSpPr>
                <p:spPr>
                  <a:xfrm>
                    <a:off x="5016070" y="3100853"/>
                    <a:ext cx="64485" cy="203928"/>
                  </a:xfrm>
                  <a:custGeom>
                    <a:avLst/>
                    <a:gdLst/>
                    <a:ahLst/>
                    <a:cxnLst/>
                    <a:rect l="l" t="t" r="r" b="b"/>
                    <a:pathLst>
                      <a:path w="899" h="2843" extrusionOk="0">
                        <a:moveTo>
                          <a:pt x="300" y="142"/>
                        </a:moveTo>
                        <a:cubicBezTo>
                          <a:pt x="0" y="886"/>
                          <a:pt x="20" y="1812"/>
                          <a:pt x="64" y="2597"/>
                        </a:cubicBezTo>
                        <a:cubicBezTo>
                          <a:pt x="78" y="2822"/>
                          <a:pt x="360" y="2842"/>
                          <a:pt x="441" y="2647"/>
                        </a:cubicBezTo>
                        <a:cubicBezTo>
                          <a:pt x="754" y="1869"/>
                          <a:pt x="899" y="900"/>
                          <a:pt x="532" y="112"/>
                        </a:cubicBezTo>
                        <a:cubicBezTo>
                          <a:pt x="478" y="1"/>
                          <a:pt x="333" y="52"/>
                          <a:pt x="300" y="142"/>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8"/>
                  <p:cNvSpPr/>
                  <p:nvPr/>
                </p:nvSpPr>
                <p:spPr>
                  <a:xfrm>
                    <a:off x="4898720" y="3096047"/>
                    <a:ext cx="20300" cy="92317"/>
                  </a:xfrm>
                  <a:custGeom>
                    <a:avLst/>
                    <a:gdLst/>
                    <a:ahLst/>
                    <a:cxnLst/>
                    <a:rect l="l" t="t" r="r" b="b"/>
                    <a:pathLst>
                      <a:path w="283" h="1287" extrusionOk="0">
                        <a:moveTo>
                          <a:pt x="131" y="78"/>
                        </a:moveTo>
                        <a:cubicBezTo>
                          <a:pt x="70" y="445"/>
                          <a:pt x="0" y="815"/>
                          <a:pt x="47" y="1189"/>
                        </a:cubicBezTo>
                        <a:cubicBezTo>
                          <a:pt x="57" y="1259"/>
                          <a:pt x="158" y="1286"/>
                          <a:pt x="179" y="1209"/>
                        </a:cubicBezTo>
                        <a:cubicBezTo>
                          <a:pt x="283" y="846"/>
                          <a:pt x="269" y="468"/>
                          <a:pt x="263" y="94"/>
                        </a:cubicBezTo>
                        <a:cubicBezTo>
                          <a:pt x="263" y="24"/>
                          <a:pt x="141" y="1"/>
                          <a:pt x="131" y="78"/>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8"/>
                  <p:cNvSpPr/>
                  <p:nvPr/>
                </p:nvSpPr>
                <p:spPr>
                  <a:xfrm>
                    <a:off x="4970163" y="3389924"/>
                    <a:ext cx="60181" cy="163544"/>
                  </a:xfrm>
                  <a:custGeom>
                    <a:avLst/>
                    <a:gdLst/>
                    <a:ahLst/>
                    <a:cxnLst/>
                    <a:rect l="l" t="t" r="r" b="b"/>
                    <a:pathLst>
                      <a:path w="839" h="2280" extrusionOk="0">
                        <a:moveTo>
                          <a:pt x="441" y="81"/>
                        </a:moveTo>
                        <a:cubicBezTo>
                          <a:pt x="75" y="657"/>
                          <a:pt x="0" y="1461"/>
                          <a:pt x="112" y="2125"/>
                        </a:cubicBezTo>
                        <a:cubicBezTo>
                          <a:pt x="132" y="2256"/>
                          <a:pt x="340" y="2279"/>
                          <a:pt x="395" y="2162"/>
                        </a:cubicBezTo>
                        <a:cubicBezTo>
                          <a:pt x="687" y="1556"/>
                          <a:pt x="839" y="764"/>
                          <a:pt x="647" y="108"/>
                        </a:cubicBezTo>
                        <a:cubicBezTo>
                          <a:pt x="617" y="14"/>
                          <a:pt x="492" y="1"/>
                          <a:pt x="441" y="81"/>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8"/>
                  <p:cNvSpPr/>
                  <p:nvPr/>
                </p:nvSpPr>
                <p:spPr>
                  <a:xfrm>
                    <a:off x="4810564" y="3333401"/>
                    <a:ext cx="15996" cy="155582"/>
                  </a:xfrm>
                  <a:custGeom>
                    <a:avLst/>
                    <a:gdLst/>
                    <a:ahLst/>
                    <a:cxnLst/>
                    <a:rect l="l" t="t" r="r" b="b"/>
                    <a:pathLst>
                      <a:path w="223" h="2169" extrusionOk="0">
                        <a:moveTo>
                          <a:pt x="108" y="74"/>
                        </a:moveTo>
                        <a:cubicBezTo>
                          <a:pt x="47" y="752"/>
                          <a:pt x="0" y="1425"/>
                          <a:pt x="34" y="2105"/>
                        </a:cubicBezTo>
                        <a:cubicBezTo>
                          <a:pt x="37" y="2169"/>
                          <a:pt x="121" y="2165"/>
                          <a:pt x="128" y="2105"/>
                        </a:cubicBezTo>
                        <a:cubicBezTo>
                          <a:pt x="213" y="1428"/>
                          <a:pt x="222" y="755"/>
                          <a:pt x="219" y="74"/>
                        </a:cubicBezTo>
                        <a:cubicBezTo>
                          <a:pt x="216" y="1"/>
                          <a:pt x="112" y="4"/>
                          <a:pt x="108" y="74"/>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8"/>
                  <p:cNvSpPr/>
                  <p:nvPr/>
                </p:nvSpPr>
                <p:spPr>
                  <a:xfrm>
                    <a:off x="4868235" y="3394299"/>
                    <a:ext cx="30987" cy="145612"/>
                  </a:xfrm>
                  <a:custGeom>
                    <a:avLst/>
                    <a:gdLst/>
                    <a:ahLst/>
                    <a:cxnLst/>
                    <a:rect l="l" t="t" r="r" b="b"/>
                    <a:pathLst>
                      <a:path w="432" h="2030" extrusionOk="0">
                        <a:moveTo>
                          <a:pt x="172" y="64"/>
                        </a:moveTo>
                        <a:cubicBezTo>
                          <a:pt x="82" y="687"/>
                          <a:pt x="58" y="1326"/>
                          <a:pt x="7" y="1955"/>
                        </a:cubicBezTo>
                        <a:cubicBezTo>
                          <a:pt x="1" y="2027"/>
                          <a:pt x="102" y="2030"/>
                          <a:pt x="122" y="1969"/>
                        </a:cubicBezTo>
                        <a:cubicBezTo>
                          <a:pt x="341" y="1370"/>
                          <a:pt x="432" y="693"/>
                          <a:pt x="293" y="64"/>
                        </a:cubicBezTo>
                        <a:cubicBezTo>
                          <a:pt x="280" y="7"/>
                          <a:pt x="179" y="0"/>
                          <a:pt x="172" y="64"/>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8"/>
                  <p:cNvSpPr/>
                  <p:nvPr/>
                </p:nvSpPr>
                <p:spPr>
                  <a:xfrm>
                    <a:off x="4933007" y="3741973"/>
                    <a:ext cx="59464" cy="158954"/>
                  </a:xfrm>
                  <a:custGeom>
                    <a:avLst/>
                    <a:gdLst/>
                    <a:ahLst/>
                    <a:cxnLst/>
                    <a:rect l="l" t="t" r="r" b="b"/>
                    <a:pathLst>
                      <a:path w="829" h="2216" extrusionOk="0">
                        <a:moveTo>
                          <a:pt x="394" y="44"/>
                        </a:moveTo>
                        <a:cubicBezTo>
                          <a:pt x="84" y="573"/>
                          <a:pt x="0" y="1660"/>
                          <a:pt x="417" y="2142"/>
                        </a:cubicBezTo>
                        <a:cubicBezTo>
                          <a:pt x="481" y="2215"/>
                          <a:pt x="627" y="2198"/>
                          <a:pt x="667" y="2111"/>
                        </a:cubicBezTo>
                        <a:cubicBezTo>
                          <a:pt x="829" y="1768"/>
                          <a:pt x="757" y="1421"/>
                          <a:pt x="707" y="1054"/>
                        </a:cubicBezTo>
                        <a:cubicBezTo>
                          <a:pt x="663" y="717"/>
                          <a:pt x="643" y="357"/>
                          <a:pt x="501" y="44"/>
                        </a:cubicBezTo>
                        <a:cubicBezTo>
                          <a:pt x="485" y="1"/>
                          <a:pt x="417" y="7"/>
                          <a:pt x="394" y="44"/>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8"/>
                  <p:cNvSpPr/>
                  <p:nvPr/>
                </p:nvSpPr>
                <p:spPr>
                  <a:xfrm>
                    <a:off x="4994335" y="3601669"/>
                    <a:ext cx="32350" cy="143962"/>
                  </a:xfrm>
                  <a:custGeom>
                    <a:avLst/>
                    <a:gdLst/>
                    <a:ahLst/>
                    <a:cxnLst/>
                    <a:rect l="l" t="t" r="r" b="b"/>
                    <a:pathLst>
                      <a:path w="451" h="2007" extrusionOk="0">
                        <a:moveTo>
                          <a:pt x="91" y="152"/>
                        </a:moveTo>
                        <a:cubicBezTo>
                          <a:pt x="27" y="717"/>
                          <a:pt x="0" y="1310"/>
                          <a:pt x="37" y="1872"/>
                        </a:cubicBezTo>
                        <a:cubicBezTo>
                          <a:pt x="44" y="1987"/>
                          <a:pt x="196" y="2007"/>
                          <a:pt x="232" y="1899"/>
                        </a:cubicBezTo>
                        <a:cubicBezTo>
                          <a:pt x="431" y="1344"/>
                          <a:pt x="451" y="701"/>
                          <a:pt x="303" y="125"/>
                        </a:cubicBezTo>
                        <a:cubicBezTo>
                          <a:pt x="269" y="1"/>
                          <a:pt x="104" y="41"/>
                          <a:pt x="91" y="152"/>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8"/>
                  <p:cNvSpPr/>
                  <p:nvPr/>
                </p:nvSpPr>
                <p:spPr>
                  <a:xfrm>
                    <a:off x="4839973" y="3612501"/>
                    <a:ext cx="30270" cy="131481"/>
                  </a:xfrm>
                  <a:custGeom>
                    <a:avLst/>
                    <a:gdLst/>
                    <a:ahLst/>
                    <a:cxnLst/>
                    <a:rect l="l" t="t" r="r" b="b"/>
                    <a:pathLst>
                      <a:path w="422" h="1833" extrusionOk="0">
                        <a:moveTo>
                          <a:pt x="41" y="89"/>
                        </a:moveTo>
                        <a:cubicBezTo>
                          <a:pt x="28" y="627"/>
                          <a:pt x="1" y="1236"/>
                          <a:pt x="190" y="1752"/>
                        </a:cubicBezTo>
                        <a:cubicBezTo>
                          <a:pt x="210" y="1812"/>
                          <a:pt x="321" y="1832"/>
                          <a:pt x="334" y="1752"/>
                        </a:cubicBezTo>
                        <a:cubicBezTo>
                          <a:pt x="422" y="1206"/>
                          <a:pt x="283" y="604"/>
                          <a:pt x="166" y="72"/>
                        </a:cubicBezTo>
                        <a:cubicBezTo>
                          <a:pt x="153" y="1"/>
                          <a:pt x="45" y="18"/>
                          <a:pt x="41" y="89"/>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8"/>
                  <p:cNvSpPr/>
                  <p:nvPr/>
                </p:nvSpPr>
                <p:spPr>
                  <a:xfrm>
                    <a:off x="4599698" y="2013262"/>
                    <a:ext cx="3090865" cy="2402602"/>
                  </a:xfrm>
                  <a:custGeom>
                    <a:avLst/>
                    <a:gdLst/>
                    <a:ahLst/>
                    <a:cxnLst/>
                    <a:rect l="l" t="t" r="r" b="b"/>
                    <a:pathLst>
                      <a:path w="37431" h="29096" extrusionOk="0">
                        <a:moveTo>
                          <a:pt x="3259" y="25925"/>
                        </a:moveTo>
                        <a:cubicBezTo>
                          <a:pt x="6518" y="29096"/>
                          <a:pt x="8635" y="28140"/>
                          <a:pt x="11359" y="27326"/>
                        </a:cubicBezTo>
                        <a:cubicBezTo>
                          <a:pt x="13368" y="28659"/>
                          <a:pt x="16990" y="28571"/>
                          <a:pt x="20088" y="27638"/>
                        </a:cubicBezTo>
                        <a:cubicBezTo>
                          <a:pt x="23430" y="29052"/>
                          <a:pt x="26379" y="28039"/>
                          <a:pt x="28123" y="27251"/>
                        </a:cubicBezTo>
                        <a:cubicBezTo>
                          <a:pt x="30513" y="28177"/>
                          <a:pt x="33415" y="28584"/>
                          <a:pt x="35782" y="26551"/>
                        </a:cubicBezTo>
                        <a:cubicBezTo>
                          <a:pt x="36435" y="25992"/>
                          <a:pt x="36997" y="24838"/>
                          <a:pt x="37431" y="23561"/>
                        </a:cubicBezTo>
                        <a:cubicBezTo>
                          <a:pt x="36637" y="24568"/>
                          <a:pt x="35560" y="25222"/>
                          <a:pt x="33994" y="25164"/>
                        </a:cubicBezTo>
                        <a:cubicBezTo>
                          <a:pt x="29574" y="24995"/>
                          <a:pt x="29359" y="23993"/>
                          <a:pt x="29059" y="23397"/>
                        </a:cubicBezTo>
                        <a:cubicBezTo>
                          <a:pt x="27066" y="24821"/>
                          <a:pt x="21330" y="26844"/>
                          <a:pt x="17661" y="24097"/>
                        </a:cubicBezTo>
                        <a:cubicBezTo>
                          <a:pt x="15748" y="25302"/>
                          <a:pt x="9877" y="26874"/>
                          <a:pt x="8248" y="22784"/>
                        </a:cubicBezTo>
                        <a:cubicBezTo>
                          <a:pt x="7436" y="20761"/>
                          <a:pt x="7066" y="19586"/>
                          <a:pt x="6898" y="18916"/>
                        </a:cubicBezTo>
                        <a:cubicBezTo>
                          <a:pt x="6649" y="20374"/>
                          <a:pt x="7239" y="23592"/>
                          <a:pt x="5168" y="23804"/>
                        </a:cubicBezTo>
                        <a:cubicBezTo>
                          <a:pt x="2414" y="24091"/>
                          <a:pt x="1795" y="15075"/>
                          <a:pt x="3041" y="8339"/>
                        </a:cubicBezTo>
                        <a:cubicBezTo>
                          <a:pt x="3878" y="3795"/>
                          <a:pt x="7831" y="1994"/>
                          <a:pt x="10675" y="2003"/>
                        </a:cubicBezTo>
                        <a:cubicBezTo>
                          <a:pt x="5676" y="1"/>
                          <a:pt x="2767" y="5107"/>
                          <a:pt x="1680" y="8265"/>
                        </a:cubicBezTo>
                        <a:cubicBezTo>
                          <a:pt x="816" y="10783"/>
                          <a:pt x="0" y="22753"/>
                          <a:pt x="3259" y="25925"/>
                        </a:cubicBezTo>
                        <a:close/>
                      </a:path>
                    </a:pathLst>
                  </a:custGeom>
                  <a:solidFill>
                    <a:schemeClr val="accent2">
                      <a:alpha val="4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8"/>
                  <p:cNvSpPr/>
                  <p:nvPr/>
                </p:nvSpPr>
                <p:spPr>
                  <a:xfrm>
                    <a:off x="5875566" y="2310119"/>
                    <a:ext cx="395699" cy="2008224"/>
                  </a:xfrm>
                  <a:custGeom>
                    <a:avLst/>
                    <a:gdLst/>
                    <a:ahLst/>
                    <a:cxnLst/>
                    <a:rect l="l" t="t" r="r" b="b"/>
                    <a:pathLst>
                      <a:path w="4792" h="24320" extrusionOk="0">
                        <a:moveTo>
                          <a:pt x="4704" y="24017"/>
                        </a:moveTo>
                        <a:cubicBezTo>
                          <a:pt x="2704" y="21071"/>
                          <a:pt x="2375" y="16483"/>
                          <a:pt x="1755" y="12998"/>
                        </a:cubicBezTo>
                        <a:cubicBezTo>
                          <a:pt x="1001" y="8743"/>
                          <a:pt x="361" y="4209"/>
                          <a:pt x="2220" y="162"/>
                        </a:cubicBezTo>
                        <a:cubicBezTo>
                          <a:pt x="2257" y="82"/>
                          <a:pt x="2149" y="1"/>
                          <a:pt x="2105" y="85"/>
                        </a:cubicBezTo>
                        <a:cubicBezTo>
                          <a:pt x="1" y="3926"/>
                          <a:pt x="425" y="8046"/>
                          <a:pt x="1200" y="12241"/>
                        </a:cubicBezTo>
                        <a:cubicBezTo>
                          <a:pt x="1903" y="16045"/>
                          <a:pt x="2283" y="20984"/>
                          <a:pt x="4525" y="24188"/>
                        </a:cubicBezTo>
                        <a:cubicBezTo>
                          <a:pt x="4617" y="24319"/>
                          <a:pt x="4791" y="24147"/>
                          <a:pt x="4704" y="240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8"/>
                  <p:cNvSpPr/>
                  <p:nvPr/>
                </p:nvSpPr>
                <p:spPr>
                  <a:xfrm>
                    <a:off x="6764817" y="2312597"/>
                    <a:ext cx="321217" cy="1984030"/>
                  </a:xfrm>
                  <a:custGeom>
                    <a:avLst/>
                    <a:gdLst/>
                    <a:ahLst/>
                    <a:cxnLst/>
                    <a:rect l="l" t="t" r="r" b="b"/>
                    <a:pathLst>
                      <a:path w="3890" h="24027" extrusionOk="0">
                        <a:moveTo>
                          <a:pt x="3128" y="11645"/>
                        </a:moveTo>
                        <a:cubicBezTo>
                          <a:pt x="2873" y="7451"/>
                          <a:pt x="2078" y="3667"/>
                          <a:pt x="55" y="25"/>
                        </a:cubicBezTo>
                        <a:cubicBezTo>
                          <a:pt x="41" y="1"/>
                          <a:pt x="1" y="21"/>
                          <a:pt x="18" y="45"/>
                        </a:cubicBezTo>
                        <a:cubicBezTo>
                          <a:pt x="1930" y="3512"/>
                          <a:pt x="2550" y="7673"/>
                          <a:pt x="2762" y="11625"/>
                        </a:cubicBezTo>
                        <a:cubicBezTo>
                          <a:pt x="2856" y="13409"/>
                          <a:pt x="2950" y="15247"/>
                          <a:pt x="2886" y="17038"/>
                        </a:cubicBezTo>
                        <a:cubicBezTo>
                          <a:pt x="2822" y="18856"/>
                          <a:pt x="2509" y="21900"/>
                          <a:pt x="1610" y="23468"/>
                        </a:cubicBezTo>
                        <a:cubicBezTo>
                          <a:pt x="1449" y="23747"/>
                          <a:pt x="1853" y="24027"/>
                          <a:pt x="2011" y="23747"/>
                        </a:cubicBezTo>
                        <a:cubicBezTo>
                          <a:pt x="3889" y="20401"/>
                          <a:pt x="3358" y="15355"/>
                          <a:pt x="3128" y="1164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8"/>
                  <p:cNvSpPr/>
                  <p:nvPr/>
                </p:nvSpPr>
                <p:spPr>
                  <a:xfrm>
                    <a:off x="5132637" y="2312101"/>
                    <a:ext cx="478440" cy="1949513"/>
                  </a:xfrm>
                  <a:custGeom>
                    <a:avLst/>
                    <a:gdLst/>
                    <a:ahLst/>
                    <a:cxnLst/>
                    <a:rect l="l" t="t" r="r" b="b"/>
                    <a:pathLst>
                      <a:path w="5794" h="23609" extrusionOk="0">
                        <a:moveTo>
                          <a:pt x="5618" y="431"/>
                        </a:moveTo>
                        <a:cubicBezTo>
                          <a:pt x="1848" y="3030"/>
                          <a:pt x="535" y="7901"/>
                          <a:pt x="522" y="12433"/>
                        </a:cubicBezTo>
                        <a:cubicBezTo>
                          <a:pt x="515" y="14843"/>
                          <a:pt x="656" y="17462"/>
                          <a:pt x="1218" y="19808"/>
                        </a:cubicBezTo>
                        <a:cubicBezTo>
                          <a:pt x="1660" y="21659"/>
                          <a:pt x="3289" y="22928"/>
                          <a:pt x="4969" y="23508"/>
                        </a:cubicBezTo>
                        <a:cubicBezTo>
                          <a:pt x="5171" y="23578"/>
                          <a:pt x="4810" y="23609"/>
                          <a:pt x="4588" y="23568"/>
                        </a:cubicBezTo>
                        <a:cubicBezTo>
                          <a:pt x="3258" y="23323"/>
                          <a:pt x="1824" y="22525"/>
                          <a:pt x="1175" y="21242"/>
                        </a:cubicBezTo>
                        <a:cubicBezTo>
                          <a:pt x="595" y="20097"/>
                          <a:pt x="518" y="18660"/>
                          <a:pt x="377" y="17397"/>
                        </a:cubicBezTo>
                        <a:cubicBezTo>
                          <a:pt x="219" y="15943"/>
                          <a:pt x="94" y="14486"/>
                          <a:pt x="70" y="13022"/>
                        </a:cubicBezTo>
                        <a:cubicBezTo>
                          <a:pt x="0" y="8123"/>
                          <a:pt x="1333" y="2875"/>
                          <a:pt x="5463" y="121"/>
                        </a:cubicBezTo>
                        <a:cubicBezTo>
                          <a:pt x="5645" y="0"/>
                          <a:pt x="5794" y="310"/>
                          <a:pt x="5618" y="4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2198" name="Google Shape;2198;p58"/>
          <p:cNvGrpSpPr/>
          <p:nvPr/>
        </p:nvGrpSpPr>
        <p:grpSpPr>
          <a:xfrm rot="899960" flipH="1">
            <a:off x="-415540" y="176668"/>
            <a:ext cx="2305152" cy="1835391"/>
            <a:chOff x="7175311" y="-105194"/>
            <a:chExt cx="2305221" cy="1835446"/>
          </a:xfrm>
        </p:grpSpPr>
        <p:sp>
          <p:nvSpPr>
            <p:cNvPr id="2199" name="Google Shape;2199;p58"/>
            <p:cNvSpPr/>
            <p:nvPr/>
          </p:nvSpPr>
          <p:spPr>
            <a:xfrm rot="10471135" flipH="1">
              <a:off x="7712569" y="-25796"/>
              <a:ext cx="1717249" cy="1144220"/>
            </a:xfrm>
            <a:custGeom>
              <a:avLst/>
              <a:gdLst/>
              <a:ahLst/>
              <a:cxnLst/>
              <a:rect l="l" t="t" r="r" b="b"/>
              <a:pathLst>
                <a:path w="83794" h="55826" extrusionOk="0">
                  <a:moveTo>
                    <a:pt x="37238" y="13816"/>
                  </a:moveTo>
                  <a:cubicBezTo>
                    <a:pt x="38325" y="15829"/>
                    <a:pt x="38913" y="18072"/>
                    <a:pt x="38670" y="20443"/>
                  </a:cubicBezTo>
                  <a:cubicBezTo>
                    <a:pt x="38409" y="22994"/>
                    <a:pt x="37026" y="25444"/>
                    <a:pt x="34552" y="26391"/>
                  </a:cubicBezTo>
                  <a:cubicBezTo>
                    <a:pt x="33866" y="26654"/>
                    <a:pt x="33121" y="26794"/>
                    <a:pt x="32383" y="26794"/>
                  </a:cubicBezTo>
                  <a:cubicBezTo>
                    <a:pt x="30835" y="26794"/>
                    <a:pt x="29321" y="26178"/>
                    <a:pt x="28460" y="24787"/>
                  </a:cubicBezTo>
                  <a:cubicBezTo>
                    <a:pt x="27235" y="22812"/>
                    <a:pt x="27702" y="20095"/>
                    <a:pt x="28953" y="18251"/>
                  </a:cubicBezTo>
                  <a:cubicBezTo>
                    <a:pt x="30415" y="16096"/>
                    <a:pt x="32966" y="14909"/>
                    <a:pt x="35402" y="14243"/>
                  </a:cubicBezTo>
                  <a:cubicBezTo>
                    <a:pt x="36004" y="14077"/>
                    <a:pt x="36616" y="13938"/>
                    <a:pt x="37238" y="13816"/>
                  </a:cubicBezTo>
                  <a:close/>
                  <a:moveTo>
                    <a:pt x="12461" y="1"/>
                  </a:moveTo>
                  <a:cubicBezTo>
                    <a:pt x="8464" y="1"/>
                    <a:pt x="4467" y="649"/>
                    <a:pt x="669" y="1915"/>
                  </a:cubicBezTo>
                  <a:cubicBezTo>
                    <a:pt x="1" y="2136"/>
                    <a:pt x="193" y="3112"/>
                    <a:pt x="799" y="3112"/>
                  </a:cubicBezTo>
                  <a:cubicBezTo>
                    <a:pt x="859" y="3112"/>
                    <a:pt x="923" y="3103"/>
                    <a:pt x="990" y="3082"/>
                  </a:cubicBezTo>
                  <a:cubicBezTo>
                    <a:pt x="4430" y="2021"/>
                    <a:pt x="8079" y="1482"/>
                    <a:pt x="11738" y="1482"/>
                  </a:cubicBezTo>
                  <a:cubicBezTo>
                    <a:pt x="18905" y="1482"/>
                    <a:pt x="26110" y="3548"/>
                    <a:pt x="31850" y="7801"/>
                  </a:cubicBezTo>
                  <a:cubicBezTo>
                    <a:pt x="33392" y="8945"/>
                    <a:pt x="34847" y="10335"/>
                    <a:pt x="36020" y="11915"/>
                  </a:cubicBezTo>
                  <a:cubicBezTo>
                    <a:pt x="33030" y="12578"/>
                    <a:pt x="30205" y="13833"/>
                    <a:pt x="28189" y="15988"/>
                  </a:cubicBezTo>
                  <a:cubicBezTo>
                    <a:pt x="25256" y="19124"/>
                    <a:pt x="24559" y="24960"/>
                    <a:pt x="28474" y="27656"/>
                  </a:cubicBezTo>
                  <a:cubicBezTo>
                    <a:pt x="29640" y="28459"/>
                    <a:pt x="30941" y="28817"/>
                    <a:pt x="32243" y="28817"/>
                  </a:cubicBezTo>
                  <a:cubicBezTo>
                    <a:pt x="35279" y="28817"/>
                    <a:pt x="38315" y="26867"/>
                    <a:pt x="39627" y="24064"/>
                  </a:cubicBezTo>
                  <a:cubicBezTo>
                    <a:pt x="41241" y="20626"/>
                    <a:pt x="40734" y="16810"/>
                    <a:pt x="39119" y="13518"/>
                  </a:cubicBezTo>
                  <a:cubicBezTo>
                    <a:pt x="40178" y="13390"/>
                    <a:pt x="41251" y="13323"/>
                    <a:pt x="42324" y="13323"/>
                  </a:cubicBezTo>
                  <a:cubicBezTo>
                    <a:pt x="45706" y="13323"/>
                    <a:pt x="49095" y="13982"/>
                    <a:pt x="52076" y="15423"/>
                  </a:cubicBezTo>
                  <a:cubicBezTo>
                    <a:pt x="56559" y="17592"/>
                    <a:pt x="60128" y="21486"/>
                    <a:pt x="61275" y="26394"/>
                  </a:cubicBezTo>
                  <a:cubicBezTo>
                    <a:pt x="62513" y="31692"/>
                    <a:pt x="61329" y="37217"/>
                    <a:pt x="62158" y="42568"/>
                  </a:cubicBezTo>
                  <a:cubicBezTo>
                    <a:pt x="62899" y="47382"/>
                    <a:pt x="65530" y="51479"/>
                    <a:pt x="69834" y="53841"/>
                  </a:cubicBezTo>
                  <a:cubicBezTo>
                    <a:pt x="72145" y="55108"/>
                    <a:pt x="74752" y="55826"/>
                    <a:pt x="77350" y="55826"/>
                  </a:cubicBezTo>
                  <a:cubicBezTo>
                    <a:pt x="79231" y="55826"/>
                    <a:pt x="81107" y="55449"/>
                    <a:pt x="82862" y="54632"/>
                  </a:cubicBezTo>
                  <a:cubicBezTo>
                    <a:pt x="83793" y="54199"/>
                    <a:pt x="83280" y="52760"/>
                    <a:pt x="82374" y="52760"/>
                  </a:cubicBezTo>
                  <a:cubicBezTo>
                    <a:pt x="82283" y="52760"/>
                    <a:pt x="82188" y="52774"/>
                    <a:pt x="82090" y="52806"/>
                  </a:cubicBezTo>
                  <a:cubicBezTo>
                    <a:pt x="80597" y="53284"/>
                    <a:pt x="79052" y="53524"/>
                    <a:pt x="77517" y="53524"/>
                  </a:cubicBezTo>
                  <a:cubicBezTo>
                    <a:pt x="74177" y="53524"/>
                    <a:pt x="70890" y="52385"/>
                    <a:pt x="68314" y="50078"/>
                  </a:cubicBezTo>
                  <a:cubicBezTo>
                    <a:pt x="63582" y="45839"/>
                    <a:pt x="63930" y="39463"/>
                    <a:pt x="63958" y="33637"/>
                  </a:cubicBezTo>
                  <a:cubicBezTo>
                    <a:pt x="63988" y="27941"/>
                    <a:pt x="63176" y="22541"/>
                    <a:pt x="59221" y="18173"/>
                  </a:cubicBezTo>
                  <a:cubicBezTo>
                    <a:pt x="55331" y="13877"/>
                    <a:pt x="49722" y="11692"/>
                    <a:pt x="44011" y="11353"/>
                  </a:cubicBezTo>
                  <a:cubicBezTo>
                    <a:pt x="43380" y="11316"/>
                    <a:pt x="42729" y="11296"/>
                    <a:pt x="42065" y="11296"/>
                  </a:cubicBezTo>
                  <a:cubicBezTo>
                    <a:pt x="40740" y="11296"/>
                    <a:pt x="39363" y="11376"/>
                    <a:pt x="37993" y="11563"/>
                  </a:cubicBezTo>
                  <a:cubicBezTo>
                    <a:pt x="37628" y="11019"/>
                    <a:pt x="37235" y="10491"/>
                    <a:pt x="36816" y="9997"/>
                  </a:cubicBezTo>
                  <a:cubicBezTo>
                    <a:pt x="32783" y="5203"/>
                    <a:pt x="26552" y="2280"/>
                    <a:pt x="20540" y="907"/>
                  </a:cubicBezTo>
                  <a:cubicBezTo>
                    <a:pt x="17888" y="300"/>
                    <a:pt x="15175" y="1"/>
                    <a:pt x="12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0" name="Google Shape;2200;p58"/>
            <p:cNvGrpSpPr/>
            <p:nvPr/>
          </p:nvGrpSpPr>
          <p:grpSpPr>
            <a:xfrm>
              <a:off x="7175311" y="570842"/>
              <a:ext cx="973777" cy="1159410"/>
              <a:chOff x="7156810" y="552340"/>
              <a:chExt cx="973777" cy="1159410"/>
            </a:xfrm>
          </p:grpSpPr>
          <p:grpSp>
            <p:nvGrpSpPr>
              <p:cNvPr id="2201" name="Google Shape;2201;p58"/>
              <p:cNvGrpSpPr/>
              <p:nvPr/>
            </p:nvGrpSpPr>
            <p:grpSpPr>
              <a:xfrm rot="8043138" flipH="1">
                <a:off x="7382119" y="986199"/>
                <a:ext cx="614505" cy="591325"/>
                <a:chOff x="3804957" y="83162"/>
                <a:chExt cx="915523" cy="1017843"/>
              </a:xfrm>
            </p:grpSpPr>
            <p:sp>
              <p:nvSpPr>
                <p:cNvPr id="2202" name="Google Shape;2202;p5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8"/>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8"/>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8"/>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8"/>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7" name="Google Shape;2217;p58"/>
              <p:cNvGrpSpPr/>
              <p:nvPr/>
            </p:nvGrpSpPr>
            <p:grpSpPr>
              <a:xfrm rot="-8235155" flipH="1">
                <a:off x="7320053" y="665687"/>
                <a:ext cx="647290" cy="690442"/>
                <a:chOff x="3804957" y="83162"/>
                <a:chExt cx="915523" cy="1017843"/>
              </a:xfrm>
            </p:grpSpPr>
            <p:sp>
              <p:nvSpPr>
                <p:cNvPr id="2218" name="Google Shape;2218;p5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C19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8"/>
                <p:cNvSpPr/>
                <p:nvPr/>
              </p:nvSpPr>
              <p:spPr>
                <a:xfrm rot="-5807687">
                  <a:off x="4179126" y="802964"/>
                  <a:ext cx="42450" cy="94030"/>
                </a:xfrm>
                <a:custGeom>
                  <a:avLst/>
                  <a:gdLst/>
                  <a:ahLst/>
                  <a:cxnLst/>
                  <a:rect l="l" t="t" r="r" b="b"/>
                  <a:pathLst>
                    <a:path w="651" h="1442" extrusionOk="0">
                      <a:moveTo>
                        <a:pt x="14" y="128"/>
                      </a:moveTo>
                      <a:cubicBezTo>
                        <a:pt x="95" y="559"/>
                        <a:pt x="182" y="980"/>
                        <a:pt x="381" y="1371"/>
                      </a:cubicBezTo>
                      <a:cubicBezTo>
                        <a:pt x="418" y="1441"/>
                        <a:pt x="651" y="1360"/>
                        <a:pt x="623" y="1306"/>
                      </a:cubicBezTo>
                      <a:cubicBezTo>
                        <a:pt x="424" y="916"/>
                        <a:pt x="337" y="492"/>
                        <a:pt x="256" y="64"/>
                      </a:cubicBezTo>
                      <a:cubicBezTo>
                        <a:pt x="247" y="1"/>
                        <a:pt x="0" y="58"/>
                        <a:pt x="14"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8"/>
                <p:cNvSpPr/>
                <p:nvPr/>
              </p:nvSpPr>
              <p:spPr>
                <a:xfrm rot="-5807687">
                  <a:off x="4253874" y="791696"/>
                  <a:ext cx="38277" cy="43298"/>
                </a:xfrm>
                <a:custGeom>
                  <a:avLst/>
                  <a:gdLst/>
                  <a:ahLst/>
                  <a:cxnLst/>
                  <a:rect l="l" t="t" r="r" b="b"/>
                  <a:pathLst>
                    <a:path w="587" h="664" extrusionOk="0">
                      <a:moveTo>
                        <a:pt x="27" y="132"/>
                      </a:moveTo>
                      <a:cubicBezTo>
                        <a:pt x="121" y="286"/>
                        <a:pt x="219" y="441"/>
                        <a:pt x="314" y="592"/>
                      </a:cubicBezTo>
                      <a:cubicBezTo>
                        <a:pt x="357" y="664"/>
                        <a:pt x="586" y="572"/>
                        <a:pt x="556" y="529"/>
                      </a:cubicBezTo>
                      <a:cubicBezTo>
                        <a:pt x="462" y="374"/>
                        <a:pt x="364" y="222"/>
                        <a:pt x="269" y="67"/>
                      </a:cubicBezTo>
                      <a:cubicBezTo>
                        <a:pt x="226" y="0"/>
                        <a:pt x="0" y="88"/>
                        <a:pt x="27" y="13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8"/>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8"/>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8"/>
                <p:cNvSpPr/>
                <p:nvPr/>
              </p:nvSpPr>
              <p:spPr>
                <a:xfrm rot="-5807687">
                  <a:off x="4290241" y="641816"/>
                  <a:ext cx="121222" cy="87183"/>
                </a:xfrm>
                <a:custGeom>
                  <a:avLst/>
                  <a:gdLst/>
                  <a:ahLst/>
                  <a:cxnLst/>
                  <a:rect l="l" t="t" r="r" b="b"/>
                  <a:pathLst>
                    <a:path w="1859" h="1337" extrusionOk="0">
                      <a:moveTo>
                        <a:pt x="1775" y="1202"/>
                      </a:moveTo>
                      <a:cubicBezTo>
                        <a:pt x="1206" y="905"/>
                        <a:pt x="641" y="593"/>
                        <a:pt x="270" y="54"/>
                      </a:cubicBezTo>
                      <a:cubicBezTo>
                        <a:pt x="233" y="0"/>
                        <a:pt x="1" y="77"/>
                        <a:pt x="44" y="142"/>
                      </a:cubicBezTo>
                      <a:cubicBezTo>
                        <a:pt x="422" y="690"/>
                        <a:pt x="1001" y="1003"/>
                        <a:pt x="1576" y="1306"/>
                      </a:cubicBezTo>
                      <a:cubicBezTo>
                        <a:pt x="1634" y="1337"/>
                        <a:pt x="1859" y="1245"/>
                        <a:pt x="1775" y="1202"/>
                      </a:cubicBezTo>
                      <a:close/>
                    </a:path>
                  </a:pathLst>
                </a:custGeom>
                <a:solidFill>
                  <a:srgbClr val="D5A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4" name="Google Shape;2234;p58"/>
            <p:cNvGrpSpPr/>
            <p:nvPr/>
          </p:nvGrpSpPr>
          <p:grpSpPr>
            <a:xfrm rot="4971062" flipH="1">
              <a:off x="8602670" y="689971"/>
              <a:ext cx="380335" cy="481217"/>
              <a:chOff x="3804957" y="83162"/>
              <a:chExt cx="915523" cy="1017843"/>
            </a:xfrm>
          </p:grpSpPr>
          <p:sp>
            <p:nvSpPr>
              <p:cNvPr id="2235" name="Google Shape;2235;p58"/>
              <p:cNvSpPr/>
              <p:nvPr/>
            </p:nvSpPr>
            <p:spPr>
              <a:xfrm rot="-5807687">
                <a:off x="3798535" y="186392"/>
                <a:ext cx="928366" cy="811383"/>
              </a:xfrm>
              <a:custGeom>
                <a:avLst/>
                <a:gdLst/>
                <a:ahLst/>
                <a:cxnLst/>
                <a:rect l="l" t="t" r="r" b="b"/>
                <a:pathLst>
                  <a:path w="14237" h="12443" extrusionOk="0">
                    <a:moveTo>
                      <a:pt x="14163" y="7113"/>
                    </a:moveTo>
                    <a:cubicBezTo>
                      <a:pt x="12873" y="8254"/>
                      <a:pt x="11281" y="9059"/>
                      <a:pt x="9595" y="9419"/>
                    </a:cubicBezTo>
                    <a:cubicBezTo>
                      <a:pt x="10524" y="10183"/>
                      <a:pt x="11190" y="11257"/>
                      <a:pt x="11462" y="12429"/>
                    </a:cubicBezTo>
                    <a:cubicBezTo>
                      <a:pt x="10453" y="12442"/>
                      <a:pt x="9422" y="12354"/>
                      <a:pt x="8487" y="11974"/>
                    </a:cubicBezTo>
                    <a:cubicBezTo>
                      <a:pt x="7554" y="11594"/>
                      <a:pt x="6716" y="10887"/>
                      <a:pt x="6366" y="9941"/>
                    </a:cubicBezTo>
                    <a:cubicBezTo>
                      <a:pt x="5353" y="10567"/>
                      <a:pt x="4046" y="10597"/>
                      <a:pt x="2919" y="10210"/>
                    </a:cubicBezTo>
                    <a:cubicBezTo>
                      <a:pt x="1792" y="9826"/>
                      <a:pt x="828" y="9065"/>
                      <a:pt x="0" y="8210"/>
                    </a:cubicBezTo>
                    <a:cubicBezTo>
                      <a:pt x="1013" y="7605"/>
                      <a:pt x="2811" y="6989"/>
                      <a:pt x="3922" y="7379"/>
                    </a:cubicBezTo>
                    <a:cubicBezTo>
                      <a:pt x="3131" y="5783"/>
                      <a:pt x="2542" y="4336"/>
                      <a:pt x="3205" y="2679"/>
                    </a:cubicBezTo>
                    <a:cubicBezTo>
                      <a:pt x="4349" y="3033"/>
                      <a:pt x="5359" y="3821"/>
                      <a:pt x="5979" y="4851"/>
                    </a:cubicBezTo>
                    <a:cubicBezTo>
                      <a:pt x="6470" y="2868"/>
                      <a:pt x="7773" y="1101"/>
                      <a:pt x="9523" y="47"/>
                    </a:cubicBezTo>
                    <a:cubicBezTo>
                      <a:pt x="9604" y="0"/>
                      <a:pt x="10113" y="1969"/>
                      <a:pt x="10137" y="2151"/>
                    </a:cubicBezTo>
                    <a:cubicBezTo>
                      <a:pt x="10311" y="3491"/>
                      <a:pt x="10089" y="4875"/>
                      <a:pt x="9520" y="6116"/>
                    </a:cubicBezTo>
                    <a:cubicBezTo>
                      <a:pt x="9574" y="6002"/>
                      <a:pt x="10483" y="5985"/>
                      <a:pt x="10611" y="5982"/>
                    </a:cubicBezTo>
                    <a:cubicBezTo>
                      <a:pt x="11231" y="5965"/>
                      <a:pt x="11853" y="6100"/>
                      <a:pt x="12449" y="6254"/>
                    </a:cubicBezTo>
                    <a:cubicBezTo>
                      <a:pt x="12607" y="6295"/>
                      <a:pt x="14237" y="7049"/>
                      <a:pt x="14163" y="7113"/>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8"/>
              <p:cNvSpPr/>
              <p:nvPr/>
            </p:nvSpPr>
            <p:spPr>
              <a:xfrm rot="-5807687">
                <a:off x="4114074" y="264798"/>
                <a:ext cx="198754" cy="587198"/>
              </a:xfrm>
              <a:custGeom>
                <a:avLst/>
                <a:gdLst/>
                <a:ahLst/>
                <a:cxnLst/>
                <a:rect l="l" t="t" r="r" b="b"/>
                <a:pathLst>
                  <a:path w="3048" h="9005" extrusionOk="0">
                    <a:moveTo>
                      <a:pt x="3011" y="0"/>
                    </a:moveTo>
                    <a:cubicBezTo>
                      <a:pt x="3000" y="0"/>
                      <a:pt x="2987" y="7"/>
                      <a:pt x="2980" y="17"/>
                    </a:cubicBezTo>
                    <a:cubicBezTo>
                      <a:pt x="2431" y="1141"/>
                      <a:pt x="1920" y="2286"/>
                      <a:pt x="1496" y="3467"/>
                    </a:cubicBezTo>
                    <a:cubicBezTo>
                      <a:pt x="1129" y="4484"/>
                      <a:pt x="806" y="5518"/>
                      <a:pt x="533" y="6565"/>
                    </a:cubicBezTo>
                    <a:lnTo>
                      <a:pt x="620" y="6635"/>
                    </a:lnTo>
                    <a:cubicBezTo>
                      <a:pt x="647" y="6655"/>
                      <a:pt x="654" y="6696"/>
                      <a:pt x="630" y="6722"/>
                    </a:cubicBezTo>
                    <a:cubicBezTo>
                      <a:pt x="617" y="6739"/>
                      <a:pt x="600" y="6747"/>
                      <a:pt x="579" y="6747"/>
                    </a:cubicBezTo>
                    <a:cubicBezTo>
                      <a:pt x="567" y="6747"/>
                      <a:pt x="553" y="6743"/>
                      <a:pt x="543" y="6733"/>
                    </a:cubicBezTo>
                    <a:lnTo>
                      <a:pt x="499" y="6699"/>
                    </a:lnTo>
                    <a:lnTo>
                      <a:pt x="408" y="7062"/>
                    </a:lnTo>
                    <a:cubicBezTo>
                      <a:pt x="341" y="7339"/>
                      <a:pt x="281" y="7618"/>
                      <a:pt x="220" y="7894"/>
                    </a:cubicBezTo>
                    <a:cubicBezTo>
                      <a:pt x="247" y="7891"/>
                      <a:pt x="273" y="7884"/>
                      <a:pt x="301" y="7881"/>
                    </a:cubicBezTo>
                    <a:lnTo>
                      <a:pt x="310" y="7881"/>
                    </a:lnTo>
                    <a:cubicBezTo>
                      <a:pt x="341" y="7881"/>
                      <a:pt x="368" y="7901"/>
                      <a:pt x="374" y="7931"/>
                    </a:cubicBezTo>
                    <a:cubicBezTo>
                      <a:pt x="382" y="7965"/>
                      <a:pt x="357" y="7999"/>
                      <a:pt x="324" y="8005"/>
                    </a:cubicBezTo>
                    <a:cubicBezTo>
                      <a:pt x="281" y="8012"/>
                      <a:pt x="236" y="8022"/>
                      <a:pt x="192" y="8029"/>
                    </a:cubicBezTo>
                    <a:cubicBezTo>
                      <a:pt x="122" y="8355"/>
                      <a:pt x="58" y="8678"/>
                      <a:pt x="1" y="9005"/>
                    </a:cubicBezTo>
                    <a:cubicBezTo>
                      <a:pt x="48" y="8981"/>
                      <a:pt x="95" y="8955"/>
                      <a:pt x="142" y="8924"/>
                    </a:cubicBezTo>
                    <a:cubicBezTo>
                      <a:pt x="149" y="8921"/>
                      <a:pt x="159" y="8914"/>
                      <a:pt x="169" y="8911"/>
                    </a:cubicBezTo>
                    <a:cubicBezTo>
                      <a:pt x="175" y="8928"/>
                      <a:pt x="183" y="8944"/>
                      <a:pt x="189" y="8964"/>
                    </a:cubicBezTo>
                    <a:cubicBezTo>
                      <a:pt x="189" y="8968"/>
                      <a:pt x="192" y="8972"/>
                      <a:pt x="192" y="8975"/>
                    </a:cubicBezTo>
                    <a:cubicBezTo>
                      <a:pt x="226" y="8779"/>
                      <a:pt x="260" y="8588"/>
                      <a:pt x="293" y="8399"/>
                    </a:cubicBezTo>
                    <a:cubicBezTo>
                      <a:pt x="256" y="8366"/>
                      <a:pt x="220" y="8332"/>
                      <a:pt x="183" y="8298"/>
                    </a:cubicBezTo>
                    <a:cubicBezTo>
                      <a:pt x="155" y="8274"/>
                      <a:pt x="152" y="8234"/>
                      <a:pt x="175" y="8207"/>
                    </a:cubicBezTo>
                    <a:cubicBezTo>
                      <a:pt x="189" y="8194"/>
                      <a:pt x="206" y="8187"/>
                      <a:pt x="223" y="8187"/>
                    </a:cubicBezTo>
                    <a:cubicBezTo>
                      <a:pt x="240" y="8187"/>
                      <a:pt x="253" y="8194"/>
                      <a:pt x="267" y="8204"/>
                    </a:cubicBezTo>
                    <a:cubicBezTo>
                      <a:pt x="284" y="8221"/>
                      <a:pt x="304" y="8237"/>
                      <a:pt x="324" y="8254"/>
                    </a:cubicBezTo>
                    <a:cubicBezTo>
                      <a:pt x="382" y="7945"/>
                      <a:pt x="445" y="7639"/>
                      <a:pt x="512" y="7328"/>
                    </a:cubicBezTo>
                    <a:cubicBezTo>
                      <a:pt x="495" y="7339"/>
                      <a:pt x="482" y="7349"/>
                      <a:pt x="466" y="7356"/>
                    </a:cubicBezTo>
                    <a:cubicBezTo>
                      <a:pt x="455" y="7362"/>
                      <a:pt x="445" y="7365"/>
                      <a:pt x="435" y="7365"/>
                    </a:cubicBezTo>
                    <a:cubicBezTo>
                      <a:pt x="411" y="7365"/>
                      <a:pt x="391" y="7353"/>
                      <a:pt x="377" y="7332"/>
                    </a:cubicBezTo>
                    <a:cubicBezTo>
                      <a:pt x="361" y="7302"/>
                      <a:pt x="371" y="7264"/>
                      <a:pt x="402" y="7248"/>
                    </a:cubicBezTo>
                    <a:cubicBezTo>
                      <a:pt x="452" y="7218"/>
                      <a:pt x="499" y="7194"/>
                      <a:pt x="550" y="7167"/>
                    </a:cubicBezTo>
                    <a:cubicBezTo>
                      <a:pt x="553" y="7143"/>
                      <a:pt x="559" y="7123"/>
                      <a:pt x="563" y="7100"/>
                    </a:cubicBezTo>
                    <a:cubicBezTo>
                      <a:pt x="846" y="5885"/>
                      <a:pt x="1196" y="4686"/>
                      <a:pt x="1600" y="3504"/>
                    </a:cubicBezTo>
                    <a:cubicBezTo>
                      <a:pt x="2010" y="2323"/>
                      <a:pt x="2506" y="1175"/>
                      <a:pt x="3040" y="47"/>
                    </a:cubicBezTo>
                    <a:cubicBezTo>
                      <a:pt x="3048" y="30"/>
                      <a:pt x="3040" y="10"/>
                      <a:pt x="3023" y="4"/>
                    </a:cubicBezTo>
                    <a:cubicBezTo>
                      <a:pt x="3020" y="0"/>
                      <a:pt x="3017" y="0"/>
                      <a:pt x="301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8"/>
              <p:cNvSpPr/>
              <p:nvPr/>
            </p:nvSpPr>
            <p:spPr>
              <a:xfrm rot="-5807687">
                <a:off x="4103405" y="341305"/>
                <a:ext cx="462325" cy="92465"/>
              </a:xfrm>
              <a:custGeom>
                <a:avLst/>
                <a:gdLst/>
                <a:ahLst/>
                <a:cxnLst/>
                <a:rect l="l" t="t" r="r" b="b"/>
                <a:pathLst>
                  <a:path w="7090" h="1418" extrusionOk="0">
                    <a:moveTo>
                      <a:pt x="5995" y="0"/>
                    </a:moveTo>
                    <a:cubicBezTo>
                      <a:pt x="3723" y="0"/>
                      <a:pt x="1657" y="431"/>
                      <a:pt x="189" y="1219"/>
                    </a:cubicBezTo>
                    <a:cubicBezTo>
                      <a:pt x="138" y="1246"/>
                      <a:pt x="91" y="1270"/>
                      <a:pt x="41" y="1300"/>
                    </a:cubicBezTo>
                    <a:cubicBezTo>
                      <a:pt x="10" y="1316"/>
                      <a:pt x="0" y="1354"/>
                      <a:pt x="16" y="1384"/>
                    </a:cubicBezTo>
                    <a:cubicBezTo>
                      <a:pt x="30" y="1405"/>
                      <a:pt x="50" y="1417"/>
                      <a:pt x="74" y="1417"/>
                    </a:cubicBezTo>
                    <a:cubicBezTo>
                      <a:pt x="84" y="1417"/>
                      <a:pt x="94" y="1414"/>
                      <a:pt x="105" y="1408"/>
                    </a:cubicBezTo>
                    <a:cubicBezTo>
                      <a:pt x="121" y="1401"/>
                      <a:pt x="134" y="1391"/>
                      <a:pt x="151" y="1380"/>
                    </a:cubicBezTo>
                    <a:cubicBezTo>
                      <a:pt x="1606" y="569"/>
                      <a:pt x="3693" y="128"/>
                      <a:pt x="5992" y="128"/>
                    </a:cubicBezTo>
                    <a:cubicBezTo>
                      <a:pt x="6329" y="128"/>
                      <a:pt x="6675" y="135"/>
                      <a:pt x="7022" y="155"/>
                    </a:cubicBezTo>
                    <a:cubicBezTo>
                      <a:pt x="7062" y="155"/>
                      <a:pt x="7086" y="132"/>
                      <a:pt x="7090" y="98"/>
                    </a:cubicBezTo>
                    <a:cubicBezTo>
                      <a:pt x="7090" y="61"/>
                      <a:pt x="7062" y="31"/>
                      <a:pt x="7029" y="31"/>
                    </a:cubicBezTo>
                    <a:cubicBezTo>
                      <a:pt x="6679" y="11"/>
                      <a:pt x="6335" y="0"/>
                      <a:pt x="5995"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8"/>
              <p:cNvSpPr/>
              <p:nvPr/>
            </p:nvSpPr>
            <p:spPr>
              <a:xfrm rot="-5807687">
                <a:off x="4384816" y="368139"/>
                <a:ext cx="300348" cy="181604"/>
              </a:xfrm>
              <a:custGeom>
                <a:avLst/>
                <a:gdLst/>
                <a:ahLst/>
                <a:cxnLst/>
                <a:rect l="l" t="t" r="r" b="b"/>
                <a:pathLst>
                  <a:path w="4606" h="2785" extrusionOk="0">
                    <a:moveTo>
                      <a:pt x="71" y="0"/>
                    </a:moveTo>
                    <a:cubicBezTo>
                      <a:pt x="54" y="0"/>
                      <a:pt x="37" y="7"/>
                      <a:pt x="23" y="20"/>
                    </a:cubicBezTo>
                    <a:cubicBezTo>
                      <a:pt x="0" y="47"/>
                      <a:pt x="3" y="87"/>
                      <a:pt x="31" y="111"/>
                    </a:cubicBezTo>
                    <a:cubicBezTo>
                      <a:pt x="68" y="145"/>
                      <a:pt x="104" y="179"/>
                      <a:pt x="141" y="212"/>
                    </a:cubicBezTo>
                    <a:cubicBezTo>
                      <a:pt x="1414" y="1327"/>
                      <a:pt x="2922" y="2215"/>
                      <a:pt x="4515" y="2781"/>
                    </a:cubicBezTo>
                    <a:cubicBezTo>
                      <a:pt x="4521" y="2784"/>
                      <a:pt x="4528" y="2784"/>
                      <a:pt x="4535" y="2784"/>
                    </a:cubicBezTo>
                    <a:cubicBezTo>
                      <a:pt x="4562" y="2784"/>
                      <a:pt x="4585" y="2771"/>
                      <a:pt x="4596" y="2744"/>
                    </a:cubicBezTo>
                    <a:cubicBezTo>
                      <a:pt x="4605" y="2710"/>
                      <a:pt x="4588" y="2673"/>
                      <a:pt x="4558" y="2663"/>
                    </a:cubicBezTo>
                    <a:cubicBezTo>
                      <a:pt x="2956" y="2094"/>
                      <a:pt x="1441" y="1195"/>
                      <a:pt x="172" y="67"/>
                    </a:cubicBezTo>
                    <a:cubicBezTo>
                      <a:pt x="152" y="50"/>
                      <a:pt x="132" y="34"/>
                      <a:pt x="115" y="17"/>
                    </a:cubicBezTo>
                    <a:cubicBezTo>
                      <a:pt x="101" y="7"/>
                      <a:pt x="88" y="0"/>
                      <a:pt x="7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8"/>
              <p:cNvSpPr/>
              <p:nvPr/>
            </p:nvSpPr>
            <p:spPr>
              <a:xfrm rot="-5807687">
                <a:off x="4238947" y="610808"/>
                <a:ext cx="141632" cy="129112"/>
              </a:xfrm>
              <a:custGeom>
                <a:avLst/>
                <a:gdLst/>
                <a:ahLst/>
                <a:cxnLst/>
                <a:rect l="l" t="t" r="r" b="b"/>
                <a:pathLst>
                  <a:path w="2172" h="1980" extrusionOk="0">
                    <a:moveTo>
                      <a:pt x="1" y="0"/>
                    </a:moveTo>
                    <a:cubicBezTo>
                      <a:pt x="14" y="77"/>
                      <a:pt x="24" y="151"/>
                      <a:pt x="34" y="226"/>
                    </a:cubicBezTo>
                    <a:cubicBezTo>
                      <a:pt x="576" y="801"/>
                      <a:pt x="1226" y="1309"/>
                      <a:pt x="1855" y="1808"/>
                    </a:cubicBezTo>
                    <a:lnTo>
                      <a:pt x="2017" y="1932"/>
                    </a:lnTo>
                    <a:lnTo>
                      <a:pt x="2061" y="1966"/>
                    </a:lnTo>
                    <a:cubicBezTo>
                      <a:pt x="2071" y="1976"/>
                      <a:pt x="2085" y="1980"/>
                      <a:pt x="2097" y="1980"/>
                    </a:cubicBezTo>
                    <a:cubicBezTo>
                      <a:pt x="2118" y="1980"/>
                      <a:pt x="2135" y="1972"/>
                      <a:pt x="2148" y="1955"/>
                    </a:cubicBezTo>
                    <a:cubicBezTo>
                      <a:pt x="2172" y="1929"/>
                      <a:pt x="2165" y="1888"/>
                      <a:pt x="2138" y="1868"/>
                    </a:cubicBezTo>
                    <a:lnTo>
                      <a:pt x="2051" y="1798"/>
                    </a:lnTo>
                    <a:lnTo>
                      <a:pt x="1933" y="1707"/>
                    </a:lnTo>
                    <a:cubicBezTo>
                      <a:pt x="1256" y="1175"/>
                      <a:pt x="556" y="626"/>
                      <a:pt x="1" y="0"/>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8"/>
              <p:cNvSpPr/>
              <p:nvPr/>
            </p:nvSpPr>
            <p:spPr>
              <a:xfrm rot="-5807687">
                <a:off x="4392668" y="660644"/>
                <a:ext cx="129112" cy="17411"/>
              </a:xfrm>
              <a:custGeom>
                <a:avLst/>
                <a:gdLst/>
                <a:ahLst/>
                <a:cxnLst/>
                <a:rect l="l" t="t" r="r" b="b"/>
                <a:pathLst>
                  <a:path w="1980" h="267" extrusionOk="0">
                    <a:moveTo>
                      <a:pt x="1908" y="1"/>
                    </a:moveTo>
                    <a:lnTo>
                      <a:pt x="1899" y="1"/>
                    </a:lnTo>
                    <a:cubicBezTo>
                      <a:pt x="1871" y="4"/>
                      <a:pt x="1845" y="11"/>
                      <a:pt x="1818" y="14"/>
                    </a:cubicBezTo>
                    <a:cubicBezTo>
                      <a:pt x="1349" y="99"/>
                      <a:pt x="838" y="139"/>
                      <a:pt x="303" y="139"/>
                    </a:cubicBezTo>
                    <a:cubicBezTo>
                      <a:pt x="218" y="139"/>
                      <a:pt x="134" y="139"/>
                      <a:pt x="50" y="135"/>
                    </a:cubicBezTo>
                    <a:cubicBezTo>
                      <a:pt x="33" y="179"/>
                      <a:pt x="16" y="220"/>
                      <a:pt x="0" y="264"/>
                    </a:cubicBezTo>
                    <a:cubicBezTo>
                      <a:pt x="104" y="264"/>
                      <a:pt x="205" y="267"/>
                      <a:pt x="303" y="267"/>
                    </a:cubicBezTo>
                    <a:cubicBezTo>
                      <a:pt x="828" y="267"/>
                      <a:pt x="1329" y="226"/>
                      <a:pt x="1790" y="149"/>
                    </a:cubicBezTo>
                    <a:cubicBezTo>
                      <a:pt x="1834" y="142"/>
                      <a:pt x="1879" y="132"/>
                      <a:pt x="1922" y="125"/>
                    </a:cubicBezTo>
                    <a:cubicBezTo>
                      <a:pt x="1955" y="119"/>
                      <a:pt x="1980" y="85"/>
                      <a:pt x="1972" y="51"/>
                    </a:cubicBezTo>
                    <a:cubicBezTo>
                      <a:pt x="1966" y="21"/>
                      <a:pt x="1939" y="1"/>
                      <a:pt x="1908" y="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8"/>
              <p:cNvSpPr/>
              <p:nvPr/>
            </p:nvSpPr>
            <p:spPr>
              <a:xfrm rot="-5807687">
                <a:off x="4302425" y="249321"/>
                <a:ext cx="87183" cy="36060"/>
              </a:xfrm>
              <a:custGeom>
                <a:avLst/>
                <a:gdLst/>
                <a:ahLst/>
                <a:cxnLst/>
                <a:rect l="l" t="t" r="r" b="b"/>
                <a:pathLst>
                  <a:path w="1337" h="553" extrusionOk="0">
                    <a:moveTo>
                      <a:pt x="1043" y="44"/>
                    </a:moveTo>
                    <a:cubicBezTo>
                      <a:pt x="764" y="219"/>
                      <a:pt x="465" y="344"/>
                      <a:pt x="145" y="424"/>
                    </a:cubicBezTo>
                    <a:cubicBezTo>
                      <a:pt x="0" y="458"/>
                      <a:pt x="24" y="552"/>
                      <a:pt x="168" y="519"/>
                    </a:cubicBezTo>
                    <a:cubicBezTo>
                      <a:pt x="549" y="424"/>
                      <a:pt x="902" y="273"/>
                      <a:pt x="1232" y="64"/>
                    </a:cubicBezTo>
                    <a:cubicBezTo>
                      <a:pt x="1337" y="0"/>
                      <a:pt x="1094" y="10"/>
                      <a:pt x="1043"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8"/>
              <p:cNvSpPr/>
              <p:nvPr/>
            </p:nvSpPr>
            <p:spPr>
              <a:xfrm rot="-5807687">
                <a:off x="4347064" y="333782"/>
                <a:ext cx="82619" cy="27518"/>
              </a:xfrm>
              <a:custGeom>
                <a:avLst/>
                <a:gdLst/>
                <a:ahLst/>
                <a:cxnLst/>
                <a:rect l="l" t="t" r="r" b="b"/>
                <a:pathLst>
                  <a:path w="1267" h="422" extrusionOk="0">
                    <a:moveTo>
                      <a:pt x="1102" y="41"/>
                    </a:moveTo>
                    <a:cubicBezTo>
                      <a:pt x="785" y="136"/>
                      <a:pt x="465" y="220"/>
                      <a:pt x="145" y="293"/>
                    </a:cubicBezTo>
                    <a:cubicBezTo>
                      <a:pt x="0" y="327"/>
                      <a:pt x="24" y="422"/>
                      <a:pt x="169" y="388"/>
                    </a:cubicBezTo>
                    <a:cubicBezTo>
                      <a:pt x="492" y="313"/>
                      <a:pt x="808" y="229"/>
                      <a:pt x="1125" y="136"/>
                    </a:cubicBezTo>
                    <a:cubicBezTo>
                      <a:pt x="1267" y="95"/>
                      <a:pt x="1243" y="1"/>
                      <a:pt x="1102" y="41"/>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8"/>
              <p:cNvSpPr/>
              <p:nvPr/>
            </p:nvSpPr>
            <p:spPr>
              <a:xfrm rot="-5807687">
                <a:off x="4299514" y="325897"/>
                <a:ext cx="98855" cy="34495"/>
              </a:xfrm>
              <a:custGeom>
                <a:avLst/>
                <a:gdLst/>
                <a:ahLst/>
                <a:cxnLst/>
                <a:rect l="l" t="t" r="r" b="b"/>
                <a:pathLst>
                  <a:path w="1516" h="529" extrusionOk="0">
                    <a:moveTo>
                      <a:pt x="1229" y="38"/>
                    </a:moveTo>
                    <a:cubicBezTo>
                      <a:pt x="909" y="219"/>
                      <a:pt x="572" y="341"/>
                      <a:pt x="209" y="394"/>
                    </a:cubicBezTo>
                    <a:cubicBezTo>
                      <a:pt x="101" y="411"/>
                      <a:pt x="0" y="529"/>
                      <a:pt x="168" y="502"/>
                    </a:cubicBezTo>
                    <a:cubicBezTo>
                      <a:pt x="596" y="438"/>
                      <a:pt x="1000" y="300"/>
                      <a:pt x="1374" y="88"/>
                    </a:cubicBezTo>
                    <a:cubicBezTo>
                      <a:pt x="1515" y="7"/>
                      <a:pt x="1296" y="0"/>
                      <a:pt x="1229" y="3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8"/>
              <p:cNvSpPr/>
              <p:nvPr/>
            </p:nvSpPr>
            <p:spPr>
              <a:xfrm rot="-5807687">
                <a:off x="4367761" y="449514"/>
                <a:ext cx="88748" cy="18519"/>
              </a:xfrm>
              <a:custGeom>
                <a:avLst/>
                <a:gdLst/>
                <a:ahLst/>
                <a:cxnLst/>
                <a:rect l="l" t="t" r="r" b="b"/>
                <a:pathLst>
                  <a:path w="1361" h="284" extrusionOk="0">
                    <a:moveTo>
                      <a:pt x="1192" y="44"/>
                    </a:moveTo>
                    <a:cubicBezTo>
                      <a:pt x="893" y="132"/>
                      <a:pt x="593" y="169"/>
                      <a:pt x="280" y="152"/>
                    </a:cubicBezTo>
                    <a:cubicBezTo>
                      <a:pt x="220" y="149"/>
                      <a:pt x="1" y="260"/>
                      <a:pt x="128" y="263"/>
                    </a:cubicBezTo>
                    <a:cubicBezTo>
                      <a:pt x="498" y="283"/>
                      <a:pt x="862" y="243"/>
                      <a:pt x="1219" y="139"/>
                    </a:cubicBezTo>
                    <a:cubicBezTo>
                      <a:pt x="1360" y="98"/>
                      <a:pt x="1337" y="0"/>
                      <a:pt x="1192" y="4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8"/>
              <p:cNvSpPr/>
              <p:nvPr/>
            </p:nvSpPr>
            <p:spPr>
              <a:xfrm rot="-5807687">
                <a:off x="4342339" y="831945"/>
                <a:ext cx="110006" cy="16041"/>
              </a:xfrm>
              <a:custGeom>
                <a:avLst/>
                <a:gdLst/>
                <a:ahLst/>
                <a:cxnLst/>
                <a:rect l="l" t="t" r="r" b="b"/>
                <a:pathLst>
                  <a:path w="1687" h="246" extrusionOk="0">
                    <a:moveTo>
                      <a:pt x="1605" y="128"/>
                    </a:moveTo>
                    <a:cubicBezTo>
                      <a:pt x="1141" y="23"/>
                      <a:pt x="680" y="0"/>
                      <a:pt x="209" y="47"/>
                    </a:cubicBezTo>
                    <a:cubicBezTo>
                      <a:pt x="101" y="57"/>
                      <a:pt x="0" y="171"/>
                      <a:pt x="168" y="154"/>
                    </a:cubicBezTo>
                    <a:cubicBezTo>
                      <a:pt x="586" y="111"/>
                      <a:pt x="999" y="138"/>
                      <a:pt x="1407" y="229"/>
                    </a:cubicBezTo>
                    <a:cubicBezTo>
                      <a:pt x="1471" y="246"/>
                      <a:pt x="1686" y="145"/>
                      <a:pt x="1605" y="128"/>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8"/>
              <p:cNvSpPr/>
              <p:nvPr/>
            </p:nvSpPr>
            <p:spPr>
              <a:xfrm rot="-5807687">
                <a:off x="4443869" y="688527"/>
                <a:ext cx="104072" cy="13498"/>
              </a:xfrm>
              <a:custGeom>
                <a:avLst/>
                <a:gdLst/>
                <a:ahLst/>
                <a:cxnLst/>
                <a:rect l="l" t="t" r="r" b="b"/>
                <a:pathLst>
                  <a:path w="1596" h="207" extrusionOk="0">
                    <a:moveTo>
                      <a:pt x="1428" y="24"/>
                    </a:moveTo>
                    <a:cubicBezTo>
                      <a:pt x="1047" y="75"/>
                      <a:pt x="663" y="92"/>
                      <a:pt x="280" y="68"/>
                    </a:cubicBezTo>
                    <a:cubicBezTo>
                      <a:pt x="219" y="65"/>
                      <a:pt x="0" y="173"/>
                      <a:pt x="128" y="179"/>
                    </a:cubicBezTo>
                    <a:cubicBezTo>
                      <a:pt x="549" y="206"/>
                      <a:pt x="970" y="189"/>
                      <a:pt x="1387" y="133"/>
                    </a:cubicBezTo>
                    <a:cubicBezTo>
                      <a:pt x="1495" y="119"/>
                      <a:pt x="1596" y="1"/>
                      <a:pt x="1428" y="24"/>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8"/>
              <p:cNvSpPr/>
              <p:nvPr/>
            </p:nvSpPr>
            <p:spPr>
              <a:xfrm rot="-5807687">
                <a:off x="4466865" y="774340"/>
                <a:ext cx="61948" cy="18715"/>
              </a:xfrm>
              <a:custGeom>
                <a:avLst/>
                <a:gdLst/>
                <a:ahLst/>
                <a:cxnLst/>
                <a:rect l="l" t="t" r="r" b="b"/>
                <a:pathLst>
                  <a:path w="950" h="287" extrusionOk="0">
                    <a:moveTo>
                      <a:pt x="822" y="165"/>
                    </a:moveTo>
                    <a:cubicBezTo>
                      <a:pt x="634" y="142"/>
                      <a:pt x="458" y="94"/>
                      <a:pt x="280" y="24"/>
                    </a:cubicBezTo>
                    <a:cubicBezTo>
                      <a:pt x="219" y="1"/>
                      <a:pt x="0" y="94"/>
                      <a:pt x="84" y="128"/>
                    </a:cubicBezTo>
                    <a:cubicBezTo>
                      <a:pt x="273" y="206"/>
                      <a:pt x="465" y="253"/>
                      <a:pt x="667" y="279"/>
                    </a:cubicBezTo>
                    <a:cubicBezTo>
                      <a:pt x="730" y="287"/>
                      <a:pt x="949" y="182"/>
                      <a:pt x="822" y="165"/>
                    </a:cubicBezTo>
                    <a:close/>
                  </a:path>
                </a:pathLst>
              </a:custGeom>
              <a:solidFill>
                <a:srgbClr val="37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4"/>
                                        </p:tgtEl>
                                        <p:attrNameLst>
                                          <p:attrName>style.visibility</p:attrName>
                                        </p:attrNameLst>
                                      </p:cBhvr>
                                      <p:to>
                                        <p:strVal val="visible"/>
                                      </p:to>
                                    </p:set>
                                    <p:animEffect transition="in" filter="fade">
                                      <p:cBhvr>
                                        <p:cTn id="7" dur="1000"/>
                                        <p:tgtEl>
                                          <p:spTgt spid="204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98"/>
                                        </p:tgtEl>
                                        <p:attrNameLst>
                                          <p:attrName>style.visibility</p:attrName>
                                        </p:attrNameLst>
                                      </p:cBhvr>
                                      <p:to>
                                        <p:strVal val="visible"/>
                                      </p:to>
                                    </p:set>
                                    <p:animEffect transition="in" filter="fade">
                                      <p:cBhvr>
                                        <p:cTn id="11" dur="1000"/>
                                        <p:tgtEl>
                                          <p:spTgt spid="219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41"/>
                                        </p:tgtEl>
                                        <p:attrNameLst>
                                          <p:attrName>style.visibility</p:attrName>
                                        </p:attrNameLst>
                                      </p:cBhvr>
                                      <p:to>
                                        <p:strVal val="visible"/>
                                      </p:to>
                                    </p:set>
                                    <p:anim calcmode="lin" valueType="num">
                                      <p:cBhvr additive="base">
                                        <p:cTn id="16" dur="500" fill="hold"/>
                                        <p:tgtEl>
                                          <p:spTgt spid="2041"/>
                                        </p:tgtEl>
                                        <p:attrNameLst>
                                          <p:attrName>ppt_x</p:attrName>
                                        </p:attrNameLst>
                                      </p:cBhvr>
                                      <p:tavLst>
                                        <p:tav tm="0">
                                          <p:val>
                                            <p:strVal val="#ppt_x"/>
                                          </p:val>
                                        </p:tav>
                                        <p:tav tm="100000">
                                          <p:val>
                                            <p:strVal val="#ppt_x"/>
                                          </p:val>
                                        </p:tav>
                                      </p:tavLst>
                                    </p:anim>
                                    <p:anim calcmode="lin" valueType="num">
                                      <p:cBhvr additive="base">
                                        <p:cTn id="17" dur="500" fill="hold"/>
                                        <p:tgtEl>
                                          <p:spTgt spid="204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42">
                                            <p:txEl>
                                              <p:pRg st="0" end="0"/>
                                            </p:txEl>
                                          </p:spTgt>
                                        </p:tgtEl>
                                        <p:attrNameLst>
                                          <p:attrName>style.visibility</p:attrName>
                                        </p:attrNameLst>
                                      </p:cBhvr>
                                      <p:to>
                                        <p:strVal val="visible"/>
                                      </p:to>
                                    </p:set>
                                    <p:animEffect transition="in" filter="barn(inVertical)">
                                      <p:cBhvr>
                                        <p:cTn id="22" dur="500"/>
                                        <p:tgtEl>
                                          <p:spTgt spid="204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42">
                                            <p:txEl>
                                              <p:pRg st="1" end="1"/>
                                            </p:txEl>
                                          </p:spTgt>
                                        </p:tgtEl>
                                        <p:attrNameLst>
                                          <p:attrName>style.visibility</p:attrName>
                                        </p:attrNameLst>
                                      </p:cBhvr>
                                      <p:to>
                                        <p:strVal val="visible"/>
                                      </p:to>
                                    </p:set>
                                    <p:animEffect transition="in" filter="barn(inVertical)">
                                      <p:cBhvr>
                                        <p:cTn id="27" dur="500"/>
                                        <p:tgtEl>
                                          <p:spTgt spid="20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1" name="Text Box 9">
            <a:extLst>
              <a:ext uri="{FF2B5EF4-FFF2-40B4-BE49-F238E27FC236}">
                <a16:creationId xmlns:a16="http://schemas.microsoft.com/office/drawing/2014/main" id="{E1776787-6D6D-4F32-9D3E-2CF9060347F7}"/>
              </a:ext>
            </a:extLst>
          </p:cNvPr>
          <p:cNvSpPr txBox="1">
            <a:spLocks noChangeArrowheads="1"/>
          </p:cNvSpPr>
          <p:nvPr/>
        </p:nvSpPr>
        <p:spPr bwMode="auto">
          <a:xfrm>
            <a:off x="1925516" y="333118"/>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pP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Trận</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bóng</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dưới</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lòng</a:t>
            </a:r>
            <a:r>
              <a:rPr lang="en-US" altLang="en-US" sz="300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3000" kern="1200" dirty="0" err="1">
                <a:solidFill>
                  <a:srgbClr val="FF0000"/>
                </a:solidFill>
                <a:latin typeface="Times New Roman" panose="02020603050405020304" pitchFamily="18" charset="0"/>
                <a:ea typeface="+mn-ea"/>
                <a:cs typeface="Times New Roman" panose="02020603050405020304" pitchFamily="18" charset="0"/>
              </a:rPr>
              <a:t>đường</a:t>
            </a:r>
            <a:endParaRPr lang="en-US" altLang="en-US" sz="30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5" name="Text Box 9">
            <a:extLst>
              <a:ext uri="{FF2B5EF4-FFF2-40B4-BE49-F238E27FC236}">
                <a16:creationId xmlns:a16="http://schemas.microsoft.com/office/drawing/2014/main" id="{8D4B3A32-212C-410C-A019-3F80FE9D03AA}"/>
              </a:ext>
            </a:extLst>
          </p:cNvPr>
          <p:cNvSpPr txBox="1">
            <a:spLocks noChangeArrowheads="1"/>
          </p:cNvSpPr>
          <p:nvPr/>
        </p:nvSpPr>
        <p:spPr bwMode="auto">
          <a:xfrm>
            <a:off x="2928552" y="70134"/>
            <a:ext cx="3345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anose="020B0604020202020204" pitchFamily="34" charset="0"/>
              </a:defRPr>
            </a:lvl1pPr>
            <a:lvl2pPr marL="742950" indent="-285750" eaLnBrk="0" hangingPunct="0">
              <a:defRPr sz="3600" b="1">
                <a:solidFill>
                  <a:schemeClr val="tx1"/>
                </a:solidFill>
                <a:latin typeface="Arial" panose="020B0604020202020204" pitchFamily="34" charset="0"/>
              </a:defRPr>
            </a:lvl2pPr>
            <a:lvl3pPr marL="1143000" indent="-228600" eaLnBrk="0" hangingPunct="0">
              <a:defRPr sz="3600" b="1">
                <a:solidFill>
                  <a:schemeClr val="tx1"/>
                </a:solidFill>
                <a:latin typeface="Arial" panose="020B0604020202020204" pitchFamily="34" charset="0"/>
              </a:defRPr>
            </a:lvl3pPr>
            <a:lvl4pPr marL="1600200" indent="-228600" eaLnBrk="0" hangingPunct="0">
              <a:defRPr sz="3600" b="1">
                <a:solidFill>
                  <a:schemeClr val="tx1"/>
                </a:solidFill>
                <a:latin typeface="Arial" panose="020B0604020202020204" pitchFamily="34" charset="0"/>
              </a:defRPr>
            </a:lvl4pPr>
            <a:lvl5pPr marL="2057400" indent="-228600" eaLnBrk="0" hangingPunct="0">
              <a:defRPr sz="3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600" b="1">
                <a:solidFill>
                  <a:schemeClr val="tx1"/>
                </a:solidFill>
                <a:latin typeface="Arial" panose="020B0604020202020204" pitchFamily="34" charset="0"/>
              </a:defRPr>
            </a:lvl9pPr>
          </a:lstStyle>
          <a:p>
            <a:pPr defTabSz="685800" eaLnBrk="1" hangingPunct="1">
              <a:spcBef>
                <a:spcPct val="50000"/>
              </a:spcBef>
              <a:buClrTx/>
            </a:pPr>
            <a:r>
              <a:rPr lang="vi-VN" altLang="en-US" sz="2400" kern="1200" dirty="0">
                <a:solidFill>
                  <a:prstClr val="black"/>
                </a:solidFill>
                <a:latin typeface="Times New Roman" panose="02020603050405020304" pitchFamily="18" charset="0"/>
                <a:ea typeface="+mn-ea"/>
                <a:cs typeface="Times New Roman" panose="02020603050405020304" pitchFamily="18" charset="0"/>
              </a:rPr>
              <a:t>Tập đọc</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kể</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chuyện</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7" name="Hình ảnh 6">
            <a:extLst>
              <a:ext uri="{FF2B5EF4-FFF2-40B4-BE49-F238E27FC236}">
                <a16:creationId xmlns:a16="http://schemas.microsoft.com/office/drawing/2014/main" id="{2240F2F6-3357-4B35-A2B2-F94C5AF5B8D7}"/>
              </a:ext>
            </a:extLst>
          </p:cNvPr>
          <p:cNvPicPr>
            <a:picLocks noChangeAspect="1"/>
          </p:cNvPicPr>
          <p:nvPr/>
        </p:nvPicPr>
        <p:blipFill>
          <a:blip r:embed="rId2"/>
          <a:stretch>
            <a:fillRect/>
          </a:stretch>
        </p:blipFill>
        <p:spPr>
          <a:xfrm>
            <a:off x="0" y="939022"/>
            <a:ext cx="9144000" cy="4204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5001"/>
                                        </p:tgtEl>
                                        <p:attrNameLst>
                                          <p:attrName>style.visibility</p:attrName>
                                        </p:attrNameLst>
                                      </p:cBhvr>
                                      <p:to>
                                        <p:strVal val="visible"/>
                                      </p:to>
                                    </p:set>
                                    <p:anim calcmode="discrete" valueType="clr">
                                      <p:cBhvr override="childStyle">
                                        <p:cTn id="7" dur="80"/>
                                        <p:tgtEl>
                                          <p:spTgt spid="850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5001"/>
                                        </p:tgtEl>
                                        <p:attrNameLst>
                                          <p:attrName>fillcolor</p:attrName>
                                        </p:attrNameLst>
                                      </p:cBhvr>
                                      <p:tavLst>
                                        <p:tav tm="0">
                                          <p:val>
                                            <p:clrVal>
                                              <a:schemeClr val="accent2"/>
                                            </p:clrVal>
                                          </p:val>
                                        </p:tav>
                                        <p:tav tm="50000">
                                          <p:val>
                                            <p:clrVal>
                                              <a:schemeClr val="hlink"/>
                                            </p:clrVal>
                                          </p:val>
                                        </p:tav>
                                      </p:tavLst>
                                    </p:anim>
                                    <p:set>
                                      <p:cBhvr>
                                        <p:cTn id="9" dur="80"/>
                                        <p:tgtEl>
                                          <p:spTgt spid="850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p:bldLst>
  </p:timing>
</p:sld>
</file>

<file path=ppt/theme/theme1.xml><?xml version="1.0" encoding="utf-8"?>
<a:theme xmlns:a="http://schemas.openxmlformats.org/drawingml/2006/main" name="Happy Thanksgiving XL by Slidesgo">
  <a:themeElements>
    <a:clrScheme name="Simple Light">
      <a:dk1>
        <a:srgbClr val="2A1F2E"/>
      </a:dk1>
      <a:lt1>
        <a:srgbClr val="46132F"/>
      </a:lt1>
      <a:dk2>
        <a:srgbClr val="755A53"/>
      </a:dk2>
      <a:lt2>
        <a:srgbClr val="E2D1B4"/>
      </a:lt2>
      <a:accent1>
        <a:srgbClr val="A2262C"/>
      </a:accent1>
      <a:accent2>
        <a:srgbClr val="A1493B"/>
      </a:accent2>
      <a:accent3>
        <a:srgbClr val="DA7034"/>
      </a:accent3>
      <a:accent4>
        <a:srgbClr val="E68413"/>
      </a:accent4>
      <a:accent5>
        <a:srgbClr val="E9A933"/>
      </a:accent5>
      <a:accent6>
        <a:srgbClr val="FFD966"/>
      </a:accent6>
      <a:hlink>
        <a:srgbClr val="5B8E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1150</TotalTime>
  <Words>2579</Words>
  <Application>Microsoft Office PowerPoint</Application>
  <PresentationFormat>On-screen Show (16:9)</PresentationFormat>
  <Paragraphs>159</Paragraphs>
  <Slides>44</Slides>
  <Notes>15</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44</vt:i4>
      </vt:variant>
    </vt:vector>
  </HeadingPairs>
  <TitlesOfParts>
    <vt:vector size="67" baseType="lpstr">
      <vt:lpstr>Trebuchet MS</vt:lpstr>
      <vt:lpstr>VnTimes28</vt:lpstr>
      <vt:lpstr>Open Sans</vt:lpstr>
      <vt:lpstr>Barlow Light</vt:lpstr>
      <vt:lpstr>Arial</vt:lpstr>
      <vt:lpstr>Roboto Condensed Light</vt:lpstr>
      <vt:lpstr>Mystery Quest</vt:lpstr>
      <vt:lpstr>Arial-Rounded</vt:lpstr>
      <vt:lpstr>Calibri Light</vt:lpstr>
      <vt:lpstr>Times New Roman</vt:lpstr>
      <vt:lpstr>HP001 4 hàng</vt:lpstr>
      <vt:lpstr>Barlow</vt:lpstr>
      <vt:lpstr>Arial</vt:lpstr>
      <vt:lpstr>Tahoma</vt:lpstr>
      <vt:lpstr>Calibri</vt:lpstr>
      <vt:lpstr>Rokkitt Light</vt:lpstr>
      <vt:lpstr>Georgia</vt:lpstr>
      <vt:lpstr>Livvic</vt:lpstr>
      <vt:lpstr>OpenSans</vt:lpstr>
      <vt:lpstr>Symbol</vt:lpstr>
      <vt:lpstr>Happy Thanksgiving XL by Slidesgo</vt:lpstr>
      <vt:lpstr>Office Theme</vt:lpstr>
      <vt:lpstr>1_Slipstream</vt:lpstr>
      <vt:lpstr>Chào các em đến với buổi học hôm nay</vt:lpstr>
      <vt:lpstr>Ôn bài cũ</vt:lpstr>
      <vt:lpstr>PowerPoint Presentation</vt:lpstr>
      <vt:lpstr>PowerPoint Presentation</vt:lpstr>
      <vt:lpstr>PowerPoint Presentation</vt:lpstr>
      <vt:lpstr>Thứ hai ngày 18 tháng 10 năm 2021 Tập đọc Trận bóng dưới lòng đường                                                  Nguyễn Minh                                 </vt:lpstr>
      <vt:lpstr>1.Giáo viên đọc mẫu</vt:lpstr>
      <vt:lpstr>Thể hiện diễn biễn nội dung câu chuyện:</vt:lpstr>
      <vt:lpstr>PowerPoint Presentation</vt:lpstr>
      <vt:lpstr>PowerPoint Presentation</vt:lpstr>
      <vt:lpstr>PowerPoint Presentation</vt:lpstr>
      <vt:lpstr>PowerPoint Presentation</vt:lpstr>
      <vt:lpstr>PowerPoint Presentation</vt:lpstr>
      <vt:lpstr>2.Đọc nối tiếp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Đọc nhóm </vt:lpstr>
      <vt:lpstr>Thi đọc</vt:lpstr>
      <vt:lpstr>PowerPoint Presentation</vt:lpstr>
      <vt:lpstr>Câu 1: Các bạn nhỏ chơi đá bóng ở đâu?</vt:lpstr>
      <vt:lpstr>PowerPoint Presentation</vt:lpstr>
      <vt:lpstr>PowerPoint Presentation</vt:lpstr>
      <vt:lpstr>PowerPoint Presentation</vt:lpstr>
      <vt:lpstr>PowerPoint Presentation</vt:lpstr>
      <vt:lpstr>Thứ hai ngày 18 tháng 10 năm 2021 Tập đọc Trận bóng dưới lòng đường  </vt:lpstr>
      <vt:lpstr>PowerPoint Presentation</vt:lpstr>
      <vt:lpstr>3. Từ một gốc cây, Quang lén nhìn sang. Bác đứng tuổi xuýt xoa, hỏi han ông cụ. Một chiếc xích lô xịch tới. Bác đứng tuổi vừa dìu ông cụ lên xe, vừa bực bội : - Thật là quá quắt! Quang sợ tái cả người. Bỗng cậu thấy cái lưng còng của ông cụ sao giống lưng ông nội thế. Cậu bé vừa chạy theo chiếc xích lô, vừa mếu máo : - Ông ơi... cụ ơi...! Cháu xin lỗi cụ.</vt:lpstr>
      <vt:lpstr>     Tập đọc – Kể chuyện   Trận bóng dưới lòng đường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các em đến với buổi học hôm nay</dc:title>
  <dc:creator>Windows</dc:creator>
  <cp:lastModifiedBy>Admin</cp:lastModifiedBy>
  <cp:revision>15</cp:revision>
  <dcterms:modified xsi:type="dcterms:W3CDTF">2021-10-17T14:12:58Z</dcterms:modified>
</cp:coreProperties>
</file>