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40" r:id="rId3"/>
    <p:sldMasterId id="2147483752" r:id="rId4"/>
    <p:sldMasterId id="2147483781" r:id="rId5"/>
  </p:sldMasterIdLst>
  <p:notesMasterIdLst>
    <p:notesMasterId r:id="rId25"/>
  </p:notesMasterIdLst>
  <p:sldIdLst>
    <p:sldId id="295" r:id="rId6"/>
    <p:sldId id="474" r:id="rId7"/>
    <p:sldId id="281" r:id="rId8"/>
    <p:sldId id="293" r:id="rId9"/>
    <p:sldId id="294" r:id="rId10"/>
    <p:sldId id="284" r:id="rId11"/>
    <p:sldId id="285" r:id="rId12"/>
    <p:sldId id="304" r:id="rId13"/>
    <p:sldId id="478" r:id="rId14"/>
    <p:sldId id="305" r:id="rId15"/>
    <p:sldId id="269" r:id="rId16"/>
    <p:sldId id="290" r:id="rId17"/>
    <p:sldId id="286" r:id="rId18"/>
    <p:sldId id="287" r:id="rId19"/>
    <p:sldId id="291" r:id="rId20"/>
    <p:sldId id="288" r:id="rId21"/>
    <p:sldId id="292" r:id="rId22"/>
    <p:sldId id="479" r:id="rId23"/>
    <p:sldId id="476" r:id="rId24"/>
  </p:sldIdLst>
  <p:sldSz cx="12192000" cy="6858000"/>
  <p:notesSz cx="6858000" cy="9144000"/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BD4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862F49-91EB-4A0C-8086-36427409A676}" v="353" dt="2021-09-07T13:21:28.2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7" autoAdjust="0"/>
  </p:normalViewPr>
  <p:slideViewPr>
    <p:cSldViewPr snapToGrid="0">
      <p:cViewPr>
        <p:scale>
          <a:sx n="70" d="100"/>
          <a:sy n="70" d="100"/>
        </p:scale>
        <p:origin x="1080" y="7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customschemas.google.com/relationships/presentationmetadata" Target="metadata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ếu Phạm Văn" userId="cbc5512fc0d5d692" providerId="LiveId" clId="{35862F49-91EB-4A0C-8086-36427409A676}"/>
    <pc:docChg chg="undo custSel addSld delSld modSld sldOrd delMainMaster">
      <pc:chgData name="Hiếu Phạm Văn" userId="cbc5512fc0d5d692" providerId="LiveId" clId="{35862F49-91EB-4A0C-8086-36427409A676}" dt="2021-09-07T13:21:06.837" v="897"/>
      <pc:docMkLst>
        <pc:docMk/>
      </pc:docMkLst>
      <pc:sldChg chg="del">
        <pc:chgData name="Hiếu Phạm Văn" userId="cbc5512fc0d5d692" providerId="LiveId" clId="{35862F49-91EB-4A0C-8086-36427409A676}" dt="2021-08-30T12:28:34.538" v="5" actId="2696"/>
        <pc:sldMkLst>
          <pc:docMk/>
          <pc:sldMk cId="0" sldId="256"/>
        </pc:sldMkLst>
      </pc:sldChg>
      <pc:sldChg chg="del">
        <pc:chgData name="Hiếu Phạm Văn" userId="cbc5512fc0d5d692" providerId="LiveId" clId="{35862F49-91EB-4A0C-8086-36427409A676}" dt="2021-08-30T12:28:37.235" v="6" actId="2696"/>
        <pc:sldMkLst>
          <pc:docMk/>
          <pc:sldMk cId="0" sldId="257"/>
        </pc:sldMkLst>
      </pc:sldChg>
      <pc:sldChg chg="del">
        <pc:chgData name="Hiếu Phạm Văn" userId="cbc5512fc0d5d692" providerId="LiveId" clId="{35862F49-91EB-4A0C-8086-36427409A676}" dt="2021-09-07T08:23:31.727" v="820" actId="2696"/>
        <pc:sldMkLst>
          <pc:docMk/>
          <pc:sldMk cId="0" sldId="262"/>
        </pc:sldMkLst>
      </pc:sldChg>
      <pc:sldChg chg="del">
        <pc:chgData name="Hiếu Phạm Văn" userId="cbc5512fc0d5d692" providerId="LiveId" clId="{35862F49-91EB-4A0C-8086-36427409A676}" dt="2021-08-30T12:29:45.793" v="8" actId="2696"/>
        <pc:sldMkLst>
          <pc:docMk/>
          <pc:sldMk cId="0" sldId="268"/>
        </pc:sldMkLst>
      </pc:sldChg>
      <pc:sldChg chg="add del">
        <pc:chgData name="Hiếu Phạm Văn" userId="cbc5512fc0d5d692" providerId="LiveId" clId="{35862F49-91EB-4A0C-8086-36427409A676}" dt="2021-08-30T12:39:51.850" v="11" actId="2696"/>
        <pc:sldMkLst>
          <pc:docMk/>
          <pc:sldMk cId="3866154189" sldId="268"/>
        </pc:sldMkLst>
      </pc:sldChg>
      <pc:sldChg chg="addSp delSp modSp mod delAnim modAnim">
        <pc:chgData name="Hiếu Phạm Văn" userId="cbc5512fc0d5d692" providerId="LiveId" clId="{35862F49-91EB-4A0C-8086-36427409A676}" dt="2021-09-07T13:20:06.934" v="893" actId="21"/>
        <pc:sldMkLst>
          <pc:docMk/>
          <pc:sldMk cId="0" sldId="269"/>
        </pc:sldMkLst>
        <pc:spChg chg="add del mod">
          <ac:chgData name="Hiếu Phạm Văn" userId="cbc5512fc0d5d692" providerId="LiveId" clId="{35862F49-91EB-4A0C-8086-36427409A676}" dt="2021-09-07T07:20:49.901" v="86" actId="21"/>
          <ac:spMkLst>
            <pc:docMk/>
            <pc:sldMk cId="0" sldId="269"/>
            <ac:spMk id="8" creationId="{3CA28A6A-3FC8-413A-999D-94335DAF990A}"/>
          </ac:spMkLst>
        </pc:spChg>
        <pc:picChg chg="del">
          <ac:chgData name="Hiếu Phạm Văn" userId="cbc5512fc0d5d692" providerId="LiveId" clId="{35862F49-91EB-4A0C-8086-36427409A676}" dt="2021-09-07T13:20:06.934" v="893" actId="21"/>
          <ac:picMkLst>
            <pc:docMk/>
            <pc:sldMk cId="0" sldId="269"/>
            <ac:picMk id="7" creationId="{00000000-0000-0000-0000-000000000000}"/>
          </ac:picMkLst>
        </pc:picChg>
      </pc:sldChg>
      <pc:sldChg chg="delSp mod delAnim">
        <pc:chgData name="Hiếu Phạm Văn" userId="cbc5512fc0d5d692" providerId="LiveId" clId="{35862F49-91EB-4A0C-8086-36427409A676}" dt="2021-09-07T12:57:46.630" v="884" actId="21"/>
        <pc:sldMkLst>
          <pc:docMk/>
          <pc:sldMk cId="4025600230" sldId="281"/>
        </pc:sldMkLst>
        <pc:picChg chg="del">
          <ac:chgData name="Hiếu Phạm Văn" userId="cbc5512fc0d5d692" providerId="LiveId" clId="{35862F49-91EB-4A0C-8086-36427409A676}" dt="2021-09-07T12:57:46.630" v="884" actId="21"/>
          <ac:picMkLst>
            <pc:docMk/>
            <pc:sldMk cId="4025600230" sldId="281"/>
            <ac:picMk id="2" creationId="{00000000-0000-0000-0000-000000000000}"/>
          </ac:picMkLst>
        </pc:picChg>
      </pc:sldChg>
      <pc:sldChg chg="delSp modSp del mod delAnim">
        <pc:chgData name="Hiếu Phạm Văn" userId="cbc5512fc0d5d692" providerId="LiveId" clId="{35862F49-91EB-4A0C-8086-36427409A676}" dt="2021-09-07T03:29:57.325" v="33" actId="2696"/>
        <pc:sldMkLst>
          <pc:docMk/>
          <pc:sldMk cId="2213383588" sldId="282"/>
        </pc:sldMkLst>
        <pc:picChg chg="mod">
          <ac:chgData name="Hiếu Phạm Văn" userId="cbc5512fc0d5d692" providerId="LiveId" clId="{35862F49-91EB-4A0C-8086-36427409A676}" dt="2021-09-07T03:13:43.430" v="31" actId="1076"/>
          <ac:picMkLst>
            <pc:docMk/>
            <pc:sldMk cId="2213383588" sldId="282"/>
            <ac:picMk id="14" creationId="{00000000-0000-0000-0000-000000000000}"/>
          </ac:picMkLst>
        </pc:picChg>
        <pc:picChg chg="del">
          <ac:chgData name="Hiếu Phạm Văn" userId="cbc5512fc0d5d692" providerId="LiveId" clId="{35862F49-91EB-4A0C-8086-36427409A676}" dt="2021-09-07T03:29:51.927" v="32" actId="21"/>
          <ac:picMkLst>
            <pc:docMk/>
            <pc:sldMk cId="2213383588" sldId="282"/>
            <ac:picMk id="18" creationId="{00000000-0000-0000-0000-000000000000}"/>
          </ac:picMkLst>
        </pc:picChg>
      </pc:sldChg>
      <pc:sldChg chg="addSp delSp modSp mod delAnim modAnim">
        <pc:chgData name="Hiếu Phạm Văn" userId="cbc5512fc0d5d692" providerId="LiveId" clId="{35862F49-91EB-4A0C-8086-36427409A676}" dt="2021-09-07T03:32:49.819" v="66" actId="1038"/>
        <pc:sldMkLst>
          <pc:docMk/>
          <pc:sldMk cId="261290666" sldId="284"/>
        </pc:sldMkLst>
        <pc:spChg chg="mod">
          <ac:chgData name="Hiếu Phạm Văn" userId="cbc5512fc0d5d692" providerId="LiveId" clId="{35862F49-91EB-4A0C-8086-36427409A676}" dt="2021-09-07T03:32:26.632" v="60" actId="1076"/>
          <ac:spMkLst>
            <pc:docMk/>
            <pc:sldMk cId="261290666" sldId="284"/>
            <ac:spMk id="14" creationId="{00000000-0000-0000-0000-000000000000}"/>
          </ac:spMkLst>
        </pc:spChg>
        <pc:spChg chg="mod">
          <ac:chgData name="Hiếu Phạm Văn" userId="cbc5512fc0d5d692" providerId="LiveId" clId="{35862F49-91EB-4A0C-8086-36427409A676}" dt="2021-09-07T03:31:24.047" v="52" actId="20577"/>
          <ac:spMkLst>
            <pc:docMk/>
            <pc:sldMk cId="261290666" sldId="284"/>
            <ac:spMk id="15" creationId="{00000000-0000-0000-0000-000000000000}"/>
          </ac:spMkLst>
        </pc:spChg>
        <pc:spChg chg="add mod">
          <ac:chgData name="Hiếu Phạm Văn" userId="cbc5512fc0d5d692" providerId="LiveId" clId="{35862F49-91EB-4A0C-8086-36427409A676}" dt="2021-09-07T03:32:49.819" v="66" actId="1038"/>
          <ac:spMkLst>
            <pc:docMk/>
            <pc:sldMk cId="261290666" sldId="284"/>
            <ac:spMk id="18" creationId="{0C6F395C-87A8-4FC9-8BAE-B2C7344D78DC}"/>
          </ac:spMkLst>
        </pc:spChg>
        <pc:picChg chg="del mod">
          <ac:chgData name="Hiếu Phạm Văn" userId="cbc5512fc0d5d692" providerId="LiveId" clId="{35862F49-91EB-4A0C-8086-36427409A676}" dt="2021-09-07T03:31:17.844" v="48" actId="21"/>
          <ac:picMkLst>
            <pc:docMk/>
            <pc:sldMk cId="261290666" sldId="284"/>
            <ac:picMk id="17" creationId="{00000000-0000-0000-0000-000000000000}"/>
          </ac:picMkLst>
        </pc:picChg>
        <pc:picChg chg="del">
          <ac:chgData name="Hiếu Phạm Văn" userId="cbc5512fc0d5d692" providerId="LiveId" clId="{35862F49-91EB-4A0C-8086-36427409A676}" dt="2021-09-07T03:32:36.054" v="62" actId="21"/>
          <ac:picMkLst>
            <pc:docMk/>
            <pc:sldMk cId="261290666" sldId="284"/>
            <ac:picMk id="21" creationId="{00000000-0000-0000-0000-000000000000}"/>
          </ac:picMkLst>
        </pc:picChg>
      </pc:sldChg>
      <pc:sldChg chg="addSp delSp modSp mod delAnim modAnim">
        <pc:chgData name="Hiếu Phạm Văn" userId="cbc5512fc0d5d692" providerId="LiveId" clId="{35862F49-91EB-4A0C-8086-36427409A676}" dt="2021-09-07T03:33:24.241" v="70" actId="1076"/>
        <pc:sldMkLst>
          <pc:docMk/>
          <pc:sldMk cId="1147729286" sldId="285"/>
        </pc:sldMkLst>
        <pc:spChg chg="mod">
          <ac:chgData name="Hiếu Phạm Văn" userId="cbc5512fc0d5d692" providerId="LiveId" clId="{35862F49-91EB-4A0C-8086-36427409A676}" dt="2021-09-07T03:32:00.446" v="55" actId="20577"/>
          <ac:spMkLst>
            <pc:docMk/>
            <pc:sldMk cId="1147729286" sldId="285"/>
            <ac:spMk id="14" creationId="{00000000-0000-0000-0000-000000000000}"/>
          </ac:spMkLst>
        </pc:spChg>
        <pc:spChg chg="mod">
          <ac:chgData name="Hiếu Phạm Văn" userId="cbc5512fc0d5d692" providerId="LiveId" clId="{35862F49-91EB-4A0C-8086-36427409A676}" dt="2021-09-07T03:32:04.980" v="57" actId="20577"/>
          <ac:spMkLst>
            <pc:docMk/>
            <pc:sldMk cId="1147729286" sldId="285"/>
            <ac:spMk id="15" creationId="{00000000-0000-0000-0000-000000000000}"/>
          </ac:spMkLst>
        </pc:spChg>
        <pc:spChg chg="add mod">
          <ac:chgData name="Hiếu Phạm Văn" userId="cbc5512fc0d5d692" providerId="LiveId" clId="{35862F49-91EB-4A0C-8086-36427409A676}" dt="2021-09-07T03:33:24.241" v="70" actId="1076"/>
          <ac:spMkLst>
            <pc:docMk/>
            <pc:sldMk cId="1147729286" sldId="285"/>
            <ac:spMk id="19" creationId="{5DBD2F15-E878-4B09-BCD6-8C6867F37BB7}"/>
          </ac:spMkLst>
        </pc:spChg>
        <pc:picChg chg="del">
          <ac:chgData name="Hiếu Phạm Văn" userId="cbc5512fc0d5d692" providerId="LiveId" clId="{35862F49-91EB-4A0C-8086-36427409A676}" dt="2021-09-07T03:32:07.779" v="58" actId="21"/>
          <ac:picMkLst>
            <pc:docMk/>
            <pc:sldMk cId="1147729286" sldId="285"/>
            <ac:picMk id="16" creationId="{00000000-0000-0000-0000-000000000000}"/>
          </ac:picMkLst>
        </pc:picChg>
        <pc:picChg chg="add del mod">
          <ac:chgData name="Hiếu Phạm Văn" userId="cbc5512fc0d5d692" providerId="LiveId" clId="{35862F49-91EB-4A0C-8086-36427409A676}" dt="2021-09-07T03:33:05.025" v="68" actId="21"/>
          <ac:picMkLst>
            <pc:docMk/>
            <pc:sldMk cId="1147729286" sldId="285"/>
            <ac:picMk id="18" creationId="{6C5EC463-7AB4-4B30-847F-3123E9959566}"/>
          </ac:picMkLst>
        </pc:picChg>
        <pc:picChg chg="del">
          <ac:chgData name="Hiếu Phạm Văn" userId="cbc5512fc0d5d692" providerId="LiveId" clId="{35862F49-91EB-4A0C-8086-36427409A676}" dt="2021-09-07T03:31:58.123" v="53" actId="21"/>
          <ac:picMkLst>
            <pc:docMk/>
            <pc:sldMk cId="1147729286" sldId="285"/>
            <ac:picMk id="20" creationId="{00000000-0000-0000-0000-000000000000}"/>
          </ac:picMkLst>
        </pc:picChg>
      </pc:sldChg>
      <pc:sldChg chg="addSp delSp modSp mod addAnim delAnim modAnim">
        <pc:chgData name="Hiếu Phạm Văn" userId="cbc5512fc0d5d692" providerId="LiveId" clId="{35862F49-91EB-4A0C-8086-36427409A676}" dt="2021-09-07T13:20:23.869" v="894" actId="21"/>
        <pc:sldMkLst>
          <pc:docMk/>
          <pc:sldMk cId="3721644476" sldId="286"/>
        </pc:sldMkLst>
        <pc:spChg chg="add mod">
          <ac:chgData name="Hiếu Phạm Văn" userId="cbc5512fc0d5d692" providerId="LiveId" clId="{35862F49-91EB-4A0C-8086-36427409A676}" dt="2021-09-07T07:33:34.817" v="246" actId="14100"/>
          <ac:spMkLst>
            <pc:docMk/>
            <pc:sldMk cId="3721644476" sldId="286"/>
            <ac:spMk id="2" creationId="{5AC6C9AA-CE15-4022-873E-BC58F7550364}"/>
          </ac:spMkLst>
        </pc:spChg>
        <pc:spChg chg="add del mod">
          <ac:chgData name="Hiếu Phạm Văn" userId="cbc5512fc0d5d692" providerId="LiveId" clId="{35862F49-91EB-4A0C-8086-36427409A676}" dt="2021-09-07T07:38:36.242" v="362" actId="1076"/>
          <ac:spMkLst>
            <pc:docMk/>
            <pc:sldMk cId="3721644476" sldId="286"/>
            <ac:spMk id="7" creationId="{00000000-0000-0000-0000-000000000000}"/>
          </ac:spMkLst>
        </pc:spChg>
        <pc:spChg chg="mod">
          <ac:chgData name="Hiếu Phạm Văn" userId="cbc5512fc0d5d692" providerId="LiveId" clId="{35862F49-91EB-4A0C-8086-36427409A676}" dt="2021-09-07T08:17:43.696" v="601" actId="20577"/>
          <ac:spMkLst>
            <pc:docMk/>
            <pc:sldMk cId="3721644476" sldId="286"/>
            <ac:spMk id="16" creationId="{00000000-0000-0000-0000-000000000000}"/>
          </ac:spMkLst>
        </pc:spChg>
        <pc:spChg chg="mod">
          <ac:chgData name="Hiếu Phạm Văn" userId="cbc5512fc0d5d692" providerId="LiveId" clId="{35862F49-91EB-4A0C-8086-36427409A676}" dt="2021-09-07T08:17:49.976" v="602" actId="1076"/>
          <ac:spMkLst>
            <pc:docMk/>
            <pc:sldMk cId="3721644476" sldId="286"/>
            <ac:spMk id="22" creationId="{00000000-0000-0000-0000-000000000000}"/>
          </ac:spMkLst>
        </pc:spChg>
        <pc:spChg chg="add mod">
          <ac:chgData name="Hiếu Phạm Văn" userId="cbc5512fc0d5d692" providerId="LiveId" clId="{35862F49-91EB-4A0C-8086-36427409A676}" dt="2021-09-07T07:34:02.230" v="251" actId="255"/>
          <ac:spMkLst>
            <pc:docMk/>
            <pc:sldMk cId="3721644476" sldId="286"/>
            <ac:spMk id="24" creationId="{7019F7F3-CA4C-4F79-B25E-F7F80A3184C3}"/>
          </ac:spMkLst>
        </pc:spChg>
        <pc:spChg chg="add del mod">
          <ac:chgData name="Hiếu Phạm Văn" userId="cbc5512fc0d5d692" providerId="LiveId" clId="{35862F49-91EB-4A0C-8086-36427409A676}" dt="2021-09-07T07:30:42.044" v="205" actId="21"/>
          <ac:spMkLst>
            <pc:docMk/>
            <pc:sldMk cId="3721644476" sldId="286"/>
            <ac:spMk id="28" creationId="{3BB0A6FA-F019-4A4D-A710-C31E4BDCB942}"/>
          </ac:spMkLst>
        </pc:spChg>
        <pc:spChg chg="add del mod">
          <ac:chgData name="Hiếu Phạm Văn" userId="cbc5512fc0d5d692" providerId="LiveId" clId="{35862F49-91EB-4A0C-8086-36427409A676}" dt="2021-09-07T07:32:40.366" v="231" actId="21"/>
          <ac:spMkLst>
            <pc:docMk/>
            <pc:sldMk cId="3721644476" sldId="286"/>
            <ac:spMk id="29" creationId="{B27EF2D7-0524-47ED-9909-411CB73B7739}"/>
          </ac:spMkLst>
        </pc:spChg>
        <pc:spChg chg="add del mod">
          <ac:chgData name="Hiếu Phạm Văn" userId="cbc5512fc0d5d692" providerId="LiveId" clId="{35862F49-91EB-4A0C-8086-36427409A676}" dt="2021-09-07T07:35:55.871" v="267" actId="21"/>
          <ac:spMkLst>
            <pc:docMk/>
            <pc:sldMk cId="3721644476" sldId="286"/>
            <ac:spMk id="30" creationId="{CDA54B86-45A4-4A7D-867B-F663A94D9A52}"/>
          </ac:spMkLst>
        </pc:spChg>
        <pc:spChg chg="add del mod">
          <ac:chgData name="Hiếu Phạm Văn" userId="cbc5512fc0d5d692" providerId="LiveId" clId="{35862F49-91EB-4A0C-8086-36427409A676}" dt="2021-09-07T07:37:32.748" v="346" actId="21"/>
          <ac:spMkLst>
            <pc:docMk/>
            <pc:sldMk cId="3721644476" sldId="286"/>
            <ac:spMk id="31" creationId="{92DBA97E-D3E3-4C71-B5F6-34ACA4D99890}"/>
          </ac:spMkLst>
        </pc:spChg>
        <pc:spChg chg="add mod">
          <ac:chgData name="Hiếu Phạm Văn" userId="cbc5512fc0d5d692" providerId="LiveId" clId="{35862F49-91EB-4A0C-8086-36427409A676}" dt="2021-09-07T07:33:42.306" v="248" actId="14100"/>
          <ac:spMkLst>
            <pc:docMk/>
            <pc:sldMk cId="3721644476" sldId="286"/>
            <ac:spMk id="33" creationId="{2741B661-C406-4A30-932A-DC02BD735A5F}"/>
          </ac:spMkLst>
        </pc:spChg>
        <pc:spChg chg="add mod">
          <ac:chgData name="Hiếu Phạm Văn" userId="cbc5512fc0d5d692" providerId="LiveId" clId="{35862F49-91EB-4A0C-8086-36427409A676}" dt="2021-09-07T07:34:02.230" v="251" actId="255"/>
          <ac:spMkLst>
            <pc:docMk/>
            <pc:sldMk cId="3721644476" sldId="286"/>
            <ac:spMk id="41" creationId="{47035484-C5F1-495B-8814-A8213F1704B0}"/>
          </ac:spMkLst>
        </pc:spChg>
        <pc:spChg chg="add mod">
          <ac:chgData name="Hiếu Phạm Văn" userId="cbc5512fc0d5d692" providerId="LiveId" clId="{35862F49-91EB-4A0C-8086-36427409A676}" dt="2021-09-07T07:36:59.099" v="281" actId="164"/>
          <ac:spMkLst>
            <pc:docMk/>
            <pc:sldMk cId="3721644476" sldId="286"/>
            <ac:spMk id="42" creationId="{3E9CA324-228B-4F23-9A88-6E2EA581DC99}"/>
          </ac:spMkLst>
        </pc:spChg>
        <pc:spChg chg="add mod">
          <ac:chgData name="Hiếu Phạm Văn" userId="cbc5512fc0d5d692" providerId="LiveId" clId="{35862F49-91EB-4A0C-8086-36427409A676}" dt="2021-09-07T07:36:59.099" v="281" actId="164"/>
          <ac:spMkLst>
            <pc:docMk/>
            <pc:sldMk cId="3721644476" sldId="286"/>
            <ac:spMk id="43" creationId="{3DA81F44-379D-45D2-A14B-45E64F90CE25}"/>
          </ac:spMkLst>
        </pc:spChg>
        <pc:spChg chg="add del mod">
          <ac:chgData name="Hiếu Phạm Văn" userId="cbc5512fc0d5d692" providerId="LiveId" clId="{35862F49-91EB-4A0C-8086-36427409A676}" dt="2021-09-07T07:37:11.438" v="284"/>
          <ac:spMkLst>
            <pc:docMk/>
            <pc:sldMk cId="3721644476" sldId="286"/>
            <ac:spMk id="44" creationId="{FF57CDC3-DDD0-4A44-8F70-D83E0D12B479}"/>
          </ac:spMkLst>
        </pc:spChg>
        <pc:spChg chg="mod topLvl">
          <ac:chgData name="Hiếu Phạm Văn" userId="cbc5512fc0d5d692" providerId="LiveId" clId="{35862F49-91EB-4A0C-8086-36427409A676}" dt="2021-09-07T07:38:39.937" v="363" actId="1076"/>
          <ac:spMkLst>
            <pc:docMk/>
            <pc:sldMk cId="3721644476" sldId="286"/>
            <ac:spMk id="46" creationId="{586EFF92-7449-49ED-AB7A-2DED658FB5FB}"/>
          </ac:spMkLst>
        </pc:spChg>
        <pc:spChg chg="del mod topLvl">
          <ac:chgData name="Hiếu Phạm Văn" userId="cbc5512fc0d5d692" providerId="LiveId" clId="{35862F49-91EB-4A0C-8086-36427409A676}" dt="2021-09-07T07:37:26.163" v="344" actId="21"/>
          <ac:spMkLst>
            <pc:docMk/>
            <pc:sldMk cId="3721644476" sldId="286"/>
            <ac:spMk id="47" creationId="{DEC3D255-89C1-4F8E-A60B-687D179FCAFC}"/>
          </ac:spMkLst>
        </pc:spChg>
        <pc:spChg chg="add mod">
          <ac:chgData name="Hiếu Phạm Văn" userId="cbc5512fc0d5d692" providerId="LiveId" clId="{35862F49-91EB-4A0C-8086-36427409A676}" dt="2021-09-07T07:38:43.220" v="364" actId="1076"/>
          <ac:spMkLst>
            <pc:docMk/>
            <pc:sldMk cId="3721644476" sldId="286"/>
            <ac:spMk id="48" creationId="{BFA780AA-1975-49AF-A3DD-71012EBA3061}"/>
          </ac:spMkLst>
        </pc:spChg>
        <pc:spChg chg="mod">
          <ac:chgData name="Hiếu Phạm Văn" userId="cbc5512fc0d5d692" providerId="LiveId" clId="{35862F49-91EB-4A0C-8086-36427409A676}" dt="2021-09-07T08:17:19.499" v="464"/>
          <ac:spMkLst>
            <pc:docMk/>
            <pc:sldMk cId="3721644476" sldId="286"/>
            <ac:spMk id="50" creationId="{547BBBBD-7AC4-4A2D-B2DF-05A876E072CE}"/>
          </ac:spMkLst>
        </pc:spChg>
        <pc:spChg chg="mod">
          <ac:chgData name="Hiếu Phạm Văn" userId="cbc5512fc0d5d692" providerId="LiveId" clId="{35862F49-91EB-4A0C-8086-36427409A676}" dt="2021-09-07T08:17:19.499" v="464"/>
          <ac:spMkLst>
            <pc:docMk/>
            <pc:sldMk cId="3721644476" sldId="286"/>
            <ac:spMk id="51" creationId="{FC2234BC-47A5-493A-95A5-14F22FE80D45}"/>
          </ac:spMkLst>
        </pc:spChg>
        <pc:spChg chg="mod">
          <ac:chgData name="Hiếu Phạm Văn" userId="cbc5512fc0d5d692" providerId="LiveId" clId="{35862F49-91EB-4A0C-8086-36427409A676}" dt="2021-09-07T08:20:36.786" v="604"/>
          <ac:spMkLst>
            <pc:docMk/>
            <pc:sldMk cId="3721644476" sldId="286"/>
            <ac:spMk id="53" creationId="{8D497F37-23E3-4E86-829A-9D6B910DB8BB}"/>
          </ac:spMkLst>
        </pc:spChg>
        <pc:spChg chg="mod">
          <ac:chgData name="Hiếu Phạm Văn" userId="cbc5512fc0d5d692" providerId="LiveId" clId="{35862F49-91EB-4A0C-8086-36427409A676}" dt="2021-09-07T08:20:36.786" v="604"/>
          <ac:spMkLst>
            <pc:docMk/>
            <pc:sldMk cId="3721644476" sldId="286"/>
            <ac:spMk id="54" creationId="{D478AF83-DB06-4074-A0D0-0839916C2C2D}"/>
          </ac:spMkLst>
        </pc:spChg>
        <pc:spChg chg="mod">
          <ac:chgData name="Hiếu Phạm Văn" userId="cbc5512fc0d5d692" providerId="LiveId" clId="{35862F49-91EB-4A0C-8086-36427409A676}" dt="2021-09-07T08:20:36.786" v="604"/>
          <ac:spMkLst>
            <pc:docMk/>
            <pc:sldMk cId="3721644476" sldId="286"/>
            <ac:spMk id="56" creationId="{83904DAB-0908-4EB4-B4D4-E9D0E5923869}"/>
          </ac:spMkLst>
        </pc:spChg>
        <pc:spChg chg="mod">
          <ac:chgData name="Hiếu Phạm Văn" userId="cbc5512fc0d5d692" providerId="LiveId" clId="{35862F49-91EB-4A0C-8086-36427409A676}" dt="2021-09-07T08:20:36.786" v="604"/>
          <ac:spMkLst>
            <pc:docMk/>
            <pc:sldMk cId="3721644476" sldId="286"/>
            <ac:spMk id="57" creationId="{709536AB-B218-4DE1-A26B-88B6B69AB7E7}"/>
          </ac:spMkLst>
        </pc:spChg>
        <pc:grpChg chg="add mod">
          <ac:chgData name="Hiếu Phạm Văn" userId="cbc5512fc0d5d692" providerId="LiveId" clId="{35862F49-91EB-4A0C-8086-36427409A676}" dt="2021-09-07T07:35:06.895" v="259" actId="1076"/>
          <ac:grpSpMkLst>
            <pc:docMk/>
            <pc:sldMk cId="3721644476" sldId="286"/>
            <ac:grpSpMk id="23" creationId="{84F9C344-87EC-41D2-B631-03912DFBCD63}"/>
          </ac:grpSpMkLst>
        </pc:grpChg>
        <pc:grpChg chg="add mod">
          <ac:chgData name="Hiếu Phạm Văn" userId="cbc5512fc0d5d692" providerId="LiveId" clId="{35862F49-91EB-4A0C-8086-36427409A676}" dt="2021-09-07T07:34:06.728" v="252" actId="14100"/>
          <ac:grpSpMkLst>
            <pc:docMk/>
            <pc:sldMk cId="3721644476" sldId="286"/>
            <ac:grpSpMk id="25" creationId="{B694BDDC-447E-4F8E-A18D-B9089B6FD698}"/>
          </ac:grpSpMkLst>
        </pc:grpChg>
        <pc:grpChg chg="add mod">
          <ac:chgData name="Hiếu Phạm Văn" userId="cbc5512fc0d5d692" providerId="LiveId" clId="{35862F49-91EB-4A0C-8086-36427409A676}" dt="2021-09-07T07:37:02.203" v="282" actId="1076"/>
          <ac:grpSpMkLst>
            <pc:docMk/>
            <pc:sldMk cId="3721644476" sldId="286"/>
            <ac:grpSpMk id="26" creationId="{A0F3756E-2D80-4C3E-9052-CCC526728398}"/>
          </ac:grpSpMkLst>
        </pc:grpChg>
        <pc:grpChg chg="add mod">
          <ac:chgData name="Hiếu Phạm Văn" userId="cbc5512fc0d5d692" providerId="LiveId" clId="{35862F49-91EB-4A0C-8086-36427409A676}" dt="2021-09-07T07:38:27.969" v="360" actId="1076"/>
          <ac:grpSpMkLst>
            <pc:docMk/>
            <pc:sldMk cId="3721644476" sldId="286"/>
            <ac:grpSpMk id="27" creationId="{7A1FA51C-9951-4D76-A292-C507453F727D}"/>
          </ac:grpSpMkLst>
        </pc:grpChg>
        <pc:grpChg chg="add del mod">
          <ac:chgData name="Hiếu Phạm Văn" userId="cbc5512fc0d5d692" providerId="LiveId" clId="{35862F49-91EB-4A0C-8086-36427409A676}" dt="2021-09-07T07:37:26.163" v="344" actId="21"/>
          <ac:grpSpMkLst>
            <pc:docMk/>
            <pc:sldMk cId="3721644476" sldId="286"/>
            <ac:grpSpMk id="45" creationId="{3E2ADCC8-24BD-4299-A9CE-EAE58FCDB04A}"/>
          </ac:grpSpMkLst>
        </pc:grpChg>
        <pc:grpChg chg="add mod">
          <ac:chgData name="Hiếu Phạm Văn" userId="cbc5512fc0d5d692" providerId="LiveId" clId="{35862F49-91EB-4A0C-8086-36427409A676}" dt="2021-09-07T08:17:35.938" v="597" actId="1038"/>
          <ac:grpSpMkLst>
            <pc:docMk/>
            <pc:sldMk cId="3721644476" sldId="286"/>
            <ac:grpSpMk id="49" creationId="{A708122E-F3C0-4C79-A9B1-15B7BF584DEC}"/>
          </ac:grpSpMkLst>
        </pc:grpChg>
        <pc:grpChg chg="add mod">
          <ac:chgData name="Hiếu Phạm Văn" userId="cbc5512fc0d5d692" providerId="LiveId" clId="{35862F49-91EB-4A0C-8086-36427409A676}" dt="2021-09-07T08:22:10.558" v="754" actId="1076"/>
          <ac:grpSpMkLst>
            <pc:docMk/>
            <pc:sldMk cId="3721644476" sldId="286"/>
            <ac:grpSpMk id="52" creationId="{EECA0824-8B7F-489E-AF9B-CC8B429AF6F3}"/>
          </ac:grpSpMkLst>
        </pc:grpChg>
        <pc:grpChg chg="add mod">
          <ac:chgData name="Hiếu Phạm Văn" userId="cbc5512fc0d5d692" providerId="LiveId" clId="{35862F49-91EB-4A0C-8086-36427409A676}" dt="2021-09-07T08:20:50.407" v="749" actId="1038"/>
          <ac:grpSpMkLst>
            <pc:docMk/>
            <pc:sldMk cId="3721644476" sldId="286"/>
            <ac:grpSpMk id="55" creationId="{E65D5355-AEC2-4C4D-9DE6-FACB004AF701}"/>
          </ac:grpSpMkLst>
        </pc:grpChg>
        <pc:picChg chg="mod">
          <ac:chgData name="Hiếu Phạm Văn" userId="cbc5512fc0d5d692" providerId="LiveId" clId="{35862F49-91EB-4A0C-8086-36427409A676}" dt="2021-09-07T07:34:10.418" v="254" actId="1076"/>
          <ac:picMkLst>
            <pc:docMk/>
            <pc:sldMk cId="3721644476" sldId="286"/>
            <ac:picMk id="10" creationId="{00000000-0000-0000-0000-000000000000}"/>
          </ac:picMkLst>
        </pc:picChg>
        <pc:picChg chg="mod">
          <ac:chgData name="Hiếu Phạm Văn" userId="cbc5512fc0d5d692" providerId="LiveId" clId="{35862F49-91EB-4A0C-8086-36427409A676}" dt="2021-09-07T07:29:25.582" v="192" actId="1076"/>
          <ac:picMkLst>
            <pc:docMk/>
            <pc:sldMk cId="3721644476" sldId="286"/>
            <ac:picMk id="18" creationId="{00000000-0000-0000-0000-000000000000}"/>
          </ac:picMkLst>
        </pc:picChg>
        <pc:picChg chg="del">
          <ac:chgData name="Hiếu Phạm Văn" userId="cbc5512fc0d5d692" providerId="LiveId" clId="{35862F49-91EB-4A0C-8086-36427409A676}" dt="2021-09-07T13:20:23.869" v="894" actId="21"/>
          <ac:picMkLst>
            <pc:docMk/>
            <pc:sldMk cId="3721644476" sldId="286"/>
            <ac:picMk id="19" creationId="{00000000-0000-0000-0000-000000000000}"/>
          </ac:picMkLst>
        </pc:picChg>
      </pc:sldChg>
      <pc:sldChg chg="del">
        <pc:chgData name="Hiếu Phạm Văn" userId="cbc5512fc0d5d692" providerId="LiveId" clId="{35862F49-91EB-4A0C-8086-36427409A676}" dt="2021-08-30T12:29:42.213" v="7" actId="2696"/>
        <pc:sldMkLst>
          <pc:docMk/>
          <pc:sldMk cId="3043690207" sldId="289"/>
        </pc:sldMkLst>
      </pc:sldChg>
      <pc:sldChg chg="addSp modSp mod modAnim">
        <pc:chgData name="Hiếu Phạm Văn" userId="cbc5512fc0d5d692" providerId="LiveId" clId="{35862F49-91EB-4A0C-8086-36427409A676}" dt="2021-09-07T13:21:06.837" v="897"/>
        <pc:sldMkLst>
          <pc:docMk/>
          <pc:sldMk cId="559359519" sldId="290"/>
        </pc:sldMkLst>
        <pc:spChg chg="mod">
          <ac:chgData name="Hiếu Phạm Văn" userId="cbc5512fc0d5d692" providerId="LiveId" clId="{35862F49-91EB-4A0C-8086-36427409A676}" dt="2021-09-07T07:22:55.524" v="171" actId="1076"/>
          <ac:spMkLst>
            <pc:docMk/>
            <pc:sldMk cId="559359519" sldId="290"/>
            <ac:spMk id="2" creationId="{00000000-0000-0000-0000-000000000000}"/>
          </ac:spMkLst>
        </pc:spChg>
        <pc:spChg chg="add mod">
          <ac:chgData name="Hiếu Phạm Văn" userId="cbc5512fc0d5d692" providerId="LiveId" clId="{35862F49-91EB-4A0C-8086-36427409A676}" dt="2021-09-07T07:22:51.317" v="170" actId="14100"/>
          <ac:spMkLst>
            <pc:docMk/>
            <pc:sldMk cId="559359519" sldId="290"/>
            <ac:spMk id="15" creationId="{F9F14A8B-B2C8-4F65-A885-3F013830759D}"/>
          </ac:spMkLst>
        </pc:spChg>
        <pc:spChg chg="add mod">
          <ac:chgData name="Hiếu Phạm Văn" userId="cbc5512fc0d5d692" providerId="LiveId" clId="{35862F49-91EB-4A0C-8086-36427409A676}" dt="2021-09-07T07:22:41.393" v="167" actId="1076"/>
          <ac:spMkLst>
            <pc:docMk/>
            <pc:sldMk cId="559359519" sldId="290"/>
            <ac:spMk id="16" creationId="{CABFBE3B-EEE8-4CC9-9B30-CA9117EDE48F}"/>
          </ac:spMkLst>
        </pc:spChg>
        <pc:graphicFrameChg chg="mod">
          <ac:chgData name="Hiếu Phạm Văn" userId="cbc5512fc0d5d692" providerId="LiveId" clId="{35862F49-91EB-4A0C-8086-36427409A676}" dt="2021-09-07T13:21:00.578" v="895"/>
          <ac:graphicFrameMkLst>
            <pc:docMk/>
            <pc:sldMk cId="559359519" sldId="290"/>
            <ac:graphicFrameMk id="8" creationId="{00000000-0000-0000-0000-000000000000}"/>
          </ac:graphicFrameMkLst>
        </pc:graphicFrameChg>
        <pc:graphicFrameChg chg="mod">
          <ac:chgData name="Hiếu Phạm Văn" userId="cbc5512fc0d5d692" providerId="LiveId" clId="{35862F49-91EB-4A0C-8086-36427409A676}" dt="2021-09-07T13:21:06.837" v="897"/>
          <ac:graphicFrameMkLst>
            <pc:docMk/>
            <pc:sldMk cId="559359519" sldId="290"/>
            <ac:graphicFrameMk id="10" creationId="{00000000-0000-0000-0000-000000000000}"/>
          </ac:graphicFrameMkLst>
        </pc:graphicFrameChg>
        <pc:graphicFrameChg chg="mod">
          <ac:chgData name="Hiếu Phạm Văn" userId="cbc5512fc0d5d692" providerId="LiveId" clId="{35862F49-91EB-4A0C-8086-36427409A676}" dt="2021-09-07T13:21:03.463" v="896"/>
          <ac:graphicFrameMkLst>
            <pc:docMk/>
            <pc:sldMk cId="559359519" sldId="290"/>
            <ac:graphicFrameMk id="13" creationId="{00000000-0000-0000-0000-000000000000}"/>
          </ac:graphicFrameMkLst>
        </pc:graphicFrameChg>
        <pc:graphicFrameChg chg="mod">
          <ac:chgData name="Hiếu Phạm Văn" userId="cbc5512fc0d5d692" providerId="LiveId" clId="{35862F49-91EB-4A0C-8086-36427409A676}" dt="2021-09-07T13:19:38.577" v="889"/>
          <ac:graphicFrameMkLst>
            <pc:docMk/>
            <pc:sldMk cId="559359519" sldId="290"/>
            <ac:graphicFrameMk id="14" creationId="{00000000-0000-0000-0000-000000000000}"/>
          </ac:graphicFrameMkLst>
        </pc:graphicFrameChg>
      </pc:sldChg>
      <pc:sldChg chg="delSp mod delAnim">
        <pc:chgData name="Hiếu Phạm Văn" userId="cbc5512fc0d5d692" providerId="LiveId" clId="{35862F49-91EB-4A0C-8086-36427409A676}" dt="2021-09-07T03:30:01.754" v="34" actId="21"/>
        <pc:sldMkLst>
          <pc:docMk/>
          <pc:sldMk cId="2454565358" sldId="293"/>
        </pc:sldMkLst>
        <pc:picChg chg="del">
          <ac:chgData name="Hiếu Phạm Văn" userId="cbc5512fc0d5d692" providerId="LiveId" clId="{35862F49-91EB-4A0C-8086-36427409A676}" dt="2021-09-07T03:30:01.754" v="34" actId="21"/>
          <ac:picMkLst>
            <pc:docMk/>
            <pc:sldMk cId="2454565358" sldId="293"/>
            <ac:picMk id="13" creationId="{00000000-0000-0000-0000-000000000000}"/>
          </ac:picMkLst>
        </pc:picChg>
      </pc:sldChg>
      <pc:sldChg chg="addSp delSp modSp mod delAnim modAnim">
        <pc:chgData name="Hiếu Phạm Văn" userId="cbc5512fc0d5d692" providerId="LiveId" clId="{35862F49-91EB-4A0C-8086-36427409A676}" dt="2021-09-07T03:31:02.635" v="47" actId="21"/>
        <pc:sldMkLst>
          <pc:docMk/>
          <pc:sldMk cId="377863372" sldId="294"/>
        </pc:sldMkLst>
        <pc:spChg chg="add mod">
          <ac:chgData name="Hiếu Phạm Văn" userId="cbc5512fc0d5d692" providerId="LiveId" clId="{35862F49-91EB-4A0C-8086-36427409A676}" dt="2021-09-07T03:30:47.530" v="45" actId="208"/>
          <ac:spMkLst>
            <pc:docMk/>
            <pc:sldMk cId="377863372" sldId="294"/>
            <ac:spMk id="3" creationId="{DEED97E8-7C42-4BFC-AB84-74972E6EA1CB}"/>
          </ac:spMkLst>
        </pc:spChg>
        <pc:spChg chg="mod">
          <ac:chgData name="Hiếu Phạm Văn" userId="cbc5512fc0d5d692" providerId="LiveId" clId="{35862F49-91EB-4A0C-8086-36427409A676}" dt="2021-09-07T03:30:35.227" v="39" actId="20577"/>
          <ac:spMkLst>
            <pc:docMk/>
            <pc:sldMk cId="377863372" sldId="294"/>
            <ac:spMk id="17" creationId="{00000000-0000-0000-0000-000000000000}"/>
          </ac:spMkLst>
        </pc:spChg>
        <pc:spChg chg="mod">
          <ac:chgData name="Hiếu Phạm Văn" userId="cbc5512fc0d5d692" providerId="LiveId" clId="{35862F49-91EB-4A0C-8086-36427409A676}" dt="2021-09-07T03:30:38.386" v="41" actId="20577"/>
          <ac:spMkLst>
            <pc:docMk/>
            <pc:sldMk cId="377863372" sldId="294"/>
            <ac:spMk id="18" creationId="{00000000-0000-0000-0000-000000000000}"/>
          </ac:spMkLst>
        </pc:spChg>
        <pc:picChg chg="del">
          <ac:chgData name="Hiếu Phạm Văn" userId="cbc5512fc0d5d692" providerId="LiveId" clId="{35862F49-91EB-4A0C-8086-36427409A676}" dt="2021-09-07T03:31:02.635" v="47" actId="21"/>
          <ac:picMkLst>
            <pc:docMk/>
            <pc:sldMk cId="377863372" sldId="294"/>
            <ac:picMk id="13" creationId="{00000000-0000-0000-0000-000000000000}"/>
          </ac:picMkLst>
        </pc:picChg>
        <pc:picChg chg="del">
          <ac:chgData name="Hiếu Phạm Văn" userId="cbc5512fc0d5d692" providerId="LiveId" clId="{35862F49-91EB-4A0C-8086-36427409A676}" dt="2021-09-07T03:30:16.691" v="35" actId="21"/>
          <ac:picMkLst>
            <pc:docMk/>
            <pc:sldMk cId="377863372" sldId="294"/>
            <ac:picMk id="15" creationId="{00000000-0000-0000-0000-000000000000}"/>
          </ac:picMkLst>
        </pc:picChg>
      </pc:sldChg>
      <pc:sldChg chg="add">
        <pc:chgData name="Hiếu Phạm Văn" userId="cbc5512fc0d5d692" providerId="LiveId" clId="{35862F49-91EB-4A0C-8086-36427409A676}" dt="2021-08-30T12:28:32.344" v="4"/>
        <pc:sldMkLst>
          <pc:docMk/>
          <pc:sldMk cId="0" sldId="295"/>
        </pc:sldMkLst>
      </pc:sldChg>
      <pc:sldChg chg="modSp add mod">
        <pc:chgData name="Hiếu Phạm Văn" userId="cbc5512fc0d5d692" providerId="LiveId" clId="{35862F49-91EB-4A0C-8086-36427409A676}" dt="2021-09-07T12:54:45.932" v="883" actId="20577"/>
        <pc:sldMkLst>
          <pc:docMk/>
          <pc:sldMk cId="4195683552" sldId="304"/>
        </pc:sldMkLst>
        <pc:spChg chg="mod">
          <ac:chgData name="Hiếu Phạm Văn" userId="cbc5512fc0d5d692" providerId="LiveId" clId="{35862F49-91EB-4A0C-8086-36427409A676}" dt="2021-09-07T12:54:45.932" v="883" actId="20577"/>
          <ac:spMkLst>
            <pc:docMk/>
            <pc:sldMk cId="4195683552" sldId="304"/>
            <ac:spMk id="5" creationId="{00000000-0000-0000-0000-000000000000}"/>
          </ac:spMkLst>
        </pc:spChg>
        <pc:spChg chg="mod">
          <ac:chgData name="Hiếu Phạm Văn" userId="cbc5512fc0d5d692" providerId="LiveId" clId="{35862F49-91EB-4A0C-8086-36427409A676}" dt="2021-08-30T13:37:29.132" v="23" actId="20577"/>
          <ac:spMkLst>
            <pc:docMk/>
            <pc:sldMk cId="4195683552" sldId="304"/>
            <ac:spMk id="8" creationId="{00000000-0000-0000-0000-000000000000}"/>
          </ac:spMkLst>
        </pc:spChg>
      </pc:sldChg>
      <pc:sldChg chg="modSp add ord modAnim">
        <pc:chgData name="Hiếu Phạm Văn" userId="cbc5512fc0d5d692" providerId="LiveId" clId="{35862F49-91EB-4A0C-8086-36427409A676}" dt="2021-09-07T08:23:29.427" v="819" actId="255"/>
        <pc:sldMkLst>
          <pc:docMk/>
          <pc:sldMk cId="3350374247" sldId="305"/>
        </pc:sldMkLst>
        <pc:spChg chg="mod">
          <ac:chgData name="Hiếu Phạm Văn" userId="cbc5512fc0d5d692" providerId="LiveId" clId="{35862F49-91EB-4A0C-8086-36427409A676}" dt="2021-09-07T08:23:29.427" v="819" actId="255"/>
          <ac:spMkLst>
            <pc:docMk/>
            <pc:sldMk cId="3350374247" sldId="305"/>
            <ac:spMk id="34" creationId="{00000000-0000-0000-0000-000000000000}"/>
          </ac:spMkLst>
        </pc:spChg>
      </pc:sldChg>
      <pc:sldChg chg="add">
        <pc:chgData name="Hiếu Phạm Văn" userId="cbc5512fc0d5d692" providerId="LiveId" clId="{35862F49-91EB-4A0C-8086-36427409A676}" dt="2021-08-30T12:28:32.344" v="4"/>
        <pc:sldMkLst>
          <pc:docMk/>
          <pc:sldMk cId="0" sldId="474"/>
        </pc:sldMkLst>
      </pc:sldChg>
      <pc:sldChg chg="addSp delSp modSp new del mod setBg modClrScheme delAnim modAnim chgLayout">
        <pc:chgData name="Hiếu Phạm Văn" userId="cbc5512fc0d5d692" providerId="LiveId" clId="{35862F49-91EB-4A0C-8086-36427409A676}" dt="2021-09-07T08:29:31.014" v="839" actId="2696"/>
        <pc:sldMkLst>
          <pc:docMk/>
          <pc:sldMk cId="2228005032" sldId="475"/>
        </pc:sldMkLst>
        <pc:spChg chg="del">
          <ac:chgData name="Hiếu Phạm Văn" userId="cbc5512fc0d5d692" providerId="LiveId" clId="{35862F49-91EB-4A0C-8086-36427409A676}" dt="2021-09-07T07:19:38.548" v="80" actId="700"/>
          <ac:spMkLst>
            <pc:docMk/>
            <pc:sldMk cId="2228005032" sldId="475"/>
            <ac:spMk id="2" creationId="{E8765BD0-55FA-4B2F-B834-EA4F2A37E750}"/>
          </ac:spMkLst>
        </pc:spChg>
        <pc:spChg chg="del">
          <ac:chgData name="Hiếu Phạm Văn" userId="cbc5512fc0d5d692" providerId="LiveId" clId="{35862F49-91EB-4A0C-8086-36427409A676}" dt="2021-09-07T07:19:38.548" v="80" actId="700"/>
          <ac:spMkLst>
            <pc:docMk/>
            <pc:sldMk cId="2228005032" sldId="475"/>
            <ac:spMk id="3" creationId="{7F261A2E-880F-4EC3-960B-ABF0C9E1B012}"/>
          </ac:spMkLst>
        </pc:spChg>
        <pc:spChg chg="add del mod">
          <ac:chgData name="Hiếu Phạm Văn" userId="cbc5512fc0d5d692" providerId="LiveId" clId="{35862F49-91EB-4A0C-8086-36427409A676}" dt="2021-09-07T08:29:20.411" v="835" actId="21"/>
          <ac:spMkLst>
            <pc:docMk/>
            <pc:sldMk cId="2228005032" sldId="475"/>
            <ac:spMk id="5" creationId="{6FFED2FF-ED60-4E78-9C76-ED2CC58C90DC}"/>
          </ac:spMkLst>
        </pc:spChg>
        <pc:spChg chg="add del mod">
          <ac:chgData name="Hiếu Phạm Văn" userId="cbc5512fc0d5d692" providerId="LiveId" clId="{35862F49-91EB-4A0C-8086-36427409A676}" dt="2021-09-07T08:29:22.920" v="836" actId="21"/>
          <ac:spMkLst>
            <pc:docMk/>
            <pc:sldMk cId="2228005032" sldId="475"/>
            <ac:spMk id="6" creationId="{3E45C30A-F5E3-4F0E-827C-486CB4F8E3F9}"/>
          </ac:spMkLst>
        </pc:spChg>
        <pc:picChg chg="add del mod">
          <ac:chgData name="Hiếu Phạm Văn" userId="cbc5512fc0d5d692" providerId="LiveId" clId="{35862F49-91EB-4A0C-8086-36427409A676}" dt="2021-09-07T08:23:47.017" v="822" actId="21"/>
          <ac:picMkLst>
            <pc:docMk/>
            <pc:sldMk cId="2228005032" sldId="475"/>
            <ac:picMk id="4" creationId="{7D77045A-B4C5-423C-8804-22484B950AC6}"/>
          </ac:picMkLst>
        </pc:picChg>
      </pc:sldChg>
      <pc:sldChg chg="add del">
        <pc:chgData name="Hiếu Phạm Văn" userId="cbc5512fc0d5d692" providerId="LiveId" clId="{35862F49-91EB-4A0C-8086-36427409A676}" dt="2021-09-07T08:17:58.612" v="603" actId="2696"/>
        <pc:sldMkLst>
          <pc:docMk/>
          <pc:sldMk cId="964084003" sldId="476"/>
        </pc:sldMkLst>
      </pc:sldChg>
      <pc:sldChg chg="add">
        <pc:chgData name="Hiếu Phạm Văn" userId="cbc5512fc0d5d692" providerId="LiveId" clId="{35862F49-91EB-4A0C-8086-36427409A676}" dt="2021-09-07T08:23:03.555" v="755" actId="2890"/>
        <pc:sldMkLst>
          <pc:docMk/>
          <pc:sldMk cId="2547132908" sldId="476"/>
        </pc:sldMkLst>
      </pc:sldChg>
      <pc:sldChg chg="add del">
        <pc:chgData name="Hiếu Phạm Văn" userId="cbc5512fc0d5d692" providerId="LiveId" clId="{35862F49-91EB-4A0C-8086-36427409A676}" dt="2021-09-07T07:45:09.738" v="462" actId="2696"/>
        <pc:sldMkLst>
          <pc:docMk/>
          <pc:sldMk cId="3376709920" sldId="476"/>
        </pc:sldMkLst>
      </pc:sldChg>
      <pc:sldChg chg="new del">
        <pc:chgData name="Hiếu Phạm Văn" userId="cbc5512fc0d5d692" providerId="LiveId" clId="{35862F49-91EB-4A0C-8086-36427409A676}" dt="2021-09-07T08:29:33.343" v="840" actId="2696"/>
        <pc:sldMkLst>
          <pc:docMk/>
          <pc:sldMk cId="4192343843" sldId="477"/>
        </pc:sldMkLst>
      </pc:sldChg>
      <pc:sldChg chg="addSp delSp modSp new mod modClrScheme delAnim modAnim chgLayout">
        <pc:chgData name="Hiếu Phạm Văn" userId="cbc5512fc0d5d692" providerId="LiveId" clId="{35862F49-91EB-4A0C-8086-36427409A676}" dt="2021-09-07T08:29:29.286" v="838" actId="1076"/>
        <pc:sldMkLst>
          <pc:docMk/>
          <pc:sldMk cId="1104794072" sldId="478"/>
        </pc:sldMkLst>
        <pc:spChg chg="del">
          <ac:chgData name="Hiếu Phạm Văn" userId="cbc5512fc0d5d692" providerId="LiveId" clId="{35862F49-91EB-4A0C-8086-36427409A676}" dt="2021-09-07T08:28:30.250" v="826" actId="700"/>
          <ac:spMkLst>
            <pc:docMk/>
            <pc:sldMk cId="1104794072" sldId="478"/>
            <ac:spMk id="2" creationId="{5E71176C-D63F-45CB-8667-6CEEB6B55B3B}"/>
          </ac:spMkLst>
        </pc:spChg>
        <pc:spChg chg="del">
          <ac:chgData name="Hiếu Phạm Văn" userId="cbc5512fc0d5d692" providerId="LiveId" clId="{35862F49-91EB-4A0C-8086-36427409A676}" dt="2021-09-07T08:28:30.250" v="826" actId="700"/>
          <ac:spMkLst>
            <pc:docMk/>
            <pc:sldMk cId="1104794072" sldId="478"/>
            <ac:spMk id="3" creationId="{421C6742-EB79-4D8E-8599-EF4DEC4C9858}"/>
          </ac:spMkLst>
        </pc:spChg>
        <pc:spChg chg="add mod">
          <ac:chgData name="Hiếu Phạm Văn" userId="cbc5512fc0d5d692" providerId="LiveId" clId="{35862F49-91EB-4A0C-8086-36427409A676}" dt="2021-09-07T08:28:31.431" v="827"/>
          <ac:spMkLst>
            <pc:docMk/>
            <pc:sldMk cId="1104794072" sldId="478"/>
            <ac:spMk id="4" creationId="{DC30B16F-29A3-4AF1-B19B-354C21908236}"/>
          </ac:spMkLst>
        </pc:spChg>
        <pc:spChg chg="add del mod">
          <ac:chgData name="Hiếu Phạm Văn" userId="cbc5512fc0d5d692" providerId="LiveId" clId="{35862F49-91EB-4A0C-8086-36427409A676}" dt="2021-09-07T08:28:52.343" v="828" actId="478"/>
          <ac:spMkLst>
            <pc:docMk/>
            <pc:sldMk cId="1104794072" sldId="478"/>
            <ac:spMk id="14" creationId="{0009AAF6-748D-47E4-805B-50844083B780}"/>
          </ac:spMkLst>
        </pc:spChg>
        <pc:spChg chg="add del mod">
          <ac:chgData name="Hiếu Phạm Văn" userId="cbc5512fc0d5d692" providerId="LiveId" clId="{35862F49-91EB-4A0C-8086-36427409A676}" dt="2021-09-07T08:28:52.343" v="828" actId="478"/>
          <ac:spMkLst>
            <pc:docMk/>
            <pc:sldMk cId="1104794072" sldId="478"/>
            <ac:spMk id="15" creationId="{B52F9472-01B3-4C1A-8511-7CAE065A85D8}"/>
          </ac:spMkLst>
        </pc:spChg>
        <pc:spChg chg="add del mod">
          <ac:chgData name="Hiếu Phạm Văn" userId="cbc5512fc0d5d692" providerId="LiveId" clId="{35862F49-91EB-4A0C-8086-36427409A676}" dt="2021-09-07T08:28:52.343" v="828" actId="478"/>
          <ac:spMkLst>
            <pc:docMk/>
            <pc:sldMk cId="1104794072" sldId="478"/>
            <ac:spMk id="16" creationId="{09A7B038-06DE-49C6-A248-7624D4091242}"/>
          </ac:spMkLst>
        </pc:spChg>
        <pc:spChg chg="add del mod">
          <ac:chgData name="Hiếu Phạm Văn" userId="cbc5512fc0d5d692" providerId="LiveId" clId="{35862F49-91EB-4A0C-8086-36427409A676}" dt="2021-09-07T08:28:52.343" v="828" actId="478"/>
          <ac:spMkLst>
            <pc:docMk/>
            <pc:sldMk cId="1104794072" sldId="478"/>
            <ac:spMk id="17" creationId="{48593F74-93B8-4183-B6EA-0FC0329D4316}"/>
          </ac:spMkLst>
        </pc:spChg>
        <pc:spChg chg="add del mod">
          <ac:chgData name="Hiếu Phạm Văn" userId="cbc5512fc0d5d692" providerId="LiveId" clId="{35862F49-91EB-4A0C-8086-36427409A676}" dt="2021-09-07T08:28:52.343" v="828" actId="478"/>
          <ac:spMkLst>
            <pc:docMk/>
            <pc:sldMk cId="1104794072" sldId="478"/>
            <ac:spMk id="18" creationId="{2E583269-BA6A-4A12-B626-6E95E5B92EC2}"/>
          </ac:spMkLst>
        </pc:spChg>
        <pc:spChg chg="add del mod">
          <ac:chgData name="Hiếu Phạm Văn" userId="cbc5512fc0d5d692" providerId="LiveId" clId="{35862F49-91EB-4A0C-8086-36427409A676}" dt="2021-09-07T08:29:03.130" v="832" actId="21"/>
          <ac:spMkLst>
            <pc:docMk/>
            <pc:sldMk cId="1104794072" sldId="478"/>
            <ac:spMk id="19" creationId="{1C34B38A-6172-4DC8-9F54-78A129D9D8FA}"/>
          </ac:spMkLst>
        </pc:spChg>
        <pc:spChg chg="add del mod">
          <ac:chgData name="Hiếu Phạm Văn" userId="cbc5512fc0d5d692" providerId="LiveId" clId="{35862F49-91EB-4A0C-8086-36427409A676}" dt="2021-09-07T08:29:07.642" v="833" actId="21"/>
          <ac:spMkLst>
            <pc:docMk/>
            <pc:sldMk cId="1104794072" sldId="478"/>
            <ac:spMk id="20" creationId="{799692AE-96C5-4DED-9A27-C50B86B761DA}"/>
          </ac:spMkLst>
        </pc:spChg>
        <pc:spChg chg="add del mod">
          <ac:chgData name="Hiếu Phạm Văn" userId="cbc5512fc0d5d692" providerId="LiveId" clId="{35862F49-91EB-4A0C-8086-36427409A676}" dt="2021-09-07T08:29:10.964" v="834" actId="21"/>
          <ac:spMkLst>
            <pc:docMk/>
            <pc:sldMk cId="1104794072" sldId="478"/>
            <ac:spMk id="21" creationId="{3D8CD2E1-7427-4FF4-BB5C-516A5A09B31B}"/>
          </ac:spMkLst>
        </pc:spChg>
        <pc:spChg chg="add mod">
          <ac:chgData name="Hiếu Phạm Văn" userId="cbc5512fc0d5d692" providerId="LiveId" clId="{35862F49-91EB-4A0C-8086-36427409A676}" dt="2021-09-07T08:29:29.286" v="838" actId="1076"/>
          <ac:spMkLst>
            <pc:docMk/>
            <pc:sldMk cId="1104794072" sldId="478"/>
            <ac:spMk id="24" creationId="{464D18D7-45F0-47B7-A11C-BF1BBC05570D}"/>
          </ac:spMkLst>
        </pc:sp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5" creationId="{81D0538C-40F3-4CBD-B2C3-66AAC7EAAC59}"/>
          </ac:picMkLst>
        </pc:pic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6" creationId="{D7AF28B9-E631-47BA-BED5-5B5CC87007BE}"/>
          </ac:picMkLst>
        </pc:pic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7" creationId="{E07F7940-E2B3-4833-9450-28853DC66223}"/>
          </ac:picMkLst>
        </pc:pic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8" creationId="{168B8C6F-20BD-496B-B615-C3C32AC95D92}"/>
          </ac:picMkLst>
        </pc:picChg>
        <pc:picChg chg="add del mod">
          <ac:chgData name="Hiếu Phạm Văn" userId="cbc5512fc0d5d692" providerId="LiveId" clId="{35862F49-91EB-4A0C-8086-36427409A676}" dt="2021-09-07T08:28:58.223" v="831" actId="478"/>
          <ac:picMkLst>
            <pc:docMk/>
            <pc:sldMk cId="1104794072" sldId="478"/>
            <ac:picMk id="9" creationId="{5ADCFAF9-6323-4236-99D5-024A3B4A7554}"/>
          </ac:picMkLst>
        </pc:picChg>
        <pc:picChg chg="add del mod">
          <ac:chgData name="Hiếu Phạm Văn" userId="cbc5512fc0d5d692" providerId="LiveId" clId="{35862F49-91EB-4A0C-8086-36427409A676}" dt="2021-09-07T08:28:58.223" v="831" actId="478"/>
          <ac:picMkLst>
            <pc:docMk/>
            <pc:sldMk cId="1104794072" sldId="478"/>
            <ac:picMk id="10" creationId="{50A5E224-6CF2-429E-B72C-2B1F13AE98F0}"/>
          </ac:picMkLst>
        </pc:picChg>
        <pc:picChg chg="add del mod">
          <ac:chgData name="Hiếu Phạm Văn" userId="cbc5512fc0d5d692" providerId="LiveId" clId="{35862F49-91EB-4A0C-8086-36427409A676}" dt="2021-09-07T08:28:58.223" v="831" actId="478"/>
          <ac:picMkLst>
            <pc:docMk/>
            <pc:sldMk cId="1104794072" sldId="478"/>
            <ac:picMk id="11" creationId="{E9903903-CF68-440F-A64D-2E6FED96D49E}"/>
          </ac:picMkLst>
        </pc:picChg>
        <pc:picChg chg="add del mod">
          <ac:chgData name="Hiếu Phạm Văn" userId="cbc5512fc0d5d692" providerId="LiveId" clId="{35862F49-91EB-4A0C-8086-36427409A676}" dt="2021-09-07T08:28:58.223" v="831" actId="478"/>
          <ac:picMkLst>
            <pc:docMk/>
            <pc:sldMk cId="1104794072" sldId="478"/>
            <ac:picMk id="12" creationId="{3FC3E313-E330-4A2F-8085-9DEC29470F83}"/>
          </ac:picMkLst>
        </pc:picChg>
        <pc:picChg chg="add del mod">
          <ac:chgData name="Hiếu Phạm Văn" userId="cbc5512fc0d5d692" providerId="LiveId" clId="{35862F49-91EB-4A0C-8086-36427409A676}" dt="2021-09-07T08:28:58.223" v="831" actId="478"/>
          <ac:picMkLst>
            <pc:docMk/>
            <pc:sldMk cId="1104794072" sldId="478"/>
            <ac:picMk id="13" creationId="{3A69E821-A74C-411D-841C-47FDB19E2BE3}"/>
          </ac:picMkLst>
        </pc:pic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22" creationId="{A0C8A1B7-2B8E-4A76-BF72-6A2275DAADD1}"/>
          </ac:picMkLst>
        </pc:picChg>
        <pc:picChg chg="add mod">
          <ac:chgData name="Hiếu Phạm Văn" userId="cbc5512fc0d5d692" providerId="LiveId" clId="{35862F49-91EB-4A0C-8086-36427409A676}" dt="2021-09-07T08:28:31.431" v="827"/>
          <ac:picMkLst>
            <pc:docMk/>
            <pc:sldMk cId="1104794072" sldId="478"/>
            <ac:picMk id="23" creationId="{CA525764-44F6-4049-A860-4BD1999917BC}"/>
          </ac:picMkLst>
        </pc:picChg>
      </pc:sldChg>
      <pc:sldChg chg="addSp delSp modSp new mod setBg modAnim">
        <pc:chgData name="Hiếu Phạm Văn" userId="cbc5512fc0d5d692" providerId="LiveId" clId="{35862F49-91EB-4A0C-8086-36427409A676}" dt="2021-09-07T08:47:11.036" v="873" actId="1076"/>
        <pc:sldMkLst>
          <pc:docMk/>
          <pc:sldMk cId="635692865" sldId="479"/>
        </pc:sldMkLst>
        <pc:spChg chg="add mod">
          <ac:chgData name="Hiếu Phạm Văn" userId="cbc5512fc0d5d692" providerId="LiveId" clId="{35862F49-91EB-4A0C-8086-36427409A676}" dt="2021-09-07T08:43:43.433" v="846"/>
          <ac:spMkLst>
            <pc:docMk/>
            <pc:sldMk cId="635692865" sldId="479"/>
            <ac:spMk id="2" creationId="{EFFD9F40-0478-4C98-8B41-70CB660DE3B2}"/>
          </ac:spMkLst>
        </pc:spChg>
        <pc:spChg chg="add del mod">
          <ac:chgData name="Hiếu Phạm Văn" userId="cbc5512fc0d5d692" providerId="LiveId" clId="{35862F49-91EB-4A0C-8086-36427409A676}" dt="2021-09-07T08:45:45.156" v="854" actId="21"/>
          <ac:spMkLst>
            <pc:docMk/>
            <pc:sldMk cId="635692865" sldId="479"/>
            <ac:spMk id="3" creationId="{50B5FC9E-5996-4E5E-B13F-D971A318A4B9}"/>
          </ac:spMkLst>
        </pc:spChg>
        <pc:spChg chg="mod">
          <ac:chgData name="Hiếu Phạm Văn" userId="cbc5512fc0d5d692" providerId="LiveId" clId="{35862F49-91EB-4A0C-8086-36427409A676}" dt="2021-09-07T08:46:41.577" v="867"/>
          <ac:spMkLst>
            <pc:docMk/>
            <pc:sldMk cId="635692865" sldId="479"/>
            <ac:spMk id="6" creationId="{26AB2B0B-2ECF-47F7-BD17-FB07CD9F8727}"/>
          </ac:spMkLst>
        </pc:spChg>
        <pc:spChg chg="mod">
          <ac:chgData name="Hiếu Phạm Văn" userId="cbc5512fc0d5d692" providerId="LiveId" clId="{35862F49-91EB-4A0C-8086-36427409A676}" dt="2021-09-07T08:46:41.577" v="867"/>
          <ac:spMkLst>
            <pc:docMk/>
            <pc:sldMk cId="635692865" sldId="479"/>
            <ac:spMk id="7" creationId="{95CF2F41-C7F6-4EA8-8EE6-E3967FBFB4AE}"/>
          </ac:spMkLst>
        </pc:spChg>
        <pc:spChg chg="add mod">
          <ac:chgData name="Hiếu Phạm Văn" userId="cbc5512fc0d5d692" providerId="LiveId" clId="{35862F49-91EB-4A0C-8086-36427409A676}" dt="2021-09-07T08:47:11.036" v="873" actId="1076"/>
          <ac:spMkLst>
            <pc:docMk/>
            <pc:sldMk cId="635692865" sldId="479"/>
            <ac:spMk id="10" creationId="{5BA76EA5-09BD-48DC-BFEA-1F9BADB0016E}"/>
          </ac:spMkLst>
        </pc:spChg>
        <pc:grpChg chg="add mod">
          <ac:chgData name="Hiếu Phạm Văn" userId="cbc5512fc0d5d692" providerId="LiveId" clId="{35862F49-91EB-4A0C-8086-36427409A676}" dt="2021-09-07T08:46:41.577" v="867"/>
          <ac:grpSpMkLst>
            <pc:docMk/>
            <pc:sldMk cId="635692865" sldId="479"/>
            <ac:grpSpMk id="5" creationId="{0B02279B-13B8-4D66-8BE6-C6771ECFC6AD}"/>
          </ac:grpSpMkLst>
        </pc:grpChg>
        <pc:picChg chg="add mod">
          <ac:chgData name="Hiếu Phạm Văn" userId="cbc5512fc0d5d692" providerId="LiveId" clId="{35862F49-91EB-4A0C-8086-36427409A676}" dt="2021-09-07T08:46:41.577" v="867"/>
          <ac:picMkLst>
            <pc:docMk/>
            <pc:sldMk cId="635692865" sldId="479"/>
            <ac:picMk id="4" creationId="{41D82250-3962-476D-A486-50C4FC53C0E2}"/>
          </ac:picMkLst>
        </pc:picChg>
        <pc:picChg chg="add mod">
          <ac:chgData name="Hiếu Phạm Văn" userId="cbc5512fc0d5d692" providerId="LiveId" clId="{35862F49-91EB-4A0C-8086-36427409A676}" dt="2021-09-07T08:46:41.577" v="867"/>
          <ac:picMkLst>
            <pc:docMk/>
            <pc:sldMk cId="635692865" sldId="479"/>
            <ac:picMk id="8" creationId="{F9A8BAF9-78F2-465E-B139-8F11A745A8F0}"/>
          </ac:picMkLst>
        </pc:picChg>
        <pc:picChg chg="add mod">
          <ac:chgData name="Hiếu Phạm Văn" userId="cbc5512fc0d5d692" providerId="LiveId" clId="{35862F49-91EB-4A0C-8086-36427409A676}" dt="2021-09-07T08:46:50.199" v="868" actId="1076"/>
          <ac:picMkLst>
            <pc:docMk/>
            <pc:sldMk cId="635692865" sldId="479"/>
            <ac:picMk id="9" creationId="{A95F99D2-5232-4D6A-BCFC-31420163AFF0}"/>
          </ac:picMkLst>
        </pc:picChg>
      </pc:sldChg>
      <pc:sldChg chg="addSp delSp modSp new del mod delAnim modAnim">
        <pc:chgData name="Hiếu Phạm Văn" userId="cbc5512fc0d5d692" providerId="LiveId" clId="{35862F49-91EB-4A0C-8086-36427409A676}" dt="2021-09-07T08:47:13.533" v="874" actId="2696"/>
        <pc:sldMkLst>
          <pc:docMk/>
          <pc:sldMk cId="4220036716" sldId="480"/>
        </pc:sldMkLst>
        <pc:spChg chg="add del mod">
          <ac:chgData name="Hiếu Phạm Văn" userId="cbc5512fc0d5d692" providerId="LiveId" clId="{35862F49-91EB-4A0C-8086-36427409A676}" dt="2021-09-07T08:45:41.253" v="853" actId="21"/>
          <ac:spMkLst>
            <pc:docMk/>
            <pc:sldMk cId="4220036716" sldId="480"/>
            <ac:spMk id="3" creationId="{8020C6D0-BE84-467A-B58F-EED85C5231C1}"/>
          </ac:spMkLst>
        </pc:spChg>
        <pc:spChg chg="add del mod">
          <ac:chgData name="Hiếu Phạm Văn" userId="cbc5512fc0d5d692" providerId="LiveId" clId="{35862F49-91EB-4A0C-8086-36427409A676}" dt="2021-09-07T08:45:30.865" v="851" actId="21"/>
          <ac:spMkLst>
            <pc:docMk/>
            <pc:sldMk cId="4220036716" sldId="480"/>
            <ac:spMk id="4" creationId="{EF2CA80D-DFC2-44DB-9D60-071A35F603B4}"/>
          </ac:spMkLst>
        </pc:spChg>
        <pc:spChg chg="add del mod">
          <ac:chgData name="Hiếu Phạm Văn" userId="cbc5512fc0d5d692" providerId="LiveId" clId="{35862F49-91EB-4A0C-8086-36427409A676}" dt="2021-09-07T08:45:34.669" v="852" actId="21"/>
          <ac:spMkLst>
            <pc:docMk/>
            <pc:sldMk cId="4220036716" sldId="480"/>
            <ac:spMk id="5" creationId="{35598C54-E22B-4B88-98F0-B3D21A1CEA32}"/>
          </ac:spMkLst>
        </pc:spChg>
        <pc:spChg chg="add del mod">
          <ac:chgData name="Hiếu Phạm Văn" userId="cbc5512fc0d5d692" providerId="LiveId" clId="{35862F49-91EB-4A0C-8086-36427409A676}" dt="2021-09-07T08:46:53.929" v="869" actId="21"/>
          <ac:spMkLst>
            <pc:docMk/>
            <pc:sldMk cId="4220036716" sldId="480"/>
            <ac:spMk id="6" creationId="{206E65AD-BFC9-4DD4-B250-AB485D829DC9}"/>
          </ac:spMkLst>
        </pc:spChg>
        <pc:picChg chg="add del mod">
          <ac:chgData name="Hiếu Phạm Văn" userId="cbc5512fc0d5d692" providerId="LiveId" clId="{35862F49-91EB-4A0C-8086-36427409A676}" dt="2021-09-07T08:46:24.226" v="866" actId="21"/>
          <ac:picMkLst>
            <pc:docMk/>
            <pc:sldMk cId="4220036716" sldId="480"/>
            <ac:picMk id="2" creationId="{FC174C61-2C40-46C2-8EB7-F49AA7AD7F94}"/>
          </ac:picMkLst>
        </pc:picChg>
      </pc:sldChg>
      <pc:sldMasterChg chg="delSldLayout">
        <pc:chgData name="Hiếu Phạm Văn" userId="cbc5512fc0d5d692" providerId="LiveId" clId="{35862F49-91EB-4A0C-8086-36427409A676}" dt="2021-08-30T12:29:45.793" v="8" actId="2696"/>
        <pc:sldMasterMkLst>
          <pc:docMk/>
          <pc:sldMasterMk cId="0" sldId="2147483648"/>
        </pc:sldMasterMkLst>
        <pc:sldLayoutChg chg="del">
          <pc:chgData name="Hiếu Phạm Văn" userId="cbc5512fc0d5d692" providerId="LiveId" clId="{35862F49-91EB-4A0C-8086-36427409A676}" dt="2021-08-30T12:29:45.793" v="8" actId="2696"/>
          <pc:sldLayoutMkLst>
            <pc:docMk/>
            <pc:sldMasterMk cId="0" sldId="2147483648"/>
            <pc:sldLayoutMk cId="0" sldId="2147483650"/>
          </pc:sldLayoutMkLst>
        </pc:sldLayoutChg>
      </pc:sldMasterChg>
      <pc:sldMasterChg chg="delSldLayout">
        <pc:chgData name="Hiếu Phạm Văn" userId="cbc5512fc0d5d692" providerId="LiveId" clId="{35862F49-91EB-4A0C-8086-36427409A676}" dt="2021-09-07T08:29:33.343" v="840" actId="2696"/>
        <pc:sldMasterMkLst>
          <pc:docMk/>
          <pc:sldMasterMk cId="0" sldId="2147483663"/>
        </pc:sldMasterMkLst>
        <pc:sldLayoutChg chg="del">
          <pc:chgData name="Hiếu Phạm Văn" userId="cbc5512fc0d5d692" providerId="LiveId" clId="{35862F49-91EB-4A0C-8086-36427409A676}" dt="2021-09-07T08:29:33.343" v="840" actId="2696"/>
          <pc:sldLayoutMkLst>
            <pc:docMk/>
            <pc:sldMasterMk cId="0" sldId="2147483663"/>
            <pc:sldLayoutMk cId="0" sldId="2147483666"/>
          </pc:sldLayoutMkLst>
        </pc:sldLayoutChg>
      </pc:sldMasterChg>
      <pc:sldMasterChg chg="del delSldLayout">
        <pc:chgData name="Hiếu Phạm Văn" userId="cbc5512fc0d5d692" providerId="LiveId" clId="{35862F49-91EB-4A0C-8086-36427409A676}" dt="2021-08-30T12:39:51.850" v="11" actId="2696"/>
        <pc:sldMasterMkLst>
          <pc:docMk/>
          <pc:sldMasterMk cId="3531430423" sldId="2147483766"/>
        </pc:sldMasterMkLst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517112894" sldId="2147483767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709990448" sldId="2147483768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609903045" sldId="2147483769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393247052" sldId="2147483770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3346764518" sldId="2147483771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3177744926" sldId="2147483772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15139551" sldId="2147483773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737352966" sldId="2147483774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523831436" sldId="2147483775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924126975" sldId="2147483776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770105249" sldId="2147483777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3692669160" sldId="2147483778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2706922285" sldId="2147483779"/>
          </pc:sldLayoutMkLst>
        </pc:sldLayoutChg>
        <pc:sldLayoutChg chg="del">
          <pc:chgData name="Hiếu Phạm Văn" userId="cbc5512fc0d5d692" providerId="LiveId" clId="{35862F49-91EB-4A0C-8086-36427409A676}" dt="2021-08-30T12:39:51.850" v="11" actId="2696"/>
          <pc:sldLayoutMkLst>
            <pc:docMk/>
            <pc:sldMasterMk cId="3531430423" sldId="2147483766"/>
            <pc:sldLayoutMk cId="148001614" sldId="214748378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9" name="Google Shape;41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691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5403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0435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0438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6575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8334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0787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589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5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1470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9261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8079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32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9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510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997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1348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1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588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55348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47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9621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440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547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95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008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2038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904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87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411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762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859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4745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293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601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9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64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2021/9/7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857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1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9/7/2021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12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control" Target="../activeX/activeX3.xml"/><Relationship Id="rId7" Type="http://schemas.openxmlformats.org/officeDocument/2006/relationships/image" Target="../media/image35.jpg"/><Relationship Id="rId2" Type="http://schemas.openxmlformats.org/officeDocument/2006/relationships/control" Target="../activeX/activeX2.xml"/><Relationship Id="rId1" Type="http://schemas.openxmlformats.org/officeDocument/2006/relationships/control" Target="../activeX/activeX1.xm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9.w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8.wmf"/><Relationship Id="rId4" Type="http://schemas.openxmlformats.org/officeDocument/2006/relationships/control" Target="../activeX/activeX4.xml"/><Relationship Id="rId9" Type="http://schemas.openxmlformats.org/officeDocument/2006/relationships/image" Target="../media/image37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11" Type="http://schemas.openxmlformats.org/officeDocument/2006/relationships/image" Target="../media/image46.gif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jpg"/><Relationship Id="rId9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file:///C:\Program%20Files\Inknoe%20ClassPoint\Images\short_answer_without%20result_default.png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slide" Target="slide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gif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7" Type="http://schemas.openxmlformats.org/officeDocument/2006/relationships/image" Target="../media/image21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GIF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GIF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1.wav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GIF"/><Relationship Id="rId4" Type="http://schemas.openxmlformats.org/officeDocument/2006/relationships/image" Target="../media/image14.jp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89" y="1583179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1419" y="3754623"/>
            <a:ext cx="646811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Chào mừng các em </a:t>
            </a:r>
          </a:p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1200" cap="none" spc="0" normalizeH="0" baseline="0" noProof="0">
                <a:ln w="12700">
                  <a:solidFill>
                    <a:srgbClr val="FC6E5B"/>
                  </a:solidFill>
                  <a:prstDash val="solid"/>
                </a:ln>
                <a:pattFill prst="pct50">
                  <a:fgClr>
                    <a:srgbClr val="FC6E5B"/>
                  </a:fgClr>
                  <a:bgClr>
                    <a:srgbClr val="FC6E5B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FC6E5B"/>
                  </a:outerShdw>
                </a:effectLst>
                <a:uLnTx/>
                <a:uFillTx/>
                <a:latin typeface="Arial"/>
                <a:ea typeface="字魂17号-萌趣果冻体"/>
                <a:cs typeface="Arial"/>
                <a:sym typeface="+mn-ea"/>
              </a:rPr>
              <a:t>đến với tiết Toán</a:t>
            </a:r>
            <a:endParaRPr kumimoji="0" lang="en-US" altLang="zh-CN" sz="4800" b="1" i="1" u="none" strike="noStrike" kern="1200" cap="none" spc="0" normalizeH="0" baseline="0" noProof="0" dirty="0">
              <a:ln w="12700">
                <a:solidFill>
                  <a:srgbClr val="FC6E5B"/>
                </a:solidFill>
                <a:prstDash val="solid"/>
              </a:ln>
              <a:pattFill prst="pct50">
                <a:fgClr>
                  <a:srgbClr val="FC6E5B"/>
                </a:fgClr>
                <a:bgClr>
                  <a:srgbClr val="FC6E5B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FC6E5B"/>
                </a:outerShdw>
              </a:effectLst>
              <a:uLnTx/>
              <a:uFillTx/>
              <a:latin typeface="Arial"/>
              <a:ea typeface="字魂17号-萌趣果冻体"/>
              <a:cs typeface="Arial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861922" y="2574890"/>
            <a:ext cx="69090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kern="1200" spc="-200" dirty="0">
                <a:ln w="9525">
                  <a:noFill/>
                </a:ln>
                <a:solidFill>
                  <a:srgbClr val="5B9BD5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LUYỆN TẬP – THỰC HÀNH</a:t>
            </a:r>
            <a:endParaRPr kumimoji="0" lang="zh-CN" altLang="en-US" sz="4400" b="1" i="0" u="none" strike="noStrike" kern="1200" cap="none" spc="-200" normalizeH="0" baseline="0" noProof="0" dirty="0">
              <a:ln w="9525">
                <a:noFill/>
              </a:ln>
              <a:solidFill>
                <a:srgbClr val="A5A5A5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811585" y="2276872"/>
            <a:ext cx="6786473" cy="20162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9" name="五角星 18"/>
          <p:cNvSpPr/>
          <p:nvPr/>
        </p:nvSpPr>
        <p:spPr>
          <a:xfrm rot="19903756">
            <a:off x="1221323" y="3522706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五角星 22"/>
          <p:cNvSpPr/>
          <p:nvPr/>
        </p:nvSpPr>
        <p:spPr>
          <a:xfrm rot="21380687">
            <a:off x="1626749" y="530321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6" name="五角星 35"/>
          <p:cNvSpPr/>
          <p:nvPr/>
        </p:nvSpPr>
        <p:spPr>
          <a:xfrm rot="19938392">
            <a:off x="3519585" y="5220540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7" name="五角星 36"/>
          <p:cNvSpPr/>
          <p:nvPr/>
        </p:nvSpPr>
        <p:spPr>
          <a:xfrm rot="19938392">
            <a:off x="2633829" y="4753272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8" name="五角星 37"/>
          <p:cNvSpPr/>
          <p:nvPr/>
        </p:nvSpPr>
        <p:spPr>
          <a:xfrm rot="19967404">
            <a:off x="9635518" y="442095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9" name="五角星 38"/>
          <p:cNvSpPr/>
          <p:nvPr/>
        </p:nvSpPr>
        <p:spPr>
          <a:xfrm>
            <a:off x="8457663" y="4938074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0" name="五角星 39"/>
          <p:cNvSpPr/>
          <p:nvPr/>
        </p:nvSpPr>
        <p:spPr>
          <a:xfrm>
            <a:off x="10830306" y="4934179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1" name="五角星 40"/>
          <p:cNvSpPr/>
          <p:nvPr/>
        </p:nvSpPr>
        <p:spPr>
          <a:xfrm>
            <a:off x="11514898" y="5258636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2" name="五角星 41"/>
          <p:cNvSpPr/>
          <p:nvPr/>
        </p:nvSpPr>
        <p:spPr>
          <a:xfrm rot="19922997">
            <a:off x="11089270" y="4424706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3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2" y="2533853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37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11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1039" y="2110009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+mn-lt"/>
              </a:rPr>
              <a:t>43 &gt; 41               b) 23 &gt; 32</a:t>
            </a:r>
          </a:p>
          <a:p>
            <a:endParaRPr lang="en-US" sz="3200" b="1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c) 35 &lt; 45               d) 37 = 37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888888"/>
                </a:solidFill>
              </a:rPr>
              <a:t>12</a:t>
            </a:fld>
            <a:endParaRPr>
              <a:solidFill>
                <a:srgbClr val="888888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4206712" y="511788"/>
            <a:ext cx="6180162" cy="890335"/>
            <a:chOff x="1145582" y="356727"/>
            <a:chExt cx="6124641" cy="804658"/>
          </a:xfrm>
        </p:grpSpPr>
        <p:sp>
          <p:nvSpPr>
            <p:cNvPr id="11" name="Flowchart: Alternate Process 10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8" y="458115"/>
              <a:ext cx="551234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sai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206712" y="1634454"/>
            <a:ext cx="6809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3200" b="1" dirty="0">
                <a:latin typeface="+mn-lt"/>
              </a:rPr>
              <a:t>43 &gt; 41               b) 23 &gt; 32</a:t>
            </a:r>
          </a:p>
          <a:p>
            <a:endParaRPr lang="en-US" sz="3200" b="1" dirty="0">
              <a:latin typeface="+mn-lt"/>
            </a:endParaRPr>
          </a:p>
          <a:p>
            <a:r>
              <a:rPr lang="en-US" sz="3200" b="1" dirty="0">
                <a:latin typeface="+mn-lt"/>
              </a:rPr>
              <a:t>c) 35 &lt; 45               d) 37 = 37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F14A8B-B2C8-4F65-A885-3F013830759D}"/>
              </a:ext>
            </a:extLst>
          </p:cNvPr>
          <p:cNvSpPr/>
          <p:nvPr/>
        </p:nvSpPr>
        <p:spPr>
          <a:xfrm>
            <a:off x="2879678" y="3114923"/>
            <a:ext cx="8893738" cy="1120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BFBE3B-EEE8-4CC9-9B30-CA9117EDE48F}"/>
              </a:ext>
            </a:extLst>
          </p:cNvPr>
          <p:cNvSpPr/>
          <p:nvPr/>
        </p:nvSpPr>
        <p:spPr>
          <a:xfrm>
            <a:off x="3097014" y="4012029"/>
            <a:ext cx="86764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so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sánh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hai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chữ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ta so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sánh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chữ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chục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trước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chục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thì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Nếu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chục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bằng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nhau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ta so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sánh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đến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nào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vị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thì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hơn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  <a:endParaRPr lang="en-US" sz="280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name="TextBox1" r:id="rId1" imgW="609480" imgH="590400"/>
        </mc:Choice>
        <mc:Fallback>
          <p:control name="TextBox1" r:id="rId1" imgW="609480" imgH="590400">
            <p:pic>
              <p:nvPicPr>
                <p:cNvPr id="8" name="TextBox1"/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331263" y="1672460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609480" imgH="590400"/>
        </mc:Choice>
        <mc:Fallback>
          <p:control name="TextBox2" r:id="rId2" imgW="609480" imgH="590400">
            <p:pic>
              <p:nvPicPr>
                <p:cNvPr id="10" name="TextBox2"/>
                <p:cNvPicPr>
                  <a:picLocks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331263" y="2583252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3" r:id="rId3" imgW="615960" imgH="590400"/>
        </mc:Choice>
        <mc:Fallback>
          <p:control name="TextBox3" r:id="rId3" imgW="615960" imgH="590400">
            <p:pic>
              <p:nvPicPr>
                <p:cNvPr id="13" name="TextBox3"/>
                <p:cNvPicPr>
                  <a:picLocks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876568" y="1741517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4" r:id="rId4" imgW="609480" imgH="590400"/>
        </mc:Choice>
        <mc:Fallback>
          <p:control name="TextBox4" r:id="rId4" imgW="609480" imgH="590400">
            <p:pic>
              <p:nvPicPr>
                <p:cNvPr id="14" name="TextBox4"/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880648" y="2569601"/>
                  <a:ext cx="612892" cy="591448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559359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962067" y="98474"/>
            <a:ext cx="6301392" cy="890335"/>
            <a:chOff x="1145582" y="356727"/>
            <a:chExt cx="624478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57879" y="458115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3341" y="776460"/>
            <a:ext cx="1124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</a:rPr>
              <a:t>Mẫu</a:t>
            </a:r>
            <a:r>
              <a:rPr lang="en-US" sz="2800" b="1" u="sng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87859" y="1610550"/>
            <a:ext cx="10712363" cy="4886504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228691" y="3160295"/>
            <a:ext cx="1343788" cy="29673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99237" y="3288632"/>
            <a:ext cx="1858625" cy="30393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067" y="5120640"/>
            <a:ext cx="6125218" cy="137641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6847638" y="4412972"/>
            <a:ext cx="928468" cy="15235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976125" y="4423035"/>
            <a:ext cx="928468" cy="15235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5100657" y="4504850"/>
            <a:ext cx="928468" cy="15235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901" b="96767" l="32613" r="39882">
                        <a14:foregroundMark x1="33988" y1="73441" x2="33988" y2="73441"/>
                        <a14:backgroundMark x1="33104" y1="75751" x2="33104" y2="75751"/>
                      </a14:backgroundRemoval>
                    </a14:imgEffect>
                  </a14:imgLayer>
                </a14:imgProps>
              </a:ext>
            </a:extLst>
          </a:blip>
          <a:srcRect l="31949" t="71120" r="60634" b="265"/>
          <a:stretch/>
        </p:blipFill>
        <p:spPr>
          <a:xfrm>
            <a:off x="4223195" y="4620120"/>
            <a:ext cx="928468" cy="1523546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6872509" y="1257583"/>
            <a:ext cx="3795491" cy="1440786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khoảng</a:t>
            </a:r>
            <a:r>
              <a:rPr lang="en-US" sz="2400" dirty="0">
                <a:solidFill>
                  <a:schemeClr val="tx1"/>
                </a:solidFill>
              </a:rPr>
              <a:t> 4 </a:t>
            </a:r>
            <a:r>
              <a:rPr lang="en-US" sz="2400" dirty="0" err="1">
                <a:solidFill>
                  <a:schemeClr val="tx1"/>
                </a:solidFill>
              </a:rPr>
              <a:t>chục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quyển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sách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1777604" y="1435105"/>
            <a:ext cx="3374060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</a:rPr>
              <a:t>Bạn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ước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lượng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xem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có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khoảng</a:t>
            </a:r>
            <a:r>
              <a:rPr lang="en-US" sz="2600" dirty="0">
                <a:solidFill>
                  <a:schemeClr val="tx1"/>
                </a:solidFill>
              </a:rPr>
              <a:t> bao </a:t>
            </a:r>
            <a:r>
              <a:rPr lang="en-US" sz="2600" dirty="0" err="1">
                <a:solidFill>
                  <a:schemeClr val="tx1"/>
                </a:solidFill>
              </a:rPr>
              <a:t>nhiêu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quyển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dirty="0" err="1">
                <a:solidFill>
                  <a:schemeClr val="tx1"/>
                </a:solidFill>
              </a:rPr>
              <a:t>sách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66877" t="90167" r="22121" b="1625"/>
          <a:stretch/>
        </p:blipFill>
        <p:spPr>
          <a:xfrm>
            <a:off x="3755163" y="4478920"/>
            <a:ext cx="1506648" cy="478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150" b="99017" l="69863" r="93752">
                        <a14:foregroundMark x1="81827" y1="94919" x2="81827" y2="94919"/>
                        <a14:foregroundMark x1="73674" y1="96305" x2="73674" y2="96305"/>
                        <a14:foregroundMark x1="72004" y1="95381" x2="72004" y2="95381"/>
                        <a14:foregroundMark x1="79568" y1="97229" x2="79568" y2="97229"/>
                        <a14:foregroundMark x1="78880" y1="95843" x2="78880" y2="95843"/>
                        <a14:foregroundMark x1="87525" y1="95843" x2="87525" y2="95843"/>
                        <a14:foregroundMark x1="87230" y1="94688" x2="87230" y2="94688"/>
                        <a14:foregroundMark x1="88409" y1="94457" x2="88409" y2="94457"/>
                        <a14:foregroundMark x1="85167" y1="97229" x2="85167" y2="97229"/>
                        <a14:foregroundMark x1="86149" y1="95612" x2="86149" y2="95612"/>
                        <a14:foregroundMark x1="80354" y1="93533" x2="80354" y2="93533"/>
                        <a14:foregroundMark x1="84676" y1="95843" x2="84676" y2="95843"/>
                        <a14:foregroundMark x1="71218" y1="96074" x2="71218" y2="96074"/>
                        <a14:foregroundMark x1="74067" y1="96767" x2="74067" y2="96767"/>
                        <a14:foregroundMark x1="78782" y1="96536" x2="78782" y2="96536"/>
                        <a14:foregroundMark x1="87426" y1="96767" x2="87426" y2="96767"/>
                        <a14:foregroundMark x1="86837" y1="96767" x2="86837" y2="96767"/>
                        <a14:foregroundMark x1="86444" y1="96767" x2="86444" y2="96767"/>
                        <a14:foregroundMark x1="84479" y1="96536" x2="84479" y2="96536"/>
                        <a14:foregroundMark x1="84185" y1="95612" x2="84185" y2="95612"/>
                      </a14:backgroundRemoval>
                    </a14:imgEffect>
                  </a14:imgLayer>
                </a14:imgProps>
              </a:ext>
            </a:extLst>
          </a:blip>
          <a:srcRect l="77258" t="91026" r="8919"/>
          <a:stretch/>
        </p:blipFill>
        <p:spPr>
          <a:xfrm>
            <a:off x="6070830" y="4231863"/>
            <a:ext cx="1892968" cy="5226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477" y="2148888"/>
            <a:ext cx="510598" cy="888521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6451079" y="1177373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43 </a:t>
            </a:r>
            <a:r>
              <a:rPr lang="en-US" sz="3200" dirty="0" err="1">
                <a:solidFill>
                  <a:schemeClr val="tx1"/>
                </a:solidFill>
              </a:rPr>
              <a:t>quyển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sách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2" name="Rounded Rectangular Callout 21"/>
          <p:cNvSpPr/>
          <p:nvPr/>
        </p:nvSpPr>
        <p:spPr>
          <a:xfrm flipH="1">
            <a:off x="1852452" y="1442768"/>
            <a:ext cx="3454926" cy="1536695"/>
          </a:xfrm>
          <a:prstGeom prst="wedgeRoundRectCallout">
            <a:avLst>
              <a:gd name="adj1" fmla="val -3895"/>
              <a:gd name="adj2" fmla="val 63740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đếm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để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kiểm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tra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lại</a:t>
            </a:r>
            <a:endParaRPr lang="en-US" sz="3200" dirty="0">
              <a:solidFill>
                <a:schemeClr val="tx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4251332" y="4356333"/>
            <a:ext cx="3657600" cy="1820580"/>
            <a:chOff x="6192254" y="4538186"/>
            <a:chExt cx="3657600" cy="1820580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1150" b="99017" l="69863" r="93752">
                          <a14:foregroundMark x1="81827" y1="94919" x2="81827" y2="94919"/>
                          <a14:foregroundMark x1="73674" y1="96305" x2="73674" y2="96305"/>
                          <a14:foregroundMark x1="72004" y1="95381" x2="72004" y2="95381"/>
                          <a14:foregroundMark x1="79568" y1="97229" x2="79568" y2="97229"/>
                          <a14:foregroundMark x1="78880" y1="95843" x2="78880" y2="95843"/>
                          <a14:foregroundMark x1="87525" y1="95843" x2="87525" y2="95843"/>
                          <a14:foregroundMark x1="87230" y1="94688" x2="87230" y2="94688"/>
                          <a14:foregroundMark x1="88409" y1="94457" x2="88409" y2="94457"/>
                          <a14:foregroundMark x1="85167" y1="97229" x2="85167" y2="97229"/>
                          <a14:foregroundMark x1="86149" y1="95612" x2="86149" y2="95612"/>
                          <a14:foregroundMark x1="80354" y1="93533" x2="80354" y2="93533"/>
                          <a14:foregroundMark x1="84676" y1="95843" x2="84676" y2="95843"/>
                          <a14:foregroundMark x1="71218" y1="96074" x2="71218" y2="96074"/>
                          <a14:foregroundMark x1="74067" y1="96767" x2="74067" y2="96767"/>
                          <a14:foregroundMark x1="78782" y1="96536" x2="78782" y2="96536"/>
                          <a14:foregroundMark x1="87426" y1="96767" x2="87426" y2="96767"/>
                          <a14:foregroundMark x1="86837" y1="96767" x2="86837" y2="96767"/>
                          <a14:foregroundMark x1="86444" y1="96767" x2="86444" y2="96767"/>
                          <a14:foregroundMark x1="84479" y1="96536" x2="84479" y2="96536"/>
                          <a14:foregroundMark x1="84185" y1="95612" x2="84185" y2="95612"/>
                        </a14:backgroundRemoval>
                      </a14:imgEffect>
                    </a14:imgLayer>
                  </a14:imgProps>
                </a:ext>
              </a:extLst>
            </a:blip>
            <a:srcRect l="66877" t="90167" r="3262"/>
            <a:stretch/>
          </p:blipFill>
          <p:spPr>
            <a:xfrm>
              <a:off x="6192254" y="5846494"/>
              <a:ext cx="3657600" cy="512272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6621619" y="4575172"/>
              <a:ext cx="928468" cy="1523546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294421" y="4577125"/>
              <a:ext cx="928468" cy="1523546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7900446" y="4554228"/>
              <a:ext cx="928468" cy="1523546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0901" b="96767" l="32613" r="39882">
                          <a14:foregroundMark x1="33988" y1="73441" x2="33988" y2="73441"/>
                          <a14:backgroundMark x1="33104" y1="75751" x2="33104" y2="75751"/>
                        </a14:backgroundRemoval>
                      </a14:imgEffect>
                    </a14:imgLayer>
                  </a14:imgProps>
                </a:ext>
              </a:extLst>
            </a:blip>
            <a:srcRect l="31949" t="71120" r="60634" b="265"/>
            <a:stretch/>
          </p:blipFill>
          <p:spPr>
            <a:xfrm>
              <a:off x="8483192" y="4538186"/>
              <a:ext cx="928468" cy="1523546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F9C344-87EC-41D2-B631-03912DFBCD63}"/>
              </a:ext>
            </a:extLst>
          </p:cNvPr>
          <p:cNvGrpSpPr/>
          <p:nvPr/>
        </p:nvGrpSpPr>
        <p:grpSpPr>
          <a:xfrm>
            <a:off x="1200303" y="3800660"/>
            <a:ext cx="2878796" cy="1997224"/>
            <a:chOff x="3976431" y="3625964"/>
            <a:chExt cx="3321253" cy="197372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AC6C9AA-CE15-4022-873E-BC58F7550364}"/>
                </a:ext>
              </a:extLst>
            </p:cNvPr>
            <p:cNvSpPr/>
            <p:nvPr/>
          </p:nvSpPr>
          <p:spPr>
            <a:xfrm>
              <a:off x="3976431" y="3637416"/>
              <a:ext cx="3321253" cy="132161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741B661-C406-4A30-932A-DC02BD735A5F}"/>
                </a:ext>
              </a:extLst>
            </p:cNvPr>
            <p:cNvSpPr/>
            <p:nvPr/>
          </p:nvSpPr>
          <p:spPr>
            <a:xfrm>
              <a:off x="4175255" y="3625964"/>
              <a:ext cx="2988123" cy="1973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buClrTx/>
                <a:buFontTx/>
                <a:buNone/>
              </a:pP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tranh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ước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quyển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cách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000" b="1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94BDDC-447E-4F8E-A18D-B9089B6FD698}"/>
              </a:ext>
            </a:extLst>
          </p:cNvPr>
          <p:cNvGrpSpPr/>
          <p:nvPr/>
        </p:nvGrpSpPr>
        <p:grpSpPr>
          <a:xfrm>
            <a:off x="1423893" y="5609500"/>
            <a:ext cx="2477080" cy="886169"/>
            <a:chOff x="4223195" y="3478696"/>
            <a:chExt cx="3203610" cy="99290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7019F7F3-CA4C-4F79-B25E-F7F80A3184C3}"/>
                </a:ext>
              </a:extLst>
            </p:cNvPr>
            <p:cNvSpPr/>
            <p:nvPr/>
          </p:nvSpPr>
          <p:spPr>
            <a:xfrm>
              <a:off x="4251332" y="3478696"/>
              <a:ext cx="3175473" cy="992907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7035484-C5F1-495B-8814-A8213F1704B0}"/>
                </a:ext>
              </a:extLst>
            </p:cNvPr>
            <p:cNvSpPr/>
            <p:nvPr/>
          </p:nvSpPr>
          <p:spPr>
            <a:xfrm>
              <a:off x="4223195" y="3504554"/>
              <a:ext cx="308494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ClrTx/>
                <a:buFontTx/>
                <a:buNone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Ước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lượng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theo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quan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sát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bằng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mắt</a:t>
              </a:r>
              <a:endParaRPr lang="en-US" sz="2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0F3756E-2D80-4C3E-9052-CCC526728398}"/>
              </a:ext>
            </a:extLst>
          </p:cNvPr>
          <p:cNvGrpSpPr/>
          <p:nvPr/>
        </p:nvGrpSpPr>
        <p:grpSpPr>
          <a:xfrm>
            <a:off x="8779250" y="4061884"/>
            <a:ext cx="2647393" cy="1137225"/>
            <a:chOff x="8661984" y="473325"/>
            <a:chExt cx="2647393" cy="1137225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E9CA324-228B-4F23-9A88-6E2EA581DC99}"/>
                </a:ext>
              </a:extLst>
            </p:cNvPr>
            <p:cNvSpPr/>
            <p:nvPr/>
          </p:nvSpPr>
          <p:spPr>
            <a:xfrm>
              <a:off x="8661984" y="473325"/>
              <a:ext cx="2647393" cy="107605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A81F44-379D-45D2-A14B-45E64F90CE25}"/>
                </a:ext>
              </a:extLst>
            </p:cNvPr>
            <p:cNvSpPr/>
            <p:nvPr/>
          </p:nvSpPr>
          <p:spPr>
            <a:xfrm>
              <a:off x="8757017" y="546541"/>
              <a:ext cx="2552360" cy="1064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  <a:buClrTx/>
                <a:buFontTx/>
                <a:buNone/>
              </a:pP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nào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hai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ước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000" b="1" kern="1200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000" b="1" kern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A1FA51C-9951-4D76-A292-C507453F727D}"/>
              </a:ext>
            </a:extLst>
          </p:cNvPr>
          <p:cNvGrpSpPr/>
          <p:nvPr/>
        </p:nvGrpSpPr>
        <p:grpSpPr>
          <a:xfrm>
            <a:off x="8701745" y="5533164"/>
            <a:ext cx="3007733" cy="940492"/>
            <a:chOff x="8454422" y="701050"/>
            <a:chExt cx="3007733" cy="94049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586EFF92-7449-49ED-AB7A-2DED658FB5FB}"/>
                </a:ext>
              </a:extLst>
            </p:cNvPr>
            <p:cNvSpPr/>
            <p:nvPr/>
          </p:nvSpPr>
          <p:spPr>
            <a:xfrm>
              <a:off x="8454422" y="701050"/>
              <a:ext cx="2790001" cy="940492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FA780AA-1975-49AF-A3DD-71012EBA3061}"/>
                </a:ext>
              </a:extLst>
            </p:cNvPr>
            <p:cNvSpPr/>
            <p:nvPr/>
          </p:nvSpPr>
          <p:spPr>
            <a:xfrm>
              <a:off x="8565458" y="727852"/>
              <a:ext cx="2896697" cy="866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  <a:buClrTx/>
                <a:buFontTx/>
                <a:buNone/>
              </a:pP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10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/ 1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lang="en-US" sz="20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sz="2000" b="1" kern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708122E-F3C0-4C79-A9B1-15B7BF584DEC}"/>
              </a:ext>
            </a:extLst>
          </p:cNvPr>
          <p:cNvGrpSpPr/>
          <p:nvPr/>
        </p:nvGrpSpPr>
        <p:grpSpPr>
          <a:xfrm>
            <a:off x="637764" y="3681316"/>
            <a:ext cx="3453789" cy="2016849"/>
            <a:chOff x="2230082" y="953871"/>
            <a:chExt cx="3453789" cy="2016849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547BBBBD-7AC4-4A2D-B2DF-05A876E072CE}"/>
                </a:ext>
              </a:extLst>
            </p:cNvPr>
            <p:cNvSpPr/>
            <p:nvPr/>
          </p:nvSpPr>
          <p:spPr>
            <a:xfrm>
              <a:off x="2230082" y="953871"/>
              <a:ext cx="3453789" cy="201684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C2234BC-47A5-493A-95A5-14F22FE80D45}"/>
                </a:ext>
              </a:extLst>
            </p:cNvPr>
            <p:cNvSpPr/>
            <p:nvPr/>
          </p:nvSpPr>
          <p:spPr>
            <a:xfrm>
              <a:off x="2317028" y="1013774"/>
              <a:ext cx="3248313" cy="18252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kiểm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ước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lượng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đếm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sau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san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thành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chồng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chục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quyển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sách</a:t>
              </a:r>
              <a:r>
                <a:rPr lang="en-US" sz="20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)</a:t>
              </a:r>
              <a:endParaRPr lang="en-US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ECA0824-8B7F-489E-AF9B-CC8B429AF6F3}"/>
              </a:ext>
            </a:extLst>
          </p:cNvPr>
          <p:cNvGrpSpPr/>
          <p:nvPr/>
        </p:nvGrpSpPr>
        <p:grpSpPr>
          <a:xfrm>
            <a:off x="672339" y="5754615"/>
            <a:ext cx="3435137" cy="865232"/>
            <a:chOff x="6030537" y="1200124"/>
            <a:chExt cx="3861184" cy="865232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8D497F37-23E3-4E86-829A-9D6B910DB8BB}"/>
                </a:ext>
              </a:extLst>
            </p:cNvPr>
            <p:cNvSpPr/>
            <p:nvPr/>
          </p:nvSpPr>
          <p:spPr>
            <a:xfrm>
              <a:off x="6096000" y="1200124"/>
              <a:ext cx="3577820" cy="865232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70AD47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478AF83-DB06-4074-A0D0-0839916C2C2D}"/>
                </a:ext>
              </a:extLst>
            </p:cNvPr>
            <p:cNvSpPr/>
            <p:nvPr/>
          </p:nvSpPr>
          <p:spPr>
            <a:xfrm>
              <a:off x="6030537" y="1242060"/>
              <a:ext cx="38611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Đối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chiếu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số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lượng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lượng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 ban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đầu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65D5355-AEC2-4C4D-9DE6-FACB004AF701}"/>
              </a:ext>
            </a:extLst>
          </p:cNvPr>
          <p:cNvGrpSpPr/>
          <p:nvPr/>
        </p:nvGrpSpPr>
        <p:grpSpPr>
          <a:xfrm>
            <a:off x="7840923" y="4689295"/>
            <a:ext cx="4243909" cy="1739509"/>
            <a:chOff x="5310545" y="2143154"/>
            <a:chExt cx="4243909" cy="1739509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83904DAB-0908-4EB4-B4D4-E9D0E5923869}"/>
                </a:ext>
              </a:extLst>
            </p:cNvPr>
            <p:cNvSpPr/>
            <p:nvPr/>
          </p:nvSpPr>
          <p:spPr>
            <a:xfrm>
              <a:off x="5310545" y="2143154"/>
              <a:ext cx="4243909" cy="1739509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09536AB-B218-4DE1-A26B-88B6B69AB7E7}"/>
                </a:ext>
              </a:extLst>
            </p:cNvPr>
            <p:cNvSpPr/>
            <p:nvPr/>
          </p:nvSpPr>
          <p:spPr>
            <a:xfrm>
              <a:off x="5444706" y="2151584"/>
              <a:ext cx="3975588" cy="1722651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=&gt;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chục:bạn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ước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chồng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chồng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khoảng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quyển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164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-0.42122 -0.0407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-203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0.48412 -0.0840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6" y="-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6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19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000"/>
                            </p:stCondLst>
                            <p:childTnLst>
                              <p:par>
                                <p:cTn id="123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500"/>
                            </p:stCondLst>
                            <p:childTnLst>
                              <p:par>
                                <p:cTn id="17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5" grpId="0" animBg="1"/>
      <p:bldP spid="15" grpId="1" animBg="1"/>
      <p:bldP spid="16" grpId="0" animBg="1"/>
      <p:bldP spid="16" grpId="1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201" y="1708374"/>
            <a:ext cx="8597669" cy="37208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525048" y="991378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a)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nhiêu</a:t>
            </a:r>
            <a:r>
              <a:rPr lang="en-US" sz="2800" b="1" dirty="0"/>
              <a:t> con </a:t>
            </a:r>
            <a:r>
              <a:rPr lang="en-US" sz="2800" b="1" dirty="0" err="1"/>
              <a:t>kiến</a:t>
            </a:r>
            <a:r>
              <a:rPr lang="en-US" sz="2800" b="1" dirty="0"/>
              <a:t>?</a:t>
            </a:r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62" y="5504200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914" y="1550916"/>
            <a:ext cx="7442962" cy="32211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913897"/>
            <a:ext cx="108172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a) </a:t>
            </a:r>
            <a:r>
              <a:rPr lang="en-US" sz="2800" b="1" dirty="0" err="1"/>
              <a:t>Em</a:t>
            </a:r>
            <a:r>
              <a:rPr lang="en-US" sz="2800" b="1" dirty="0"/>
              <a:t> </a:t>
            </a:r>
            <a:r>
              <a:rPr lang="en-US" sz="2800" b="1" dirty="0" err="1"/>
              <a:t>hãy</a:t>
            </a:r>
            <a:r>
              <a:rPr lang="en-US" sz="2800" b="1" dirty="0"/>
              <a:t> </a:t>
            </a:r>
            <a:r>
              <a:rPr lang="en-US" sz="2800" b="1" dirty="0" err="1"/>
              <a:t>ước</a:t>
            </a:r>
            <a:r>
              <a:rPr lang="en-US" sz="2800" b="1" dirty="0"/>
              <a:t> </a:t>
            </a:r>
            <a:r>
              <a:rPr lang="en-US" sz="2800" b="1" dirty="0" err="1"/>
              <a:t>lượng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bao</a:t>
            </a:r>
            <a:r>
              <a:rPr lang="en-US" sz="2800" b="1" dirty="0"/>
              <a:t> </a:t>
            </a:r>
            <a:r>
              <a:rPr lang="en-US" sz="2800" b="1" dirty="0" err="1"/>
              <a:t>nhiêu</a:t>
            </a:r>
            <a:r>
              <a:rPr lang="en-US" sz="2800" b="1" dirty="0"/>
              <a:t> con </a:t>
            </a:r>
            <a:r>
              <a:rPr lang="en-US" sz="2800" b="1" dirty="0" err="1"/>
              <a:t>kiến</a:t>
            </a:r>
            <a:r>
              <a:rPr lang="en-US" sz="2800" b="1" dirty="0"/>
              <a:t>?</a:t>
            </a:r>
          </a:p>
        </p:txBody>
      </p:sp>
      <p:sp>
        <p:nvSpPr>
          <p:cNvPr id="12" name="Google Shape;409;p13"/>
          <p:cNvSpPr/>
          <p:nvPr/>
        </p:nvSpPr>
        <p:spPr>
          <a:xfrm>
            <a:off x="1581665" y="4950828"/>
            <a:ext cx="8155460" cy="1444314"/>
          </a:xfrm>
          <a:prstGeom prst="roundRect">
            <a:avLst>
              <a:gd name="adj" fmla="val 16667"/>
            </a:avLst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02495" y="5025722"/>
            <a:ext cx="5980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Mỗi</a:t>
            </a:r>
            <a:r>
              <a:rPr lang="en-US" sz="2400" b="1" dirty="0"/>
              <a:t> </a:t>
            </a:r>
            <a:r>
              <a:rPr lang="en-US" sz="2400" b="1" dirty="0" err="1"/>
              <a:t>hàng</a:t>
            </a:r>
            <a:r>
              <a:rPr lang="en-US" sz="2400" b="1" dirty="0"/>
              <a:t> </a:t>
            </a:r>
            <a:r>
              <a:rPr lang="en-US" sz="2400" b="1" dirty="0" err="1"/>
              <a:t>có</a:t>
            </a:r>
            <a:r>
              <a:rPr lang="en-US" sz="2400" b="1" dirty="0"/>
              <a:t> </a:t>
            </a:r>
            <a:r>
              <a:rPr lang="en-US" sz="2400" b="1" dirty="0" err="1"/>
              <a:t>khoảng</a:t>
            </a:r>
            <a:r>
              <a:rPr lang="en-US" sz="2400" b="1" dirty="0"/>
              <a:t> 1 </a:t>
            </a:r>
            <a:r>
              <a:rPr lang="en-US" sz="2400" b="1" dirty="0" err="1"/>
              <a:t>chục</a:t>
            </a:r>
            <a:r>
              <a:rPr lang="en-US" sz="2400" b="1" dirty="0"/>
              <a:t> con </a:t>
            </a:r>
            <a:r>
              <a:rPr lang="en-US" sz="2400" b="1" dirty="0" err="1"/>
              <a:t>kiến</a:t>
            </a:r>
            <a:r>
              <a:rPr lang="en-US" sz="24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02495" y="5482781"/>
            <a:ext cx="5862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 </a:t>
            </a:r>
            <a:r>
              <a:rPr lang="en-US" sz="2400" b="1" dirty="0" err="1"/>
              <a:t>Có</a:t>
            </a:r>
            <a:r>
              <a:rPr lang="en-US" sz="2400" b="1" dirty="0"/>
              <a:t> 4 </a:t>
            </a:r>
            <a:r>
              <a:rPr lang="en-US" sz="2400" b="1" dirty="0" err="1"/>
              <a:t>hàng</a:t>
            </a:r>
            <a:r>
              <a:rPr lang="en-US" sz="2400" b="1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02495" y="5891897"/>
            <a:ext cx="5412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Vậy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khoảng</a:t>
            </a:r>
            <a:r>
              <a:rPr lang="en-US" sz="2400" b="1" dirty="0">
                <a:solidFill>
                  <a:srgbClr val="FF0000"/>
                </a:solidFill>
              </a:rPr>
              <a:t> 4 </a:t>
            </a:r>
            <a:r>
              <a:rPr lang="en-US" sz="2400" b="1" dirty="0" err="1">
                <a:solidFill>
                  <a:srgbClr val="FF0000"/>
                </a:solidFill>
              </a:rPr>
              <a:t>chục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kiến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128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6967" y="1925223"/>
            <a:ext cx="7758321" cy="3357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đếm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con </a:t>
            </a:r>
            <a:r>
              <a:rPr lang="en-US" sz="3200" b="1" dirty="0" err="1"/>
              <a:t>kiến</a:t>
            </a:r>
            <a:r>
              <a:rPr lang="en-US" sz="3200" b="1" dirty="0"/>
              <a:t> ở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kiểm</a:t>
            </a:r>
            <a:r>
              <a:rPr lang="en-US" sz="3200" b="1" dirty="0"/>
              <a:t> </a:t>
            </a:r>
            <a:r>
              <a:rPr lang="en-US" sz="3200" b="1" dirty="0" err="1"/>
              <a:t>tra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pic>
        <p:nvPicPr>
          <p:cNvPr id="7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354" y="544778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31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4A74484-3D82-4D00-BA4F-5DA84C92D094}"/>
              </a:ext>
            </a:extLst>
          </p:cNvPr>
          <p:cNvGrpSpPr/>
          <p:nvPr/>
        </p:nvGrpSpPr>
        <p:grpSpPr>
          <a:xfrm>
            <a:off x="2547410" y="0"/>
            <a:ext cx="6317434" cy="890335"/>
            <a:chOff x="1145582" y="356727"/>
            <a:chExt cx="6260680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42EA427A-B766-4C12-B2F4-9CCA45E5F087}"/>
                </a:ext>
              </a:extLst>
            </p:cNvPr>
            <p:cNvSpPr/>
            <p:nvPr/>
          </p:nvSpPr>
          <p:spPr>
            <a:xfrm>
              <a:off x="1773777" y="439173"/>
              <a:ext cx="5632485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Ước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03A5407-0C34-4B8C-910D-D39121D0F49B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7680" y="1898806"/>
            <a:ext cx="7020849" cy="30384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6" name="TextBox 25"/>
          <p:cNvSpPr txBox="1"/>
          <p:nvPr/>
        </p:nvSpPr>
        <p:spPr>
          <a:xfrm>
            <a:off x="444316" y="1175507"/>
            <a:ext cx="10817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đếm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con </a:t>
            </a:r>
            <a:r>
              <a:rPr lang="en-US" sz="3200" b="1" dirty="0" err="1"/>
              <a:t>kiến</a:t>
            </a:r>
            <a:r>
              <a:rPr lang="en-US" sz="3200" b="1" dirty="0"/>
              <a:t> ở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để</a:t>
            </a:r>
            <a:r>
              <a:rPr lang="en-US" sz="3200" b="1" dirty="0"/>
              <a:t> </a:t>
            </a:r>
            <a:r>
              <a:rPr lang="en-US" sz="3200" b="1" dirty="0" err="1"/>
              <a:t>kiểm</a:t>
            </a:r>
            <a:r>
              <a:rPr lang="en-US" sz="3200" b="1" dirty="0"/>
              <a:t> </a:t>
            </a:r>
            <a:r>
              <a:rPr lang="en-US" sz="3200" b="1" dirty="0" err="1"/>
              <a:t>tra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endParaRPr lang="en-US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304" y="3546770"/>
            <a:ext cx="3301604" cy="3311230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40632" y="2447075"/>
            <a:ext cx="3795491" cy="1440786"/>
          </a:xfrm>
          <a:prstGeom prst="wedgeEllipseCallout">
            <a:avLst>
              <a:gd name="adj1" fmla="val -1813"/>
              <a:gd name="adj2" fmla="val 7363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Có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tất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cả</a:t>
            </a:r>
            <a:r>
              <a:rPr lang="en-US" sz="3200" dirty="0">
                <a:solidFill>
                  <a:schemeClr val="tx1"/>
                </a:solidFill>
              </a:rPr>
              <a:t> 40 con </a:t>
            </a:r>
            <a:r>
              <a:rPr lang="en-US" sz="3200" dirty="0" err="1">
                <a:solidFill>
                  <a:schemeClr val="tx1"/>
                </a:solidFill>
              </a:rPr>
              <a:t>kiến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34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EFFD9F40-0478-4C98-8B41-70CB660DE3B2}"/>
              </a:ext>
            </a:extLst>
          </p:cNvPr>
          <p:cNvSpPr txBox="1">
            <a:spLocks/>
          </p:cNvSpPr>
          <p:nvPr/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41D82250-3962-476D-A486-50C4FC53C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B02279B-13B8-4D66-8BE6-C6771ECFC6AD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26AB2B0B-2ECF-47F7-BD17-FB07CD9F8727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95CF2F41-C7F6-4EA8-8EE6-E3967FBFB4AE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A_图片 3">
            <a:extLst>
              <a:ext uri="{FF2B5EF4-FFF2-40B4-BE49-F238E27FC236}">
                <a16:creationId xmlns:a16="http://schemas.microsoft.com/office/drawing/2014/main" id="{F9A8BAF9-78F2-465E-B139-8F11A745A8F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476" y="3422755"/>
            <a:ext cx="3713956" cy="3713956"/>
          </a:xfrm>
          <a:prstGeom prst="rect">
            <a:avLst/>
          </a:prstGeom>
        </p:spPr>
      </p:pic>
      <p:pic>
        <p:nvPicPr>
          <p:cNvPr id="9" name="图片 36">
            <a:extLst>
              <a:ext uri="{FF2B5EF4-FFF2-40B4-BE49-F238E27FC236}">
                <a16:creationId xmlns:a16="http://schemas.microsoft.com/office/drawing/2014/main" id="{A95F99D2-5232-4D6A-BCFC-31420163AF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43877" y="1796299"/>
            <a:ext cx="2448732" cy="492517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BA76EA5-09BD-48DC-BFEA-1F9BADB0016E}"/>
              </a:ext>
            </a:extLst>
          </p:cNvPr>
          <p:cNvSpPr/>
          <p:nvPr/>
        </p:nvSpPr>
        <p:spPr>
          <a:xfrm>
            <a:off x="1179319" y="512115"/>
            <a:ext cx="8547777" cy="3813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đếm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9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4" name="TextBox 33"/>
          <p:cNvSpPr txBox="1"/>
          <p:nvPr/>
        </p:nvSpPr>
        <p:spPr>
          <a:xfrm>
            <a:off x="2861922" y="2574890"/>
            <a:ext cx="6758581" cy="995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867" b="1" i="0" u="none" strike="noStrike" kern="1200" cap="none" spc="-200" normalizeH="0" baseline="0" noProof="0" dirty="0">
                <a:ln w="9525">
                  <a:noFill/>
                </a:ln>
                <a:solidFill>
                  <a:srgbClr val="5B9BD5"/>
                </a:solidFill>
                <a:effectLst>
                  <a:outerShdw blurRad="50800" dist="38100" dir="5400000" algn="t" rotWithShape="0">
                    <a:prstClr val="white">
                      <a:alpha val="69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  <a:sym typeface="Arial"/>
              </a:rPr>
              <a:t>CỦNG CỐ BÀI HỌC</a:t>
            </a:r>
            <a:endParaRPr kumimoji="0" lang="zh-CN" altLang="en-US" sz="5867" b="1" i="0" u="none" strike="noStrike" kern="1200" cap="none" spc="-200" normalizeH="0" baseline="0" noProof="0" dirty="0">
              <a:ln w="9525">
                <a:noFill/>
              </a:ln>
              <a:solidFill>
                <a:srgbClr val="A5A5A5"/>
              </a:solidFill>
              <a:effectLst>
                <a:outerShdw blurRad="50800" dist="38100" dir="5400000" algn="t" rotWithShape="0">
                  <a:prstClr val="white">
                    <a:alpha val="69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2811585" y="2276872"/>
            <a:ext cx="6786473" cy="2016224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19" name="五角星 18"/>
          <p:cNvSpPr/>
          <p:nvPr/>
        </p:nvSpPr>
        <p:spPr>
          <a:xfrm rot="19903756">
            <a:off x="1221323" y="3522706"/>
            <a:ext cx="1056364" cy="1056364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3" name="五角星 22"/>
          <p:cNvSpPr/>
          <p:nvPr/>
        </p:nvSpPr>
        <p:spPr>
          <a:xfrm rot="21380687">
            <a:off x="1626749" y="5303210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6" name="五角星 35"/>
          <p:cNvSpPr/>
          <p:nvPr/>
        </p:nvSpPr>
        <p:spPr>
          <a:xfrm rot="19938392">
            <a:off x="3519585" y="5220540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7" name="五角星 36"/>
          <p:cNvSpPr/>
          <p:nvPr/>
        </p:nvSpPr>
        <p:spPr>
          <a:xfrm rot="19938392">
            <a:off x="2633829" y="4753272"/>
            <a:ext cx="486379" cy="48637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8" name="五角星 37"/>
          <p:cNvSpPr/>
          <p:nvPr/>
        </p:nvSpPr>
        <p:spPr>
          <a:xfrm rot="19967404">
            <a:off x="9635518" y="4420957"/>
            <a:ext cx="611191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39" name="五角星 38"/>
          <p:cNvSpPr/>
          <p:nvPr/>
        </p:nvSpPr>
        <p:spPr>
          <a:xfrm>
            <a:off x="8457663" y="4938074"/>
            <a:ext cx="337916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0" name="五角星 39"/>
          <p:cNvSpPr/>
          <p:nvPr/>
        </p:nvSpPr>
        <p:spPr>
          <a:xfrm>
            <a:off x="10830306" y="4934179"/>
            <a:ext cx="248460" cy="248460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1" name="五角星 40"/>
          <p:cNvSpPr/>
          <p:nvPr/>
        </p:nvSpPr>
        <p:spPr>
          <a:xfrm>
            <a:off x="11514898" y="5258636"/>
            <a:ext cx="124229" cy="124229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solidFill>
            <a:srgbClr val="FFFF00"/>
          </a:solid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sp>
        <p:nvSpPr>
          <p:cNvPr id="42" name="五角星 41"/>
          <p:cNvSpPr/>
          <p:nvPr/>
        </p:nvSpPr>
        <p:spPr>
          <a:xfrm rot="19922997">
            <a:off x="11089270" y="4424706"/>
            <a:ext cx="191732" cy="191732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  <a:sym typeface="Arial"/>
            </a:endParaRPr>
          </a:p>
        </p:txBody>
      </p:sp>
      <p:pic>
        <p:nvPicPr>
          <p:cNvPr id="43" name="Picture 5" descr="C:\Users\Administrator\Desktop\小鸟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2" y="2533853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13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3" presetClass="entr" presetSubtype="28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3" presetClass="entr" presetSubtype="36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64" dur="6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6" dur="3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7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8" dur="3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0" dur="3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72" dur="3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3" presetID="8" presetClass="emph" presetSubtype="0" repeatCount="2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4" dur="3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200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repeatCount="200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/>
          <p:bldP spid="2" grpId="0" animBg="1"/>
          <p:bldP spid="19" grpId="0" animBg="1"/>
          <p:bldP spid="19" grpId="1" animBg="1"/>
          <p:bldP spid="23" grpId="0" animBg="1"/>
          <p:bldP spid="23" grpId="1" animBg="1"/>
          <p:bldP spid="36" grpId="0" animBg="1"/>
          <p:bldP spid="36" grpId="1" animBg="1"/>
          <p:bldP spid="37" grpId="0" animBg="1"/>
          <p:bldP spid="37" grpId="1" animBg="1"/>
          <p:bldP spid="38" grpId="0" animBg="1"/>
          <p:bldP spid="38" grpId="1" animBg="1"/>
          <p:bldP spid="39" grpId="0" animBg="1"/>
          <p:bldP spid="40" grpId="0" animBg="1"/>
          <p:bldP spid="40" grpId="1" animBg="1"/>
          <p:bldP spid="41" grpId="0" animBg="1"/>
          <p:bldP spid="42" grpId="0" animBg="1"/>
          <p:bldP spid="42" grpId="1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089328"/>
            <a:ext cx="7818554" cy="404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ave 2"/>
          <p:cNvSpPr/>
          <p:nvPr/>
        </p:nvSpPr>
        <p:spPr>
          <a:xfrm>
            <a:off x="970671" y="0"/>
            <a:ext cx="3719091" cy="1981200"/>
          </a:xfrm>
          <a:prstGeom prst="wav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8363" y="451991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ONG NHỎ </a:t>
            </a:r>
          </a:p>
          <a:p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VÀ MẬT HOA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534" y="3429000"/>
            <a:ext cx="2643187" cy="3338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969268"/>
            <a:ext cx="2209800" cy="27147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48" y="163285"/>
            <a:ext cx="1952408" cy="1938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806" y="1132454"/>
            <a:ext cx="4743450" cy="474345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144000" y="5486400"/>
            <a:ext cx="1524000" cy="1197610"/>
            <a:chOff x="9144000" y="5486400"/>
            <a:chExt cx="1524000" cy="1197610"/>
          </a:xfrm>
        </p:grpSpPr>
        <p:sp>
          <p:nvSpPr>
            <p:cNvPr id="10" name="Right Arrow 9">
              <a:hlinkClick r:id="rId7" action="ppaction://hlinksldjump"/>
            </p:cNvPr>
            <p:cNvSpPr/>
            <p:nvPr/>
          </p:nvSpPr>
          <p:spPr>
            <a:xfrm>
              <a:off x="9144000" y="5486400"/>
              <a:ext cx="1524000" cy="119761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hlinkClick r:id="rId7" action="ppaction://hlinksldjump"/>
            </p:cNvPr>
            <p:cNvSpPr txBox="1"/>
            <p:nvPr/>
          </p:nvSpPr>
          <p:spPr>
            <a:xfrm>
              <a:off x="9234054" y="5931316"/>
              <a:ext cx="13438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BẮT ĐẦU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560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482511" y="340239"/>
            <a:ext cx="8795089" cy="2033868"/>
            <a:chOff x="2482511" y="340239"/>
            <a:chExt cx="7385539" cy="2033868"/>
          </a:xfrm>
        </p:grpSpPr>
        <p:grpSp>
          <p:nvGrpSpPr>
            <p:cNvPr id="6" name="Group 5"/>
            <p:cNvGrpSpPr/>
            <p:nvPr/>
          </p:nvGrpSpPr>
          <p:grpSpPr>
            <a:xfrm>
              <a:off x="2482511" y="340239"/>
              <a:ext cx="7385539" cy="2033868"/>
              <a:chOff x="4937571" y="611667"/>
              <a:chExt cx="7385539" cy="203386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4937571" y="1663936"/>
                <a:ext cx="7385539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3238868" y="1519726"/>
              <a:ext cx="6117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gồm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0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đơn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4" name="Rounded Rectangle 3"/>
          <p:cNvSpPr/>
          <p:nvPr/>
        </p:nvSpPr>
        <p:spPr>
          <a:xfrm>
            <a:off x="4589367" y="3086100"/>
            <a:ext cx="3171825" cy="1529234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90</a:t>
            </a:r>
          </a:p>
        </p:txBody>
      </p:sp>
    </p:spTree>
    <p:extLst>
      <p:ext uri="{BB962C8B-B14F-4D97-AF65-F5344CB8AC3E}">
        <p14:creationId xmlns:p14="http://schemas.microsoft.com/office/powerpoint/2010/main" val="245456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sp>
        <p:nvSpPr>
          <p:cNvPr id="16" name="danana"/>
          <p:cNvSpPr txBox="1"/>
          <p:nvPr/>
        </p:nvSpPr>
        <p:spPr>
          <a:xfrm>
            <a:off x="1746058" y="3490979"/>
            <a:ext cx="1816263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A. 9</a:t>
            </a:r>
          </a:p>
        </p:txBody>
      </p:sp>
      <p:sp>
        <p:nvSpPr>
          <p:cNvPr id="17" name="dapanb"/>
          <p:cNvSpPr txBox="1"/>
          <p:nvPr/>
        </p:nvSpPr>
        <p:spPr>
          <a:xfrm>
            <a:off x="4973975" y="3490979"/>
            <a:ext cx="1816262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B. 10</a:t>
            </a:r>
          </a:p>
        </p:txBody>
      </p:sp>
      <p:sp>
        <p:nvSpPr>
          <p:cNvPr id="18" name="dapanc"/>
          <p:cNvSpPr txBox="1"/>
          <p:nvPr/>
        </p:nvSpPr>
        <p:spPr>
          <a:xfrm>
            <a:off x="8414886" y="3490979"/>
            <a:ext cx="1747424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683" y="4638575"/>
            <a:ext cx="1567186" cy="1979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7" t="25370" r="1090" b="51760"/>
          <a:stretch/>
        </p:blipFill>
        <p:spPr>
          <a:xfrm>
            <a:off x="1883680" y="1385117"/>
            <a:ext cx="8784320" cy="981599"/>
          </a:xfrm>
          <a:prstGeom prst="rect">
            <a:avLst/>
          </a:prstGeom>
        </p:spPr>
      </p:pic>
      <p:sp>
        <p:nvSpPr>
          <p:cNvPr id="29" name="cauhoi"/>
          <p:cNvSpPr txBox="1"/>
          <p:nvPr/>
        </p:nvSpPr>
        <p:spPr>
          <a:xfrm>
            <a:off x="2886450" y="1564130"/>
            <a:ext cx="7275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t="47460" r="65082" b="23369"/>
          <a:stretch/>
        </p:blipFill>
        <p:spPr>
          <a:xfrm>
            <a:off x="5416693" y="133092"/>
            <a:ext cx="1490617" cy="12520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10" y="1165812"/>
            <a:ext cx="1195590" cy="120090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EED97E8-7C42-4BFC-AB84-74972E6EA1CB}"/>
              </a:ext>
            </a:extLst>
          </p:cNvPr>
          <p:cNvSpPr/>
          <p:nvPr/>
        </p:nvSpPr>
        <p:spPr>
          <a:xfrm>
            <a:off x="5297331" y="3508768"/>
            <a:ext cx="584775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863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59259E-6 L 0.40026 0.1789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13" y="8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30802" y="340239"/>
            <a:ext cx="9002907" cy="1945817"/>
            <a:chOff x="930802" y="340239"/>
            <a:chExt cx="9002907" cy="1945817"/>
          </a:xfrm>
        </p:grpSpPr>
        <p:grpSp>
          <p:nvGrpSpPr>
            <p:cNvPr id="6" name="Group 5"/>
            <p:cNvGrpSpPr/>
            <p:nvPr/>
          </p:nvGrpSpPr>
          <p:grpSpPr>
            <a:xfrm>
              <a:off x="930802" y="340239"/>
              <a:ext cx="9002907" cy="1945817"/>
              <a:chOff x="3385862" y="611667"/>
              <a:chExt cx="9002907" cy="194581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385862" y="1575885"/>
                <a:ext cx="9002907" cy="981599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1831688" y="1422634"/>
              <a:ext cx="74569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liền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trước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nhất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1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chữ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46058" y="3286618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A. 8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4768566" y="3167390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14886" y="3286618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C. 10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61" y="472871"/>
            <a:ext cx="1195590" cy="120090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0C6F395C-87A8-4FC9-8BAE-B2C7344D78DC}"/>
              </a:ext>
            </a:extLst>
          </p:cNvPr>
          <p:cNvSpPr/>
          <p:nvPr/>
        </p:nvSpPr>
        <p:spPr>
          <a:xfrm>
            <a:off x="2166519" y="3250274"/>
            <a:ext cx="584775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2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48148E-6 L 0.17747 0.2474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517190"/>
            <a:ext cx="1143000" cy="1143000"/>
          </a:xfrm>
          <a:prstGeom prst="rect">
            <a:avLst/>
          </a:prstGeom>
        </p:spPr>
      </p:pic>
      <p:pic>
        <p:nvPicPr>
          <p:cNvPr id="33" name="mattro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5070" y="0"/>
            <a:ext cx="1137802" cy="1137802"/>
          </a:xfrm>
          <a:prstGeom prst="rect">
            <a:avLst/>
          </a:prstGeom>
        </p:spPr>
      </p:pic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684" y="4615334"/>
            <a:ext cx="1567186" cy="197945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99088" y="340239"/>
            <a:ext cx="9473784" cy="2553547"/>
            <a:chOff x="1099088" y="340239"/>
            <a:chExt cx="9473784" cy="2553547"/>
          </a:xfrm>
        </p:grpSpPr>
        <p:grpSp>
          <p:nvGrpSpPr>
            <p:cNvPr id="6" name="Group 5"/>
            <p:cNvGrpSpPr/>
            <p:nvPr/>
          </p:nvGrpSpPr>
          <p:grpSpPr>
            <a:xfrm>
              <a:off x="1099088" y="340239"/>
              <a:ext cx="9473784" cy="2553547"/>
              <a:chOff x="3554148" y="611667"/>
              <a:chExt cx="9473784" cy="2553547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27" t="25370" r="1090" b="51760"/>
              <a:stretch/>
            </p:blipFill>
            <p:spPr>
              <a:xfrm>
                <a:off x="3554148" y="1663936"/>
                <a:ext cx="9473784" cy="1501278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537" b="75483"/>
              <a:stretch/>
            </p:blipFill>
            <p:spPr>
              <a:xfrm>
                <a:off x="7398810" y="611667"/>
                <a:ext cx="1711011" cy="1052269"/>
              </a:xfrm>
              <a:prstGeom prst="rect">
                <a:avLst/>
              </a:prstGeom>
            </p:spPr>
          </p:pic>
        </p:grpSp>
        <p:sp>
          <p:nvSpPr>
            <p:cNvPr id="25" name="cauhoi"/>
            <p:cNvSpPr txBox="1"/>
            <p:nvPr/>
          </p:nvSpPr>
          <p:spPr>
            <a:xfrm>
              <a:off x="2017625" y="1583022"/>
              <a:ext cx="704566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tròn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chục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65 </a:t>
              </a:r>
            </a:p>
            <a:p>
              <a:pPr algn="ctr"/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bé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hơn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78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3" name="danana"/>
          <p:cNvSpPr txBox="1"/>
          <p:nvPr/>
        </p:nvSpPr>
        <p:spPr>
          <a:xfrm>
            <a:off x="1787622" y="3927972"/>
            <a:ext cx="1816263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A. 60</a:t>
            </a:r>
          </a:p>
        </p:txBody>
      </p:sp>
      <p:sp>
        <p:nvSpPr>
          <p:cNvPr id="14" name="dapanb"/>
          <p:cNvSpPr txBox="1"/>
          <p:nvPr/>
        </p:nvSpPr>
        <p:spPr>
          <a:xfrm>
            <a:off x="5015539" y="3927972"/>
            <a:ext cx="1816262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B. 70</a:t>
            </a:r>
          </a:p>
        </p:txBody>
      </p:sp>
      <p:sp>
        <p:nvSpPr>
          <p:cNvPr id="15" name="dapanc"/>
          <p:cNvSpPr txBox="1"/>
          <p:nvPr/>
        </p:nvSpPr>
        <p:spPr>
          <a:xfrm>
            <a:off x="8456450" y="3927972"/>
            <a:ext cx="1747424" cy="52322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C. 80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76" y="399224"/>
            <a:ext cx="1195590" cy="1200904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5DBD2F15-E878-4B09-BCD6-8C6867F37BB7}"/>
              </a:ext>
            </a:extLst>
          </p:cNvPr>
          <p:cNvSpPr/>
          <p:nvPr/>
        </p:nvSpPr>
        <p:spPr>
          <a:xfrm>
            <a:off x="5338895" y="3927972"/>
            <a:ext cx="584775" cy="584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772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40703 0.35949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52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725"/>
          <a:stretch/>
        </p:blipFill>
        <p:spPr>
          <a:xfrm>
            <a:off x="1255844" y="0"/>
            <a:ext cx="8747138" cy="6870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r="-1"/>
          <a:stretch/>
        </p:blipFill>
        <p:spPr>
          <a:xfrm>
            <a:off x="9292200" y="-185738"/>
            <a:ext cx="2886075" cy="44256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914649"/>
            <a:ext cx="3246030" cy="4333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47982" y="293922"/>
            <a:ext cx="7344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ba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7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2021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67608" y="887536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Toán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28268" y="1475844"/>
            <a:ext cx="6849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Ôn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số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đến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100.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195683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DC30B16F-29A3-4AF1-B19B-354C219082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81D0538C-40F3-4CBD-B2C3-66AAC7EAAC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6" name="图片 17">
            <a:extLst>
              <a:ext uri="{FF2B5EF4-FFF2-40B4-BE49-F238E27FC236}">
                <a16:creationId xmlns:a16="http://schemas.microsoft.com/office/drawing/2014/main" id="{D7AF28B9-E631-47BA-BED5-5B5CC8700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160" y="2048192"/>
            <a:ext cx="1390224" cy="2262059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E07F7940-E2B3-4833-9450-28853DC662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168B8C6F-20BD-496B-B615-C3C32AC95D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A0C8A1B7-2B8E-4A76-BF72-6A2275DAA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pic>
        <p:nvPicPr>
          <p:cNvPr id="23" name="5c1f48ed1e1b1">
            <a:hlinkClick r:id="" action="ppaction://media"/>
            <a:extLst>
              <a:ext uri="{FF2B5EF4-FFF2-40B4-BE49-F238E27FC236}">
                <a16:creationId xmlns:a16="http://schemas.microsoft.com/office/drawing/2014/main" id="{CA525764-44F6-4049-A860-4BD1999917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06525" y="-155835"/>
            <a:ext cx="609600" cy="6096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464D18D7-45F0-47B7-A11C-BF1BBC05570D}"/>
              </a:ext>
            </a:extLst>
          </p:cNvPr>
          <p:cNvSpPr/>
          <p:nvPr/>
        </p:nvSpPr>
        <p:spPr>
          <a:xfrm>
            <a:off x="1756407" y="2012161"/>
            <a:ext cx="914307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Bài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1: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Ôn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tập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số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6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đến</a:t>
            </a:r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100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Tiết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2</a:t>
            </a:r>
            <a:endParaRPr lang="en-US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0479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79167E-6 -2.96296E-6 L -4.79167E-6 -0.07222 " pathEditMode="relative" rAng="0" ptsTypes="AA">
                                      <p:cBhvr>
                                        <p:cTn id="4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4" grpId="0" animBg="1"/>
      <p:bldP spid="24" grpId="0"/>
      <p:bldP spid="2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64940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true,&quot;HasMinimizeMode&quot;:false,&quot;TimerValue&quot;:&quot;01:00&quot;,&quot;HasAutoStart&quot;:false,&quot;HasCorrectAnswers&quot;:false,&quot;McqAnswers&quot;:[],&quot;ActivityId&quot;:&quot;&quot;,&quot;IaMcqCompetition&quot;:false,&quot;IsAnonymous&quot;:tru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598</Words>
  <Application>Microsoft Office PowerPoint</Application>
  <PresentationFormat>Widescreen</PresentationFormat>
  <Paragraphs>78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Arial</vt:lpstr>
      <vt:lpstr>Arial-Rounded</vt:lpstr>
      <vt:lpstr>Calibri</vt:lpstr>
      <vt:lpstr>Calibri Light</vt:lpstr>
      <vt:lpstr>HP001 4 hàng</vt:lpstr>
      <vt:lpstr>Times New Roman</vt:lpstr>
      <vt:lpstr>方正卡通简体</vt:lpstr>
      <vt:lpstr>1_Office Theme</vt:lpstr>
      <vt:lpstr>Office Theme</vt:lpstr>
      <vt:lpstr>Office 主题​​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Hiếu Phạm Văn</cp:lastModifiedBy>
  <cp:revision>97</cp:revision>
  <dcterms:created xsi:type="dcterms:W3CDTF">2021-02-20T02:56:00Z</dcterms:created>
  <dcterms:modified xsi:type="dcterms:W3CDTF">2021-09-07T13:21:28Z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