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</p:sldMasterIdLst>
  <p:notesMasterIdLst>
    <p:notesMasterId r:id="rId10"/>
  </p:notesMasterIdLst>
  <p:sldIdLst>
    <p:sldId id="266" r:id="rId3"/>
    <p:sldId id="265" r:id="rId4"/>
    <p:sldId id="2007577189" r:id="rId5"/>
    <p:sldId id="2007577177" r:id="rId6"/>
    <p:sldId id="2007577186" r:id="rId7"/>
    <p:sldId id="273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30961-36E2-4574-86B8-B737EFC3275F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B0847-9122-4D35-B7B5-E46326F64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22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15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AA099-8E0C-4039-8591-BBFC227CB8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1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3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5" y="698684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7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64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331300" y="640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7118700" y="793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2632135" y="432987"/>
            <a:ext cx="6927700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784367" y="2193796"/>
            <a:ext cx="5335600" cy="15160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447567" y="4083933"/>
            <a:ext cx="4009200" cy="17344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5716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110" lvl="1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664" lvl="2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218" lvl="3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7772" lvl="4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327" lvl="5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6880" lvl="6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435" lvl="7" indent="-457167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5990" lvl="8" indent="-457167" algn="ctr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43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60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83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0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628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5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2464736" y="4078045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9018635" y="1155545"/>
            <a:ext cx="2757900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72233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735267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735267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4695200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4695200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7655133" y="3626384"/>
            <a:ext cx="2801600" cy="88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7655133" y="4511184"/>
            <a:ext cx="2801600" cy="955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58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14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09960" y="3686709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517133" y="4306423"/>
            <a:ext cx="3276000" cy="154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7091640" y="3686709"/>
            <a:ext cx="38904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7398827" y="4306423"/>
            <a:ext cx="3276000" cy="1548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208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452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9" y="596935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3946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2219100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219112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5089945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5089957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7960789" y="2382967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7960803" y="2864264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2219100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2219112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5089945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5089957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7960789" y="4268033"/>
            <a:ext cx="2545200" cy="651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7960803" y="4749331"/>
            <a:ext cx="2545200" cy="901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64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4" y="3180521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9" y="1766176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81" y="3111883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/>
          <a:p>
            <a:pPr algn="ctr" defTabSz="914354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 defTabSz="914354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612497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29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95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835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21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5161-4F42-4F40-B684-48643504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06E92-4425-466B-81B8-72E47B36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27766-A736-436B-B68B-EAD419AE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81A-74CA-4AF7-BAFA-7F880316D78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E1C3C-A932-453D-9577-C72084B3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7A7B8-91E7-4D4C-889F-D6B3C930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277E-1A9E-4279-9ABD-E550743FA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4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0377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7087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45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5" y="179869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38520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1pPr>
            <a:lvl2pPr marL="1219110" lvl="1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2pPr>
            <a:lvl3pPr marL="1828664" lvl="2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3pPr>
            <a:lvl4pPr marL="2438218" lvl="3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4pPr>
            <a:lvl5pPr marL="3047772" lvl="4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5pPr>
            <a:lvl6pPr marL="3657327" lvl="5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6pPr>
            <a:lvl7pPr marL="4266880" lvl="6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300">
                <a:solidFill>
                  <a:schemeClr val="dk2"/>
                </a:solidFill>
              </a:defRPr>
            </a:lvl7pPr>
            <a:lvl8pPr marL="4876435" lvl="7" indent="-38520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300">
                <a:solidFill>
                  <a:schemeClr val="dk2"/>
                </a:solidFill>
              </a:defRPr>
            </a:lvl8pPr>
            <a:lvl9pPr marL="5485990" lvl="8" indent="-385205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977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92900" y="2068967"/>
            <a:ext cx="4791200" cy="3762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07900" y="2068967"/>
            <a:ext cx="4791200" cy="3762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54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36433" y="948233"/>
            <a:ext cx="2762800" cy="1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0646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561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1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4" y="582185"/>
            <a:ext cx="2874295" cy="201441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359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22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230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6331300" y="640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7118700" y="793876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4">
            <a:alphaModFix/>
          </a:blip>
          <a:srcRect b="7123"/>
          <a:stretch/>
        </p:blipFill>
        <p:spPr>
          <a:xfrm>
            <a:off x="2632134" y="432985"/>
            <a:ext cx="6927700" cy="59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784367" y="2193796"/>
            <a:ext cx="5335600" cy="151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96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447567" y="4083933"/>
            <a:ext cx="40092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>
                <a:solidFill>
                  <a:schemeClr val="dk2"/>
                </a:solidFill>
              </a:defRPr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2400">
                <a:solidFill>
                  <a:schemeClr val="dk2"/>
                </a:solidFill>
              </a:defRPr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2400">
                <a:solidFill>
                  <a:schemeClr val="dk2"/>
                </a:solidFill>
              </a:defRPr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800"/>
              <a:buChar char="■"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85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815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126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018152" y="1117867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8018152" y="1599136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/>
          </p:nvPr>
        </p:nvSpPr>
        <p:spPr>
          <a:xfrm>
            <a:off x="8018137" y="2806565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8018135" y="3287835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4"/>
          </p:nvPr>
        </p:nvSpPr>
        <p:spPr>
          <a:xfrm>
            <a:off x="8018157" y="4495264"/>
            <a:ext cx="31108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8018153" y="4976533"/>
            <a:ext cx="311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 idx="6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60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992900" y="2068967"/>
            <a:ext cx="4791200" cy="3762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07900" y="2068967"/>
            <a:ext cx="4791200" cy="3762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092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936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03563" y="268003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118935" y="3186491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7794037" y="268003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7794029" y="3186500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803563" y="4599599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1118935" y="5117697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7794037" y="4599593"/>
            <a:ext cx="3594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7794029" y="5117701"/>
            <a:ext cx="32792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946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635655">
            <a:off x="2464736" y="4078045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1903775">
            <a:off x="9018635" y="1155545"/>
            <a:ext cx="2757900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7223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735267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735267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4695200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4695200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7655133" y="3626384"/>
            <a:ext cx="2801600" cy="88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7655133" y="4511184"/>
            <a:ext cx="2801600" cy="95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687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221400" y="157761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21400" y="2160500"/>
            <a:ext cx="2853600" cy="122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title" idx="2"/>
          </p:nvPr>
        </p:nvSpPr>
        <p:spPr>
          <a:xfrm>
            <a:off x="8221387" y="3571113"/>
            <a:ext cx="28536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3"/>
          </p:nvPr>
        </p:nvSpPr>
        <p:spPr>
          <a:xfrm>
            <a:off x="8221400" y="4154011"/>
            <a:ext cx="2853600" cy="122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4"/>
          </p:nvPr>
        </p:nvSpPr>
        <p:spPr>
          <a:xfrm>
            <a:off x="1336433" y="948233"/>
            <a:ext cx="3555600" cy="1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044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09960" y="3686709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517133" y="4306423"/>
            <a:ext cx="3276000" cy="154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2"/>
          </p:nvPr>
        </p:nvSpPr>
        <p:spPr>
          <a:xfrm>
            <a:off x="7091640" y="3686709"/>
            <a:ext cx="38904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7398827" y="4306423"/>
            <a:ext cx="3276000" cy="154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214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90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077400" y="948233"/>
            <a:ext cx="60372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2219100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219112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3"/>
          </p:nvPr>
        </p:nvSpPr>
        <p:spPr>
          <a:xfrm>
            <a:off x="5089945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4"/>
          </p:nvPr>
        </p:nvSpPr>
        <p:spPr>
          <a:xfrm>
            <a:off x="5089957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 idx="5"/>
          </p:nvPr>
        </p:nvSpPr>
        <p:spPr>
          <a:xfrm>
            <a:off x="7960789" y="2382967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6"/>
          </p:nvPr>
        </p:nvSpPr>
        <p:spPr>
          <a:xfrm>
            <a:off x="7960803" y="2864264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7"/>
          </p:nvPr>
        </p:nvSpPr>
        <p:spPr>
          <a:xfrm>
            <a:off x="2219100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8"/>
          </p:nvPr>
        </p:nvSpPr>
        <p:spPr>
          <a:xfrm>
            <a:off x="2219112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9"/>
          </p:nvPr>
        </p:nvSpPr>
        <p:spPr>
          <a:xfrm>
            <a:off x="5089945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3"/>
          </p:nvPr>
        </p:nvSpPr>
        <p:spPr>
          <a:xfrm>
            <a:off x="5089957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14"/>
          </p:nvPr>
        </p:nvSpPr>
        <p:spPr>
          <a:xfrm>
            <a:off x="7960789" y="4268033"/>
            <a:ext cx="2545200" cy="651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5"/>
          </p:nvPr>
        </p:nvSpPr>
        <p:spPr>
          <a:xfrm>
            <a:off x="7960803" y="4749331"/>
            <a:ext cx="2545200" cy="9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860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9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2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258575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04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99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36433" y="948233"/>
            <a:ext cx="2762800" cy="1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591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8765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75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7FE7-74B0-41A0-BC2B-6A08FE13BE8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38D4-B986-4F46-8FF9-0CCAA9DEE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5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4023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1pPr>
            <a:lvl2pPr marL="1219110" lvl="1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2pPr>
            <a:lvl3pPr marL="1828664" lvl="2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3pPr>
            <a:lvl4pPr marL="2438218" lvl="3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4pPr>
            <a:lvl5pPr marL="3047772" lvl="4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5pPr>
            <a:lvl6pPr marL="3657327" lvl="5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6pPr>
            <a:lvl7pPr marL="4266880" lvl="6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00">
                <a:solidFill>
                  <a:schemeClr val="dk2"/>
                </a:solidFill>
              </a:defRPr>
            </a:lvl7pPr>
            <a:lvl8pPr marL="4876435" lvl="7" indent="-44023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00">
                <a:solidFill>
                  <a:schemeClr val="dk2"/>
                </a:solidFill>
              </a:defRPr>
            </a:lvl8pPr>
            <a:lvl9pPr marL="5485990" lvl="8" indent="-440234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187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6489">
            <a:off x="8123164" y="-1408947"/>
            <a:ext cx="3837345" cy="4486395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39000"/>
              </a:srgbClr>
            </a:outerShdw>
          </a:effectLst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 rot="877333">
            <a:off x="8385797" y="582185"/>
            <a:ext cx="2874295" cy="2014411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None/>
              <a:defRPr sz="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68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900">
                <a:solidFill>
                  <a:schemeClr val="dk2"/>
                </a:solidFill>
              </a:defRPr>
            </a:lvl1pPr>
            <a:lvl2pPr marL="1219110" lvl="1" indent="-42330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199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70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8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193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927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pngimg.com/download/38183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://riadzany.blogspot.com/2015/10/child-rearing-moroccan-style.html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2042800" y="2970067"/>
            <a:ext cx="8106400" cy="22068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MUA BÁN HÀNG HÓA</a:t>
            </a:r>
            <a:br>
              <a:rPr lang="vi-VN" dirty="0">
                <a:solidFill>
                  <a:schemeClr val="accent2"/>
                </a:solidFill>
                <a:latin typeface="+mj-lt"/>
              </a:rPr>
            </a:br>
            <a:endParaRPr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2197693" y="5156399"/>
            <a:ext cx="1902800" cy="105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/>
          <a:p>
            <a:pPr marL="0" indent="0"/>
            <a:r>
              <a:rPr lang="vi-VN" sz="4000" b="1" dirty="0"/>
              <a:t>Tiết </a:t>
            </a:r>
            <a:r>
              <a:rPr lang="en-US" sz="4000" b="1" dirty="0"/>
              <a:t>2</a:t>
            </a:r>
            <a:r>
              <a:rPr lang="vi-VN" sz="4000" b="1" dirty="0"/>
              <a:t> </a:t>
            </a:r>
            <a:endParaRPr sz="4000" b="1" dirty="0"/>
          </a:p>
        </p:txBody>
      </p:sp>
      <p:sp>
        <p:nvSpPr>
          <p:cNvPr id="178" name="Google Shape;178;p29"/>
          <p:cNvSpPr/>
          <p:nvPr/>
        </p:nvSpPr>
        <p:spPr>
          <a:xfrm>
            <a:off x="2825330" y="3905688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8466614" y="3902863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5901001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01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46FC8D2A-DC87-4184-AB23-1D8BF6CB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729" y="1956597"/>
            <a:ext cx="5894024" cy="301620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4"/>
            <a:r>
              <a:rPr lang="vi-VN" sz="9500" b="1" dirty="0">
                <a:solidFill>
                  <a:srgbClr val="70AD47"/>
                </a:solidFill>
                <a:latin typeface="Times New Roman"/>
              </a:rPr>
              <a:t>KHỞI ĐỘNG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79078" y="2178083"/>
            <a:ext cx="1904420" cy="25898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80308" y="2350568"/>
            <a:ext cx="1510338" cy="5247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8FC3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1900">
              <a:solidFill>
                <a:srgbClr val="70AD4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3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0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C15959B0-5AEA-4744-A086-EE81A416B458}"/>
              </a:ext>
            </a:extLst>
          </p:cNvPr>
          <p:cNvSpPr txBox="1"/>
          <p:nvPr/>
        </p:nvSpPr>
        <p:spPr>
          <a:xfrm>
            <a:off x="1532611" y="668696"/>
            <a:ext cx="8535453" cy="1768209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DD91E-D63B-4B47-8D41-06CE96D046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0274" r="13438" b="8074"/>
          <a:stretch/>
        </p:blipFill>
        <p:spPr>
          <a:xfrm>
            <a:off x="2552235" y="1495770"/>
            <a:ext cx="7394949" cy="457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619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-1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69631D4-F163-4BBF-97FE-35B0A45F19B8}"/>
              </a:ext>
            </a:extLst>
          </p:cNvPr>
          <p:cNvSpPr txBox="1"/>
          <p:nvPr/>
        </p:nvSpPr>
        <p:spPr>
          <a:xfrm>
            <a:off x="920606" y="1414393"/>
            <a:ext cx="7347093" cy="2814621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quầy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8C602E0-E8E0-44E8-8DCA-0A46B1CB10A9}"/>
              </a:ext>
            </a:extLst>
          </p:cNvPr>
          <p:cNvSpPr txBox="1"/>
          <p:nvPr/>
        </p:nvSpPr>
        <p:spPr>
          <a:xfrm>
            <a:off x="1044382" y="2887074"/>
            <a:ext cx="7780303" cy="2066146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/>
                <a:ea typeface="+mn-ea"/>
                <a:cs typeface="Roboto condense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̣?</a:t>
            </a: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197C-FBFA-415F-9CD0-032944BB1269}"/>
              </a:ext>
            </a:extLst>
          </p:cNvPr>
          <p:cNvSpPr txBox="1"/>
          <p:nvPr/>
        </p:nvSpPr>
        <p:spPr>
          <a:xfrm>
            <a:off x="5000625" y="4514850"/>
            <a:ext cx="2190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60C9B9-F468-4511-89EB-B32ABC4832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160564" y="3574536"/>
            <a:ext cx="4230911" cy="28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258C6E0-4D1F-4F4C-8303-0CCDA3A3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3969A9-75D5-4063-BD8C-1A25E978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8042"/>
            <a:ext cx="2088769" cy="20599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741096-82F9-4F37-830F-2B38FE4C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-1"/>
            <a:ext cx="2038350" cy="2038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E6B6FAD-1941-429B-B484-21404CF6E348}"/>
              </a:ext>
            </a:extLst>
          </p:cNvPr>
          <p:cNvSpPr/>
          <p:nvPr/>
        </p:nvSpPr>
        <p:spPr>
          <a:xfrm>
            <a:off x="556985" y="508001"/>
            <a:ext cx="11081284" cy="585469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12387D7-28C1-45AB-87C1-278A79101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649">
            <a:off x="774085" y="684072"/>
            <a:ext cx="749319" cy="466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64A79A-8D83-432F-BD22-B59C4B918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77" y="4953220"/>
            <a:ext cx="1966323" cy="19051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AA6A8B-FE54-4B29-A932-728DD9EFF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" y="-321"/>
            <a:ext cx="795893" cy="1768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C985EB0-3AC5-49E8-AD6B-3DC1D47216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5" y="-66506"/>
            <a:ext cx="554604" cy="5618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A0A8E2-BE81-493B-BEB9-5C81A1E8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03" y="6176396"/>
            <a:ext cx="727468" cy="5546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204C25-1FBC-4436-A280-6F893F07E0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90" y="0"/>
            <a:ext cx="2052755" cy="1177633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C15959B0-5AEA-4744-A086-EE81A416B458}"/>
              </a:ext>
            </a:extLst>
          </p:cNvPr>
          <p:cNvSpPr txBox="1"/>
          <p:nvPr/>
        </p:nvSpPr>
        <p:spPr>
          <a:xfrm>
            <a:off x="1532612" y="668696"/>
            <a:ext cx="8206830" cy="11409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2: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đình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thường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ở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̣?</a:t>
            </a:r>
            <a:endParaRPr lang="en-US" sz="3200" dirty="0">
              <a:solidFill>
                <a:srgbClr val="00206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FEEAE-90EC-4EF4-8AD3-D62F7738C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351754" y="1864097"/>
            <a:ext cx="5020721" cy="41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5208EAE7-BBFC-4679-B731-A637C5D9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971A5-448C-4404-88B7-D4E64A07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366157"/>
            <a:ext cx="4324350" cy="2891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F7493-8B4E-4EE2-9249-90778F208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5" y="366157"/>
            <a:ext cx="4800600" cy="2891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6659-FFF1-4734-A9B1-01CD813AC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3599934"/>
            <a:ext cx="4324350" cy="300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DF9A7-B919-409E-AEF4-29902478F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6" y="3599935"/>
            <a:ext cx="4800600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5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4BCAD51D-F93F-451D-AD8E-94691008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205868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741830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F1208D-6D0A-44B9-8484-F69A5B3FCFDF}"/>
              </a:ext>
            </a:extLst>
          </p:cNvPr>
          <p:cNvSpPr/>
          <p:nvPr/>
        </p:nvSpPr>
        <p:spPr>
          <a:xfrm>
            <a:off x="3583048" y="1062606"/>
            <a:ext cx="7143750" cy="4152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4192648" y="1869035"/>
            <a:ext cx="5645314" cy="10876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/>
          <a:p>
            <a:r>
              <a:rPr lang="vi-VN" sz="8800" dirty="0">
                <a:latin typeface="+mj-lt"/>
              </a:rPr>
              <a:t>CỦNG CỐ </a:t>
            </a:r>
            <a:br>
              <a:rPr lang="vi-VN" sz="8800" dirty="0">
                <a:latin typeface="+mj-lt"/>
              </a:rPr>
            </a:br>
            <a:r>
              <a:rPr lang="vi-VN" sz="8800" dirty="0">
                <a:latin typeface="+mj-lt"/>
              </a:rPr>
              <a:t>DẶN DÒ</a:t>
            </a:r>
            <a:br>
              <a:rPr lang="vi-VN" sz="8800" dirty="0">
                <a:latin typeface="+mj-lt"/>
              </a:rPr>
            </a:br>
            <a:endParaRPr sz="8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849605"/>
      </p:ext>
    </p:extLst>
  </p:cSld>
  <p:clrMapOvr>
    <a:masterClrMapping/>
  </p:clrMapOvr>
</p:sld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69</Words>
  <Application>Microsoft Office PowerPoint</Application>
  <PresentationFormat>Widescreen</PresentationFormat>
  <Paragraphs>11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Anonymous Pro</vt:lpstr>
      <vt:lpstr>Arial</vt:lpstr>
      <vt:lpstr>Calibri</vt:lpstr>
      <vt:lpstr>Coming Soon</vt:lpstr>
      <vt:lpstr>Concert One</vt:lpstr>
      <vt:lpstr>Roboto Mono</vt:lpstr>
      <vt:lpstr>Roboto Mono Regular</vt:lpstr>
      <vt:lpstr>Times New Roman</vt:lpstr>
      <vt:lpstr>Notebook Lesson by Slidesgo</vt:lpstr>
      <vt:lpstr>1_Notebook Lesson by Slidesgo</vt:lpstr>
      <vt:lpstr>MUA BÁN HÀNG HÓA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DẶN DÒ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2021-07-27T15:02:26Z</dcterms:created>
  <dcterms:modified xsi:type="dcterms:W3CDTF">2021-07-29T14:00:43Z</dcterms:modified>
</cp:coreProperties>
</file>