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81" r:id="rId4"/>
    <p:sldId id="262" r:id="rId5"/>
    <p:sldId id="263" r:id="rId6"/>
    <p:sldId id="277" r:id="rId7"/>
    <p:sldId id="265" r:id="rId8"/>
    <p:sldId id="282" r:id="rId9"/>
    <p:sldId id="286" r:id="rId10"/>
    <p:sldId id="28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6633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873E1F-4353-47A0-A75B-186BD2CD9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83CE7-6588-414F-9835-2067D8757DAA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82D28-5785-4E61-96B9-C52FAF9C1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15E25-0D1A-4389-8643-A9534FC06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878F-8924-4086-8636-92FF9783D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55A10-6CFC-4B19-94B9-7F4173129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DF667-694F-4077-8871-B1D11296C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D3D21-6DF0-41DE-9283-85840450C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B628E-EF1E-47C2-8A66-510044C79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07FA0-B7C6-4861-BFFE-9C23D6F0D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611DC-0668-4721-8D18-75E25461F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5CEEB-D733-4ECA-B0B8-506D51F6F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AD21D-00A4-4187-8C70-64A5D696F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B9317-7671-43B3-AE04-21BA90D9B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13816D5-08CF-43E5-8BFE-9428D00838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grpSp>
        <p:nvGrpSpPr>
          <p:cNvPr id="3075" name="Group 3"/>
          <p:cNvGrpSpPr>
            <a:grpSpLocks noChangeAspect="1"/>
          </p:cNvGrpSpPr>
          <p:nvPr/>
        </p:nvGrpSpPr>
        <p:grpSpPr bwMode="auto">
          <a:xfrm rot="5400000">
            <a:off x="-447675" y="2033588"/>
            <a:ext cx="5576887" cy="4071938"/>
            <a:chOff x="288" y="326"/>
            <a:chExt cx="5472" cy="3994"/>
          </a:xfrm>
        </p:grpSpPr>
        <p:sp>
          <p:nvSpPr>
            <p:cNvPr id="3082" name="AutoShape 4"/>
            <p:cNvSpPr>
              <a:spLocks noChangeAspect="1" noChangeArrowheads="1" noTextEdit="1"/>
            </p:cNvSpPr>
            <p:nvPr/>
          </p:nvSpPr>
          <p:spPr bwMode="auto">
            <a:xfrm>
              <a:off x="288" y="326"/>
              <a:ext cx="5472" cy="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329" y="333"/>
              <a:ext cx="5313" cy="3969"/>
              <a:chOff x="329" y="333"/>
              <a:chExt cx="5313" cy="3969"/>
            </a:xfrm>
          </p:grpSpPr>
          <p:sp>
            <p:nvSpPr>
              <p:cNvPr id="3294" name="Line 6"/>
              <p:cNvSpPr>
                <a:spLocks noChangeShapeType="1"/>
              </p:cNvSpPr>
              <p:nvPr/>
            </p:nvSpPr>
            <p:spPr bwMode="auto">
              <a:xfrm>
                <a:off x="5091" y="395"/>
                <a:ext cx="196" cy="4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" name="Freeform 7"/>
              <p:cNvSpPr>
                <a:spLocks/>
              </p:cNvSpPr>
              <p:nvPr/>
            </p:nvSpPr>
            <p:spPr bwMode="auto">
              <a:xfrm>
                <a:off x="5234" y="428"/>
                <a:ext cx="191" cy="18"/>
              </a:xfrm>
              <a:custGeom>
                <a:avLst/>
                <a:gdLst>
                  <a:gd name="T0" fmla="*/ 0 w 191"/>
                  <a:gd name="T1" fmla="*/ 0 h 18"/>
                  <a:gd name="T2" fmla="*/ 8 w 191"/>
                  <a:gd name="T3" fmla="*/ 3 h 18"/>
                  <a:gd name="T4" fmla="*/ 32 w 191"/>
                  <a:gd name="T5" fmla="*/ 7 h 18"/>
                  <a:gd name="T6" fmla="*/ 61 w 191"/>
                  <a:gd name="T7" fmla="*/ 7 h 18"/>
                  <a:gd name="T8" fmla="*/ 98 w 191"/>
                  <a:gd name="T9" fmla="*/ 11 h 18"/>
                  <a:gd name="T10" fmla="*/ 130 w 191"/>
                  <a:gd name="T11" fmla="*/ 14 h 18"/>
                  <a:gd name="T12" fmla="*/ 163 w 191"/>
                  <a:gd name="T13" fmla="*/ 18 h 18"/>
                  <a:gd name="T14" fmla="*/ 183 w 191"/>
                  <a:gd name="T15" fmla="*/ 18 h 18"/>
                  <a:gd name="T16" fmla="*/ 191 w 191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1"/>
                  <a:gd name="T28" fmla="*/ 0 h 18"/>
                  <a:gd name="T29" fmla="*/ 191 w 191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1" h="18">
                    <a:moveTo>
                      <a:pt x="0" y="0"/>
                    </a:moveTo>
                    <a:lnTo>
                      <a:pt x="8" y="3"/>
                    </a:lnTo>
                    <a:lnTo>
                      <a:pt x="32" y="7"/>
                    </a:lnTo>
                    <a:lnTo>
                      <a:pt x="61" y="7"/>
                    </a:lnTo>
                    <a:lnTo>
                      <a:pt x="98" y="11"/>
                    </a:lnTo>
                    <a:lnTo>
                      <a:pt x="130" y="14"/>
                    </a:lnTo>
                    <a:lnTo>
                      <a:pt x="163" y="18"/>
                    </a:lnTo>
                    <a:lnTo>
                      <a:pt x="183" y="18"/>
                    </a:lnTo>
                    <a:lnTo>
                      <a:pt x="191" y="18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" name="Freeform 8"/>
              <p:cNvSpPr>
                <a:spLocks/>
              </p:cNvSpPr>
              <p:nvPr/>
            </p:nvSpPr>
            <p:spPr bwMode="auto">
              <a:xfrm>
                <a:off x="5095" y="359"/>
                <a:ext cx="143" cy="22"/>
              </a:xfrm>
              <a:custGeom>
                <a:avLst/>
                <a:gdLst>
                  <a:gd name="T0" fmla="*/ 0 w 143"/>
                  <a:gd name="T1" fmla="*/ 0 h 22"/>
                  <a:gd name="T2" fmla="*/ 8 w 143"/>
                  <a:gd name="T3" fmla="*/ 3 h 22"/>
                  <a:gd name="T4" fmla="*/ 28 w 143"/>
                  <a:gd name="T5" fmla="*/ 7 h 22"/>
                  <a:gd name="T6" fmla="*/ 77 w 143"/>
                  <a:gd name="T7" fmla="*/ 14 h 22"/>
                  <a:gd name="T8" fmla="*/ 122 w 143"/>
                  <a:gd name="T9" fmla="*/ 22 h 22"/>
                  <a:gd name="T10" fmla="*/ 139 w 143"/>
                  <a:gd name="T11" fmla="*/ 22 h 22"/>
                  <a:gd name="T12" fmla="*/ 143 w 143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2"/>
                  <a:gd name="T23" fmla="*/ 143 w 143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2">
                    <a:moveTo>
                      <a:pt x="0" y="0"/>
                    </a:moveTo>
                    <a:lnTo>
                      <a:pt x="8" y="3"/>
                    </a:lnTo>
                    <a:lnTo>
                      <a:pt x="28" y="7"/>
                    </a:lnTo>
                    <a:lnTo>
                      <a:pt x="77" y="14"/>
                    </a:lnTo>
                    <a:lnTo>
                      <a:pt x="122" y="22"/>
                    </a:lnTo>
                    <a:lnTo>
                      <a:pt x="139" y="22"/>
                    </a:lnTo>
                    <a:lnTo>
                      <a:pt x="143" y="22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" name="Line 9"/>
              <p:cNvSpPr>
                <a:spLocks noChangeShapeType="1"/>
              </p:cNvSpPr>
              <p:nvPr/>
            </p:nvSpPr>
            <p:spPr bwMode="auto">
              <a:xfrm>
                <a:off x="5250" y="344"/>
                <a:ext cx="106" cy="73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" name="Freeform 10"/>
              <p:cNvSpPr>
                <a:spLocks/>
              </p:cNvSpPr>
              <p:nvPr/>
            </p:nvSpPr>
            <p:spPr bwMode="auto">
              <a:xfrm>
                <a:off x="5144" y="344"/>
                <a:ext cx="498" cy="171"/>
              </a:xfrm>
              <a:custGeom>
                <a:avLst/>
                <a:gdLst>
                  <a:gd name="T0" fmla="*/ 0 w 498"/>
                  <a:gd name="T1" fmla="*/ 0 h 171"/>
                  <a:gd name="T2" fmla="*/ 8 w 498"/>
                  <a:gd name="T3" fmla="*/ 4 h 171"/>
                  <a:gd name="T4" fmla="*/ 24 w 498"/>
                  <a:gd name="T5" fmla="*/ 11 h 171"/>
                  <a:gd name="T6" fmla="*/ 49 w 498"/>
                  <a:gd name="T7" fmla="*/ 18 h 171"/>
                  <a:gd name="T8" fmla="*/ 81 w 498"/>
                  <a:gd name="T9" fmla="*/ 29 h 171"/>
                  <a:gd name="T10" fmla="*/ 118 w 498"/>
                  <a:gd name="T11" fmla="*/ 44 h 171"/>
                  <a:gd name="T12" fmla="*/ 159 w 498"/>
                  <a:gd name="T13" fmla="*/ 58 h 171"/>
                  <a:gd name="T14" fmla="*/ 253 w 498"/>
                  <a:gd name="T15" fmla="*/ 87 h 171"/>
                  <a:gd name="T16" fmla="*/ 343 w 498"/>
                  <a:gd name="T17" fmla="*/ 120 h 171"/>
                  <a:gd name="T18" fmla="*/ 383 w 498"/>
                  <a:gd name="T19" fmla="*/ 135 h 171"/>
                  <a:gd name="T20" fmla="*/ 420 w 498"/>
                  <a:gd name="T21" fmla="*/ 146 h 171"/>
                  <a:gd name="T22" fmla="*/ 453 w 498"/>
                  <a:gd name="T23" fmla="*/ 157 h 171"/>
                  <a:gd name="T24" fmla="*/ 477 w 498"/>
                  <a:gd name="T25" fmla="*/ 164 h 171"/>
                  <a:gd name="T26" fmla="*/ 494 w 498"/>
                  <a:gd name="T27" fmla="*/ 171 h 171"/>
                  <a:gd name="T28" fmla="*/ 498 w 498"/>
                  <a:gd name="T29" fmla="*/ 171 h 1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8"/>
                  <a:gd name="T46" fmla="*/ 0 h 171"/>
                  <a:gd name="T47" fmla="*/ 498 w 498"/>
                  <a:gd name="T48" fmla="*/ 171 h 1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8" h="171">
                    <a:moveTo>
                      <a:pt x="0" y="0"/>
                    </a:moveTo>
                    <a:lnTo>
                      <a:pt x="8" y="4"/>
                    </a:lnTo>
                    <a:lnTo>
                      <a:pt x="24" y="11"/>
                    </a:lnTo>
                    <a:lnTo>
                      <a:pt x="49" y="18"/>
                    </a:lnTo>
                    <a:lnTo>
                      <a:pt x="81" y="29"/>
                    </a:lnTo>
                    <a:lnTo>
                      <a:pt x="118" y="44"/>
                    </a:lnTo>
                    <a:lnTo>
                      <a:pt x="159" y="58"/>
                    </a:lnTo>
                    <a:lnTo>
                      <a:pt x="253" y="87"/>
                    </a:lnTo>
                    <a:lnTo>
                      <a:pt x="343" y="120"/>
                    </a:lnTo>
                    <a:lnTo>
                      <a:pt x="383" y="135"/>
                    </a:lnTo>
                    <a:lnTo>
                      <a:pt x="420" y="146"/>
                    </a:lnTo>
                    <a:lnTo>
                      <a:pt x="453" y="157"/>
                    </a:lnTo>
                    <a:lnTo>
                      <a:pt x="477" y="164"/>
                    </a:lnTo>
                    <a:lnTo>
                      <a:pt x="494" y="171"/>
                    </a:lnTo>
                    <a:lnTo>
                      <a:pt x="498" y="171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" name="Freeform 11"/>
              <p:cNvSpPr>
                <a:spLocks/>
              </p:cNvSpPr>
              <p:nvPr/>
            </p:nvSpPr>
            <p:spPr bwMode="auto">
              <a:xfrm>
                <a:off x="5238" y="333"/>
                <a:ext cx="24" cy="22"/>
              </a:xfrm>
              <a:custGeom>
                <a:avLst/>
                <a:gdLst>
                  <a:gd name="T0" fmla="*/ 16 w 24"/>
                  <a:gd name="T1" fmla="*/ 22 h 22"/>
                  <a:gd name="T2" fmla="*/ 4 w 24"/>
                  <a:gd name="T3" fmla="*/ 22 h 22"/>
                  <a:gd name="T4" fmla="*/ 0 w 24"/>
                  <a:gd name="T5" fmla="*/ 18 h 22"/>
                  <a:gd name="T6" fmla="*/ 0 w 24"/>
                  <a:gd name="T7" fmla="*/ 8 h 22"/>
                  <a:gd name="T8" fmla="*/ 8 w 24"/>
                  <a:gd name="T9" fmla="*/ 4 h 22"/>
                  <a:gd name="T10" fmla="*/ 20 w 24"/>
                  <a:gd name="T11" fmla="*/ 0 h 22"/>
                  <a:gd name="T12" fmla="*/ 24 w 24"/>
                  <a:gd name="T13" fmla="*/ 8 h 22"/>
                  <a:gd name="T14" fmla="*/ 24 w 24"/>
                  <a:gd name="T15" fmla="*/ 18 h 22"/>
                  <a:gd name="T16" fmla="*/ 16 w 24"/>
                  <a:gd name="T17" fmla="*/ 22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2"/>
                  <a:gd name="T29" fmla="*/ 24 w 24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2">
                    <a:moveTo>
                      <a:pt x="16" y="22"/>
                    </a:moveTo>
                    <a:lnTo>
                      <a:pt x="4" y="22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20" y="0"/>
                    </a:lnTo>
                    <a:lnTo>
                      <a:pt x="24" y="8"/>
                    </a:lnTo>
                    <a:lnTo>
                      <a:pt x="24" y="18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Freeform 12"/>
              <p:cNvSpPr>
                <a:spLocks/>
              </p:cNvSpPr>
              <p:nvPr/>
            </p:nvSpPr>
            <p:spPr bwMode="auto">
              <a:xfrm>
                <a:off x="5132" y="333"/>
                <a:ext cx="24" cy="22"/>
              </a:xfrm>
              <a:custGeom>
                <a:avLst/>
                <a:gdLst>
                  <a:gd name="T0" fmla="*/ 16 w 24"/>
                  <a:gd name="T1" fmla="*/ 22 h 22"/>
                  <a:gd name="T2" fmla="*/ 4 w 24"/>
                  <a:gd name="T3" fmla="*/ 22 h 22"/>
                  <a:gd name="T4" fmla="*/ 0 w 24"/>
                  <a:gd name="T5" fmla="*/ 15 h 22"/>
                  <a:gd name="T6" fmla="*/ 0 w 24"/>
                  <a:gd name="T7" fmla="*/ 8 h 22"/>
                  <a:gd name="T8" fmla="*/ 8 w 24"/>
                  <a:gd name="T9" fmla="*/ 0 h 22"/>
                  <a:gd name="T10" fmla="*/ 20 w 24"/>
                  <a:gd name="T11" fmla="*/ 0 h 22"/>
                  <a:gd name="T12" fmla="*/ 24 w 24"/>
                  <a:gd name="T13" fmla="*/ 8 h 22"/>
                  <a:gd name="T14" fmla="*/ 24 w 24"/>
                  <a:gd name="T15" fmla="*/ 15 h 22"/>
                  <a:gd name="T16" fmla="*/ 16 w 24"/>
                  <a:gd name="T17" fmla="*/ 22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2"/>
                  <a:gd name="T29" fmla="*/ 24 w 24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2">
                    <a:moveTo>
                      <a:pt x="16" y="22"/>
                    </a:moveTo>
                    <a:lnTo>
                      <a:pt x="4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24" y="8"/>
                    </a:lnTo>
                    <a:lnTo>
                      <a:pt x="24" y="15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Freeform 13"/>
              <p:cNvSpPr>
                <a:spLocks/>
              </p:cNvSpPr>
              <p:nvPr/>
            </p:nvSpPr>
            <p:spPr bwMode="auto">
              <a:xfrm>
                <a:off x="5083" y="341"/>
                <a:ext cx="28" cy="21"/>
              </a:xfrm>
              <a:custGeom>
                <a:avLst/>
                <a:gdLst>
                  <a:gd name="T0" fmla="*/ 16 w 28"/>
                  <a:gd name="T1" fmla="*/ 21 h 21"/>
                  <a:gd name="T2" fmla="*/ 8 w 28"/>
                  <a:gd name="T3" fmla="*/ 21 h 21"/>
                  <a:gd name="T4" fmla="*/ 0 w 28"/>
                  <a:gd name="T5" fmla="*/ 14 h 21"/>
                  <a:gd name="T6" fmla="*/ 4 w 28"/>
                  <a:gd name="T7" fmla="*/ 7 h 21"/>
                  <a:gd name="T8" fmla="*/ 12 w 28"/>
                  <a:gd name="T9" fmla="*/ 0 h 21"/>
                  <a:gd name="T10" fmla="*/ 24 w 28"/>
                  <a:gd name="T11" fmla="*/ 0 h 21"/>
                  <a:gd name="T12" fmla="*/ 28 w 28"/>
                  <a:gd name="T13" fmla="*/ 7 h 21"/>
                  <a:gd name="T14" fmla="*/ 28 w 28"/>
                  <a:gd name="T15" fmla="*/ 14 h 21"/>
                  <a:gd name="T16" fmla="*/ 16 w 28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1"/>
                  <a:gd name="T29" fmla="*/ 28 w 2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1">
                    <a:moveTo>
                      <a:pt x="16" y="21"/>
                    </a:moveTo>
                    <a:lnTo>
                      <a:pt x="8" y="21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8" y="7"/>
                    </a:lnTo>
                    <a:lnTo>
                      <a:pt x="28" y="14"/>
                    </a:ln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" name="Freeform 14"/>
              <p:cNvSpPr>
                <a:spLocks/>
              </p:cNvSpPr>
              <p:nvPr/>
            </p:nvSpPr>
            <p:spPr bwMode="auto">
              <a:xfrm>
                <a:off x="5079" y="384"/>
                <a:ext cx="28" cy="22"/>
              </a:xfrm>
              <a:custGeom>
                <a:avLst/>
                <a:gdLst>
                  <a:gd name="T0" fmla="*/ 16 w 28"/>
                  <a:gd name="T1" fmla="*/ 22 h 22"/>
                  <a:gd name="T2" fmla="*/ 8 w 28"/>
                  <a:gd name="T3" fmla="*/ 22 h 22"/>
                  <a:gd name="T4" fmla="*/ 0 w 28"/>
                  <a:gd name="T5" fmla="*/ 18 h 22"/>
                  <a:gd name="T6" fmla="*/ 4 w 28"/>
                  <a:gd name="T7" fmla="*/ 7 h 22"/>
                  <a:gd name="T8" fmla="*/ 12 w 28"/>
                  <a:gd name="T9" fmla="*/ 0 h 22"/>
                  <a:gd name="T10" fmla="*/ 20 w 28"/>
                  <a:gd name="T11" fmla="*/ 0 h 22"/>
                  <a:gd name="T12" fmla="*/ 28 w 28"/>
                  <a:gd name="T13" fmla="*/ 7 h 22"/>
                  <a:gd name="T14" fmla="*/ 24 w 28"/>
                  <a:gd name="T15" fmla="*/ 15 h 22"/>
                  <a:gd name="T16" fmla="*/ 16 w 28"/>
                  <a:gd name="T17" fmla="*/ 22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2"/>
                  <a:gd name="T29" fmla="*/ 28 w 28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2">
                    <a:moveTo>
                      <a:pt x="16" y="22"/>
                    </a:moveTo>
                    <a:lnTo>
                      <a:pt x="8" y="22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7"/>
                    </a:lnTo>
                    <a:lnTo>
                      <a:pt x="24" y="15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Freeform 15"/>
              <p:cNvSpPr>
                <a:spLocks/>
              </p:cNvSpPr>
              <p:nvPr/>
            </p:nvSpPr>
            <p:spPr bwMode="auto">
              <a:xfrm>
                <a:off x="5213" y="417"/>
                <a:ext cx="29" cy="25"/>
              </a:xfrm>
              <a:custGeom>
                <a:avLst/>
                <a:gdLst>
                  <a:gd name="T0" fmla="*/ 17 w 29"/>
                  <a:gd name="T1" fmla="*/ 22 h 25"/>
                  <a:gd name="T2" fmla="*/ 4 w 29"/>
                  <a:gd name="T3" fmla="*/ 25 h 25"/>
                  <a:gd name="T4" fmla="*/ 0 w 29"/>
                  <a:gd name="T5" fmla="*/ 18 h 25"/>
                  <a:gd name="T6" fmla="*/ 0 w 29"/>
                  <a:gd name="T7" fmla="*/ 7 h 25"/>
                  <a:gd name="T8" fmla="*/ 8 w 29"/>
                  <a:gd name="T9" fmla="*/ 0 h 25"/>
                  <a:gd name="T10" fmla="*/ 21 w 29"/>
                  <a:gd name="T11" fmla="*/ 0 h 25"/>
                  <a:gd name="T12" fmla="*/ 29 w 29"/>
                  <a:gd name="T13" fmla="*/ 7 h 25"/>
                  <a:gd name="T14" fmla="*/ 25 w 29"/>
                  <a:gd name="T15" fmla="*/ 14 h 25"/>
                  <a:gd name="T16" fmla="*/ 17 w 29"/>
                  <a:gd name="T17" fmla="*/ 22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5"/>
                  <a:gd name="T29" fmla="*/ 29 w 29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5">
                    <a:moveTo>
                      <a:pt x="17" y="22"/>
                    </a:moveTo>
                    <a:lnTo>
                      <a:pt x="4" y="25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21" y="0"/>
                    </a:lnTo>
                    <a:lnTo>
                      <a:pt x="29" y="7"/>
                    </a:lnTo>
                    <a:lnTo>
                      <a:pt x="25" y="14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" name="Line 16"/>
              <p:cNvSpPr>
                <a:spLocks noChangeShapeType="1"/>
              </p:cNvSpPr>
              <p:nvPr/>
            </p:nvSpPr>
            <p:spPr bwMode="auto">
              <a:xfrm flipV="1">
                <a:off x="3781" y="4149"/>
                <a:ext cx="147" cy="113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" name="Freeform 17"/>
              <p:cNvSpPr>
                <a:spLocks/>
              </p:cNvSpPr>
              <p:nvPr/>
            </p:nvSpPr>
            <p:spPr bwMode="auto">
              <a:xfrm>
                <a:off x="3916" y="4105"/>
                <a:ext cx="155" cy="99"/>
              </a:xfrm>
              <a:custGeom>
                <a:avLst/>
                <a:gdLst>
                  <a:gd name="T0" fmla="*/ 0 w 155"/>
                  <a:gd name="T1" fmla="*/ 99 h 99"/>
                  <a:gd name="T2" fmla="*/ 8 w 155"/>
                  <a:gd name="T3" fmla="*/ 95 h 99"/>
                  <a:gd name="T4" fmla="*/ 24 w 155"/>
                  <a:gd name="T5" fmla="*/ 84 h 99"/>
                  <a:gd name="T6" fmla="*/ 81 w 155"/>
                  <a:gd name="T7" fmla="*/ 51 h 99"/>
                  <a:gd name="T8" fmla="*/ 130 w 155"/>
                  <a:gd name="T9" fmla="*/ 15 h 99"/>
                  <a:gd name="T10" fmla="*/ 151 w 155"/>
                  <a:gd name="T11" fmla="*/ 4 h 99"/>
                  <a:gd name="T12" fmla="*/ 155 w 155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99"/>
                  <a:gd name="T23" fmla="*/ 155 w 155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99">
                    <a:moveTo>
                      <a:pt x="0" y="99"/>
                    </a:moveTo>
                    <a:lnTo>
                      <a:pt x="8" y="95"/>
                    </a:lnTo>
                    <a:lnTo>
                      <a:pt x="24" y="84"/>
                    </a:lnTo>
                    <a:lnTo>
                      <a:pt x="81" y="51"/>
                    </a:lnTo>
                    <a:lnTo>
                      <a:pt x="130" y="15"/>
                    </a:lnTo>
                    <a:lnTo>
                      <a:pt x="151" y="4"/>
                    </a:lnTo>
                    <a:lnTo>
                      <a:pt x="155" y="0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Freeform 18"/>
              <p:cNvSpPr>
                <a:spLocks/>
              </p:cNvSpPr>
              <p:nvPr/>
            </p:nvSpPr>
            <p:spPr bwMode="auto">
              <a:xfrm>
                <a:off x="3756" y="4167"/>
                <a:ext cx="131" cy="66"/>
              </a:xfrm>
              <a:custGeom>
                <a:avLst/>
                <a:gdLst>
                  <a:gd name="T0" fmla="*/ 0 w 131"/>
                  <a:gd name="T1" fmla="*/ 66 h 66"/>
                  <a:gd name="T2" fmla="*/ 9 w 131"/>
                  <a:gd name="T3" fmla="*/ 62 h 66"/>
                  <a:gd name="T4" fmla="*/ 25 w 131"/>
                  <a:gd name="T5" fmla="*/ 51 h 66"/>
                  <a:gd name="T6" fmla="*/ 70 w 131"/>
                  <a:gd name="T7" fmla="*/ 29 h 66"/>
                  <a:gd name="T8" fmla="*/ 111 w 131"/>
                  <a:gd name="T9" fmla="*/ 7 h 66"/>
                  <a:gd name="T10" fmla="*/ 123 w 131"/>
                  <a:gd name="T11" fmla="*/ 0 h 66"/>
                  <a:gd name="T12" fmla="*/ 131 w 131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"/>
                  <a:gd name="T22" fmla="*/ 0 h 66"/>
                  <a:gd name="T23" fmla="*/ 131 w 131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" h="66">
                    <a:moveTo>
                      <a:pt x="0" y="66"/>
                    </a:moveTo>
                    <a:lnTo>
                      <a:pt x="9" y="62"/>
                    </a:lnTo>
                    <a:lnTo>
                      <a:pt x="25" y="51"/>
                    </a:lnTo>
                    <a:lnTo>
                      <a:pt x="70" y="29"/>
                    </a:lnTo>
                    <a:lnTo>
                      <a:pt x="111" y="7"/>
                    </a:lnTo>
                    <a:lnTo>
                      <a:pt x="123" y="0"/>
                    </a:lnTo>
                    <a:lnTo>
                      <a:pt x="131" y="0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Line 19"/>
              <p:cNvSpPr>
                <a:spLocks noChangeShapeType="1"/>
              </p:cNvSpPr>
              <p:nvPr/>
            </p:nvSpPr>
            <p:spPr bwMode="auto">
              <a:xfrm flipV="1">
                <a:off x="3863" y="4124"/>
                <a:ext cx="134" cy="7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" name="Freeform 20"/>
              <p:cNvSpPr>
                <a:spLocks/>
              </p:cNvSpPr>
              <p:nvPr/>
            </p:nvSpPr>
            <p:spPr bwMode="auto">
              <a:xfrm>
                <a:off x="3781" y="4000"/>
                <a:ext cx="967" cy="193"/>
              </a:xfrm>
              <a:custGeom>
                <a:avLst/>
                <a:gdLst>
                  <a:gd name="T0" fmla="*/ 0 w 967"/>
                  <a:gd name="T1" fmla="*/ 193 h 193"/>
                  <a:gd name="T2" fmla="*/ 8 w 967"/>
                  <a:gd name="T3" fmla="*/ 189 h 193"/>
                  <a:gd name="T4" fmla="*/ 29 w 967"/>
                  <a:gd name="T5" fmla="*/ 185 h 193"/>
                  <a:gd name="T6" fmla="*/ 53 w 967"/>
                  <a:gd name="T7" fmla="*/ 178 h 193"/>
                  <a:gd name="T8" fmla="*/ 86 w 967"/>
                  <a:gd name="T9" fmla="*/ 167 h 193"/>
                  <a:gd name="T10" fmla="*/ 167 w 967"/>
                  <a:gd name="T11" fmla="*/ 142 h 193"/>
                  <a:gd name="T12" fmla="*/ 257 w 967"/>
                  <a:gd name="T13" fmla="*/ 113 h 193"/>
                  <a:gd name="T14" fmla="*/ 351 w 967"/>
                  <a:gd name="T15" fmla="*/ 84 h 193"/>
                  <a:gd name="T16" fmla="*/ 392 w 967"/>
                  <a:gd name="T17" fmla="*/ 73 h 193"/>
                  <a:gd name="T18" fmla="*/ 428 w 967"/>
                  <a:gd name="T19" fmla="*/ 62 h 193"/>
                  <a:gd name="T20" fmla="*/ 461 w 967"/>
                  <a:gd name="T21" fmla="*/ 47 h 193"/>
                  <a:gd name="T22" fmla="*/ 486 w 967"/>
                  <a:gd name="T23" fmla="*/ 40 h 193"/>
                  <a:gd name="T24" fmla="*/ 498 w 967"/>
                  <a:gd name="T25" fmla="*/ 36 h 193"/>
                  <a:gd name="T26" fmla="*/ 506 w 967"/>
                  <a:gd name="T27" fmla="*/ 33 h 193"/>
                  <a:gd name="T28" fmla="*/ 571 w 967"/>
                  <a:gd name="T29" fmla="*/ 22 h 193"/>
                  <a:gd name="T30" fmla="*/ 628 w 967"/>
                  <a:gd name="T31" fmla="*/ 14 h 193"/>
                  <a:gd name="T32" fmla="*/ 681 w 967"/>
                  <a:gd name="T33" fmla="*/ 7 h 193"/>
                  <a:gd name="T34" fmla="*/ 730 w 967"/>
                  <a:gd name="T35" fmla="*/ 4 h 193"/>
                  <a:gd name="T36" fmla="*/ 771 w 967"/>
                  <a:gd name="T37" fmla="*/ 4 h 193"/>
                  <a:gd name="T38" fmla="*/ 808 w 967"/>
                  <a:gd name="T39" fmla="*/ 0 h 193"/>
                  <a:gd name="T40" fmla="*/ 841 w 967"/>
                  <a:gd name="T41" fmla="*/ 0 h 193"/>
                  <a:gd name="T42" fmla="*/ 869 w 967"/>
                  <a:gd name="T43" fmla="*/ 4 h 193"/>
                  <a:gd name="T44" fmla="*/ 914 w 967"/>
                  <a:gd name="T45" fmla="*/ 7 h 193"/>
                  <a:gd name="T46" fmla="*/ 943 w 967"/>
                  <a:gd name="T47" fmla="*/ 14 h 193"/>
                  <a:gd name="T48" fmla="*/ 959 w 967"/>
                  <a:gd name="T49" fmla="*/ 22 h 193"/>
                  <a:gd name="T50" fmla="*/ 967 w 967"/>
                  <a:gd name="T51" fmla="*/ 25 h 1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67"/>
                  <a:gd name="T79" fmla="*/ 0 h 193"/>
                  <a:gd name="T80" fmla="*/ 967 w 967"/>
                  <a:gd name="T81" fmla="*/ 193 h 1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67" h="193">
                    <a:moveTo>
                      <a:pt x="0" y="193"/>
                    </a:moveTo>
                    <a:lnTo>
                      <a:pt x="8" y="189"/>
                    </a:lnTo>
                    <a:lnTo>
                      <a:pt x="29" y="185"/>
                    </a:lnTo>
                    <a:lnTo>
                      <a:pt x="53" y="178"/>
                    </a:lnTo>
                    <a:lnTo>
                      <a:pt x="86" y="167"/>
                    </a:lnTo>
                    <a:lnTo>
                      <a:pt x="167" y="142"/>
                    </a:lnTo>
                    <a:lnTo>
                      <a:pt x="257" y="113"/>
                    </a:lnTo>
                    <a:lnTo>
                      <a:pt x="351" y="84"/>
                    </a:lnTo>
                    <a:lnTo>
                      <a:pt x="392" y="73"/>
                    </a:lnTo>
                    <a:lnTo>
                      <a:pt x="428" y="62"/>
                    </a:lnTo>
                    <a:lnTo>
                      <a:pt x="461" y="47"/>
                    </a:lnTo>
                    <a:lnTo>
                      <a:pt x="486" y="40"/>
                    </a:lnTo>
                    <a:lnTo>
                      <a:pt x="498" y="36"/>
                    </a:lnTo>
                    <a:lnTo>
                      <a:pt x="506" y="33"/>
                    </a:lnTo>
                    <a:lnTo>
                      <a:pt x="571" y="22"/>
                    </a:lnTo>
                    <a:lnTo>
                      <a:pt x="628" y="14"/>
                    </a:lnTo>
                    <a:lnTo>
                      <a:pt x="681" y="7"/>
                    </a:lnTo>
                    <a:lnTo>
                      <a:pt x="730" y="4"/>
                    </a:lnTo>
                    <a:lnTo>
                      <a:pt x="771" y="4"/>
                    </a:lnTo>
                    <a:lnTo>
                      <a:pt x="808" y="0"/>
                    </a:lnTo>
                    <a:lnTo>
                      <a:pt x="841" y="0"/>
                    </a:lnTo>
                    <a:lnTo>
                      <a:pt x="869" y="4"/>
                    </a:lnTo>
                    <a:lnTo>
                      <a:pt x="914" y="7"/>
                    </a:lnTo>
                    <a:lnTo>
                      <a:pt x="943" y="14"/>
                    </a:lnTo>
                    <a:lnTo>
                      <a:pt x="959" y="22"/>
                    </a:lnTo>
                    <a:lnTo>
                      <a:pt x="967" y="25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Freeform 21"/>
              <p:cNvSpPr>
                <a:spLocks/>
              </p:cNvSpPr>
              <p:nvPr/>
            </p:nvSpPr>
            <p:spPr bwMode="auto">
              <a:xfrm>
                <a:off x="3854" y="4120"/>
                <a:ext cx="21" cy="25"/>
              </a:xfrm>
              <a:custGeom>
                <a:avLst/>
                <a:gdLst>
                  <a:gd name="T0" fmla="*/ 21 w 21"/>
                  <a:gd name="T1" fmla="*/ 18 h 25"/>
                  <a:gd name="T2" fmla="*/ 13 w 21"/>
                  <a:gd name="T3" fmla="*/ 25 h 25"/>
                  <a:gd name="T4" fmla="*/ 4 w 21"/>
                  <a:gd name="T5" fmla="*/ 25 h 25"/>
                  <a:gd name="T6" fmla="*/ 0 w 21"/>
                  <a:gd name="T7" fmla="*/ 14 h 25"/>
                  <a:gd name="T8" fmla="*/ 0 w 21"/>
                  <a:gd name="T9" fmla="*/ 7 h 25"/>
                  <a:gd name="T10" fmla="*/ 9 w 21"/>
                  <a:gd name="T11" fmla="*/ 0 h 25"/>
                  <a:gd name="T12" fmla="*/ 17 w 21"/>
                  <a:gd name="T13" fmla="*/ 0 h 25"/>
                  <a:gd name="T14" fmla="*/ 21 w 21"/>
                  <a:gd name="T15" fmla="*/ 7 h 25"/>
                  <a:gd name="T16" fmla="*/ 21 w 21"/>
                  <a:gd name="T17" fmla="*/ 1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5"/>
                  <a:gd name="T29" fmla="*/ 21 w 21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5">
                    <a:moveTo>
                      <a:pt x="21" y="18"/>
                    </a:moveTo>
                    <a:lnTo>
                      <a:pt x="13" y="25"/>
                    </a:lnTo>
                    <a:lnTo>
                      <a:pt x="4" y="25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1" y="7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Freeform 22"/>
              <p:cNvSpPr>
                <a:spLocks/>
              </p:cNvSpPr>
              <p:nvPr/>
            </p:nvSpPr>
            <p:spPr bwMode="auto">
              <a:xfrm>
                <a:off x="3773" y="4178"/>
                <a:ext cx="24" cy="26"/>
              </a:xfrm>
              <a:custGeom>
                <a:avLst/>
                <a:gdLst>
                  <a:gd name="T0" fmla="*/ 20 w 24"/>
                  <a:gd name="T1" fmla="*/ 18 h 26"/>
                  <a:gd name="T2" fmla="*/ 12 w 24"/>
                  <a:gd name="T3" fmla="*/ 26 h 26"/>
                  <a:gd name="T4" fmla="*/ 4 w 24"/>
                  <a:gd name="T5" fmla="*/ 26 h 26"/>
                  <a:gd name="T6" fmla="*/ 0 w 24"/>
                  <a:gd name="T7" fmla="*/ 18 h 26"/>
                  <a:gd name="T8" fmla="*/ 0 w 24"/>
                  <a:gd name="T9" fmla="*/ 7 h 26"/>
                  <a:gd name="T10" fmla="*/ 8 w 24"/>
                  <a:gd name="T11" fmla="*/ 0 h 26"/>
                  <a:gd name="T12" fmla="*/ 16 w 24"/>
                  <a:gd name="T13" fmla="*/ 4 h 26"/>
                  <a:gd name="T14" fmla="*/ 24 w 24"/>
                  <a:gd name="T15" fmla="*/ 11 h 26"/>
                  <a:gd name="T16" fmla="*/ 20 w 24"/>
                  <a:gd name="T17" fmla="*/ 18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6"/>
                  <a:gd name="T29" fmla="*/ 24 w 24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6">
                    <a:moveTo>
                      <a:pt x="20" y="18"/>
                    </a:moveTo>
                    <a:lnTo>
                      <a:pt x="12" y="26"/>
                    </a:lnTo>
                    <a:lnTo>
                      <a:pt x="4" y="26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4" y="11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Freeform 23"/>
              <p:cNvSpPr>
                <a:spLocks/>
              </p:cNvSpPr>
              <p:nvPr/>
            </p:nvSpPr>
            <p:spPr bwMode="auto">
              <a:xfrm>
                <a:off x="3740" y="4211"/>
                <a:ext cx="25" cy="25"/>
              </a:xfrm>
              <a:custGeom>
                <a:avLst/>
                <a:gdLst>
                  <a:gd name="T0" fmla="*/ 25 w 25"/>
                  <a:gd name="T1" fmla="*/ 18 h 25"/>
                  <a:gd name="T2" fmla="*/ 16 w 25"/>
                  <a:gd name="T3" fmla="*/ 25 h 25"/>
                  <a:gd name="T4" fmla="*/ 8 w 25"/>
                  <a:gd name="T5" fmla="*/ 25 h 25"/>
                  <a:gd name="T6" fmla="*/ 0 w 25"/>
                  <a:gd name="T7" fmla="*/ 18 h 25"/>
                  <a:gd name="T8" fmla="*/ 4 w 25"/>
                  <a:gd name="T9" fmla="*/ 7 h 25"/>
                  <a:gd name="T10" fmla="*/ 12 w 25"/>
                  <a:gd name="T11" fmla="*/ 0 h 25"/>
                  <a:gd name="T12" fmla="*/ 21 w 25"/>
                  <a:gd name="T13" fmla="*/ 0 h 25"/>
                  <a:gd name="T14" fmla="*/ 25 w 25"/>
                  <a:gd name="T15" fmla="*/ 7 h 25"/>
                  <a:gd name="T16" fmla="*/ 25 w 25"/>
                  <a:gd name="T17" fmla="*/ 1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5"/>
                  <a:gd name="T29" fmla="*/ 25 w 2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5">
                    <a:moveTo>
                      <a:pt x="25" y="18"/>
                    </a:moveTo>
                    <a:lnTo>
                      <a:pt x="16" y="25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5" y="7"/>
                    </a:ln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" name="Freeform 24"/>
              <p:cNvSpPr>
                <a:spLocks/>
              </p:cNvSpPr>
              <p:nvPr/>
            </p:nvSpPr>
            <p:spPr bwMode="auto">
              <a:xfrm>
                <a:off x="3769" y="4247"/>
                <a:ext cx="24" cy="26"/>
              </a:xfrm>
              <a:custGeom>
                <a:avLst/>
                <a:gdLst>
                  <a:gd name="T0" fmla="*/ 24 w 24"/>
                  <a:gd name="T1" fmla="*/ 18 h 26"/>
                  <a:gd name="T2" fmla="*/ 16 w 24"/>
                  <a:gd name="T3" fmla="*/ 26 h 26"/>
                  <a:gd name="T4" fmla="*/ 4 w 24"/>
                  <a:gd name="T5" fmla="*/ 26 h 26"/>
                  <a:gd name="T6" fmla="*/ 0 w 24"/>
                  <a:gd name="T7" fmla="*/ 18 h 26"/>
                  <a:gd name="T8" fmla="*/ 4 w 24"/>
                  <a:gd name="T9" fmla="*/ 8 h 26"/>
                  <a:gd name="T10" fmla="*/ 12 w 24"/>
                  <a:gd name="T11" fmla="*/ 0 h 26"/>
                  <a:gd name="T12" fmla="*/ 20 w 24"/>
                  <a:gd name="T13" fmla="*/ 4 h 26"/>
                  <a:gd name="T14" fmla="*/ 24 w 24"/>
                  <a:gd name="T15" fmla="*/ 11 h 26"/>
                  <a:gd name="T16" fmla="*/ 24 w 24"/>
                  <a:gd name="T17" fmla="*/ 18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6"/>
                  <a:gd name="T29" fmla="*/ 24 w 24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6">
                    <a:moveTo>
                      <a:pt x="24" y="18"/>
                    </a:moveTo>
                    <a:lnTo>
                      <a:pt x="16" y="26"/>
                    </a:lnTo>
                    <a:lnTo>
                      <a:pt x="4" y="26"/>
                    </a:lnTo>
                    <a:lnTo>
                      <a:pt x="0" y="18"/>
                    </a:lnTo>
                    <a:lnTo>
                      <a:pt x="4" y="8"/>
                    </a:lnTo>
                    <a:lnTo>
                      <a:pt x="12" y="0"/>
                    </a:lnTo>
                    <a:lnTo>
                      <a:pt x="20" y="4"/>
                    </a:lnTo>
                    <a:lnTo>
                      <a:pt x="24" y="11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Freeform 25"/>
              <p:cNvSpPr>
                <a:spLocks/>
              </p:cNvSpPr>
              <p:nvPr/>
            </p:nvSpPr>
            <p:spPr bwMode="auto">
              <a:xfrm>
                <a:off x="3895" y="4196"/>
                <a:ext cx="25" cy="26"/>
              </a:xfrm>
              <a:custGeom>
                <a:avLst/>
                <a:gdLst>
                  <a:gd name="T0" fmla="*/ 25 w 25"/>
                  <a:gd name="T1" fmla="*/ 19 h 26"/>
                  <a:gd name="T2" fmla="*/ 17 w 25"/>
                  <a:gd name="T3" fmla="*/ 26 h 26"/>
                  <a:gd name="T4" fmla="*/ 4 w 25"/>
                  <a:gd name="T5" fmla="*/ 22 h 26"/>
                  <a:gd name="T6" fmla="*/ 0 w 25"/>
                  <a:gd name="T7" fmla="*/ 15 h 26"/>
                  <a:gd name="T8" fmla="*/ 4 w 25"/>
                  <a:gd name="T9" fmla="*/ 4 h 26"/>
                  <a:gd name="T10" fmla="*/ 12 w 25"/>
                  <a:gd name="T11" fmla="*/ 0 h 26"/>
                  <a:gd name="T12" fmla="*/ 21 w 25"/>
                  <a:gd name="T13" fmla="*/ 0 h 26"/>
                  <a:gd name="T14" fmla="*/ 25 w 25"/>
                  <a:gd name="T15" fmla="*/ 8 h 26"/>
                  <a:gd name="T16" fmla="*/ 25 w 25"/>
                  <a:gd name="T17" fmla="*/ 19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6"/>
                  <a:gd name="T29" fmla="*/ 25 w 25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6">
                    <a:moveTo>
                      <a:pt x="25" y="19"/>
                    </a:moveTo>
                    <a:lnTo>
                      <a:pt x="17" y="26"/>
                    </a:lnTo>
                    <a:lnTo>
                      <a:pt x="4" y="22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5" y="8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" name="Freeform 26"/>
              <p:cNvSpPr>
                <a:spLocks/>
              </p:cNvSpPr>
              <p:nvPr/>
            </p:nvSpPr>
            <p:spPr bwMode="auto">
              <a:xfrm>
                <a:off x="1100" y="3953"/>
                <a:ext cx="690" cy="349"/>
              </a:xfrm>
              <a:custGeom>
                <a:avLst/>
                <a:gdLst>
                  <a:gd name="T0" fmla="*/ 273 w 690"/>
                  <a:gd name="T1" fmla="*/ 54 h 349"/>
                  <a:gd name="T2" fmla="*/ 310 w 690"/>
                  <a:gd name="T3" fmla="*/ 58 h 349"/>
                  <a:gd name="T4" fmla="*/ 335 w 690"/>
                  <a:gd name="T5" fmla="*/ 58 h 349"/>
                  <a:gd name="T6" fmla="*/ 351 w 690"/>
                  <a:gd name="T7" fmla="*/ 58 h 349"/>
                  <a:gd name="T8" fmla="*/ 375 w 690"/>
                  <a:gd name="T9" fmla="*/ 54 h 349"/>
                  <a:gd name="T10" fmla="*/ 412 w 690"/>
                  <a:gd name="T11" fmla="*/ 51 h 349"/>
                  <a:gd name="T12" fmla="*/ 453 w 690"/>
                  <a:gd name="T13" fmla="*/ 47 h 349"/>
                  <a:gd name="T14" fmla="*/ 490 w 690"/>
                  <a:gd name="T15" fmla="*/ 40 h 349"/>
                  <a:gd name="T16" fmla="*/ 530 w 690"/>
                  <a:gd name="T17" fmla="*/ 43 h 349"/>
                  <a:gd name="T18" fmla="*/ 612 w 690"/>
                  <a:gd name="T19" fmla="*/ 51 h 349"/>
                  <a:gd name="T20" fmla="*/ 690 w 690"/>
                  <a:gd name="T21" fmla="*/ 72 h 349"/>
                  <a:gd name="T22" fmla="*/ 690 w 690"/>
                  <a:gd name="T23" fmla="*/ 61 h 349"/>
                  <a:gd name="T24" fmla="*/ 690 w 690"/>
                  <a:gd name="T25" fmla="*/ 54 h 349"/>
                  <a:gd name="T26" fmla="*/ 637 w 690"/>
                  <a:gd name="T27" fmla="*/ 43 h 349"/>
                  <a:gd name="T28" fmla="*/ 530 w 690"/>
                  <a:gd name="T29" fmla="*/ 32 h 349"/>
                  <a:gd name="T30" fmla="*/ 514 w 690"/>
                  <a:gd name="T31" fmla="*/ 29 h 349"/>
                  <a:gd name="T32" fmla="*/ 498 w 690"/>
                  <a:gd name="T33" fmla="*/ 29 h 349"/>
                  <a:gd name="T34" fmla="*/ 477 w 690"/>
                  <a:gd name="T35" fmla="*/ 29 h 349"/>
                  <a:gd name="T36" fmla="*/ 461 w 690"/>
                  <a:gd name="T37" fmla="*/ 32 h 349"/>
                  <a:gd name="T38" fmla="*/ 404 w 690"/>
                  <a:gd name="T39" fmla="*/ 36 h 349"/>
                  <a:gd name="T40" fmla="*/ 347 w 690"/>
                  <a:gd name="T41" fmla="*/ 32 h 349"/>
                  <a:gd name="T42" fmla="*/ 73 w 690"/>
                  <a:gd name="T43" fmla="*/ 0 h 349"/>
                  <a:gd name="T44" fmla="*/ 45 w 690"/>
                  <a:gd name="T45" fmla="*/ 3 h 349"/>
                  <a:gd name="T46" fmla="*/ 20 w 690"/>
                  <a:gd name="T47" fmla="*/ 14 h 349"/>
                  <a:gd name="T48" fmla="*/ 4 w 690"/>
                  <a:gd name="T49" fmla="*/ 36 h 349"/>
                  <a:gd name="T50" fmla="*/ 0 w 690"/>
                  <a:gd name="T51" fmla="*/ 65 h 349"/>
                  <a:gd name="T52" fmla="*/ 8 w 690"/>
                  <a:gd name="T53" fmla="*/ 112 h 349"/>
                  <a:gd name="T54" fmla="*/ 29 w 690"/>
                  <a:gd name="T55" fmla="*/ 178 h 349"/>
                  <a:gd name="T56" fmla="*/ 45 w 690"/>
                  <a:gd name="T57" fmla="*/ 218 h 349"/>
                  <a:gd name="T58" fmla="*/ 73 w 690"/>
                  <a:gd name="T59" fmla="*/ 247 h 349"/>
                  <a:gd name="T60" fmla="*/ 106 w 690"/>
                  <a:gd name="T61" fmla="*/ 276 h 349"/>
                  <a:gd name="T62" fmla="*/ 151 w 690"/>
                  <a:gd name="T63" fmla="*/ 298 h 349"/>
                  <a:gd name="T64" fmla="*/ 192 w 690"/>
                  <a:gd name="T65" fmla="*/ 320 h 349"/>
                  <a:gd name="T66" fmla="*/ 233 w 690"/>
                  <a:gd name="T67" fmla="*/ 349 h 349"/>
                  <a:gd name="T68" fmla="*/ 224 w 690"/>
                  <a:gd name="T69" fmla="*/ 323 h 349"/>
                  <a:gd name="T70" fmla="*/ 216 w 690"/>
                  <a:gd name="T71" fmla="*/ 302 h 349"/>
                  <a:gd name="T72" fmla="*/ 208 w 690"/>
                  <a:gd name="T73" fmla="*/ 291 h 349"/>
                  <a:gd name="T74" fmla="*/ 196 w 690"/>
                  <a:gd name="T75" fmla="*/ 280 h 349"/>
                  <a:gd name="T76" fmla="*/ 159 w 690"/>
                  <a:gd name="T77" fmla="*/ 254 h 349"/>
                  <a:gd name="T78" fmla="*/ 139 w 690"/>
                  <a:gd name="T79" fmla="*/ 236 h 349"/>
                  <a:gd name="T80" fmla="*/ 110 w 690"/>
                  <a:gd name="T81" fmla="*/ 211 h 349"/>
                  <a:gd name="T82" fmla="*/ 82 w 690"/>
                  <a:gd name="T83" fmla="*/ 178 h 349"/>
                  <a:gd name="T84" fmla="*/ 73 w 690"/>
                  <a:gd name="T85" fmla="*/ 160 h 349"/>
                  <a:gd name="T86" fmla="*/ 65 w 690"/>
                  <a:gd name="T87" fmla="*/ 141 h 349"/>
                  <a:gd name="T88" fmla="*/ 61 w 690"/>
                  <a:gd name="T89" fmla="*/ 120 h 349"/>
                  <a:gd name="T90" fmla="*/ 57 w 690"/>
                  <a:gd name="T91" fmla="*/ 91 h 349"/>
                  <a:gd name="T92" fmla="*/ 65 w 690"/>
                  <a:gd name="T93" fmla="*/ 61 h 349"/>
                  <a:gd name="T94" fmla="*/ 78 w 690"/>
                  <a:gd name="T95" fmla="*/ 54 h 349"/>
                  <a:gd name="T96" fmla="*/ 90 w 690"/>
                  <a:gd name="T97" fmla="*/ 47 h 349"/>
                  <a:gd name="T98" fmla="*/ 143 w 690"/>
                  <a:gd name="T99" fmla="*/ 43 h 349"/>
                  <a:gd name="T100" fmla="*/ 200 w 690"/>
                  <a:gd name="T101" fmla="*/ 47 h 349"/>
                  <a:gd name="T102" fmla="*/ 273 w 690"/>
                  <a:gd name="T103" fmla="*/ 54 h 34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0"/>
                  <a:gd name="T157" fmla="*/ 0 h 349"/>
                  <a:gd name="T158" fmla="*/ 690 w 690"/>
                  <a:gd name="T159" fmla="*/ 349 h 34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0" h="349">
                    <a:moveTo>
                      <a:pt x="273" y="54"/>
                    </a:moveTo>
                    <a:lnTo>
                      <a:pt x="310" y="58"/>
                    </a:lnTo>
                    <a:lnTo>
                      <a:pt x="335" y="58"/>
                    </a:lnTo>
                    <a:lnTo>
                      <a:pt x="351" y="58"/>
                    </a:lnTo>
                    <a:lnTo>
                      <a:pt x="375" y="54"/>
                    </a:lnTo>
                    <a:lnTo>
                      <a:pt x="412" y="51"/>
                    </a:lnTo>
                    <a:lnTo>
                      <a:pt x="453" y="47"/>
                    </a:lnTo>
                    <a:lnTo>
                      <a:pt x="490" y="40"/>
                    </a:lnTo>
                    <a:lnTo>
                      <a:pt x="530" y="43"/>
                    </a:lnTo>
                    <a:lnTo>
                      <a:pt x="612" y="51"/>
                    </a:lnTo>
                    <a:lnTo>
                      <a:pt x="690" y="72"/>
                    </a:lnTo>
                    <a:lnTo>
                      <a:pt x="690" y="61"/>
                    </a:lnTo>
                    <a:lnTo>
                      <a:pt x="690" y="54"/>
                    </a:lnTo>
                    <a:lnTo>
                      <a:pt x="637" y="43"/>
                    </a:lnTo>
                    <a:lnTo>
                      <a:pt x="530" y="32"/>
                    </a:lnTo>
                    <a:lnTo>
                      <a:pt x="514" y="29"/>
                    </a:lnTo>
                    <a:lnTo>
                      <a:pt x="498" y="29"/>
                    </a:lnTo>
                    <a:lnTo>
                      <a:pt x="477" y="29"/>
                    </a:lnTo>
                    <a:lnTo>
                      <a:pt x="461" y="32"/>
                    </a:lnTo>
                    <a:lnTo>
                      <a:pt x="404" y="36"/>
                    </a:lnTo>
                    <a:lnTo>
                      <a:pt x="347" y="32"/>
                    </a:lnTo>
                    <a:lnTo>
                      <a:pt x="73" y="0"/>
                    </a:lnTo>
                    <a:lnTo>
                      <a:pt x="45" y="3"/>
                    </a:lnTo>
                    <a:lnTo>
                      <a:pt x="20" y="14"/>
                    </a:lnTo>
                    <a:lnTo>
                      <a:pt x="4" y="36"/>
                    </a:lnTo>
                    <a:lnTo>
                      <a:pt x="0" y="65"/>
                    </a:lnTo>
                    <a:lnTo>
                      <a:pt x="8" y="112"/>
                    </a:lnTo>
                    <a:lnTo>
                      <a:pt x="29" y="178"/>
                    </a:lnTo>
                    <a:lnTo>
                      <a:pt x="45" y="218"/>
                    </a:lnTo>
                    <a:lnTo>
                      <a:pt x="73" y="247"/>
                    </a:lnTo>
                    <a:lnTo>
                      <a:pt x="106" y="276"/>
                    </a:lnTo>
                    <a:lnTo>
                      <a:pt x="151" y="298"/>
                    </a:lnTo>
                    <a:lnTo>
                      <a:pt x="192" y="320"/>
                    </a:lnTo>
                    <a:lnTo>
                      <a:pt x="233" y="349"/>
                    </a:lnTo>
                    <a:lnTo>
                      <a:pt x="224" y="323"/>
                    </a:lnTo>
                    <a:lnTo>
                      <a:pt x="216" y="302"/>
                    </a:lnTo>
                    <a:lnTo>
                      <a:pt x="208" y="291"/>
                    </a:lnTo>
                    <a:lnTo>
                      <a:pt x="196" y="280"/>
                    </a:lnTo>
                    <a:lnTo>
                      <a:pt x="159" y="254"/>
                    </a:lnTo>
                    <a:lnTo>
                      <a:pt x="139" y="236"/>
                    </a:lnTo>
                    <a:lnTo>
                      <a:pt x="110" y="211"/>
                    </a:lnTo>
                    <a:lnTo>
                      <a:pt x="82" y="178"/>
                    </a:lnTo>
                    <a:lnTo>
                      <a:pt x="73" y="160"/>
                    </a:lnTo>
                    <a:lnTo>
                      <a:pt x="65" y="141"/>
                    </a:lnTo>
                    <a:lnTo>
                      <a:pt x="61" y="120"/>
                    </a:lnTo>
                    <a:lnTo>
                      <a:pt x="57" y="91"/>
                    </a:lnTo>
                    <a:lnTo>
                      <a:pt x="65" y="61"/>
                    </a:lnTo>
                    <a:lnTo>
                      <a:pt x="78" y="54"/>
                    </a:lnTo>
                    <a:lnTo>
                      <a:pt x="90" y="47"/>
                    </a:lnTo>
                    <a:lnTo>
                      <a:pt x="143" y="43"/>
                    </a:lnTo>
                    <a:lnTo>
                      <a:pt x="200" y="47"/>
                    </a:lnTo>
                    <a:lnTo>
                      <a:pt x="273" y="54"/>
                    </a:lnTo>
                    <a:close/>
                  </a:path>
                </a:pathLst>
              </a:custGeom>
              <a:solidFill>
                <a:srgbClr val="9F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" name="Freeform 27"/>
              <p:cNvSpPr>
                <a:spLocks/>
              </p:cNvSpPr>
              <p:nvPr/>
            </p:nvSpPr>
            <p:spPr bwMode="auto">
              <a:xfrm>
                <a:off x="1120" y="3982"/>
                <a:ext cx="209" cy="316"/>
              </a:xfrm>
              <a:custGeom>
                <a:avLst/>
                <a:gdLst>
                  <a:gd name="T0" fmla="*/ 209 w 209"/>
                  <a:gd name="T1" fmla="*/ 316 h 316"/>
                  <a:gd name="T2" fmla="*/ 192 w 209"/>
                  <a:gd name="T3" fmla="*/ 280 h 316"/>
                  <a:gd name="T4" fmla="*/ 180 w 209"/>
                  <a:gd name="T5" fmla="*/ 262 h 316"/>
                  <a:gd name="T6" fmla="*/ 168 w 209"/>
                  <a:gd name="T7" fmla="*/ 247 h 316"/>
                  <a:gd name="T8" fmla="*/ 139 w 209"/>
                  <a:gd name="T9" fmla="*/ 229 h 316"/>
                  <a:gd name="T10" fmla="*/ 123 w 209"/>
                  <a:gd name="T11" fmla="*/ 214 h 316"/>
                  <a:gd name="T12" fmla="*/ 107 w 209"/>
                  <a:gd name="T13" fmla="*/ 203 h 316"/>
                  <a:gd name="T14" fmla="*/ 98 w 209"/>
                  <a:gd name="T15" fmla="*/ 192 h 316"/>
                  <a:gd name="T16" fmla="*/ 82 w 209"/>
                  <a:gd name="T17" fmla="*/ 178 h 316"/>
                  <a:gd name="T18" fmla="*/ 62 w 209"/>
                  <a:gd name="T19" fmla="*/ 160 h 316"/>
                  <a:gd name="T20" fmla="*/ 49 w 209"/>
                  <a:gd name="T21" fmla="*/ 142 h 316"/>
                  <a:gd name="T22" fmla="*/ 45 w 209"/>
                  <a:gd name="T23" fmla="*/ 127 h 316"/>
                  <a:gd name="T24" fmla="*/ 37 w 209"/>
                  <a:gd name="T25" fmla="*/ 109 h 316"/>
                  <a:gd name="T26" fmla="*/ 33 w 209"/>
                  <a:gd name="T27" fmla="*/ 83 h 316"/>
                  <a:gd name="T28" fmla="*/ 33 w 209"/>
                  <a:gd name="T29" fmla="*/ 65 h 316"/>
                  <a:gd name="T30" fmla="*/ 37 w 209"/>
                  <a:gd name="T31" fmla="*/ 51 h 316"/>
                  <a:gd name="T32" fmla="*/ 45 w 209"/>
                  <a:gd name="T33" fmla="*/ 29 h 316"/>
                  <a:gd name="T34" fmla="*/ 62 w 209"/>
                  <a:gd name="T35" fmla="*/ 18 h 316"/>
                  <a:gd name="T36" fmla="*/ 86 w 209"/>
                  <a:gd name="T37" fmla="*/ 14 h 316"/>
                  <a:gd name="T38" fmla="*/ 111 w 209"/>
                  <a:gd name="T39" fmla="*/ 11 h 316"/>
                  <a:gd name="T40" fmla="*/ 155 w 209"/>
                  <a:gd name="T41" fmla="*/ 14 h 316"/>
                  <a:gd name="T42" fmla="*/ 41 w 209"/>
                  <a:gd name="T43" fmla="*/ 0 h 316"/>
                  <a:gd name="T44" fmla="*/ 21 w 209"/>
                  <a:gd name="T45" fmla="*/ 3 h 316"/>
                  <a:gd name="T46" fmla="*/ 9 w 209"/>
                  <a:gd name="T47" fmla="*/ 11 h 316"/>
                  <a:gd name="T48" fmla="*/ 0 w 209"/>
                  <a:gd name="T49" fmla="*/ 40 h 316"/>
                  <a:gd name="T50" fmla="*/ 0 w 209"/>
                  <a:gd name="T51" fmla="*/ 65 h 316"/>
                  <a:gd name="T52" fmla="*/ 9 w 209"/>
                  <a:gd name="T53" fmla="*/ 94 h 316"/>
                  <a:gd name="T54" fmla="*/ 21 w 209"/>
                  <a:gd name="T55" fmla="*/ 120 h 316"/>
                  <a:gd name="T56" fmla="*/ 49 w 209"/>
                  <a:gd name="T57" fmla="*/ 167 h 316"/>
                  <a:gd name="T58" fmla="*/ 82 w 209"/>
                  <a:gd name="T59" fmla="*/ 196 h 316"/>
                  <a:gd name="T60" fmla="*/ 115 w 209"/>
                  <a:gd name="T61" fmla="*/ 225 h 316"/>
                  <a:gd name="T62" fmla="*/ 151 w 209"/>
                  <a:gd name="T63" fmla="*/ 254 h 316"/>
                  <a:gd name="T64" fmla="*/ 180 w 209"/>
                  <a:gd name="T65" fmla="*/ 283 h 316"/>
                  <a:gd name="T66" fmla="*/ 209 w 209"/>
                  <a:gd name="T67" fmla="*/ 316 h 3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9"/>
                  <a:gd name="T103" fmla="*/ 0 h 316"/>
                  <a:gd name="T104" fmla="*/ 209 w 209"/>
                  <a:gd name="T105" fmla="*/ 316 h 3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9" h="316">
                    <a:moveTo>
                      <a:pt x="209" y="316"/>
                    </a:moveTo>
                    <a:lnTo>
                      <a:pt x="192" y="280"/>
                    </a:lnTo>
                    <a:lnTo>
                      <a:pt x="180" y="262"/>
                    </a:lnTo>
                    <a:lnTo>
                      <a:pt x="168" y="247"/>
                    </a:lnTo>
                    <a:lnTo>
                      <a:pt x="139" y="229"/>
                    </a:lnTo>
                    <a:lnTo>
                      <a:pt x="123" y="214"/>
                    </a:lnTo>
                    <a:lnTo>
                      <a:pt x="107" y="203"/>
                    </a:lnTo>
                    <a:lnTo>
                      <a:pt x="98" y="192"/>
                    </a:lnTo>
                    <a:lnTo>
                      <a:pt x="82" y="178"/>
                    </a:lnTo>
                    <a:lnTo>
                      <a:pt x="62" y="160"/>
                    </a:lnTo>
                    <a:lnTo>
                      <a:pt x="49" y="142"/>
                    </a:lnTo>
                    <a:lnTo>
                      <a:pt x="45" y="127"/>
                    </a:lnTo>
                    <a:lnTo>
                      <a:pt x="37" y="109"/>
                    </a:lnTo>
                    <a:lnTo>
                      <a:pt x="33" y="83"/>
                    </a:lnTo>
                    <a:lnTo>
                      <a:pt x="33" y="65"/>
                    </a:lnTo>
                    <a:lnTo>
                      <a:pt x="37" y="51"/>
                    </a:lnTo>
                    <a:lnTo>
                      <a:pt x="45" y="29"/>
                    </a:lnTo>
                    <a:lnTo>
                      <a:pt x="62" y="18"/>
                    </a:lnTo>
                    <a:lnTo>
                      <a:pt x="86" y="14"/>
                    </a:lnTo>
                    <a:lnTo>
                      <a:pt x="111" y="11"/>
                    </a:lnTo>
                    <a:lnTo>
                      <a:pt x="155" y="14"/>
                    </a:lnTo>
                    <a:lnTo>
                      <a:pt x="41" y="0"/>
                    </a:lnTo>
                    <a:lnTo>
                      <a:pt x="21" y="3"/>
                    </a:lnTo>
                    <a:lnTo>
                      <a:pt x="9" y="11"/>
                    </a:lnTo>
                    <a:lnTo>
                      <a:pt x="0" y="40"/>
                    </a:lnTo>
                    <a:lnTo>
                      <a:pt x="0" y="65"/>
                    </a:lnTo>
                    <a:lnTo>
                      <a:pt x="9" y="94"/>
                    </a:lnTo>
                    <a:lnTo>
                      <a:pt x="21" y="120"/>
                    </a:lnTo>
                    <a:lnTo>
                      <a:pt x="49" y="167"/>
                    </a:lnTo>
                    <a:lnTo>
                      <a:pt x="82" y="196"/>
                    </a:lnTo>
                    <a:lnTo>
                      <a:pt x="115" y="225"/>
                    </a:lnTo>
                    <a:lnTo>
                      <a:pt x="151" y="254"/>
                    </a:lnTo>
                    <a:lnTo>
                      <a:pt x="180" y="283"/>
                    </a:lnTo>
                    <a:lnTo>
                      <a:pt x="209" y="316"/>
                    </a:lnTo>
                    <a:close/>
                  </a:path>
                </a:pathLst>
              </a:custGeom>
              <a:solidFill>
                <a:srgbClr val="4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" name="Freeform 28"/>
              <p:cNvSpPr>
                <a:spLocks/>
              </p:cNvSpPr>
              <p:nvPr/>
            </p:nvSpPr>
            <p:spPr bwMode="auto">
              <a:xfrm>
                <a:off x="3128" y="3945"/>
                <a:ext cx="1228" cy="339"/>
              </a:xfrm>
              <a:custGeom>
                <a:avLst/>
                <a:gdLst>
                  <a:gd name="T0" fmla="*/ 1228 w 1228"/>
                  <a:gd name="T1" fmla="*/ 15 h 339"/>
                  <a:gd name="T2" fmla="*/ 1216 w 1228"/>
                  <a:gd name="T3" fmla="*/ 19 h 339"/>
                  <a:gd name="T4" fmla="*/ 1192 w 1228"/>
                  <a:gd name="T5" fmla="*/ 22 h 339"/>
                  <a:gd name="T6" fmla="*/ 1167 w 1228"/>
                  <a:gd name="T7" fmla="*/ 29 h 339"/>
                  <a:gd name="T8" fmla="*/ 1134 w 1228"/>
                  <a:gd name="T9" fmla="*/ 37 h 339"/>
                  <a:gd name="T10" fmla="*/ 1057 w 1228"/>
                  <a:gd name="T11" fmla="*/ 59 h 339"/>
                  <a:gd name="T12" fmla="*/ 971 w 1228"/>
                  <a:gd name="T13" fmla="*/ 77 h 339"/>
                  <a:gd name="T14" fmla="*/ 881 w 1228"/>
                  <a:gd name="T15" fmla="*/ 99 h 339"/>
                  <a:gd name="T16" fmla="*/ 804 w 1228"/>
                  <a:gd name="T17" fmla="*/ 120 h 339"/>
                  <a:gd name="T18" fmla="*/ 767 w 1228"/>
                  <a:gd name="T19" fmla="*/ 131 h 339"/>
                  <a:gd name="T20" fmla="*/ 735 w 1228"/>
                  <a:gd name="T21" fmla="*/ 142 h 339"/>
                  <a:gd name="T22" fmla="*/ 710 w 1228"/>
                  <a:gd name="T23" fmla="*/ 149 h 339"/>
                  <a:gd name="T24" fmla="*/ 690 w 1228"/>
                  <a:gd name="T25" fmla="*/ 157 h 339"/>
                  <a:gd name="T26" fmla="*/ 477 w 1228"/>
                  <a:gd name="T27" fmla="*/ 259 h 339"/>
                  <a:gd name="T28" fmla="*/ 420 w 1228"/>
                  <a:gd name="T29" fmla="*/ 280 h 339"/>
                  <a:gd name="T30" fmla="*/ 371 w 1228"/>
                  <a:gd name="T31" fmla="*/ 299 h 339"/>
                  <a:gd name="T32" fmla="*/ 318 w 1228"/>
                  <a:gd name="T33" fmla="*/ 310 h 339"/>
                  <a:gd name="T34" fmla="*/ 257 w 1228"/>
                  <a:gd name="T35" fmla="*/ 320 h 339"/>
                  <a:gd name="T36" fmla="*/ 192 w 1228"/>
                  <a:gd name="T37" fmla="*/ 328 h 339"/>
                  <a:gd name="T38" fmla="*/ 135 w 1228"/>
                  <a:gd name="T39" fmla="*/ 335 h 339"/>
                  <a:gd name="T40" fmla="*/ 94 w 1228"/>
                  <a:gd name="T41" fmla="*/ 335 h 339"/>
                  <a:gd name="T42" fmla="*/ 61 w 1228"/>
                  <a:gd name="T43" fmla="*/ 339 h 339"/>
                  <a:gd name="T44" fmla="*/ 41 w 1228"/>
                  <a:gd name="T45" fmla="*/ 335 h 339"/>
                  <a:gd name="T46" fmla="*/ 20 w 1228"/>
                  <a:gd name="T47" fmla="*/ 331 h 339"/>
                  <a:gd name="T48" fmla="*/ 0 w 1228"/>
                  <a:gd name="T49" fmla="*/ 320 h 339"/>
                  <a:gd name="T50" fmla="*/ 4 w 1228"/>
                  <a:gd name="T51" fmla="*/ 320 h 339"/>
                  <a:gd name="T52" fmla="*/ 12 w 1228"/>
                  <a:gd name="T53" fmla="*/ 320 h 339"/>
                  <a:gd name="T54" fmla="*/ 41 w 1228"/>
                  <a:gd name="T55" fmla="*/ 313 h 339"/>
                  <a:gd name="T56" fmla="*/ 114 w 1228"/>
                  <a:gd name="T57" fmla="*/ 284 h 339"/>
                  <a:gd name="T58" fmla="*/ 151 w 1228"/>
                  <a:gd name="T59" fmla="*/ 273 h 339"/>
                  <a:gd name="T60" fmla="*/ 180 w 1228"/>
                  <a:gd name="T61" fmla="*/ 262 h 339"/>
                  <a:gd name="T62" fmla="*/ 196 w 1228"/>
                  <a:gd name="T63" fmla="*/ 255 h 339"/>
                  <a:gd name="T64" fmla="*/ 200 w 1228"/>
                  <a:gd name="T65" fmla="*/ 255 h 339"/>
                  <a:gd name="T66" fmla="*/ 196 w 1228"/>
                  <a:gd name="T67" fmla="*/ 255 h 339"/>
                  <a:gd name="T68" fmla="*/ 355 w 1228"/>
                  <a:gd name="T69" fmla="*/ 204 h 339"/>
                  <a:gd name="T70" fmla="*/ 384 w 1228"/>
                  <a:gd name="T71" fmla="*/ 204 h 339"/>
                  <a:gd name="T72" fmla="*/ 400 w 1228"/>
                  <a:gd name="T73" fmla="*/ 200 h 339"/>
                  <a:gd name="T74" fmla="*/ 420 w 1228"/>
                  <a:gd name="T75" fmla="*/ 197 h 339"/>
                  <a:gd name="T76" fmla="*/ 441 w 1228"/>
                  <a:gd name="T77" fmla="*/ 193 h 339"/>
                  <a:gd name="T78" fmla="*/ 461 w 1228"/>
                  <a:gd name="T79" fmla="*/ 189 h 339"/>
                  <a:gd name="T80" fmla="*/ 490 w 1228"/>
                  <a:gd name="T81" fmla="*/ 189 h 339"/>
                  <a:gd name="T82" fmla="*/ 567 w 1228"/>
                  <a:gd name="T83" fmla="*/ 189 h 339"/>
                  <a:gd name="T84" fmla="*/ 616 w 1228"/>
                  <a:gd name="T85" fmla="*/ 175 h 339"/>
                  <a:gd name="T86" fmla="*/ 669 w 1228"/>
                  <a:gd name="T87" fmla="*/ 149 h 339"/>
                  <a:gd name="T88" fmla="*/ 718 w 1228"/>
                  <a:gd name="T89" fmla="*/ 128 h 339"/>
                  <a:gd name="T90" fmla="*/ 767 w 1228"/>
                  <a:gd name="T91" fmla="*/ 109 h 339"/>
                  <a:gd name="T92" fmla="*/ 788 w 1228"/>
                  <a:gd name="T93" fmla="*/ 106 h 339"/>
                  <a:gd name="T94" fmla="*/ 812 w 1228"/>
                  <a:gd name="T95" fmla="*/ 99 h 339"/>
                  <a:gd name="T96" fmla="*/ 877 w 1228"/>
                  <a:gd name="T97" fmla="*/ 84 h 339"/>
                  <a:gd name="T98" fmla="*/ 1028 w 1228"/>
                  <a:gd name="T99" fmla="*/ 48 h 339"/>
                  <a:gd name="T100" fmla="*/ 1098 w 1228"/>
                  <a:gd name="T101" fmla="*/ 29 h 339"/>
                  <a:gd name="T102" fmla="*/ 1159 w 1228"/>
                  <a:gd name="T103" fmla="*/ 15 h 339"/>
                  <a:gd name="T104" fmla="*/ 1179 w 1228"/>
                  <a:gd name="T105" fmla="*/ 8 h 339"/>
                  <a:gd name="T106" fmla="*/ 1196 w 1228"/>
                  <a:gd name="T107" fmla="*/ 4 h 339"/>
                  <a:gd name="T108" fmla="*/ 1208 w 1228"/>
                  <a:gd name="T109" fmla="*/ 4 h 339"/>
                  <a:gd name="T110" fmla="*/ 1212 w 1228"/>
                  <a:gd name="T111" fmla="*/ 0 h 339"/>
                  <a:gd name="T112" fmla="*/ 1228 w 1228"/>
                  <a:gd name="T113" fmla="*/ 15 h 3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28"/>
                  <a:gd name="T172" fmla="*/ 0 h 339"/>
                  <a:gd name="T173" fmla="*/ 1228 w 1228"/>
                  <a:gd name="T174" fmla="*/ 339 h 3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28" h="339">
                    <a:moveTo>
                      <a:pt x="1228" y="15"/>
                    </a:moveTo>
                    <a:lnTo>
                      <a:pt x="1216" y="19"/>
                    </a:lnTo>
                    <a:lnTo>
                      <a:pt x="1192" y="22"/>
                    </a:lnTo>
                    <a:lnTo>
                      <a:pt x="1167" y="29"/>
                    </a:lnTo>
                    <a:lnTo>
                      <a:pt x="1134" y="37"/>
                    </a:lnTo>
                    <a:lnTo>
                      <a:pt x="1057" y="59"/>
                    </a:lnTo>
                    <a:lnTo>
                      <a:pt x="971" y="77"/>
                    </a:lnTo>
                    <a:lnTo>
                      <a:pt x="881" y="99"/>
                    </a:lnTo>
                    <a:lnTo>
                      <a:pt x="804" y="120"/>
                    </a:lnTo>
                    <a:lnTo>
                      <a:pt x="767" y="131"/>
                    </a:lnTo>
                    <a:lnTo>
                      <a:pt x="735" y="142"/>
                    </a:lnTo>
                    <a:lnTo>
                      <a:pt x="710" y="149"/>
                    </a:lnTo>
                    <a:lnTo>
                      <a:pt x="690" y="157"/>
                    </a:lnTo>
                    <a:lnTo>
                      <a:pt x="477" y="259"/>
                    </a:lnTo>
                    <a:lnTo>
                      <a:pt x="420" y="280"/>
                    </a:lnTo>
                    <a:lnTo>
                      <a:pt x="371" y="299"/>
                    </a:lnTo>
                    <a:lnTo>
                      <a:pt x="318" y="310"/>
                    </a:lnTo>
                    <a:lnTo>
                      <a:pt x="257" y="320"/>
                    </a:lnTo>
                    <a:lnTo>
                      <a:pt x="192" y="328"/>
                    </a:lnTo>
                    <a:lnTo>
                      <a:pt x="135" y="335"/>
                    </a:lnTo>
                    <a:lnTo>
                      <a:pt x="94" y="335"/>
                    </a:lnTo>
                    <a:lnTo>
                      <a:pt x="61" y="339"/>
                    </a:lnTo>
                    <a:lnTo>
                      <a:pt x="41" y="335"/>
                    </a:lnTo>
                    <a:lnTo>
                      <a:pt x="20" y="331"/>
                    </a:lnTo>
                    <a:lnTo>
                      <a:pt x="0" y="320"/>
                    </a:lnTo>
                    <a:lnTo>
                      <a:pt x="4" y="320"/>
                    </a:lnTo>
                    <a:lnTo>
                      <a:pt x="12" y="320"/>
                    </a:lnTo>
                    <a:lnTo>
                      <a:pt x="41" y="313"/>
                    </a:lnTo>
                    <a:lnTo>
                      <a:pt x="114" y="284"/>
                    </a:lnTo>
                    <a:lnTo>
                      <a:pt x="151" y="273"/>
                    </a:lnTo>
                    <a:lnTo>
                      <a:pt x="180" y="262"/>
                    </a:lnTo>
                    <a:lnTo>
                      <a:pt x="196" y="255"/>
                    </a:lnTo>
                    <a:lnTo>
                      <a:pt x="200" y="255"/>
                    </a:lnTo>
                    <a:lnTo>
                      <a:pt x="196" y="255"/>
                    </a:lnTo>
                    <a:lnTo>
                      <a:pt x="355" y="204"/>
                    </a:lnTo>
                    <a:lnTo>
                      <a:pt x="384" y="204"/>
                    </a:lnTo>
                    <a:lnTo>
                      <a:pt x="400" y="200"/>
                    </a:lnTo>
                    <a:lnTo>
                      <a:pt x="420" y="197"/>
                    </a:lnTo>
                    <a:lnTo>
                      <a:pt x="441" y="193"/>
                    </a:lnTo>
                    <a:lnTo>
                      <a:pt x="461" y="189"/>
                    </a:lnTo>
                    <a:lnTo>
                      <a:pt x="490" y="189"/>
                    </a:lnTo>
                    <a:lnTo>
                      <a:pt x="567" y="189"/>
                    </a:lnTo>
                    <a:lnTo>
                      <a:pt x="616" y="175"/>
                    </a:lnTo>
                    <a:lnTo>
                      <a:pt x="669" y="149"/>
                    </a:lnTo>
                    <a:lnTo>
                      <a:pt x="718" y="128"/>
                    </a:lnTo>
                    <a:lnTo>
                      <a:pt x="767" y="109"/>
                    </a:lnTo>
                    <a:lnTo>
                      <a:pt x="788" y="106"/>
                    </a:lnTo>
                    <a:lnTo>
                      <a:pt x="812" y="99"/>
                    </a:lnTo>
                    <a:lnTo>
                      <a:pt x="877" y="84"/>
                    </a:lnTo>
                    <a:lnTo>
                      <a:pt x="1028" y="48"/>
                    </a:lnTo>
                    <a:lnTo>
                      <a:pt x="1098" y="29"/>
                    </a:lnTo>
                    <a:lnTo>
                      <a:pt x="1159" y="15"/>
                    </a:lnTo>
                    <a:lnTo>
                      <a:pt x="1179" y="8"/>
                    </a:lnTo>
                    <a:lnTo>
                      <a:pt x="1196" y="4"/>
                    </a:lnTo>
                    <a:lnTo>
                      <a:pt x="1208" y="4"/>
                    </a:lnTo>
                    <a:lnTo>
                      <a:pt x="1212" y="0"/>
                    </a:lnTo>
                    <a:lnTo>
                      <a:pt x="1228" y="15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" name="Freeform 29"/>
              <p:cNvSpPr>
                <a:spLocks/>
              </p:cNvSpPr>
              <p:nvPr/>
            </p:nvSpPr>
            <p:spPr bwMode="auto">
              <a:xfrm>
                <a:off x="484" y="2876"/>
                <a:ext cx="351" cy="644"/>
              </a:xfrm>
              <a:custGeom>
                <a:avLst/>
                <a:gdLst>
                  <a:gd name="T0" fmla="*/ 351 w 351"/>
                  <a:gd name="T1" fmla="*/ 0 h 644"/>
                  <a:gd name="T2" fmla="*/ 241 w 351"/>
                  <a:gd name="T3" fmla="*/ 171 h 644"/>
                  <a:gd name="T4" fmla="*/ 135 w 351"/>
                  <a:gd name="T5" fmla="*/ 345 h 644"/>
                  <a:gd name="T6" fmla="*/ 90 w 351"/>
                  <a:gd name="T7" fmla="*/ 429 h 644"/>
                  <a:gd name="T8" fmla="*/ 53 w 351"/>
                  <a:gd name="T9" fmla="*/ 506 h 644"/>
                  <a:gd name="T10" fmla="*/ 24 w 351"/>
                  <a:gd name="T11" fmla="*/ 578 h 644"/>
                  <a:gd name="T12" fmla="*/ 8 w 351"/>
                  <a:gd name="T13" fmla="*/ 644 h 644"/>
                  <a:gd name="T14" fmla="*/ 0 w 351"/>
                  <a:gd name="T15" fmla="*/ 644 h 644"/>
                  <a:gd name="T16" fmla="*/ 12 w 351"/>
                  <a:gd name="T17" fmla="*/ 607 h 644"/>
                  <a:gd name="T18" fmla="*/ 24 w 351"/>
                  <a:gd name="T19" fmla="*/ 575 h 644"/>
                  <a:gd name="T20" fmla="*/ 33 w 351"/>
                  <a:gd name="T21" fmla="*/ 553 h 644"/>
                  <a:gd name="T22" fmla="*/ 37 w 351"/>
                  <a:gd name="T23" fmla="*/ 535 h 644"/>
                  <a:gd name="T24" fmla="*/ 49 w 351"/>
                  <a:gd name="T25" fmla="*/ 506 h 644"/>
                  <a:gd name="T26" fmla="*/ 57 w 351"/>
                  <a:gd name="T27" fmla="*/ 484 h 644"/>
                  <a:gd name="T28" fmla="*/ 151 w 351"/>
                  <a:gd name="T29" fmla="*/ 305 h 644"/>
                  <a:gd name="T30" fmla="*/ 200 w 351"/>
                  <a:gd name="T31" fmla="*/ 222 h 644"/>
                  <a:gd name="T32" fmla="*/ 245 w 351"/>
                  <a:gd name="T33" fmla="*/ 149 h 644"/>
                  <a:gd name="T34" fmla="*/ 286 w 351"/>
                  <a:gd name="T35" fmla="*/ 87 h 644"/>
                  <a:gd name="T36" fmla="*/ 302 w 351"/>
                  <a:gd name="T37" fmla="*/ 62 h 644"/>
                  <a:gd name="T38" fmla="*/ 318 w 351"/>
                  <a:gd name="T39" fmla="*/ 40 h 644"/>
                  <a:gd name="T40" fmla="*/ 330 w 351"/>
                  <a:gd name="T41" fmla="*/ 22 h 644"/>
                  <a:gd name="T42" fmla="*/ 339 w 351"/>
                  <a:gd name="T43" fmla="*/ 11 h 644"/>
                  <a:gd name="T44" fmla="*/ 347 w 351"/>
                  <a:gd name="T45" fmla="*/ 0 h 644"/>
                  <a:gd name="T46" fmla="*/ 347 w 351"/>
                  <a:gd name="T47" fmla="*/ 0 h 644"/>
                  <a:gd name="T48" fmla="*/ 351 w 351"/>
                  <a:gd name="T49" fmla="*/ 0 h 6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1"/>
                  <a:gd name="T76" fmla="*/ 0 h 644"/>
                  <a:gd name="T77" fmla="*/ 351 w 351"/>
                  <a:gd name="T78" fmla="*/ 644 h 6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1" h="644">
                    <a:moveTo>
                      <a:pt x="351" y="0"/>
                    </a:moveTo>
                    <a:lnTo>
                      <a:pt x="241" y="171"/>
                    </a:lnTo>
                    <a:lnTo>
                      <a:pt x="135" y="345"/>
                    </a:lnTo>
                    <a:lnTo>
                      <a:pt x="90" y="429"/>
                    </a:lnTo>
                    <a:lnTo>
                      <a:pt x="53" y="506"/>
                    </a:lnTo>
                    <a:lnTo>
                      <a:pt x="24" y="578"/>
                    </a:lnTo>
                    <a:lnTo>
                      <a:pt x="8" y="644"/>
                    </a:lnTo>
                    <a:lnTo>
                      <a:pt x="0" y="644"/>
                    </a:lnTo>
                    <a:lnTo>
                      <a:pt x="12" y="607"/>
                    </a:lnTo>
                    <a:lnTo>
                      <a:pt x="24" y="575"/>
                    </a:lnTo>
                    <a:lnTo>
                      <a:pt x="33" y="553"/>
                    </a:lnTo>
                    <a:lnTo>
                      <a:pt x="37" y="535"/>
                    </a:lnTo>
                    <a:lnTo>
                      <a:pt x="49" y="506"/>
                    </a:lnTo>
                    <a:lnTo>
                      <a:pt x="57" y="484"/>
                    </a:lnTo>
                    <a:lnTo>
                      <a:pt x="151" y="305"/>
                    </a:lnTo>
                    <a:lnTo>
                      <a:pt x="200" y="222"/>
                    </a:lnTo>
                    <a:lnTo>
                      <a:pt x="245" y="149"/>
                    </a:lnTo>
                    <a:lnTo>
                      <a:pt x="286" y="87"/>
                    </a:lnTo>
                    <a:lnTo>
                      <a:pt x="302" y="62"/>
                    </a:lnTo>
                    <a:lnTo>
                      <a:pt x="318" y="40"/>
                    </a:lnTo>
                    <a:lnTo>
                      <a:pt x="330" y="22"/>
                    </a:lnTo>
                    <a:lnTo>
                      <a:pt x="339" y="11"/>
                    </a:lnTo>
                    <a:lnTo>
                      <a:pt x="347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" name="Freeform 30"/>
              <p:cNvSpPr>
                <a:spLocks/>
              </p:cNvSpPr>
              <p:nvPr/>
            </p:nvSpPr>
            <p:spPr bwMode="auto">
              <a:xfrm>
                <a:off x="806" y="2840"/>
                <a:ext cx="78" cy="61"/>
              </a:xfrm>
              <a:custGeom>
                <a:avLst/>
                <a:gdLst>
                  <a:gd name="T0" fmla="*/ 29 w 78"/>
                  <a:gd name="T1" fmla="*/ 25 h 61"/>
                  <a:gd name="T2" fmla="*/ 53 w 78"/>
                  <a:gd name="T3" fmla="*/ 25 h 61"/>
                  <a:gd name="T4" fmla="*/ 66 w 78"/>
                  <a:gd name="T5" fmla="*/ 29 h 61"/>
                  <a:gd name="T6" fmla="*/ 78 w 78"/>
                  <a:gd name="T7" fmla="*/ 36 h 61"/>
                  <a:gd name="T8" fmla="*/ 57 w 78"/>
                  <a:gd name="T9" fmla="*/ 40 h 61"/>
                  <a:gd name="T10" fmla="*/ 41 w 78"/>
                  <a:gd name="T11" fmla="*/ 36 h 61"/>
                  <a:gd name="T12" fmla="*/ 29 w 78"/>
                  <a:gd name="T13" fmla="*/ 25 h 61"/>
                  <a:gd name="T14" fmla="*/ 33 w 78"/>
                  <a:gd name="T15" fmla="*/ 36 h 61"/>
                  <a:gd name="T16" fmla="*/ 33 w 78"/>
                  <a:gd name="T17" fmla="*/ 50 h 61"/>
                  <a:gd name="T18" fmla="*/ 29 w 78"/>
                  <a:gd name="T19" fmla="*/ 61 h 61"/>
                  <a:gd name="T20" fmla="*/ 17 w 78"/>
                  <a:gd name="T21" fmla="*/ 50 h 61"/>
                  <a:gd name="T22" fmla="*/ 17 w 78"/>
                  <a:gd name="T23" fmla="*/ 43 h 61"/>
                  <a:gd name="T24" fmla="*/ 29 w 78"/>
                  <a:gd name="T25" fmla="*/ 25 h 61"/>
                  <a:gd name="T26" fmla="*/ 12 w 78"/>
                  <a:gd name="T27" fmla="*/ 25 h 61"/>
                  <a:gd name="T28" fmla="*/ 0 w 78"/>
                  <a:gd name="T29" fmla="*/ 21 h 61"/>
                  <a:gd name="T30" fmla="*/ 8 w 78"/>
                  <a:gd name="T31" fmla="*/ 18 h 61"/>
                  <a:gd name="T32" fmla="*/ 12 w 78"/>
                  <a:gd name="T33" fmla="*/ 18 h 61"/>
                  <a:gd name="T34" fmla="*/ 25 w 78"/>
                  <a:gd name="T35" fmla="*/ 25 h 61"/>
                  <a:gd name="T36" fmla="*/ 25 w 78"/>
                  <a:gd name="T37" fmla="*/ 10 h 61"/>
                  <a:gd name="T38" fmla="*/ 33 w 78"/>
                  <a:gd name="T39" fmla="*/ 0 h 61"/>
                  <a:gd name="T40" fmla="*/ 37 w 78"/>
                  <a:gd name="T41" fmla="*/ 7 h 61"/>
                  <a:gd name="T42" fmla="*/ 33 w 78"/>
                  <a:gd name="T43" fmla="*/ 14 h 61"/>
                  <a:gd name="T44" fmla="*/ 25 w 78"/>
                  <a:gd name="T45" fmla="*/ 29 h 61"/>
                  <a:gd name="T46" fmla="*/ 57 w 78"/>
                  <a:gd name="T47" fmla="*/ 7 h 61"/>
                  <a:gd name="T48" fmla="*/ 66 w 78"/>
                  <a:gd name="T49" fmla="*/ 7 h 61"/>
                  <a:gd name="T50" fmla="*/ 66 w 78"/>
                  <a:gd name="T51" fmla="*/ 14 h 61"/>
                  <a:gd name="T52" fmla="*/ 57 w 78"/>
                  <a:gd name="T53" fmla="*/ 21 h 61"/>
                  <a:gd name="T54" fmla="*/ 41 w 78"/>
                  <a:gd name="T55" fmla="*/ 21 h 61"/>
                  <a:gd name="T56" fmla="*/ 29 w 78"/>
                  <a:gd name="T57" fmla="*/ 25 h 6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61"/>
                  <a:gd name="T89" fmla="*/ 78 w 78"/>
                  <a:gd name="T90" fmla="*/ 61 h 6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61">
                    <a:moveTo>
                      <a:pt x="29" y="25"/>
                    </a:moveTo>
                    <a:lnTo>
                      <a:pt x="53" y="25"/>
                    </a:lnTo>
                    <a:lnTo>
                      <a:pt x="66" y="29"/>
                    </a:lnTo>
                    <a:lnTo>
                      <a:pt x="78" y="36"/>
                    </a:lnTo>
                    <a:lnTo>
                      <a:pt x="57" y="40"/>
                    </a:lnTo>
                    <a:lnTo>
                      <a:pt x="41" y="36"/>
                    </a:lnTo>
                    <a:lnTo>
                      <a:pt x="29" y="25"/>
                    </a:lnTo>
                    <a:lnTo>
                      <a:pt x="33" y="36"/>
                    </a:lnTo>
                    <a:lnTo>
                      <a:pt x="33" y="50"/>
                    </a:lnTo>
                    <a:lnTo>
                      <a:pt x="29" y="61"/>
                    </a:lnTo>
                    <a:lnTo>
                      <a:pt x="17" y="50"/>
                    </a:lnTo>
                    <a:lnTo>
                      <a:pt x="17" y="43"/>
                    </a:lnTo>
                    <a:lnTo>
                      <a:pt x="29" y="25"/>
                    </a:lnTo>
                    <a:lnTo>
                      <a:pt x="12" y="25"/>
                    </a:lnTo>
                    <a:lnTo>
                      <a:pt x="0" y="21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25" y="25"/>
                    </a:lnTo>
                    <a:lnTo>
                      <a:pt x="25" y="10"/>
                    </a:lnTo>
                    <a:lnTo>
                      <a:pt x="33" y="0"/>
                    </a:lnTo>
                    <a:lnTo>
                      <a:pt x="37" y="7"/>
                    </a:lnTo>
                    <a:lnTo>
                      <a:pt x="33" y="14"/>
                    </a:lnTo>
                    <a:lnTo>
                      <a:pt x="25" y="29"/>
                    </a:lnTo>
                    <a:lnTo>
                      <a:pt x="57" y="7"/>
                    </a:lnTo>
                    <a:lnTo>
                      <a:pt x="66" y="7"/>
                    </a:lnTo>
                    <a:lnTo>
                      <a:pt x="66" y="14"/>
                    </a:lnTo>
                    <a:lnTo>
                      <a:pt x="57" y="21"/>
                    </a:lnTo>
                    <a:lnTo>
                      <a:pt x="41" y="21"/>
                    </a:lnTo>
                    <a:lnTo>
                      <a:pt x="29" y="25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" name="Freeform 31"/>
              <p:cNvSpPr>
                <a:spLocks/>
              </p:cNvSpPr>
              <p:nvPr/>
            </p:nvSpPr>
            <p:spPr bwMode="auto">
              <a:xfrm>
                <a:off x="790" y="2898"/>
                <a:ext cx="73" cy="65"/>
              </a:xfrm>
              <a:custGeom>
                <a:avLst/>
                <a:gdLst>
                  <a:gd name="T0" fmla="*/ 24 w 73"/>
                  <a:gd name="T1" fmla="*/ 25 h 65"/>
                  <a:gd name="T2" fmla="*/ 53 w 73"/>
                  <a:gd name="T3" fmla="*/ 29 h 65"/>
                  <a:gd name="T4" fmla="*/ 65 w 73"/>
                  <a:gd name="T5" fmla="*/ 32 h 65"/>
                  <a:gd name="T6" fmla="*/ 73 w 73"/>
                  <a:gd name="T7" fmla="*/ 40 h 65"/>
                  <a:gd name="T8" fmla="*/ 53 w 73"/>
                  <a:gd name="T9" fmla="*/ 43 h 65"/>
                  <a:gd name="T10" fmla="*/ 41 w 73"/>
                  <a:gd name="T11" fmla="*/ 40 h 65"/>
                  <a:gd name="T12" fmla="*/ 28 w 73"/>
                  <a:gd name="T13" fmla="*/ 29 h 65"/>
                  <a:gd name="T14" fmla="*/ 33 w 73"/>
                  <a:gd name="T15" fmla="*/ 36 h 65"/>
                  <a:gd name="T16" fmla="*/ 33 w 73"/>
                  <a:gd name="T17" fmla="*/ 51 h 65"/>
                  <a:gd name="T18" fmla="*/ 24 w 73"/>
                  <a:gd name="T19" fmla="*/ 65 h 65"/>
                  <a:gd name="T20" fmla="*/ 16 w 73"/>
                  <a:gd name="T21" fmla="*/ 54 h 65"/>
                  <a:gd name="T22" fmla="*/ 16 w 73"/>
                  <a:gd name="T23" fmla="*/ 47 h 65"/>
                  <a:gd name="T24" fmla="*/ 28 w 73"/>
                  <a:gd name="T25" fmla="*/ 25 h 65"/>
                  <a:gd name="T26" fmla="*/ 12 w 73"/>
                  <a:gd name="T27" fmla="*/ 29 h 65"/>
                  <a:gd name="T28" fmla="*/ 0 w 73"/>
                  <a:gd name="T29" fmla="*/ 25 h 65"/>
                  <a:gd name="T30" fmla="*/ 4 w 73"/>
                  <a:gd name="T31" fmla="*/ 22 h 65"/>
                  <a:gd name="T32" fmla="*/ 12 w 73"/>
                  <a:gd name="T33" fmla="*/ 22 h 65"/>
                  <a:gd name="T34" fmla="*/ 24 w 73"/>
                  <a:gd name="T35" fmla="*/ 29 h 65"/>
                  <a:gd name="T36" fmla="*/ 24 w 73"/>
                  <a:gd name="T37" fmla="*/ 11 h 65"/>
                  <a:gd name="T38" fmla="*/ 33 w 73"/>
                  <a:gd name="T39" fmla="*/ 0 h 65"/>
                  <a:gd name="T40" fmla="*/ 37 w 73"/>
                  <a:gd name="T41" fmla="*/ 7 h 65"/>
                  <a:gd name="T42" fmla="*/ 33 w 73"/>
                  <a:gd name="T43" fmla="*/ 14 h 65"/>
                  <a:gd name="T44" fmla="*/ 24 w 73"/>
                  <a:gd name="T45" fmla="*/ 29 h 65"/>
                  <a:gd name="T46" fmla="*/ 53 w 73"/>
                  <a:gd name="T47" fmla="*/ 11 h 65"/>
                  <a:gd name="T48" fmla="*/ 65 w 73"/>
                  <a:gd name="T49" fmla="*/ 11 h 65"/>
                  <a:gd name="T50" fmla="*/ 65 w 73"/>
                  <a:gd name="T51" fmla="*/ 14 h 65"/>
                  <a:gd name="T52" fmla="*/ 53 w 73"/>
                  <a:gd name="T53" fmla="*/ 22 h 65"/>
                  <a:gd name="T54" fmla="*/ 41 w 73"/>
                  <a:gd name="T55" fmla="*/ 25 h 65"/>
                  <a:gd name="T56" fmla="*/ 24 w 73"/>
                  <a:gd name="T57" fmla="*/ 25 h 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3"/>
                  <a:gd name="T88" fmla="*/ 0 h 65"/>
                  <a:gd name="T89" fmla="*/ 73 w 73"/>
                  <a:gd name="T90" fmla="*/ 65 h 6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3" h="65">
                    <a:moveTo>
                      <a:pt x="24" y="25"/>
                    </a:moveTo>
                    <a:lnTo>
                      <a:pt x="53" y="29"/>
                    </a:lnTo>
                    <a:lnTo>
                      <a:pt x="65" y="32"/>
                    </a:lnTo>
                    <a:lnTo>
                      <a:pt x="73" y="40"/>
                    </a:lnTo>
                    <a:lnTo>
                      <a:pt x="53" y="43"/>
                    </a:lnTo>
                    <a:lnTo>
                      <a:pt x="41" y="40"/>
                    </a:lnTo>
                    <a:lnTo>
                      <a:pt x="28" y="29"/>
                    </a:lnTo>
                    <a:lnTo>
                      <a:pt x="33" y="36"/>
                    </a:lnTo>
                    <a:lnTo>
                      <a:pt x="33" y="51"/>
                    </a:lnTo>
                    <a:lnTo>
                      <a:pt x="24" y="65"/>
                    </a:lnTo>
                    <a:lnTo>
                      <a:pt x="16" y="54"/>
                    </a:lnTo>
                    <a:lnTo>
                      <a:pt x="16" y="47"/>
                    </a:lnTo>
                    <a:lnTo>
                      <a:pt x="28" y="25"/>
                    </a:lnTo>
                    <a:lnTo>
                      <a:pt x="12" y="29"/>
                    </a:lnTo>
                    <a:lnTo>
                      <a:pt x="0" y="25"/>
                    </a:lnTo>
                    <a:lnTo>
                      <a:pt x="4" y="22"/>
                    </a:lnTo>
                    <a:lnTo>
                      <a:pt x="12" y="22"/>
                    </a:lnTo>
                    <a:lnTo>
                      <a:pt x="24" y="29"/>
                    </a:lnTo>
                    <a:lnTo>
                      <a:pt x="24" y="11"/>
                    </a:lnTo>
                    <a:lnTo>
                      <a:pt x="33" y="0"/>
                    </a:lnTo>
                    <a:lnTo>
                      <a:pt x="37" y="7"/>
                    </a:lnTo>
                    <a:lnTo>
                      <a:pt x="33" y="14"/>
                    </a:lnTo>
                    <a:lnTo>
                      <a:pt x="24" y="29"/>
                    </a:lnTo>
                    <a:lnTo>
                      <a:pt x="53" y="11"/>
                    </a:lnTo>
                    <a:lnTo>
                      <a:pt x="65" y="11"/>
                    </a:lnTo>
                    <a:lnTo>
                      <a:pt x="65" y="14"/>
                    </a:lnTo>
                    <a:lnTo>
                      <a:pt x="53" y="22"/>
                    </a:lnTo>
                    <a:lnTo>
                      <a:pt x="41" y="25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" name="Freeform 32"/>
              <p:cNvSpPr>
                <a:spLocks/>
              </p:cNvSpPr>
              <p:nvPr/>
            </p:nvSpPr>
            <p:spPr bwMode="auto">
              <a:xfrm>
                <a:off x="737" y="2872"/>
                <a:ext cx="61" cy="55"/>
              </a:xfrm>
              <a:custGeom>
                <a:avLst/>
                <a:gdLst>
                  <a:gd name="T0" fmla="*/ 24 w 61"/>
                  <a:gd name="T1" fmla="*/ 37 h 55"/>
                  <a:gd name="T2" fmla="*/ 37 w 61"/>
                  <a:gd name="T3" fmla="*/ 15 h 55"/>
                  <a:gd name="T4" fmla="*/ 45 w 61"/>
                  <a:gd name="T5" fmla="*/ 4 h 55"/>
                  <a:gd name="T6" fmla="*/ 57 w 61"/>
                  <a:gd name="T7" fmla="*/ 0 h 55"/>
                  <a:gd name="T8" fmla="*/ 53 w 61"/>
                  <a:gd name="T9" fmla="*/ 18 h 55"/>
                  <a:gd name="T10" fmla="*/ 41 w 61"/>
                  <a:gd name="T11" fmla="*/ 29 h 55"/>
                  <a:gd name="T12" fmla="*/ 24 w 61"/>
                  <a:gd name="T13" fmla="*/ 37 h 55"/>
                  <a:gd name="T14" fmla="*/ 37 w 61"/>
                  <a:gd name="T15" fmla="*/ 33 h 55"/>
                  <a:gd name="T16" fmla="*/ 61 w 61"/>
                  <a:gd name="T17" fmla="*/ 51 h 55"/>
                  <a:gd name="T18" fmla="*/ 49 w 61"/>
                  <a:gd name="T19" fmla="*/ 55 h 55"/>
                  <a:gd name="T20" fmla="*/ 37 w 61"/>
                  <a:gd name="T21" fmla="*/ 51 h 55"/>
                  <a:gd name="T22" fmla="*/ 24 w 61"/>
                  <a:gd name="T23" fmla="*/ 33 h 55"/>
                  <a:gd name="T24" fmla="*/ 20 w 61"/>
                  <a:gd name="T25" fmla="*/ 48 h 55"/>
                  <a:gd name="T26" fmla="*/ 8 w 61"/>
                  <a:gd name="T27" fmla="*/ 55 h 55"/>
                  <a:gd name="T28" fmla="*/ 8 w 61"/>
                  <a:gd name="T29" fmla="*/ 48 h 55"/>
                  <a:gd name="T30" fmla="*/ 12 w 61"/>
                  <a:gd name="T31" fmla="*/ 44 h 55"/>
                  <a:gd name="T32" fmla="*/ 24 w 61"/>
                  <a:gd name="T33" fmla="*/ 37 h 55"/>
                  <a:gd name="T34" fmla="*/ 8 w 61"/>
                  <a:gd name="T35" fmla="*/ 33 h 55"/>
                  <a:gd name="T36" fmla="*/ 0 w 61"/>
                  <a:gd name="T37" fmla="*/ 18 h 55"/>
                  <a:gd name="T38" fmla="*/ 8 w 61"/>
                  <a:gd name="T39" fmla="*/ 18 h 55"/>
                  <a:gd name="T40" fmla="*/ 16 w 61"/>
                  <a:gd name="T41" fmla="*/ 26 h 55"/>
                  <a:gd name="T42" fmla="*/ 28 w 61"/>
                  <a:gd name="T43" fmla="*/ 40 h 55"/>
                  <a:gd name="T44" fmla="*/ 20 w 61"/>
                  <a:gd name="T45" fmla="*/ 22 h 55"/>
                  <a:gd name="T46" fmla="*/ 16 w 61"/>
                  <a:gd name="T47" fmla="*/ 4 h 55"/>
                  <a:gd name="T48" fmla="*/ 24 w 61"/>
                  <a:gd name="T49" fmla="*/ 0 h 55"/>
                  <a:gd name="T50" fmla="*/ 28 w 61"/>
                  <a:gd name="T51" fmla="*/ 0 h 55"/>
                  <a:gd name="T52" fmla="*/ 33 w 61"/>
                  <a:gd name="T53" fmla="*/ 11 h 55"/>
                  <a:gd name="T54" fmla="*/ 28 w 61"/>
                  <a:gd name="T55" fmla="*/ 22 h 55"/>
                  <a:gd name="T56" fmla="*/ 24 w 61"/>
                  <a:gd name="T57" fmla="*/ 37 h 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1"/>
                  <a:gd name="T88" fmla="*/ 0 h 55"/>
                  <a:gd name="T89" fmla="*/ 61 w 61"/>
                  <a:gd name="T90" fmla="*/ 55 h 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1" h="55">
                    <a:moveTo>
                      <a:pt x="24" y="37"/>
                    </a:moveTo>
                    <a:lnTo>
                      <a:pt x="37" y="15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53" y="18"/>
                    </a:lnTo>
                    <a:lnTo>
                      <a:pt x="41" y="29"/>
                    </a:lnTo>
                    <a:lnTo>
                      <a:pt x="24" y="37"/>
                    </a:lnTo>
                    <a:lnTo>
                      <a:pt x="37" y="33"/>
                    </a:lnTo>
                    <a:lnTo>
                      <a:pt x="61" y="51"/>
                    </a:lnTo>
                    <a:lnTo>
                      <a:pt x="49" y="55"/>
                    </a:lnTo>
                    <a:lnTo>
                      <a:pt x="37" y="51"/>
                    </a:lnTo>
                    <a:lnTo>
                      <a:pt x="24" y="33"/>
                    </a:lnTo>
                    <a:lnTo>
                      <a:pt x="20" y="48"/>
                    </a:lnTo>
                    <a:lnTo>
                      <a:pt x="8" y="55"/>
                    </a:lnTo>
                    <a:lnTo>
                      <a:pt x="8" y="48"/>
                    </a:lnTo>
                    <a:lnTo>
                      <a:pt x="12" y="44"/>
                    </a:lnTo>
                    <a:lnTo>
                      <a:pt x="24" y="37"/>
                    </a:lnTo>
                    <a:lnTo>
                      <a:pt x="8" y="33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16" y="26"/>
                    </a:lnTo>
                    <a:lnTo>
                      <a:pt x="28" y="40"/>
                    </a:lnTo>
                    <a:lnTo>
                      <a:pt x="20" y="22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3" y="11"/>
                    </a:lnTo>
                    <a:lnTo>
                      <a:pt x="28" y="22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" name="Freeform 33"/>
              <p:cNvSpPr>
                <a:spLocks/>
              </p:cNvSpPr>
              <p:nvPr/>
            </p:nvSpPr>
            <p:spPr bwMode="auto">
              <a:xfrm>
                <a:off x="745" y="2945"/>
                <a:ext cx="73" cy="65"/>
              </a:xfrm>
              <a:custGeom>
                <a:avLst/>
                <a:gdLst>
                  <a:gd name="T0" fmla="*/ 37 w 73"/>
                  <a:gd name="T1" fmla="*/ 25 h 65"/>
                  <a:gd name="T2" fmla="*/ 49 w 73"/>
                  <a:gd name="T3" fmla="*/ 44 h 65"/>
                  <a:gd name="T4" fmla="*/ 53 w 73"/>
                  <a:gd name="T5" fmla="*/ 55 h 65"/>
                  <a:gd name="T6" fmla="*/ 49 w 73"/>
                  <a:gd name="T7" fmla="*/ 65 h 65"/>
                  <a:gd name="T8" fmla="*/ 37 w 73"/>
                  <a:gd name="T9" fmla="*/ 55 h 65"/>
                  <a:gd name="T10" fmla="*/ 33 w 73"/>
                  <a:gd name="T11" fmla="*/ 40 h 65"/>
                  <a:gd name="T12" fmla="*/ 37 w 73"/>
                  <a:gd name="T13" fmla="*/ 25 h 65"/>
                  <a:gd name="T14" fmla="*/ 29 w 73"/>
                  <a:gd name="T15" fmla="*/ 33 h 65"/>
                  <a:gd name="T16" fmla="*/ 16 w 73"/>
                  <a:gd name="T17" fmla="*/ 40 h 65"/>
                  <a:gd name="T18" fmla="*/ 0 w 73"/>
                  <a:gd name="T19" fmla="*/ 40 h 65"/>
                  <a:gd name="T20" fmla="*/ 4 w 73"/>
                  <a:gd name="T21" fmla="*/ 29 h 65"/>
                  <a:gd name="T22" fmla="*/ 16 w 73"/>
                  <a:gd name="T23" fmla="*/ 25 h 65"/>
                  <a:gd name="T24" fmla="*/ 37 w 73"/>
                  <a:gd name="T25" fmla="*/ 25 h 65"/>
                  <a:gd name="T26" fmla="*/ 29 w 73"/>
                  <a:gd name="T27" fmla="*/ 15 h 65"/>
                  <a:gd name="T28" fmla="*/ 29 w 73"/>
                  <a:gd name="T29" fmla="*/ 0 h 65"/>
                  <a:gd name="T30" fmla="*/ 33 w 73"/>
                  <a:gd name="T31" fmla="*/ 4 h 65"/>
                  <a:gd name="T32" fmla="*/ 37 w 73"/>
                  <a:gd name="T33" fmla="*/ 11 h 65"/>
                  <a:gd name="T34" fmla="*/ 33 w 73"/>
                  <a:gd name="T35" fmla="*/ 22 h 65"/>
                  <a:gd name="T36" fmla="*/ 49 w 73"/>
                  <a:gd name="T37" fmla="*/ 15 h 65"/>
                  <a:gd name="T38" fmla="*/ 57 w 73"/>
                  <a:gd name="T39" fmla="*/ 11 h 65"/>
                  <a:gd name="T40" fmla="*/ 65 w 73"/>
                  <a:gd name="T41" fmla="*/ 15 h 65"/>
                  <a:gd name="T42" fmla="*/ 61 w 73"/>
                  <a:gd name="T43" fmla="*/ 22 h 65"/>
                  <a:gd name="T44" fmla="*/ 53 w 73"/>
                  <a:gd name="T45" fmla="*/ 22 h 65"/>
                  <a:gd name="T46" fmla="*/ 33 w 73"/>
                  <a:gd name="T47" fmla="*/ 22 h 65"/>
                  <a:gd name="T48" fmla="*/ 69 w 73"/>
                  <a:gd name="T49" fmla="*/ 36 h 65"/>
                  <a:gd name="T50" fmla="*/ 73 w 73"/>
                  <a:gd name="T51" fmla="*/ 44 h 65"/>
                  <a:gd name="T52" fmla="*/ 69 w 73"/>
                  <a:gd name="T53" fmla="*/ 44 h 65"/>
                  <a:gd name="T54" fmla="*/ 57 w 73"/>
                  <a:gd name="T55" fmla="*/ 44 h 65"/>
                  <a:gd name="T56" fmla="*/ 45 w 73"/>
                  <a:gd name="T57" fmla="*/ 33 h 65"/>
                  <a:gd name="T58" fmla="*/ 37 w 73"/>
                  <a:gd name="T59" fmla="*/ 25 h 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3"/>
                  <a:gd name="T91" fmla="*/ 0 h 65"/>
                  <a:gd name="T92" fmla="*/ 73 w 73"/>
                  <a:gd name="T93" fmla="*/ 65 h 6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3" h="65">
                    <a:moveTo>
                      <a:pt x="37" y="25"/>
                    </a:moveTo>
                    <a:lnTo>
                      <a:pt x="49" y="44"/>
                    </a:lnTo>
                    <a:lnTo>
                      <a:pt x="53" y="55"/>
                    </a:lnTo>
                    <a:lnTo>
                      <a:pt x="49" y="65"/>
                    </a:lnTo>
                    <a:lnTo>
                      <a:pt x="37" y="55"/>
                    </a:lnTo>
                    <a:lnTo>
                      <a:pt x="33" y="40"/>
                    </a:lnTo>
                    <a:lnTo>
                      <a:pt x="37" y="25"/>
                    </a:lnTo>
                    <a:lnTo>
                      <a:pt x="29" y="33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4" y="29"/>
                    </a:lnTo>
                    <a:lnTo>
                      <a:pt x="16" y="25"/>
                    </a:lnTo>
                    <a:lnTo>
                      <a:pt x="37" y="25"/>
                    </a:lnTo>
                    <a:lnTo>
                      <a:pt x="29" y="15"/>
                    </a:lnTo>
                    <a:lnTo>
                      <a:pt x="29" y="0"/>
                    </a:lnTo>
                    <a:lnTo>
                      <a:pt x="33" y="4"/>
                    </a:lnTo>
                    <a:lnTo>
                      <a:pt x="37" y="11"/>
                    </a:lnTo>
                    <a:lnTo>
                      <a:pt x="33" y="22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5" y="15"/>
                    </a:lnTo>
                    <a:lnTo>
                      <a:pt x="61" y="22"/>
                    </a:lnTo>
                    <a:lnTo>
                      <a:pt x="53" y="22"/>
                    </a:lnTo>
                    <a:lnTo>
                      <a:pt x="33" y="22"/>
                    </a:lnTo>
                    <a:lnTo>
                      <a:pt x="69" y="36"/>
                    </a:lnTo>
                    <a:lnTo>
                      <a:pt x="73" y="44"/>
                    </a:lnTo>
                    <a:lnTo>
                      <a:pt x="69" y="44"/>
                    </a:lnTo>
                    <a:lnTo>
                      <a:pt x="57" y="44"/>
                    </a:lnTo>
                    <a:lnTo>
                      <a:pt x="45" y="33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" name="Freeform 34"/>
              <p:cNvSpPr>
                <a:spLocks/>
              </p:cNvSpPr>
              <p:nvPr/>
            </p:nvSpPr>
            <p:spPr bwMode="auto">
              <a:xfrm>
                <a:off x="704" y="3003"/>
                <a:ext cx="78" cy="51"/>
              </a:xfrm>
              <a:custGeom>
                <a:avLst/>
                <a:gdLst>
                  <a:gd name="T0" fmla="*/ 37 w 78"/>
                  <a:gd name="T1" fmla="*/ 18 h 51"/>
                  <a:gd name="T2" fmla="*/ 53 w 78"/>
                  <a:gd name="T3" fmla="*/ 33 h 51"/>
                  <a:gd name="T4" fmla="*/ 57 w 78"/>
                  <a:gd name="T5" fmla="*/ 40 h 51"/>
                  <a:gd name="T6" fmla="*/ 53 w 78"/>
                  <a:gd name="T7" fmla="*/ 51 h 51"/>
                  <a:gd name="T8" fmla="*/ 41 w 78"/>
                  <a:gd name="T9" fmla="*/ 44 h 51"/>
                  <a:gd name="T10" fmla="*/ 33 w 78"/>
                  <a:gd name="T11" fmla="*/ 33 h 51"/>
                  <a:gd name="T12" fmla="*/ 37 w 78"/>
                  <a:gd name="T13" fmla="*/ 18 h 51"/>
                  <a:gd name="T14" fmla="*/ 29 w 78"/>
                  <a:gd name="T15" fmla="*/ 29 h 51"/>
                  <a:gd name="T16" fmla="*/ 0 w 78"/>
                  <a:gd name="T17" fmla="*/ 44 h 51"/>
                  <a:gd name="T18" fmla="*/ 4 w 78"/>
                  <a:gd name="T19" fmla="*/ 33 h 51"/>
                  <a:gd name="T20" fmla="*/ 12 w 78"/>
                  <a:gd name="T21" fmla="*/ 26 h 51"/>
                  <a:gd name="T22" fmla="*/ 37 w 78"/>
                  <a:gd name="T23" fmla="*/ 18 h 51"/>
                  <a:gd name="T24" fmla="*/ 29 w 78"/>
                  <a:gd name="T25" fmla="*/ 11 h 51"/>
                  <a:gd name="T26" fmla="*/ 25 w 78"/>
                  <a:gd name="T27" fmla="*/ 0 h 51"/>
                  <a:gd name="T28" fmla="*/ 33 w 78"/>
                  <a:gd name="T29" fmla="*/ 0 h 51"/>
                  <a:gd name="T30" fmla="*/ 37 w 78"/>
                  <a:gd name="T31" fmla="*/ 7 h 51"/>
                  <a:gd name="T32" fmla="*/ 33 w 78"/>
                  <a:gd name="T33" fmla="*/ 18 h 51"/>
                  <a:gd name="T34" fmla="*/ 49 w 78"/>
                  <a:gd name="T35" fmla="*/ 7 h 51"/>
                  <a:gd name="T36" fmla="*/ 70 w 78"/>
                  <a:gd name="T37" fmla="*/ 0 h 51"/>
                  <a:gd name="T38" fmla="*/ 66 w 78"/>
                  <a:gd name="T39" fmla="*/ 7 h 51"/>
                  <a:gd name="T40" fmla="*/ 53 w 78"/>
                  <a:gd name="T41" fmla="*/ 15 h 51"/>
                  <a:gd name="T42" fmla="*/ 33 w 78"/>
                  <a:gd name="T43" fmla="*/ 18 h 51"/>
                  <a:gd name="T44" fmla="*/ 74 w 78"/>
                  <a:gd name="T45" fmla="*/ 22 h 51"/>
                  <a:gd name="T46" fmla="*/ 78 w 78"/>
                  <a:gd name="T47" fmla="*/ 26 h 51"/>
                  <a:gd name="T48" fmla="*/ 74 w 78"/>
                  <a:gd name="T49" fmla="*/ 29 h 51"/>
                  <a:gd name="T50" fmla="*/ 57 w 78"/>
                  <a:gd name="T51" fmla="*/ 29 h 51"/>
                  <a:gd name="T52" fmla="*/ 49 w 78"/>
                  <a:gd name="T53" fmla="*/ 22 h 51"/>
                  <a:gd name="T54" fmla="*/ 37 w 78"/>
                  <a:gd name="T55" fmla="*/ 18 h 5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8"/>
                  <a:gd name="T85" fmla="*/ 0 h 51"/>
                  <a:gd name="T86" fmla="*/ 78 w 78"/>
                  <a:gd name="T87" fmla="*/ 51 h 5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8" h="51">
                    <a:moveTo>
                      <a:pt x="37" y="18"/>
                    </a:moveTo>
                    <a:lnTo>
                      <a:pt x="53" y="33"/>
                    </a:lnTo>
                    <a:lnTo>
                      <a:pt x="57" y="40"/>
                    </a:lnTo>
                    <a:lnTo>
                      <a:pt x="53" y="51"/>
                    </a:lnTo>
                    <a:lnTo>
                      <a:pt x="41" y="44"/>
                    </a:lnTo>
                    <a:lnTo>
                      <a:pt x="33" y="33"/>
                    </a:lnTo>
                    <a:lnTo>
                      <a:pt x="37" y="18"/>
                    </a:lnTo>
                    <a:lnTo>
                      <a:pt x="29" y="29"/>
                    </a:lnTo>
                    <a:lnTo>
                      <a:pt x="0" y="44"/>
                    </a:lnTo>
                    <a:lnTo>
                      <a:pt x="4" y="33"/>
                    </a:lnTo>
                    <a:lnTo>
                      <a:pt x="12" y="26"/>
                    </a:lnTo>
                    <a:lnTo>
                      <a:pt x="37" y="18"/>
                    </a:lnTo>
                    <a:lnTo>
                      <a:pt x="29" y="11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7" y="7"/>
                    </a:lnTo>
                    <a:lnTo>
                      <a:pt x="33" y="18"/>
                    </a:lnTo>
                    <a:lnTo>
                      <a:pt x="49" y="7"/>
                    </a:lnTo>
                    <a:lnTo>
                      <a:pt x="70" y="0"/>
                    </a:lnTo>
                    <a:lnTo>
                      <a:pt x="66" y="7"/>
                    </a:lnTo>
                    <a:lnTo>
                      <a:pt x="53" y="15"/>
                    </a:lnTo>
                    <a:lnTo>
                      <a:pt x="33" y="18"/>
                    </a:lnTo>
                    <a:lnTo>
                      <a:pt x="74" y="22"/>
                    </a:lnTo>
                    <a:lnTo>
                      <a:pt x="78" y="26"/>
                    </a:lnTo>
                    <a:lnTo>
                      <a:pt x="74" y="29"/>
                    </a:lnTo>
                    <a:lnTo>
                      <a:pt x="57" y="29"/>
                    </a:lnTo>
                    <a:lnTo>
                      <a:pt x="49" y="22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3" name="Freeform 35"/>
              <p:cNvSpPr>
                <a:spLocks/>
              </p:cNvSpPr>
              <p:nvPr/>
            </p:nvSpPr>
            <p:spPr bwMode="auto">
              <a:xfrm>
                <a:off x="635" y="3003"/>
                <a:ext cx="65" cy="77"/>
              </a:xfrm>
              <a:custGeom>
                <a:avLst/>
                <a:gdLst>
                  <a:gd name="T0" fmla="*/ 45 w 65"/>
                  <a:gd name="T1" fmla="*/ 44 h 77"/>
                  <a:gd name="T2" fmla="*/ 20 w 65"/>
                  <a:gd name="T3" fmla="*/ 51 h 77"/>
                  <a:gd name="T4" fmla="*/ 12 w 65"/>
                  <a:gd name="T5" fmla="*/ 51 h 77"/>
                  <a:gd name="T6" fmla="*/ 0 w 65"/>
                  <a:gd name="T7" fmla="*/ 44 h 77"/>
                  <a:gd name="T8" fmla="*/ 12 w 65"/>
                  <a:gd name="T9" fmla="*/ 37 h 77"/>
                  <a:gd name="T10" fmla="*/ 24 w 65"/>
                  <a:gd name="T11" fmla="*/ 33 h 77"/>
                  <a:gd name="T12" fmla="*/ 41 w 65"/>
                  <a:gd name="T13" fmla="*/ 40 h 77"/>
                  <a:gd name="T14" fmla="*/ 32 w 65"/>
                  <a:gd name="T15" fmla="*/ 33 h 77"/>
                  <a:gd name="T16" fmla="*/ 24 w 65"/>
                  <a:gd name="T17" fmla="*/ 18 h 77"/>
                  <a:gd name="T18" fmla="*/ 24 w 65"/>
                  <a:gd name="T19" fmla="*/ 0 h 77"/>
                  <a:gd name="T20" fmla="*/ 37 w 65"/>
                  <a:gd name="T21" fmla="*/ 7 h 77"/>
                  <a:gd name="T22" fmla="*/ 41 w 65"/>
                  <a:gd name="T23" fmla="*/ 18 h 77"/>
                  <a:gd name="T24" fmla="*/ 41 w 65"/>
                  <a:gd name="T25" fmla="*/ 44 h 77"/>
                  <a:gd name="T26" fmla="*/ 49 w 65"/>
                  <a:gd name="T27" fmla="*/ 37 h 77"/>
                  <a:gd name="T28" fmla="*/ 57 w 65"/>
                  <a:gd name="T29" fmla="*/ 37 h 77"/>
                  <a:gd name="T30" fmla="*/ 65 w 65"/>
                  <a:gd name="T31" fmla="*/ 40 h 77"/>
                  <a:gd name="T32" fmla="*/ 61 w 65"/>
                  <a:gd name="T33" fmla="*/ 44 h 77"/>
                  <a:gd name="T34" fmla="*/ 57 w 65"/>
                  <a:gd name="T35" fmla="*/ 48 h 77"/>
                  <a:gd name="T36" fmla="*/ 45 w 65"/>
                  <a:gd name="T37" fmla="*/ 40 h 77"/>
                  <a:gd name="T38" fmla="*/ 49 w 65"/>
                  <a:gd name="T39" fmla="*/ 58 h 77"/>
                  <a:gd name="T40" fmla="*/ 49 w 65"/>
                  <a:gd name="T41" fmla="*/ 77 h 77"/>
                  <a:gd name="T42" fmla="*/ 45 w 65"/>
                  <a:gd name="T43" fmla="*/ 69 h 77"/>
                  <a:gd name="T44" fmla="*/ 41 w 65"/>
                  <a:gd name="T45" fmla="*/ 58 h 77"/>
                  <a:gd name="T46" fmla="*/ 45 w 65"/>
                  <a:gd name="T47" fmla="*/ 37 h 77"/>
                  <a:gd name="T48" fmla="*/ 28 w 65"/>
                  <a:gd name="T49" fmla="*/ 73 h 77"/>
                  <a:gd name="T50" fmla="*/ 20 w 65"/>
                  <a:gd name="T51" fmla="*/ 73 h 77"/>
                  <a:gd name="T52" fmla="*/ 20 w 65"/>
                  <a:gd name="T53" fmla="*/ 69 h 77"/>
                  <a:gd name="T54" fmla="*/ 24 w 65"/>
                  <a:gd name="T55" fmla="*/ 58 h 77"/>
                  <a:gd name="T56" fmla="*/ 32 w 65"/>
                  <a:gd name="T57" fmla="*/ 51 h 77"/>
                  <a:gd name="T58" fmla="*/ 45 w 65"/>
                  <a:gd name="T59" fmla="*/ 44 h 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5"/>
                  <a:gd name="T91" fmla="*/ 0 h 77"/>
                  <a:gd name="T92" fmla="*/ 65 w 65"/>
                  <a:gd name="T93" fmla="*/ 77 h 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5" h="77">
                    <a:moveTo>
                      <a:pt x="45" y="44"/>
                    </a:moveTo>
                    <a:lnTo>
                      <a:pt x="20" y="51"/>
                    </a:lnTo>
                    <a:lnTo>
                      <a:pt x="12" y="51"/>
                    </a:lnTo>
                    <a:lnTo>
                      <a:pt x="0" y="44"/>
                    </a:lnTo>
                    <a:lnTo>
                      <a:pt x="12" y="37"/>
                    </a:lnTo>
                    <a:lnTo>
                      <a:pt x="24" y="33"/>
                    </a:lnTo>
                    <a:lnTo>
                      <a:pt x="41" y="40"/>
                    </a:lnTo>
                    <a:lnTo>
                      <a:pt x="32" y="33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37" y="7"/>
                    </a:lnTo>
                    <a:lnTo>
                      <a:pt x="41" y="18"/>
                    </a:lnTo>
                    <a:lnTo>
                      <a:pt x="41" y="44"/>
                    </a:lnTo>
                    <a:lnTo>
                      <a:pt x="49" y="37"/>
                    </a:lnTo>
                    <a:lnTo>
                      <a:pt x="57" y="37"/>
                    </a:lnTo>
                    <a:lnTo>
                      <a:pt x="65" y="40"/>
                    </a:lnTo>
                    <a:lnTo>
                      <a:pt x="61" y="44"/>
                    </a:lnTo>
                    <a:lnTo>
                      <a:pt x="57" y="48"/>
                    </a:lnTo>
                    <a:lnTo>
                      <a:pt x="45" y="40"/>
                    </a:lnTo>
                    <a:lnTo>
                      <a:pt x="49" y="58"/>
                    </a:lnTo>
                    <a:lnTo>
                      <a:pt x="49" y="77"/>
                    </a:lnTo>
                    <a:lnTo>
                      <a:pt x="45" y="69"/>
                    </a:lnTo>
                    <a:lnTo>
                      <a:pt x="41" y="58"/>
                    </a:lnTo>
                    <a:lnTo>
                      <a:pt x="45" y="37"/>
                    </a:lnTo>
                    <a:lnTo>
                      <a:pt x="28" y="73"/>
                    </a:lnTo>
                    <a:lnTo>
                      <a:pt x="20" y="73"/>
                    </a:lnTo>
                    <a:lnTo>
                      <a:pt x="20" y="69"/>
                    </a:lnTo>
                    <a:lnTo>
                      <a:pt x="24" y="58"/>
                    </a:lnTo>
                    <a:lnTo>
                      <a:pt x="32" y="51"/>
                    </a:lnTo>
                    <a:lnTo>
                      <a:pt x="45" y="44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" name="Freeform 36"/>
              <p:cNvSpPr>
                <a:spLocks/>
              </p:cNvSpPr>
              <p:nvPr/>
            </p:nvSpPr>
            <p:spPr bwMode="auto">
              <a:xfrm>
                <a:off x="741" y="3043"/>
                <a:ext cx="65" cy="58"/>
              </a:xfrm>
              <a:custGeom>
                <a:avLst/>
                <a:gdLst>
                  <a:gd name="T0" fmla="*/ 24 w 65"/>
                  <a:gd name="T1" fmla="*/ 58 h 58"/>
                  <a:gd name="T2" fmla="*/ 16 w 65"/>
                  <a:gd name="T3" fmla="*/ 51 h 58"/>
                  <a:gd name="T4" fmla="*/ 12 w 65"/>
                  <a:gd name="T5" fmla="*/ 48 h 58"/>
                  <a:gd name="T6" fmla="*/ 16 w 65"/>
                  <a:gd name="T7" fmla="*/ 40 h 58"/>
                  <a:gd name="T8" fmla="*/ 24 w 65"/>
                  <a:gd name="T9" fmla="*/ 29 h 58"/>
                  <a:gd name="T10" fmla="*/ 12 w 65"/>
                  <a:gd name="T11" fmla="*/ 33 h 58"/>
                  <a:gd name="T12" fmla="*/ 0 w 65"/>
                  <a:gd name="T13" fmla="*/ 26 h 58"/>
                  <a:gd name="T14" fmla="*/ 4 w 65"/>
                  <a:gd name="T15" fmla="*/ 22 h 58"/>
                  <a:gd name="T16" fmla="*/ 12 w 65"/>
                  <a:gd name="T17" fmla="*/ 22 h 58"/>
                  <a:gd name="T18" fmla="*/ 20 w 65"/>
                  <a:gd name="T19" fmla="*/ 29 h 58"/>
                  <a:gd name="T20" fmla="*/ 24 w 65"/>
                  <a:gd name="T21" fmla="*/ 15 h 58"/>
                  <a:gd name="T22" fmla="*/ 33 w 65"/>
                  <a:gd name="T23" fmla="*/ 0 h 58"/>
                  <a:gd name="T24" fmla="*/ 37 w 65"/>
                  <a:gd name="T25" fmla="*/ 8 h 58"/>
                  <a:gd name="T26" fmla="*/ 33 w 65"/>
                  <a:gd name="T27" fmla="*/ 15 h 58"/>
                  <a:gd name="T28" fmla="*/ 24 w 65"/>
                  <a:gd name="T29" fmla="*/ 29 h 58"/>
                  <a:gd name="T30" fmla="*/ 57 w 65"/>
                  <a:gd name="T31" fmla="*/ 11 h 58"/>
                  <a:gd name="T32" fmla="*/ 65 w 65"/>
                  <a:gd name="T33" fmla="*/ 15 h 58"/>
                  <a:gd name="T34" fmla="*/ 65 w 65"/>
                  <a:gd name="T35" fmla="*/ 15 h 58"/>
                  <a:gd name="T36" fmla="*/ 53 w 65"/>
                  <a:gd name="T37" fmla="*/ 26 h 58"/>
                  <a:gd name="T38" fmla="*/ 41 w 65"/>
                  <a:gd name="T39" fmla="*/ 26 h 58"/>
                  <a:gd name="T40" fmla="*/ 29 w 65"/>
                  <a:gd name="T41" fmla="*/ 29 h 58"/>
                  <a:gd name="T42" fmla="*/ 49 w 65"/>
                  <a:gd name="T43" fmla="*/ 29 h 58"/>
                  <a:gd name="T44" fmla="*/ 53 w 65"/>
                  <a:gd name="T45" fmla="*/ 33 h 58"/>
                  <a:gd name="T46" fmla="*/ 61 w 65"/>
                  <a:gd name="T47" fmla="*/ 44 h 58"/>
                  <a:gd name="T48" fmla="*/ 61 w 65"/>
                  <a:gd name="T49" fmla="*/ 44 h 58"/>
                  <a:gd name="T50" fmla="*/ 57 w 65"/>
                  <a:gd name="T51" fmla="*/ 44 h 58"/>
                  <a:gd name="T52" fmla="*/ 45 w 65"/>
                  <a:gd name="T53" fmla="*/ 44 h 58"/>
                  <a:gd name="T54" fmla="*/ 37 w 65"/>
                  <a:gd name="T55" fmla="*/ 40 h 58"/>
                  <a:gd name="T56" fmla="*/ 29 w 65"/>
                  <a:gd name="T57" fmla="*/ 33 h 58"/>
                  <a:gd name="T58" fmla="*/ 24 w 65"/>
                  <a:gd name="T59" fmla="*/ 33 h 58"/>
                  <a:gd name="T60" fmla="*/ 29 w 65"/>
                  <a:gd name="T61" fmla="*/ 48 h 58"/>
                  <a:gd name="T62" fmla="*/ 29 w 65"/>
                  <a:gd name="T63" fmla="*/ 55 h 58"/>
                  <a:gd name="T64" fmla="*/ 29 w 65"/>
                  <a:gd name="T65" fmla="*/ 58 h 58"/>
                  <a:gd name="T66" fmla="*/ 24 w 65"/>
                  <a:gd name="T67" fmla="*/ 58 h 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5"/>
                  <a:gd name="T103" fmla="*/ 0 h 58"/>
                  <a:gd name="T104" fmla="*/ 65 w 65"/>
                  <a:gd name="T105" fmla="*/ 58 h 5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5" h="58">
                    <a:moveTo>
                      <a:pt x="24" y="58"/>
                    </a:moveTo>
                    <a:lnTo>
                      <a:pt x="16" y="51"/>
                    </a:lnTo>
                    <a:lnTo>
                      <a:pt x="12" y="48"/>
                    </a:lnTo>
                    <a:lnTo>
                      <a:pt x="16" y="40"/>
                    </a:lnTo>
                    <a:lnTo>
                      <a:pt x="24" y="29"/>
                    </a:lnTo>
                    <a:lnTo>
                      <a:pt x="12" y="33"/>
                    </a:lnTo>
                    <a:lnTo>
                      <a:pt x="0" y="26"/>
                    </a:lnTo>
                    <a:lnTo>
                      <a:pt x="4" y="22"/>
                    </a:lnTo>
                    <a:lnTo>
                      <a:pt x="12" y="22"/>
                    </a:lnTo>
                    <a:lnTo>
                      <a:pt x="20" y="29"/>
                    </a:lnTo>
                    <a:lnTo>
                      <a:pt x="24" y="15"/>
                    </a:lnTo>
                    <a:lnTo>
                      <a:pt x="33" y="0"/>
                    </a:lnTo>
                    <a:lnTo>
                      <a:pt x="37" y="8"/>
                    </a:lnTo>
                    <a:lnTo>
                      <a:pt x="33" y="15"/>
                    </a:lnTo>
                    <a:lnTo>
                      <a:pt x="24" y="29"/>
                    </a:lnTo>
                    <a:lnTo>
                      <a:pt x="57" y="11"/>
                    </a:lnTo>
                    <a:lnTo>
                      <a:pt x="65" y="15"/>
                    </a:lnTo>
                    <a:lnTo>
                      <a:pt x="53" y="26"/>
                    </a:lnTo>
                    <a:lnTo>
                      <a:pt x="41" y="26"/>
                    </a:lnTo>
                    <a:lnTo>
                      <a:pt x="29" y="29"/>
                    </a:lnTo>
                    <a:lnTo>
                      <a:pt x="49" y="29"/>
                    </a:lnTo>
                    <a:lnTo>
                      <a:pt x="53" y="33"/>
                    </a:lnTo>
                    <a:lnTo>
                      <a:pt x="61" y="44"/>
                    </a:lnTo>
                    <a:lnTo>
                      <a:pt x="57" y="44"/>
                    </a:lnTo>
                    <a:lnTo>
                      <a:pt x="45" y="44"/>
                    </a:lnTo>
                    <a:lnTo>
                      <a:pt x="37" y="40"/>
                    </a:lnTo>
                    <a:lnTo>
                      <a:pt x="29" y="33"/>
                    </a:lnTo>
                    <a:lnTo>
                      <a:pt x="24" y="33"/>
                    </a:lnTo>
                    <a:lnTo>
                      <a:pt x="29" y="48"/>
                    </a:lnTo>
                    <a:lnTo>
                      <a:pt x="29" y="55"/>
                    </a:lnTo>
                    <a:lnTo>
                      <a:pt x="29" y="58"/>
                    </a:lnTo>
                    <a:lnTo>
                      <a:pt x="24" y="58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" name="Freeform 37"/>
              <p:cNvSpPr>
                <a:spLocks/>
              </p:cNvSpPr>
              <p:nvPr/>
            </p:nvSpPr>
            <p:spPr bwMode="auto">
              <a:xfrm>
                <a:off x="680" y="3051"/>
                <a:ext cx="69" cy="65"/>
              </a:xfrm>
              <a:custGeom>
                <a:avLst/>
                <a:gdLst>
                  <a:gd name="T0" fmla="*/ 69 w 69"/>
                  <a:gd name="T1" fmla="*/ 40 h 65"/>
                  <a:gd name="T2" fmla="*/ 61 w 69"/>
                  <a:gd name="T3" fmla="*/ 32 h 65"/>
                  <a:gd name="T4" fmla="*/ 53 w 69"/>
                  <a:gd name="T5" fmla="*/ 29 h 65"/>
                  <a:gd name="T6" fmla="*/ 28 w 69"/>
                  <a:gd name="T7" fmla="*/ 29 h 65"/>
                  <a:gd name="T8" fmla="*/ 41 w 69"/>
                  <a:gd name="T9" fmla="*/ 25 h 65"/>
                  <a:gd name="T10" fmla="*/ 53 w 69"/>
                  <a:gd name="T11" fmla="*/ 21 h 65"/>
                  <a:gd name="T12" fmla="*/ 65 w 69"/>
                  <a:gd name="T13" fmla="*/ 14 h 65"/>
                  <a:gd name="T14" fmla="*/ 65 w 69"/>
                  <a:gd name="T15" fmla="*/ 10 h 65"/>
                  <a:gd name="T16" fmla="*/ 57 w 69"/>
                  <a:gd name="T17" fmla="*/ 10 h 65"/>
                  <a:gd name="T18" fmla="*/ 24 w 69"/>
                  <a:gd name="T19" fmla="*/ 32 h 65"/>
                  <a:gd name="T20" fmla="*/ 32 w 69"/>
                  <a:gd name="T21" fmla="*/ 14 h 65"/>
                  <a:gd name="T22" fmla="*/ 36 w 69"/>
                  <a:gd name="T23" fmla="*/ 7 h 65"/>
                  <a:gd name="T24" fmla="*/ 32 w 69"/>
                  <a:gd name="T25" fmla="*/ 0 h 65"/>
                  <a:gd name="T26" fmla="*/ 24 w 69"/>
                  <a:gd name="T27" fmla="*/ 14 h 65"/>
                  <a:gd name="T28" fmla="*/ 24 w 69"/>
                  <a:gd name="T29" fmla="*/ 29 h 65"/>
                  <a:gd name="T30" fmla="*/ 12 w 69"/>
                  <a:gd name="T31" fmla="*/ 21 h 65"/>
                  <a:gd name="T32" fmla="*/ 8 w 69"/>
                  <a:gd name="T33" fmla="*/ 21 h 65"/>
                  <a:gd name="T34" fmla="*/ 0 w 69"/>
                  <a:gd name="T35" fmla="*/ 21 h 65"/>
                  <a:gd name="T36" fmla="*/ 12 w 69"/>
                  <a:gd name="T37" fmla="*/ 29 h 65"/>
                  <a:gd name="T38" fmla="*/ 28 w 69"/>
                  <a:gd name="T39" fmla="*/ 25 h 65"/>
                  <a:gd name="T40" fmla="*/ 16 w 69"/>
                  <a:gd name="T41" fmla="*/ 43 h 65"/>
                  <a:gd name="T42" fmla="*/ 16 w 69"/>
                  <a:gd name="T43" fmla="*/ 54 h 65"/>
                  <a:gd name="T44" fmla="*/ 24 w 69"/>
                  <a:gd name="T45" fmla="*/ 65 h 65"/>
                  <a:gd name="T46" fmla="*/ 24 w 69"/>
                  <a:gd name="T47" fmla="*/ 65 h 65"/>
                  <a:gd name="T48" fmla="*/ 28 w 69"/>
                  <a:gd name="T49" fmla="*/ 54 h 65"/>
                  <a:gd name="T50" fmla="*/ 28 w 69"/>
                  <a:gd name="T51" fmla="*/ 40 h 65"/>
                  <a:gd name="T52" fmla="*/ 28 w 69"/>
                  <a:gd name="T53" fmla="*/ 29 h 65"/>
                  <a:gd name="T54" fmla="*/ 41 w 69"/>
                  <a:gd name="T55" fmla="*/ 40 h 65"/>
                  <a:gd name="T56" fmla="*/ 57 w 69"/>
                  <a:gd name="T57" fmla="*/ 43 h 65"/>
                  <a:gd name="T58" fmla="*/ 69 w 69"/>
                  <a:gd name="T59" fmla="*/ 40 h 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9"/>
                  <a:gd name="T91" fmla="*/ 0 h 65"/>
                  <a:gd name="T92" fmla="*/ 69 w 69"/>
                  <a:gd name="T93" fmla="*/ 65 h 6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9" h="65">
                    <a:moveTo>
                      <a:pt x="69" y="40"/>
                    </a:moveTo>
                    <a:lnTo>
                      <a:pt x="61" y="32"/>
                    </a:lnTo>
                    <a:lnTo>
                      <a:pt x="53" y="29"/>
                    </a:lnTo>
                    <a:lnTo>
                      <a:pt x="28" y="29"/>
                    </a:lnTo>
                    <a:lnTo>
                      <a:pt x="41" y="25"/>
                    </a:lnTo>
                    <a:lnTo>
                      <a:pt x="53" y="21"/>
                    </a:lnTo>
                    <a:lnTo>
                      <a:pt x="65" y="14"/>
                    </a:lnTo>
                    <a:lnTo>
                      <a:pt x="65" y="10"/>
                    </a:lnTo>
                    <a:lnTo>
                      <a:pt x="57" y="10"/>
                    </a:lnTo>
                    <a:lnTo>
                      <a:pt x="24" y="32"/>
                    </a:lnTo>
                    <a:lnTo>
                      <a:pt x="32" y="14"/>
                    </a:lnTo>
                    <a:lnTo>
                      <a:pt x="36" y="7"/>
                    </a:lnTo>
                    <a:lnTo>
                      <a:pt x="32" y="0"/>
                    </a:lnTo>
                    <a:lnTo>
                      <a:pt x="24" y="14"/>
                    </a:lnTo>
                    <a:lnTo>
                      <a:pt x="24" y="29"/>
                    </a:lnTo>
                    <a:lnTo>
                      <a:pt x="12" y="21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12" y="29"/>
                    </a:lnTo>
                    <a:lnTo>
                      <a:pt x="28" y="25"/>
                    </a:lnTo>
                    <a:lnTo>
                      <a:pt x="16" y="43"/>
                    </a:lnTo>
                    <a:lnTo>
                      <a:pt x="16" y="54"/>
                    </a:lnTo>
                    <a:lnTo>
                      <a:pt x="24" y="65"/>
                    </a:lnTo>
                    <a:lnTo>
                      <a:pt x="28" y="54"/>
                    </a:lnTo>
                    <a:lnTo>
                      <a:pt x="28" y="40"/>
                    </a:lnTo>
                    <a:lnTo>
                      <a:pt x="28" y="29"/>
                    </a:lnTo>
                    <a:lnTo>
                      <a:pt x="41" y="40"/>
                    </a:lnTo>
                    <a:lnTo>
                      <a:pt x="57" y="43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" name="Freeform 38"/>
              <p:cNvSpPr>
                <a:spLocks/>
              </p:cNvSpPr>
              <p:nvPr/>
            </p:nvSpPr>
            <p:spPr bwMode="auto">
              <a:xfrm>
                <a:off x="610" y="3083"/>
                <a:ext cx="86" cy="26"/>
              </a:xfrm>
              <a:custGeom>
                <a:avLst/>
                <a:gdLst>
                  <a:gd name="T0" fmla="*/ 86 w 86"/>
                  <a:gd name="T1" fmla="*/ 18 h 26"/>
                  <a:gd name="T2" fmla="*/ 70 w 86"/>
                  <a:gd name="T3" fmla="*/ 15 h 26"/>
                  <a:gd name="T4" fmla="*/ 45 w 86"/>
                  <a:gd name="T5" fmla="*/ 18 h 26"/>
                  <a:gd name="T6" fmla="*/ 57 w 86"/>
                  <a:gd name="T7" fmla="*/ 8 h 26"/>
                  <a:gd name="T8" fmla="*/ 57 w 86"/>
                  <a:gd name="T9" fmla="*/ 4 h 26"/>
                  <a:gd name="T10" fmla="*/ 49 w 86"/>
                  <a:gd name="T11" fmla="*/ 0 h 26"/>
                  <a:gd name="T12" fmla="*/ 49 w 86"/>
                  <a:gd name="T13" fmla="*/ 0 h 26"/>
                  <a:gd name="T14" fmla="*/ 45 w 86"/>
                  <a:gd name="T15" fmla="*/ 4 h 26"/>
                  <a:gd name="T16" fmla="*/ 45 w 86"/>
                  <a:gd name="T17" fmla="*/ 11 h 26"/>
                  <a:gd name="T18" fmla="*/ 49 w 86"/>
                  <a:gd name="T19" fmla="*/ 18 h 26"/>
                  <a:gd name="T20" fmla="*/ 25 w 86"/>
                  <a:gd name="T21" fmla="*/ 15 h 26"/>
                  <a:gd name="T22" fmla="*/ 13 w 86"/>
                  <a:gd name="T23" fmla="*/ 18 h 26"/>
                  <a:gd name="T24" fmla="*/ 0 w 86"/>
                  <a:gd name="T25" fmla="*/ 26 h 26"/>
                  <a:gd name="T26" fmla="*/ 86 w 86"/>
                  <a:gd name="T27" fmla="*/ 18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26"/>
                  <a:gd name="T44" fmla="*/ 86 w 86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26">
                    <a:moveTo>
                      <a:pt x="86" y="18"/>
                    </a:moveTo>
                    <a:lnTo>
                      <a:pt x="70" y="15"/>
                    </a:lnTo>
                    <a:lnTo>
                      <a:pt x="45" y="18"/>
                    </a:lnTo>
                    <a:lnTo>
                      <a:pt x="57" y="8"/>
                    </a:lnTo>
                    <a:lnTo>
                      <a:pt x="57" y="4"/>
                    </a:lnTo>
                    <a:lnTo>
                      <a:pt x="49" y="0"/>
                    </a:lnTo>
                    <a:lnTo>
                      <a:pt x="45" y="4"/>
                    </a:lnTo>
                    <a:lnTo>
                      <a:pt x="45" y="11"/>
                    </a:lnTo>
                    <a:lnTo>
                      <a:pt x="49" y="18"/>
                    </a:lnTo>
                    <a:lnTo>
                      <a:pt x="25" y="15"/>
                    </a:lnTo>
                    <a:lnTo>
                      <a:pt x="13" y="18"/>
                    </a:lnTo>
                    <a:lnTo>
                      <a:pt x="0" y="26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" name="Freeform 39"/>
              <p:cNvSpPr>
                <a:spLocks/>
              </p:cNvSpPr>
              <p:nvPr/>
            </p:nvSpPr>
            <p:spPr bwMode="auto">
              <a:xfrm>
                <a:off x="610" y="3083"/>
                <a:ext cx="86" cy="26"/>
              </a:xfrm>
              <a:custGeom>
                <a:avLst/>
                <a:gdLst>
                  <a:gd name="T0" fmla="*/ 86 w 86"/>
                  <a:gd name="T1" fmla="*/ 18 h 26"/>
                  <a:gd name="T2" fmla="*/ 70 w 86"/>
                  <a:gd name="T3" fmla="*/ 15 h 26"/>
                  <a:gd name="T4" fmla="*/ 45 w 86"/>
                  <a:gd name="T5" fmla="*/ 18 h 26"/>
                  <a:gd name="T6" fmla="*/ 57 w 86"/>
                  <a:gd name="T7" fmla="*/ 8 h 26"/>
                  <a:gd name="T8" fmla="*/ 57 w 86"/>
                  <a:gd name="T9" fmla="*/ 4 h 26"/>
                  <a:gd name="T10" fmla="*/ 49 w 86"/>
                  <a:gd name="T11" fmla="*/ 0 h 26"/>
                  <a:gd name="T12" fmla="*/ 49 w 86"/>
                  <a:gd name="T13" fmla="*/ 0 h 26"/>
                  <a:gd name="T14" fmla="*/ 45 w 86"/>
                  <a:gd name="T15" fmla="*/ 4 h 26"/>
                  <a:gd name="T16" fmla="*/ 45 w 86"/>
                  <a:gd name="T17" fmla="*/ 11 h 26"/>
                  <a:gd name="T18" fmla="*/ 49 w 86"/>
                  <a:gd name="T19" fmla="*/ 18 h 26"/>
                  <a:gd name="T20" fmla="*/ 25 w 86"/>
                  <a:gd name="T21" fmla="*/ 15 h 26"/>
                  <a:gd name="T22" fmla="*/ 13 w 86"/>
                  <a:gd name="T23" fmla="*/ 18 h 26"/>
                  <a:gd name="T24" fmla="*/ 0 w 86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26"/>
                  <a:gd name="T41" fmla="*/ 86 w 86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26">
                    <a:moveTo>
                      <a:pt x="86" y="18"/>
                    </a:moveTo>
                    <a:lnTo>
                      <a:pt x="70" y="15"/>
                    </a:lnTo>
                    <a:lnTo>
                      <a:pt x="45" y="18"/>
                    </a:lnTo>
                    <a:lnTo>
                      <a:pt x="57" y="8"/>
                    </a:lnTo>
                    <a:lnTo>
                      <a:pt x="57" y="4"/>
                    </a:lnTo>
                    <a:lnTo>
                      <a:pt x="49" y="0"/>
                    </a:lnTo>
                    <a:lnTo>
                      <a:pt x="45" y="4"/>
                    </a:lnTo>
                    <a:lnTo>
                      <a:pt x="45" y="11"/>
                    </a:lnTo>
                    <a:lnTo>
                      <a:pt x="49" y="18"/>
                    </a:lnTo>
                    <a:lnTo>
                      <a:pt x="25" y="15"/>
                    </a:lnTo>
                    <a:lnTo>
                      <a:pt x="13" y="18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" name="Freeform 40"/>
              <p:cNvSpPr>
                <a:spLocks/>
              </p:cNvSpPr>
              <p:nvPr/>
            </p:nvSpPr>
            <p:spPr bwMode="auto">
              <a:xfrm>
                <a:off x="610" y="3101"/>
                <a:ext cx="86" cy="30"/>
              </a:xfrm>
              <a:custGeom>
                <a:avLst/>
                <a:gdLst>
                  <a:gd name="T0" fmla="*/ 0 w 86"/>
                  <a:gd name="T1" fmla="*/ 8 h 30"/>
                  <a:gd name="T2" fmla="*/ 37 w 86"/>
                  <a:gd name="T3" fmla="*/ 8 h 30"/>
                  <a:gd name="T4" fmla="*/ 49 w 86"/>
                  <a:gd name="T5" fmla="*/ 0 h 30"/>
                  <a:gd name="T6" fmla="*/ 37 w 86"/>
                  <a:gd name="T7" fmla="*/ 11 h 30"/>
                  <a:gd name="T8" fmla="*/ 37 w 86"/>
                  <a:gd name="T9" fmla="*/ 26 h 30"/>
                  <a:gd name="T10" fmla="*/ 41 w 86"/>
                  <a:gd name="T11" fmla="*/ 30 h 30"/>
                  <a:gd name="T12" fmla="*/ 49 w 86"/>
                  <a:gd name="T13" fmla="*/ 22 h 30"/>
                  <a:gd name="T14" fmla="*/ 53 w 86"/>
                  <a:gd name="T15" fmla="*/ 15 h 30"/>
                  <a:gd name="T16" fmla="*/ 49 w 86"/>
                  <a:gd name="T17" fmla="*/ 0 h 30"/>
                  <a:gd name="T18" fmla="*/ 57 w 86"/>
                  <a:gd name="T19" fmla="*/ 11 h 30"/>
                  <a:gd name="T20" fmla="*/ 66 w 86"/>
                  <a:gd name="T21" fmla="*/ 19 h 30"/>
                  <a:gd name="T22" fmla="*/ 78 w 86"/>
                  <a:gd name="T23" fmla="*/ 26 h 30"/>
                  <a:gd name="T24" fmla="*/ 78 w 86"/>
                  <a:gd name="T25" fmla="*/ 22 h 30"/>
                  <a:gd name="T26" fmla="*/ 66 w 86"/>
                  <a:gd name="T27" fmla="*/ 8 h 30"/>
                  <a:gd name="T28" fmla="*/ 45 w 86"/>
                  <a:gd name="T29" fmla="*/ 0 h 30"/>
                  <a:gd name="T30" fmla="*/ 70 w 86"/>
                  <a:gd name="T31" fmla="*/ 4 h 30"/>
                  <a:gd name="T32" fmla="*/ 78 w 86"/>
                  <a:gd name="T33" fmla="*/ 4 h 30"/>
                  <a:gd name="T34" fmla="*/ 86 w 86"/>
                  <a:gd name="T35" fmla="*/ 0 h 30"/>
                  <a:gd name="T36" fmla="*/ 0 w 86"/>
                  <a:gd name="T37" fmla="*/ 8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"/>
                  <a:gd name="T58" fmla="*/ 0 h 30"/>
                  <a:gd name="T59" fmla="*/ 86 w 86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" h="30">
                    <a:moveTo>
                      <a:pt x="0" y="8"/>
                    </a:moveTo>
                    <a:lnTo>
                      <a:pt x="37" y="8"/>
                    </a:lnTo>
                    <a:lnTo>
                      <a:pt x="49" y="0"/>
                    </a:lnTo>
                    <a:lnTo>
                      <a:pt x="37" y="11"/>
                    </a:lnTo>
                    <a:lnTo>
                      <a:pt x="37" y="26"/>
                    </a:lnTo>
                    <a:lnTo>
                      <a:pt x="41" y="30"/>
                    </a:lnTo>
                    <a:lnTo>
                      <a:pt x="49" y="22"/>
                    </a:lnTo>
                    <a:lnTo>
                      <a:pt x="53" y="15"/>
                    </a:lnTo>
                    <a:lnTo>
                      <a:pt x="49" y="0"/>
                    </a:lnTo>
                    <a:lnTo>
                      <a:pt x="57" y="11"/>
                    </a:lnTo>
                    <a:lnTo>
                      <a:pt x="66" y="19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66" y="8"/>
                    </a:lnTo>
                    <a:lnTo>
                      <a:pt x="45" y="0"/>
                    </a:lnTo>
                    <a:lnTo>
                      <a:pt x="70" y="4"/>
                    </a:lnTo>
                    <a:lnTo>
                      <a:pt x="78" y="4"/>
                    </a:lnTo>
                    <a:lnTo>
                      <a:pt x="8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" name="Freeform 41"/>
              <p:cNvSpPr>
                <a:spLocks/>
              </p:cNvSpPr>
              <p:nvPr/>
            </p:nvSpPr>
            <p:spPr bwMode="auto">
              <a:xfrm>
                <a:off x="610" y="3101"/>
                <a:ext cx="86" cy="30"/>
              </a:xfrm>
              <a:custGeom>
                <a:avLst/>
                <a:gdLst>
                  <a:gd name="T0" fmla="*/ 0 w 86"/>
                  <a:gd name="T1" fmla="*/ 8 h 30"/>
                  <a:gd name="T2" fmla="*/ 37 w 86"/>
                  <a:gd name="T3" fmla="*/ 8 h 30"/>
                  <a:gd name="T4" fmla="*/ 49 w 86"/>
                  <a:gd name="T5" fmla="*/ 0 h 30"/>
                  <a:gd name="T6" fmla="*/ 37 w 86"/>
                  <a:gd name="T7" fmla="*/ 11 h 30"/>
                  <a:gd name="T8" fmla="*/ 37 w 86"/>
                  <a:gd name="T9" fmla="*/ 26 h 30"/>
                  <a:gd name="T10" fmla="*/ 41 w 86"/>
                  <a:gd name="T11" fmla="*/ 30 h 30"/>
                  <a:gd name="T12" fmla="*/ 49 w 86"/>
                  <a:gd name="T13" fmla="*/ 22 h 30"/>
                  <a:gd name="T14" fmla="*/ 53 w 86"/>
                  <a:gd name="T15" fmla="*/ 15 h 30"/>
                  <a:gd name="T16" fmla="*/ 49 w 86"/>
                  <a:gd name="T17" fmla="*/ 0 h 30"/>
                  <a:gd name="T18" fmla="*/ 57 w 86"/>
                  <a:gd name="T19" fmla="*/ 11 h 30"/>
                  <a:gd name="T20" fmla="*/ 66 w 86"/>
                  <a:gd name="T21" fmla="*/ 19 h 30"/>
                  <a:gd name="T22" fmla="*/ 78 w 86"/>
                  <a:gd name="T23" fmla="*/ 26 h 30"/>
                  <a:gd name="T24" fmla="*/ 78 w 86"/>
                  <a:gd name="T25" fmla="*/ 22 h 30"/>
                  <a:gd name="T26" fmla="*/ 66 w 86"/>
                  <a:gd name="T27" fmla="*/ 8 h 30"/>
                  <a:gd name="T28" fmla="*/ 45 w 86"/>
                  <a:gd name="T29" fmla="*/ 0 h 30"/>
                  <a:gd name="T30" fmla="*/ 70 w 86"/>
                  <a:gd name="T31" fmla="*/ 4 h 30"/>
                  <a:gd name="T32" fmla="*/ 78 w 86"/>
                  <a:gd name="T33" fmla="*/ 4 h 30"/>
                  <a:gd name="T34" fmla="*/ 86 w 86"/>
                  <a:gd name="T35" fmla="*/ 0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6"/>
                  <a:gd name="T55" fmla="*/ 0 h 30"/>
                  <a:gd name="T56" fmla="*/ 86 w 86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6" h="30">
                    <a:moveTo>
                      <a:pt x="0" y="8"/>
                    </a:moveTo>
                    <a:lnTo>
                      <a:pt x="37" y="8"/>
                    </a:lnTo>
                    <a:lnTo>
                      <a:pt x="49" y="0"/>
                    </a:lnTo>
                    <a:lnTo>
                      <a:pt x="37" y="11"/>
                    </a:lnTo>
                    <a:lnTo>
                      <a:pt x="37" y="26"/>
                    </a:lnTo>
                    <a:lnTo>
                      <a:pt x="41" y="30"/>
                    </a:lnTo>
                    <a:lnTo>
                      <a:pt x="49" y="22"/>
                    </a:lnTo>
                    <a:lnTo>
                      <a:pt x="53" y="15"/>
                    </a:lnTo>
                    <a:lnTo>
                      <a:pt x="49" y="0"/>
                    </a:lnTo>
                    <a:lnTo>
                      <a:pt x="57" y="11"/>
                    </a:lnTo>
                    <a:lnTo>
                      <a:pt x="66" y="19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66" y="8"/>
                    </a:lnTo>
                    <a:lnTo>
                      <a:pt x="45" y="0"/>
                    </a:lnTo>
                    <a:lnTo>
                      <a:pt x="70" y="4"/>
                    </a:lnTo>
                    <a:lnTo>
                      <a:pt x="78" y="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" name="Freeform 42"/>
              <p:cNvSpPr>
                <a:spLocks/>
              </p:cNvSpPr>
              <p:nvPr/>
            </p:nvSpPr>
            <p:spPr bwMode="auto">
              <a:xfrm>
                <a:off x="737" y="3101"/>
                <a:ext cx="69" cy="66"/>
              </a:xfrm>
              <a:custGeom>
                <a:avLst/>
                <a:gdLst>
                  <a:gd name="T0" fmla="*/ 37 w 69"/>
                  <a:gd name="T1" fmla="*/ 22 h 66"/>
                  <a:gd name="T2" fmla="*/ 49 w 69"/>
                  <a:gd name="T3" fmla="*/ 44 h 66"/>
                  <a:gd name="T4" fmla="*/ 49 w 69"/>
                  <a:gd name="T5" fmla="*/ 55 h 66"/>
                  <a:gd name="T6" fmla="*/ 49 w 69"/>
                  <a:gd name="T7" fmla="*/ 66 h 66"/>
                  <a:gd name="T8" fmla="*/ 33 w 69"/>
                  <a:gd name="T9" fmla="*/ 55 h 66"/>
                  <a:gd name="T10" fmla="*/ 28 w 69"/>
                  <a:gd name="T11" fmla="*/ 40 h 66"/>
                  <a:gd name="T12" fmla="*/ 33 w 69"/>
                  <a:gd name="T13" fmla="*/ 22 h 66"/>
                  <a:gd name="T14" fmla="*/ 28 w 69"/>
                  <a:gd name="T15" fmla="*/ 33 h 66"/>
                  <a:gd name="T16" fmla="*/ 12 w 69"/>
                  <a:gd name="T17" fmla="*/ 40 h 66"/>
                  <a:gd name="T18" fmla="*/ 0 w 69"/>
                  <a:gd name="T19" fmla="*/ 40 h 66"/>
                  <a:gd name="T20" fmla="*/ 4 w 69"/>
                  <a:gd name="T21" fmla="*/ 30 h 66"/>
                  <a:gd name="T22" fmla="*/ 12 w 69"/>
                  <a:gd name="T23" fmla="*/ 22 h 66"/>
                  <a:gd name="T24" fmla="*/ 37 w 69"/>
                  <a:gd name="T25" fmla="*/ 22 h 66"/>
                  <a:gd name="T26" fmla="*/ 24 w 69"/>
                  <a:gd name="T27" fmla="*/ 15 h 66"/>
                  <a:gd name="T28" fmla="*/ 24 w 69"/>
                  <a:gd name="T29" fmla="*/ 0 h 66"/>
                  <a:gd name="T30" fmla="*/ 33 w 69"/>
                  <a:gd name="T31" fmla="*/ 4 h 66"/>
                  <a:gd name="T32" fmla="*/ 33 w 69"/>
                  <a:gd name="T33" fmla="*/ 8 h 66"/>
                  <a:gd name="T34" fmla="*/ 33 w 69"/>
                  <a:gd name="T35" fmla="*/ 22 h 66"/>
                  <a:gd name="T36" fmla="*/ 49 w 69"/>
                  <a:gd name="T37" fmla="*/ 15 h 66"/>
                  <a:gd name="T38" fmla="*/ 57 w 69"/>
                  <a:gd name="T39" fmla="*/ 11 h 66"/>
                  <a:gd name="T40" fmla="*/ 65 w 69"/>
                  <a:gd name="T41" fmla="*/ 15 h 66"/>
                  <a:gd name="T42" fmla="*/ 61 w 69"/>
                  <a:gd name="T43" fmla="*/ 22 h 66"/>
                  <a:gd name="T44" fmla="*/ 49 w 69"/>
                  <a:gd name="T45" fmla="*/ 22 h 66"/>
                  <a:gd name="T46" fmla="*/ 28 w 69"/>
                  <a:gd name="T47" fmla="*/ 22 h 66"/>
                  <a:gd name="T48" fmla="*/ 69 w 69"/>
                  <a:gd name="T49" fmla="*/ 37 h 66"/>
                  <a:gd name="T50" fmla="*/ 69 w 69"/>
                  <a:gd name="T51" fmla="*/ 44 h 66"/>
                  <a:gd name="T52" fmla="*/ 65 w 69"/>
                  <a:gd name="T53" fmla="*/ 48 h 66"/>
                  <a:gd name="T54" fmla="*/ 53 w 69"/>
                  <a:gd name="T55" fmla="*/ 40 h 66"/>
                  <a:gd name="T56" fmla="*/ 45 w 69"/>
                  <a:gd name="T57" fmla="*/ 33 h 66"/>
                  <a:gd name="T58" fmla="*/ 37 w 69"/>
                  <a:gd name="T59" fmla="*/ 22 h 6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9"/>
                  <a:gd name="T91" fmla="*/ 0 h 66"/>
                  <a:gd name="T92" fmla="*/ 69 w 69"/>
                  <a:gd name="T93" fmla="*/ 66 h 6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9" h="66">
                    <a:moveTo>
                      <a:pt x="37" y="22"/>
                    </a:moveTo>
                    <a:lnTo>
                      <a:pt x="49" y="44"/>
                    </a:lnTo>
                    <a:lnTo>
                      <a:pt x="49" y="55"/>
                    </a:lnTo>
                    <a:lnTo>
                      <a:pt x="49" y="66"/>
                    </a:lnTo>
                    <a:lnTo>
                      <a:pt x="33" y="55"/>
                    </a:lnTo>
                    <a:lnTo>
                      <a:pt x="28" y="40"/>
                    </a:lnTo>
                    <a:lnTo>
                      <a:pt x="33" y="22"/>
                    </a:lnTo>
                    <a:lnTo>
                      <a:pt x="28" y="33"/>
                    </a:lnTo>
                    <a:lnTo>
                      <a:pt x="12" y="4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12" y="22"/>
                    </a:lnTo>
                    <a:lnTo>
                      <a:pt x="37" y="22"/>
                    </a:lnTo>
                    <a:lnTo>
                      <a:pt x="24" y="15"/>
                    </a:lnTo>
                    <a:lnTo>
                      <a:pt x="24" y="0"/>
                    </a:lnTo>
                    <a:lnTo>
                      <a:pt x="33" y="4"/>
                    </a:lnTo>
                    <a:lnTo>
                      <a:pt x="33" y="8"/>
                    </a:lnTo>
                    <a:lnTo>
                      <a:pt x="33" y="22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5" y="15"/>
                    </a:lnTo>
                    <a:lnTo>
                      <a:pt x="61" y="22"/>
                    </a:lnTo>
                    <a:lnTo>
                      <a:pt x="49" y="22"/>
                    </a:lnTo>
                    <a:lnTo>
                      <a:pt x="28" y="22"/>
                    </a:lnTo>
                    <a:lnTo>
                      <a:pt x="69" y="37"/>
                    </a:lnTo>
                    <a:lnTo>
                      <a:pt x="69" y="44"/>
                    </a:lnTo>
                    <a:lnTo>
                      <a:pt x="65" y="48"/>
                    </a:lnTo>
                    <a:lnTo>
                      <a:pt x="53" y="40"/>
                    </a:lnTo>
                    <a:lnTo>
                      <a:pt x="45" y="33"/>
                    </a:lnTo>
                    <a:lnTo>
                      <a:pt x="37" y="22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" name="Freeform 43"/>
              <p:cNvSpPr>
                <a:spLocks/>
              </p:cNvSpPr>
              <p:nvPr/>
            </p:nvSpPr>
            <p:spPr bwMode="auto">
              <a:xfrm>
                <a:off x="676" y="3120"/>
                <a:ext cx="69" cy="61"/>
              </a:xfrm>
              <a:custGeom>
                <a:avLst/>
                <a:gdLst>
                  <a:gd name="T0" fmla="*/ 20 w 69"/>
                  <a:gd name="T1" fmla="*/ 25 h 61"/>
                  <a:gd name="T2" fmla="*/ 49 w 69"/>
                  <a:gd name="T3" fmla="*/ 36 h 61"/>
                  <a:gd name="T4" fmla="*/ 57 w 69"/>
                  <a:gd name="T5" fmla="*/ 47 h 61"/>
                  <a:gd name="T6" fmla="*/ 65 w 69"/>
                  <a:gd name="T7" fmla="*/ 58 h 61"/>
                  <a:gd name="T8" fmla="*/ 45 w 69"/>
                  <a:gd name="T9" fmla="*/ 54 h 61"/>
                  <a:gd name="T10" fmla="*/ 28 w 69"/>
                  <a:gd name="T11" fmla="*/ 43 h 61"/>
                  <a:gd name="T12" fmla="*/ 20 w 69"/>
                  <a:gd name="T13" fmla="*/ 25 h 61"/>
                  <a:gd name="T14" fmla="*/ 24 w 69"/>
                  <a:gd name="T15" fmla="*/ 36 h 61"/>
                  <a:gd name="T16" fmla="*/ 16 w 69"/>
                  <a:gd name="T17" fmla="*/ 51 h 61"/>
                  <a:gd name="T18" fmla="*/ 4 w 69"/>
                  <a:gd name="T19" fmla="*/ 61 h 61"/>
                  <a:gd name="T20" fmla="*/ 0 w 69"/>
                  <a:gd name="T21" fmla="*/ 47 h 61"/>
                  <a:gd name="T22" fmla="*/ 4 w 69"/>
                  <a:gd name="T23" fmla="*/ 36 h 61"/>
                  <a:gd name="T24" fmla="*/ 24 w 69"/>
                  <a:gd name="T25" fmla="*/ 25 h 61"/>
                  <a:gd name="T26" fmla="*/ 8 w 69"/>
                  <a:gd name="T27" fmla="*/ 21 h 61"/>
                  <a:gd name="T28" fmla="*/ 0 w 69"/>
                  <a:gd name="T29" fmla="*/ 11 h 61"/>
                  <a:gd name="T30" fmla="*/ 8 w 69"/>
                  <a:gd name="T31" fmla="*/ 7 h 61"/>
                  <a:gd name="T32" fmla="*/ 12 w 69"/>
                  <a:gd name="T33" fmla="*/ 14 h 61"/>
                  <a:gd name="T34" fmla="*/ 20 w 69"/>
                  <a:gd name="T35" fmla="*/ 25 h 61"/>
                  <a:gd name="T36" fmla="*/ 28 w 69"/>
                  <a:gd name="T37" fmla="*/ 11 h 61"/>
                  <a:gd name="T38" fmla="*/ 32 w 69"/>
                  <a:gd name="T39" fmla="*/ 3 h 61"/>
                  <a:gd name="T40" fmla="*/ 40 w 69"/>
                  <a:gd name="T41" fmla="*/ 0 h 61"/>
                  <a:gd name="T42" fmla="*/ 40 w 69"/>
                  <a:gd name="T43" fmla="*/ 11 h 61"/>
                  <a:gd name="T44" fmla="*/ 36 w 69"/>
                  <a:gd name="T45" fmla="*/ 14 h 61"/>
                  <a:gd name="T46" fmla="*/ 16 w 69"/>
                  <a:gd name="T47" fmla="*/ 25 h 61"/>
                  <a:gd name="T48" fmla="*/ 36 w 69"/>
                  <a:gd name="T49" fmla="*/ 21 h 61"/>
                  <a:gd name="T50" fmla="*/ 61 w 69"/>
                  <a:gd name="T51" fmla="*/ 18 h 61"/>
                  <a:gd name="T52" fmla="*/ 69 w 69"/>
                  <a:gd name="T53" fmla="*/ 25 h 61"/>
                  <a:gd name="T54" fmla="*/ 65 w 69"/>
                  <a:gd name="T55" fmla="*/ 29 h 61"/>
                  <a:gd name="T56" fmla="*/ 53 w 69"/>
                  <a:gd name="T57" fmla="*/ 32 h 61"/>
                  <a:gd name="T58" fmla="*/ 36 w 69"/>
                  <a:gd name="T59" fmla="*/ 29 h 61"/>
                  <a:gd name="T60" fmla="*/ 20 w 69"/>
                  <a:gd name="T61" fmla="*/ 25 h 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9"/>
                  <a:gd name="T94" fmla="*/ 0 h 61"/>
                  <a:gd name="T95" fmla="*/ 69 w 69"/>
                  <a:gd name="T96" fmla="*/ 61 h 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9" h="61">
                    <a:moveTo>
                      <a:pt x="20" y="25"/>
                    </a:moveTo>
                    <a:lnTo>
                      <a:pt x="49" y="36"/>
                    </a:lnTo>
                    <a:lnTo>
                      <a:pt x="57" y="47"/>
                    </a:lnTo>
                    <a:lnTo>
                      <a:pt x="65" y="58"/>
                    </a:lnTo>
                    <a:lnTo>
                      <a:pt x="45" y="54"/>
                    </a:lnTo>
                    <a:lnTo>
                      <a:pt x="28" y="43"/>
                    </a:lnTo>
                    <a:lnTo>
                      <a:pt x="20" y="25"/>
                    </a:lnTo>
                    <a:lnTo>
                      <a:pt x="24" y="36"/>
                    </a:lnTo>
                    <a:lnTo>
                      <a:pt x="16" y="51"/>
                    </a:lnTo>
                    <a:lnTo>
                      <a:pt x="4" y="61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24" y="25"/>
                    </a:lnTo>
                    <a:lnTo>
                      <a:pt x="8" y="21"/>
                    </a:lnTo>
                    <a:lnTo>
                      <a:pt x="0" y="11"/>
                    </a:lnTo>
                    <a:lnTo>
                      <a:pt x="8" y="7"/>
                    </a:lnTo>
                    <a:lnTo>
                      <a:pt x="12" y="14"/>
                    </a:lnTo>
                    <a:lnTo>
                      <a:pt x="20" y="25"/>
                    </a:lnTo>
                    <a:lnTo>
                      <a:pt x="28" y="11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0" y="11"/>
                    </a:lnTo>
                    <a:lnTo>
                      <a:pt x="36" y="14"/>
                    </a:lnTo>
                    <a:lnTo>
                      <a:pt x="16" y="25"/>
                    </a:lnTo>
                    <a:lnTo>
                      <a:pt x="36" y="21"/>
                    </a:lnTo>
                    <a:lnTo>
                      <a:pt x="61" y="18"/>
                    </a:lnTo>
                    <a:lnTo>
                      <a:pt x="69" y="25"/>
                    </a:lnTo>
                    <a:lnTo>
                      <a:pt x="65" y="29"/>
                    </a:lnTo>
                    <a:lnTo>
                      <a:pt x="53" y="32"/>
                    </a:lnTo>
                    <a:lnTo>
                      <a:pt x="36" y="29"/>
                    </a:ln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Freeform 44"/>
              <p:cNvSpPr>
                <a:spLocks/>
              </p:cNvSpPr>
              <p:nvPr/>
            </p:nvSpPr>
            <p:spPr bwMode="auto">
              <a:xfrm>
                <a:off x="1920" y="4033"/>
                <a:ext cx="188" cy="61"/>
              </a:xfrm>
              <a:custGeom>
                <a:avLst/>
                <a:gdLst>
                  <a:gd name="T0" fmla="*/ 188 w 188"/>
                  <a:gd name="T1" fmla="*/ 3 h 61"/>
                  <a:gd name="T2" fmla="*/ 180 w 188"/>
                  <a:gd name="T3" fmla="*/ 11 h 61"/>
                  <a:gd name="T4" fmla="*/ 163 w 188"/>
                  <a:gd name="T5" fmla="*/ 29 h 61"/>
                  <a:gd name="T6" fmla="*/ 151 w 188"/>
                  <a:gd name="T7" fmla="*/ 40 h 61"/>
                  <a:gd name="T8" fmla="*/ 135 w 188"/>
                  <a:gd name="T9" fmla="*/ 47 h 61"/>
                  <a:gd name="T10" fmla="*/ 119 w 188"/>
                  <a:gd name="T11" fmla="*/ 54 h 61"/>
                  <a:gd name="T12" fmla="*/ 106 w 188"/>
                  <a:gd name="T13" fmla="*/ 58 h 61"/>
                  <a:gd name="T14" fmla="*/ 78 w 188"/>
                  <a:gd name="T15" fmla="*/ 61 h 61"/>
                  <a:gd name="T16" fmla="*/ 53 w 188"/>
                  <a:gd name="T17" fmla="*/ 61 h 61"/>
                  <a:gd name="T18" fmla="*/ 37 w 188"/>
                  <a:gd name="T19" fmla="*/ 54 h 61"/>
                  <a:gd name="T20" fmla="*/ 17 w 188"/>
                  <a:gd name="T21" fmla="*/ 32 h 61"/>
                  <a:gd name="T22" fmla="*/ 0 w 188"/>
                  <a:gd name="T23" fmla="*/ 0 h 61"/>
                  <a:gd name="T24" fmla="*/ 25 w 188"/>
                  <a:gd name="T25" fmla="*/ 11 h 61"/>
                  <a:gd name="T26" fmla="*/ 57 w 188"/>
                  <a:gd name="T27" fmla="*/ 29 h 61"/>
                  <a:gd name="T28" fmla="*/ 78 w 188"/>
                  <a:gd name="T29" fmla="*/ 32 h 61"/>
                  <a:gd name="T30" fmla="*/ 90 w 188"/>
                  <a:gd name="T31" fmla="*/ 29 h 61"/>
                  <a:gd name="T32" fmla="*/ 119 w 188"/>
                  <a:gd name="T33" fmla="*/ 18 h 61"/>
                  <a:gd name="T34" fmla="*/ 139 w 188"/>
                  <a:gd name="T35" fmla="*/ 14 h 61"/>
                  <a:gd name="T36" fmla="*/ 155 w 188"/>
                  <a:gd name="T37" fmla="*/ 11 h 61"/>
                  <a:gd name="T38" fmla="*/ 176 w 188"/>
                  <a:gd name="T39" fmla="*/ 7 h 61"/>
                  <a:gd name="T40" fmla="*/ 188 w 188"/>
                  <a:gd name="T41" fmla="*/ 3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61"/>
                  <a:gd name="T65" fmla="*/ 188 w 188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61">
                    <a:moveTo>
                      <a:pt x="188" y="3"/>
                    </a:moveTo>
                    <a:lnTo>
                      <a:pt x="180" y="11"/>
                    </a:lnTo>
                    <a:lnTo>
                      <a:pt x="163" y="29"/>
                    </a:lnTo>
                    <a:lnTo>
                      <a:pt x="151" y="40"/>
                    </a:lnTo>
                    <a:lnTo>
                      <a:pt x="135" y="47"/>
                    </a:lnTo>
                    <a:lnTo>
                      <a:pt x="119" y="54"/>
                    </a:lnTo>
                    <a:lnTo>
                      <a:pt x="106" y="58"/>
                    </a:lnTo>
                    <a:lnTo>
                      <a:pt x="78" y="61"/>
                    </a:lnTo>
                    <a:lnTo>
                      <a:pt x="53" y="61"/>
                    </a:lnTo>
                    <a:lnTo>
                      <a:pt x="37" y="54"/>
                    </a:lnTo>
                    <a:lnTo>
                      <a:pt x="17" y="32"/>
                    </a:lnTo>
                    <a:lnTo>
                      <a:pt x="0" y="0"/>
                    </a:lnTo>
                    <a:lnTo>
                      <a:pt x="25" y="11"/>
                    </a:lnTo>
                    <a:lnTo>
                      <a:pt x="57" y="29"/>
                    </a:lnTo>
                    <a:lnTo>
                      <a:pt x="78" y="32"/>
                    </a:lnTo>
                    <a:lnTo>
                      <a:pt x="90" y="29"/>
                    </a:lnTo>
                    <a:lnTo>
                      <a:pt x="119" y="18"/>
                    </a:lnTo>
                    <a:lnTo>
                      <a:pt x="139" y="14"/>
                    </a:lnTo>
                    <a:lnTo>
                      <a:pt x="155" y="11"/>
                    </a:lnTo>
                    <a:lnTo>
                      <a:pt x="176" y="7"/>
                    </a:lnTo>
                    <a:lnTo>
                      <a:pt x="188" y="3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" name="Freeform 45"/>
              <p:cNvSpPr>
                <a:spLocks/>
              </p:cNvSpPr>
              <p:nvPr/>
            </p:nvSpPr>
            <p:spPr bwMode="auto">
              <a:xfrm>
                <a:off x="2173" y="3843"/>
                <a:ext cx="633" cy="255"/>
              </a:xfrm>
              <a:custGeom>
                <a:avLst/>
                <a:gdLst>
                  <a:gd name="T0" fmla="*/ 0 w 633"/>
                  <a:gd name="T1" fmla="*/ 241 h 255"/>
                  <a:gd name="T2" fmla="*/ 4 w 633"/>
                  <a:gd name="T3" fmla="*/ 241 h 255"/>
                  <a:gd name="T4" fmla="*/ 12 w 633"/>
                  <a:gd name="T5" fmla="*/ 230 h 255"/>
                  <a:gd name="T6" fmla="*/ 70 w 633"/>
                  <a:gd name="T7" fmla="*/ 208 h 255"/>
                  <a:gd name="T8" fmla="*/ 127 w 633"/>
                  <a:gd name="T9" fmla="*/ 190 h 255"/>
                  <a:gd name="T10" fmla="*/ 180 w 633"/>
                  <a:gd name="T11" fmla="*/ 175 h 255"/>
                  <a:gd name="T12" fmla="*/ 225 w 633"/>
                  <a:gd name="T13" fmla="*/ 161 h 255"/>
                  <a:gd name="T14" fmla="*/ 253 w 633"/>
                  <a:gd name="T15" fmla="*/ 153 h 255"/>
                  <a:gd name="T16" fmla="*/ 278 w 633"/>
                  <a:gd name="T17" fmla="*/ 146 h 255"/>
                  <a:gd name="T18" fmla="*/ 323 w 633"/>
                  <a:gd name="T19" fmla="*/ 131 h 255"/>
                  <a:gd name="T20" fmla="*/ 363 w 633"/>
                  <a:gd name="T21" fmla="*/ 121 h 255"/>
                  <a:gd name="T22" fmla="*/ 408 w 633"/>
                  <a:gd name="T23" fmla="*/ 106 h 255"/>
                  <a:gd name="T24" fmla="*/ 461 w 633"/>
                  <a:gd name="T25" fmla="*/ 84 h 255"/>
                  <a:gd name="T26" fmla="*/ 518 w 633"/>
                  <a:gd name="T27" fmla="*/ 59 h 255"/>
                  <a:gd name="T28" fmla="*/ 563 w 633"/>
                  <a:gd name="T29" fmla="*/ 33 h 255"/>
                  <a:gd name="T30" fmla="*/ 580 w 633"/>
                  <a:gd name="T31" fmla="*/ 26 h 255"/>
                  <a:gd name="T32" fmla="*/ 588 w 633"/>
                  <a:gd name="T33" fmla="*/ 22 h 255"/>
                  <a:gd name="T34" fmla="*/ 600 w 633"/>
                  <a:gd name="T35" fmla="*/ 15 h 255"/>
                  <a:gd name="T36" fmla="*/ 633 w 633"/>
                  <a:gd name="T37" fmla="*/ 0 h 255"/>
                  <a:gd name="T38" fmla="*/ 616 w 633"/>
                  <a:gd name="T39" fmla="*/ 8 h 255"/>
                  <a:gd name="T40" fmla="*/ 596 w 633"/>
                  <a:gd name="T41" fmla="*/ 22 h 255"/>
                  <a:gd name="T42" fmla="*/ 571 w 633"/>
                  <a:gd name="T43" fmla="*/ 40 h 255"/>
                  <a:gd name="T44" fmla="*/ 543 w 633"/>
                  <a:gd name="T45" fmla="*/ 62 h 255"/>
                  <a:gd name="T46" fmla="*/ 474 w 633"/>
                  <a:gd name="T47" fmla="*/ 99 h 255"/>
                  <a:gd name="T48" fmla="*/ 445 w 633"/>
                  <a:gd name="T49" fmla="*/ 113 h 255"/>
                  <a:gd name="T50" fmla="*/ 416 w 633"/>
                  <a:gd name="T51" fmla="*/ 124 h 255"/>
                  <a:gd name="T52" fmla="*/ 355 w 633"/>
                  <a:gd name="T53" fmla="*/ 142 h 255"/>
                  <a:gd name="T54" fmla="*/ 306 w 633"/>
                  <a:gd name="T55" fmla="*/ 161 h 255"/>
                  <a:gd name="T56" fmla="*/ 270 w 633"/>
                  <a:gd name="T57" fmla="*/ 168 h 255"/>
                  <a:gd name="T58" fmla="*/ 253 w 633"/>
                  <a:gd name="T59" fmla="*/ 175 h 255"/>
                  <a:gd name="T60" fmla="*/ 212 w 633"/>
                  <a:gd name="T61" fmla="*/ 186 h 255"/>
                  <a:gd name="T62" fmla="*/ 184 w 633"/>
                  <a:gd name="T63" fmla="*/ 193 h 255"/>
                  <a:gd name="T64" fmla="*/ 143 w 633"/>
                  <a:gd name="T65" fmla="*/ 208 h 255"/>
                  <a:gd name="T66" fmla="*/ 57 w 633"/>
                  <a:gd name="T67" fmla="*/ 233 h 255"/>
                  <a:gd name="T68" fmla="*/ 41 w 633"/>
                  <a:gd name="T69" fmla="*/ 237 h 255"/>
                  <a:gd name="T70" fmla="*/ 33 w 633"/>
                  <a:gd name="T71" fmla="*/ 244 h 255"/>
                  <a:gd name="T72" fmla="*/ 25 w 633"/>
                  <a:gd name="T73" fmla="*/ 248 h 255"/>
                  <a:gd name="T74" fmla="*/ 8 w 633"/>
                  <a:gd name="T75" fmla="*/ 255 h 255"/>
                  <a:gd name="T76" fmla="*/ 0 w 633"/>
                  <a:gd name="T77" fmla="*/ 241 h 2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33"/>
                  <a:gd name="T118" fmla="*/ 0 h 255"/>
                  <a:gd name="T119" fmla="*/ 633 w 633"/>
                  <a:gd name="T120" fmla="*/ 255 h 25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33" h="255">
                    <a:moveTo>
                      <a:pt x="0" y="241"/>
                    </a:moveTo>
                    <a:lnTo>
                      <a:pt x="4" y="241"/>
                    </a:lnTo>
                    <a:lnTo>
                      <a:pt x="12" y="230"/>
                    </a:lnTo>
                    <a:lnTo>
                      <a:pt x="70" y="208"/>
                    </a:lnTo>
                    <a:lnTo>
                      <a:pt x="127" y="190"/>
                    </a:lnTo>
                    <a:lnTo>
                      <a:pt x="180" y="175"/>
                    </a:lnTo>
                    <a:lnTo>
                      <a:pt x="225" y="161"/>
                    </a:lnTo>
                    <a:lnTo>
                      <a:pt x="253" y="153"/>
                    </a:lnTo>
                    <a:lnTo>
                      <a:pt x="278" y="146"/>
                    </a:lnTo>
                    <a:lnTo>
                      <a:pt x="323" y="131"/>
                    </a:lnTo>
                    <a:lnTo>
                      <a:pt x="363" y="121"/>
                    </a:lnTo>
                    <a:lnTo>
                      <a:pt x="408" y="106"/>
                    </a:lnTo>
                    <a:lnTo>
                      <a:pt x="461" y="84"/>
                    </a:lnTo>
                    <a:lnTo>
                      <a:pt x="518" y="59"/>
                    </a:lnTo>
                    <a:lnTo>
                      <a:pt x="563" y="33"/>
                    </a:lnTo>
                    <a:lnTo>
                      <a:pt x="580" y="26"/>
                    </a:lnTo>
                    <a:lnTo>
                      <a:pt x="588" y="22"/>
                    </a:lnTo>
                    <a:lnTo>
                      <a:pt x="600" y="15"/>
                    </a:lnTo>
                    <a:lnTo>
                      <a:pt x="633" y="0"/>
                    </a:lnTo>
                    <a:lnTo>
                      <a:pt x="616" y="8"/>
                    </a:lnTo>
                    <a:lnTo>
                      <a:pt x="596" y="22"/>
                    </a:lnTo>
                    <a:lnTo>
                      <a:pt x="571" y="40"/>
                    </a:lnTo>
                    <a:lnTo>
                      <a:pt x="543" y="62"/>
                    </a:lnTo>
                    <a:lnTo>
                      <a:pt x="474" y="99"/>
                    </a:lnTo>
                    <a:lnTo>
                      <a:pt x="445" y="113"/>
                    </a:lnTo>
                    <a:lnTo>
                      <a:pt x="416" y="124"/>
                    </a:lnTo>
                    <a:lnTo>
                      <a:pt x="355" y="142"/>
                    </a:lnTo>
                    <a:lnTo>
                      <a:pt x="306" y="161"/>
                    </a:lnTo>
                    <a:lnTo>
                      <a:pt x="270" y="168"/>
                    </a:lnTo>
                    <a:lnTo>
                      <a:pt x="253" y="175"/>
                    </a:lnTo>
                    <a:lnTo>
                      <a:pt x="212" y="186"/>
                    </a:lnTo>
                    <a:lnTo>
                      <a:pt x="184" y="193"/>
                    </a:lnTo>
                    <a:lnTo>
                      <a:pt x="143" y="208"/>
                    </a:lnTo>
                    <a:lnTo>
                      <a:pt x="57" y="233"/>
                    </a:lnTo>
                    <a:lnTo>
                      <a:pt x="41" y="237"/>
                    </a:lnTo>
                    <a:lnTo>
                      <a:pt x="33" y="244"/>
                    </a:lnTo>
                    <a:lnTo>
                      <a:pt x="25" y="248"/>
                    </a:lnTo>
                    <a:lnTo>
                      <a:pt x="8" y="255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" name="Freeform 46"/>
              <p:cNvSpPr>
                <a:spLocks/>
              </p:cNvSpPr>
              <p:nvPr/>
            </p:nvSpPr>
            <p:spPr bwMode="auto">
              <a:xfrm>
                <a:off x="1908" y="4033"/>
                <a:ext cx="273" cy="167"/>
              </a:xfrm>
              <a:custGeom>
                <a:avLst/>
                <a:gdLst>
                  <a:gd name="T0" fmla="*/ 98 w 273"/>
                  <a:gd name="T1" fmla="*/ 156 h 167"/>
                  <a:gd name="T2" fmla="*/ 171 w 273"/>
                  <a:gd name="T3" fmla="*/ 167 h 167"/>
                  <a:gd name="T4" fmla="*/ 184 w 273"/>
                  <a:gd name="T5" fmla="*/ 167 h 167"/>
                  <a:gd name="T6" fmla="*/ 196 w 273"/>
                  <a:gd name="T7" fmla="*/ 160 h 167"/>
                  <a:gd name="T8" fmla="*/ 261 w 273"/>
                  <a:gd name="T9" fmla="*/ 101 h 167"/>
                  <a:gd name="T10" fmla="*/ 273 w 273"/>
                  <a:gd name="T11" fmla="*/ 76 h 167"/>
                  <a:gd name="T12" fmla="*/ 273 w 273"/>
                  <a:gd name="T13" fmla="*/ 54 h 167"/>
                  <a:gd name="T14" fmla="*/ 265 w 273"/>
                  <a:gd name="T15" fmla="*/ 43 h 167"/>
                  <a:gd name="T16" fmla="*/ 249 w 273"/>
                  <a:gd name="T17" fmla="*/ 36 h 167"/>
                  <a:gd name="T18" fmla="*/ 216 w 273"/>
                  <a:gd name="T19" fmla="*/ 21 h 167"/>
                  <a:gd name="T20" fmla="*/ 212 w 273"/>
                  <a:gd name="T21" fmla="*/ 7 h 167"/>
                  <a:gd name="T22" fmla="*/ 212 w 273"/>
                  <a:gd name="T23" fmla="*/ 3 h 167"/>
                  <a:gd name="T24" fmla="*/ 208 w 273"/>
                  <a:gd name="T25" fmla="*/ 0 h 167"/>
                  <a:gd name="T26" fmla="*/ 192 w 273"/>
                  <a:gd name="T27" fmla="*/ 0 h 167"/>
                  <a:gd name="T28" fmla="*/ 180 w 273"/>
                  <a:gd name="T29" fmla="*/ 7 h 167"/>
                  <a:gd name="T30" fmla="*/ 155 w 273"/>
                  <a:gd name="T31" fmla="*/ 32 h 167"/>
                  <a:gd name="T32" fmla="*/ 135 w 273"/>
                  <a:gd name="T33" fmla="*/ 43 h 167"/>
                  <a:gd name="T34" fmla="*/ 118 w 273"/>
                  <a:gd name="T35" fmla="*/ 54 h 167"/>
                  <a:gd name="T36" fmla="*/ 78 w 273"/>
                  <a:gd name="T37" fmla="*/ 61 h 167"/>
                  <a:gd name="T38" fmla="*/ 37 w 273"/>
                  <a:gd name="T39" fmla="*/ 76 h 167"/>
                  <a:gd name="T40" fmla="*/ 16 w 273"/>
                  <a:gd name="T41" fmla="*/ 87 h 167"/>
                  <a:gd name="T42" fmla="*/ 0 w 273"/>
                  <a:gd name="T43" fmla="*/ 105 h 167"/>
                  <a:gd name="T44" fmla="*/ 0 w 273"/>
                  <a:gd name="T45" fmla="*/ 109 h 167"/>
                  <a:gd name="T46" fmla="*/ 4 w 273"/>
                  <a:gd name="T47" fmla="*/ 112 h 167"/>
                  <a:gd name="T48" fmla="*/ 29 w 273"/>
                  <a:gd name="T49" fmla="*/ 105 h 167"/>
                  <a:gd name="T50" fmla="*/ 49 w 273"/>
                  <a:gd name="T51" fmla="*/ 94 h 167"/>
                  <a:gd name="T52" fmla="*/ 53 w 273"/>
                  <a:gd name="T53" fmla="*/ 94 h 167"/>
                  <a:gd name="T54" fmla="*/ 49 w 273"/>
                  <a:gd name="T55" fmla="*/ 98 h 167"/>
                  <a:gd name="T56" fmla="*/ 41 w 273"/>
                  <a:gd name="T57" fmla="*/ 105 h 167"/>
                  <a:gd name="T58" fmla="*/ 29 w 273"/>
                  <a:gd name="T59" fmla="*/ 112 h 167"/>
                  <a:gd name="T60" fmla="*/ 16 w 273"/>
                  <a:gd name="T61" fmla="*/ 120 h 167"/>
                  <a:gd name="T62" fmla="*/ 12 w 273"/>
                  <a:gd name="T63" fmla="*/ 127 h 167"/>
                  <a:gd name="T64" fmla="*/ 16 w 273"/>
                  <a:gd name="T65" fmla="*/ 134 h 167"/>
                  <a:gd name="T66" fmla="*/ 24 w 273"/>
                  <a:gd name="T67" fmla="*/ 141 h 167"/>
                  <a:gd name="T68" fmla="*/ 61 w 273"/>
                  <a:gd name="T69" fmla="*/ 152 h 167"/>
                  <a:gd name="T70" fmla="*/ 98 w 273"/>
                  <a:gd name="T71" fmla="*/ 156 h 1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3"/>
                  <a:gd name="T109" fmla="*/ 0 h 167"/>
                  <a:gd name="T110" fmla="*/ 273 w 273"/>
                  <a:gd name="T111" fmla="*/ 167 h 16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3" h="167">
                    <a:moveTo>
                      <a:pt x="98" y="156"/>
                    </a:moveTo>
                    <a:lnTo>
                      <a:pt x="171" y="167"/>
                    </a:lnTo>
                    <a:lnTo>
                      <a:pt x="184" y="167"/>
                    </a:lnTo>
                    <a:lnTo>
                      <a:pt x="196" y="160"/>
                    </a:lnTo>
                    <a:lnTo>
                      <a:pt x="261" y="101"/>
                    </a:lnTo>
                    <a:lnTo>
                      <a:pt x="273" y="76"/>
                    </a:lnTo>
                    <a:lnTo>
                      <a:pt x="273" y="54"/>
                    </a:lnTo>
                    <a:lnTo>
                      <a:pt x="265" y="43"/>
                    </a:lnTo>
                    <a:lnTo>
                      <a:pt x="249" y="36"/>
                    </a:lnTo>
                    <a:lnTo>
                      <a:pt x="216" y="21"/>
                    </a:lnTo>
                    <a:lnTo>
                      <a:pt x="212" y="7"/>
                    </a:lnTo>
                    <a:lnTo>
                      <a:pt x="212" y="3"/>
                    </a:lnTo>
                    <a:lnTo>
                      <a:pt x="208" y="0"/>
                    </a:lnTo>
                    <a:lnTo>
                      <a:pt x="192" y="0"/>
                    </a:lnTo>
                    <a:lnTo>
                      <a:pt x="180" y="7"/>
                    </a:lnTo>
                    <a:lnTo>
                      <a:pt x="155" y="32"/>
                    </a:lnTo>
                    <a:lnTo>
                      <a:pt x="135" y="43"/>
                    </a:lnTo>
                    <a:lnTo>
                      <a:pt x="118" y="54"/>
                    </a:lnTo>
                    <a:lnTo>
                      <a:pt x="78" y="61"/>
                    </a:lnTo>
                    <a:lnTo>
                      <a:pt x="37" y="76"/>
                    </a:lnTo>
                    <a:lnTo>
                      <a:pt x="16" y="87"/>
                    </a:lnTo>
                    <a:lnTo>
                      <a:pt x="0" y="105"/>
                    </a:lnTo>
                    <a:lnTo>
                      <a:pt x="0" y="109"/>
                    </a:lnTo>
                    <a:lnTo>
                      <a:pt x="4" y="112"/>
                    </a:lnTo>
                    <a:lnTo>
                      <a:pt x="29" y="105"/>
                    </a:lnTo>
                    <a:lnTo>
                      <a:pt x="49" y="94"/>
                    </a:lnTo>
                    <a:lnTo>
                      <a:pt x="53" y="94"/>
                    </a:lnTo>
                    <a:lnTo>
                      <a:pt x="49" y="98"/>
                    </a:lnTo>
                    <a:lnTo>
                      <a:pt x="41" y="105"/>
                    </a:lnTo>
                    <a:lnTo>
                      <a:pt x="29" y="112"/>
                    </a:lnTo>
                    <a:lnTo>
                      <a:pt x="16" y="120"/>
                    </a:lnTo>
                    <a:lnTo>
                      <a:pt x="12" y="127"/>
                    </a:lnTo>
                    <a:lnTo>
                      <a:pt x="16" y="134"/>
                    </a:lnTo>
                    <a:lnTo>
                      <a:pt x="24" y="141"/>
                    </a:lnTo>
                    <a:lnTo>
                      <a:pt x="61" y="152"/>
                    </a:lnTo>
                    <a:lnTo>
                      <a:pt x="98" y="156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" name="Freeform 47"/>
              <p:cNvSpPr>
                <a:spLocks/>
              </p:cNvSpPr>
              <p:nvPr/>
            </p:nvSpPr>
            <p:spPr bwMode="auto">
              <a:xfrm>
                <a:off x="1986" y="4069"/>
                <a:ext cx="199" cy="156"/>
              </a:xfrm>
              <a:custGeom>
                <a:avLst/>
                <a:gdLst>
                  <a:gd name="T0" fmla="*/ 199 w 199"/>
                  <a:gd name="T1" fmla="*/ 18 h 156"/>
                  <a:gd name="T2" fmla="*/ 195 w 199"/>
                  <a:gd name="T3" fmla="*/ 51 h 156"/>
                  <a:gd name="T4" fmla="*/ 187 w 199"/>
                  <a:gd name="T5" fmla="*/ 80 h 156"/>
                  <a:gd name="T6" fmla="*/ 171 w 199"/>
                  <a:gd name="T7" fmla="*/ 105 h 156"/>
                  <a:gd name="T8" fmla="*/ 142 w 199"/>
                  <a:gd name="T9" fmla="*/ 124 h 156"/>
                  <a:gd name="T10" fmla="*/ 102 w 199"/>
                  <a:gd name="T11" fmla="*/ 135 h 156"/>
                  <a:gd name="T12" fmla="*/ 69 w 199"/>
                  <a:gd name="T13" fmla="*/ 142 h 156"/>
                  <a:gd name="T14" fmla="*/ 40 w 199"/>
                  <a:gd name="T15" fmla="*/ 149 h 156"/>
                  <a:gd name="T16" fmla="*/ 16 w 199"/>
                  <a:gd name="T17" fmla="*/ 156 h 156"/>
                  <a:gd name="T18" fmla="*/ 0 w 199"/>
                  <a:gd name="T19" fmla="*/ 156 h 156"/>
                  <a:gd name="T20" fmla="*/ 12 w 199"/>
                  <a:gd name="T21" fmla="*/ 149 h 156"/>
                  <a:gd name="T22" fmla="*/ 16 w 199"/>
                  <a:gd name="T23" fmla="*/ 142 h 156"/>
                  <a:gd name="T24" fmla="*/ 12 w 199"/>
                  <a:gd name="T25" fmla="*/ 138 h 156"/>
                  <a:gd name="T26" fmla="*/ 20 w 199"/>
                  <a:gd name="T27" fmla="*/ 135 h 156"/>
                  <a:gd name="T28" fmla="*/ 32 w 199"/>
                  <a:gd name="T29" fmla="*/ 127 h 156"/>
                  <a:gd name="T30" fmla="*/ 48 w 199"/>
                  <a:gd name="T31" fmla="*/ 116 h 156"/>
                  <a:gd name="T32" fmla="*/ 122 w 199"/>
                  <a:gd name="T33" fmla="*/ 55 h 156"/>
                  <a:gd name="T34" fmla="*/ 134 w 199"/>
                  <a:gd name="T35" fmla="*/ 29 h 156"/>
                  <a:gd name="T36" fmla="*/ 146 w 199"/>
                  <a:gd name="T37" fmla="*/ 15 h 156"/>
                  <a:gd name="T38" fmla="*/ 167 w 199"/>
                  <a:gd name="T39" fmla="*/ 0 h 156"/>
                  <a:gd name="T40" fmla="*/ 183 w 199"/>
                  <a:gd name="T41" fmla="*/ 0 h 156"/>
                  <a:gd name="T42" fmla="*/ 195 w 199"/>
                  <a:gd name="T43" fmla="*/ 7 h 156"/>
                  <a:gd name="T44" fmla="*/ 199 w 199"/>
                  <a:gd name="T45" fmla="*/ 18 h 1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9"/>
                  <a:gd name="T70" fmla="*/ 0 h 156"/>
                  <a:gd name="T71" fmla="*/ 199 w 199"/>
                  <a:gd name="T72" fmla="*/ 156 h 1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9" h="156">
                    <a:moveTo>
                      <a:pt x="199" y="18"/>
                    </a:moveTo>
                    <a:lnTo>
                      <a:pt x="195" y="51"/>
                    </a:lnTo>
                    <a:lnTo>
                      <a:pt x="187" y="80"/>
                    </a:lnTo>
                    <a:lnTo>
                      <a:pt x="171" y="105"/>
                    </a:lnTo>
                    <a:lnTo>
                      <a:pt x="142" y="124"/>
                    </a:lnTo>
                    <a:lnTo>
                      <a:pt x="102" y="135"/>
                    </a:lnTo>
                    <a:lnTo>
                      <a:pt x="69" y="142"/>
                    </a:lnTo>
                    <a:lnTo>
                      <a:pt x="40" y="149"/>
                    </a:lnTo>
                    <a:lnTo>
                      <a:pt x="16" y="156"/>
                    </a:lnTo>
                    <a:lnTo>
                      <a:pt x="0" y="156"/>
                    </a:lnTo>
                    <a:lnTo>
                      <a:pt x="12" y="149"/>
                    </a:lnTo>
                    <a:lnTo>
                      <a:pt x="16" y="142"/>
                    </a:lnTo>
                    <a:lnTo>
                      <a:pt x="12" y="138"/>
                    </a:lnTo>
                    <a:lnTo>
                      <a:pt x="20" y="135"/>
                    </a:lnTo>
                    <a:lnTo>
                      <a:pt x="32" y="127"/>
                    </a:lnTo>
                    <a:lnTo>
                      <a:pt x="48" y="116"/>
                    </a:lnTo>
                    <a:lnTo>
                      <a:pt x="122" y="55"/>
                    </a:lnTo>
                    <a:lnTo>
                      <a:pt x="134" y="29"/>
                    </a:lnTo>
                    <a:lnTo>
                      <a:pt x="146" y="15"/>
                    </a:lnTo>
                    <a:lnTo>
                      <a:pt x="167" y="0"/>
                    </a:lnTo>
                    <a:lnTo>
                      <a:pt x="183" y="0"/>
                    </a:lnTo>
                    <a:lnTo>
                      <a:pt x="195" y="7"/>
                    </a:lnTo>
                    <a:lnTo>
                      <a:pt x="199" y="18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" name="Freeform 48"/>
              <p:cNvSpPr>
                <a:spLocks/>
              </p:cNvSpPr>
              <p:nvPr/>
            </p:nvSpPr>
            <p:spPr bwMode="auto">
              <a:xfrm>
                <a:off x="2226" y="4011"/>
                <a:ext cx="1396" cy="229"/>
              </a:xfrm>
              <a:custGeom>
                <a:avLst/>
                <a:gdLst>
                  <a:gd name="T0" fmla="*/ 1379 w 1396"/>
                  <a:gd name="T1" fmla="*/ 91 h 229"/>
                  <a:gd name="T2" fmla="*/ 1322 w 1396"/>
                  <a:gd name="T3" fmla="*/ 87 h 229"/>
                  <a:gd name="T4" fmla="*/ 1257 w 1396"/>
                  <a:gd name="T5" fmla="*/ 76 h 229"/>
                  <a:gd name="T6" fmla="*/ 1118 w 1396"/>
                  <a:gd name="T7" fmla="*/ 54 h 229"/>
                  <a:gd name="T8" fmla="*/ 1053 w 1396"/>
                  <a:gd name="T9" fmla="*/ 40 h 229"/>
                  <a:gd name="T10" fmla="*/ 992 w 1396"/>
                  <a:gd name="T11" fmla="*/ 29 h 229"/>
                  <a:gd name="T12" fmla="*/ 943 w 1396"/>
                  <a:gd name="T13" fmla="*/ 18 h 229"/>
                  <a:gd name="T14" fmla="*/ 902 w 1396"/>
                  <a:gd name="T15" fmla="*/ 7 h 229"/>
                  <a:gd name="T16" fmla="*/ 820 w 1396"/>
                  <a:gd name="T17" fmla="*/ 18 h 229"/>
                  <a:gd name="T18" fmla="*/ 780 w 1396"/>
                  <a:gd name="T19" fmla="*/ 22 h 229"/>
                  <a:gd name="T20" fmla="*/ 735 w 1396"/>
                  <a:gd name="T21" fmla="*/ 22 h 229"/>
                  <a:gd name="T22" fmla="*/ 612 w 1396"/>
                  <a:gd name="T23" fmla="*/ 7 h 229"/>
                  <a:gd name="T24" fmla="*/ 494 w 1396"/>
                  <a:gd name="T25" fmla="*/ 0 h 229"/>
                  <a:gd name="T26" fmla="*/ 461 w 1396"/>
                  <a:gd name="T27" fmla="*/ 0 h 229"/>
                  <a:gd name="T28" fmla="*/ 429 w 1396"/>
                  <a:gd name="T29" fmla="*/ 3 h 229"/>
                  <a:gd name="T30" fmla="*/ 368 w 1396"/>
                  <a:gd name="T31" fmla="*/ 22 h 229"/>
                  <a:gd name="T32" fmla="*/ 306 w 1396"/>
                  <a:gd name="T33" fmla="*/ 51 h 229"/>
                  <a:gd name="T34" fmla="*/ 257 w 1396"/>
                  <a:gd name="T35" fmla="*/ 91 h 229"/>
                  <a:gd name="T36" fmla="*/ 196 w 1396"/>
                  <a:gd name="T37" fmla="*/ 134 h 229"/>
                  <a:gd name="T38" fmla="*/ 135 w 1396"/>
                  <a:gd name="T39" fmla="*/ 171 h 229"/>
                  <a:gd name="T40" fmla="*/ 70 w 1396"/>
                  <a:gd name="T41" fmla="*/ 200 h 229"/>
                  <a:gd name="T42" fmla="*/ 0 w 1396"/>
                  <a:gd name="T43" fmla="*/ 229 h 229"/>
                  <a:gd name="T44" fmla="*/ 37 w 1396"/>
                  <a:gd name="T45" fmla="*/ 222 h 229"/>
                  <a:gd name="T46" fmla="*/ 78 w 1396"/>
                  <a:gd name="T47" fmla="*/ 218 h 229"/>
                  <a:gd name="T48" fmla="*/ 151 w 1396"/>
                  <a:gd name="T49" fmla="*/ 218 h 229"/>
                  <a:gd name="T50" fmla="*/ 184 w 1396"/>
                  <a:gd name="T51" fmla="*/ 211 h 229"/>
                  <a:gd name="T52" fmla="*/ 212 w 1396"/>
                  <a:gd name="T53" fmla="*/ 196 h 229"/>
                  <a:gd name="T54" fmla="*/ 249 w 1396"/>
                  <a:gd name="T55" fmla="*/ 174 h 229"/>
                  <a:gd name="T56" fmla="*/ 274 w 1396"/>
                  <a:gd name="T57" fmla="*/ 149 h 229"/>
                  <a:gd name="T58" fmla="*/ 298 w 1396"/>
                  <a:gd name="T59" fmla="*/ 131 h 229"/>
                  <a:gd name="T60" fmla="*/ 421 w 1396"/>
                  <a:gd name="T61" fmla="*/ 98 h 229"/>
                  <a:gd name="T62" fmla="*/ 478 w 1396"/>
                  <a:gd name="T63" fmla="*/ 80 h 229"/>
                  <a:gd name="T64" fmla="*/ 535 w 1396"/>
                  <a:gd name="T65" fmla="*/ 58 h 229"/>
                  <a:gd name="T66" fmla="*/ 572 w 1396"/>
                  <a:gd name="T67" fmla="*/ 43 h 229"/>
                  <a:gd name="T68" fmla="*/ 608 w 1396"/>
                  <a:gd name="T69" fmla="*/ 33 h 229"/>
                  <a:gd name="T70" fmla="*/ 653 w 1396"/>
                  <a:gd name="T71" fmla="*/ 29 h 229"/>
                  <a:gd name="T72" fmla="*/ 698 w 1396"/>
                  <a:gd name="T73" fmla="*/ 33 h 229"/>
                  <a:gd name="T74" fmla="*/ 788 w 1396"/>
                  <a:gd name="T75" fmla="*/ 40 h 229"/>
                  <a:gd name="T76" fmla="*/ 837 w 1396"/>
                  <a:gd name="T77" fmla="*/ 36 h 229"/>
                  <a:gd name="T78" fmla="*/ 890 w 1396"/>
                  <a:gd name="T79" fmla="*/ 25 h 229"/>
                  <a:gd name="T80" fmla="*/ 910 w 1396"/>
                  <a:gd name="T81" fmla="*/ 22 h 229"/>
                  <a:gd name="T82" fmla="*/ 931 w 1396"/>
                  <a:gd name="T83" fmla="*/ 25 h 229"/>
                  <a:gd name="T84" fmla="*/ 971 w 1396"/>
                  <a:gd name="T85" fmla="*/ 36 h 229"/>
                  <a:gd name="T86" fmla="*/ 1000 w 1396"/>
                  <a:gd name="T87" fmla="*/ 36 h 229"/>
                  <a:gd name="T88" fmla="*/ 1024 w 1396"/>
                  <a:gd name="T89" fmla="*/ 40 h 229"/>
                  <a:gd name="T90" fmla="*/ 1135 w 1396"/>
                  <a:gd name="T91" fmla="*/ 62 h 229"/>
                  <a:gd name="T92" fmla="*/ 1139 w 1396"/>
                  <a:gd name="T93" fmla="*/ 62 h 229"/>
                  <a:gd name="T94" fmla="*/ 1147 w 1396"/>
                  <a:gd name="T95" fmla="*/ 65 h 229"/>
                  <a:gd name="T96" fmla="*/ 1180 w 1396"/>
                  <a:gd name="T97" fmla="*/ 69 h 229"/>
                  <a:gd name="T98" fmla="*/ 1220 w 1396"/>
                  <a:gd name="T99" fmla="*/ 76 h 229"/>
                  <a:gd name="T100" fmla="*/ 1265 w 1396"/>
                  <a:gd name="T101" fmla="*/ 83 h 229"/>
                  <a:gd name="T102" fmla="*/ 1314 w 1396"/>
                  <a:gd name="T103" fmla="*/ 91 h 229"/>
                  <a:gd name="T104" fmla="*/ 1355 w 1396"/>
                  <a:gd name="T105" fmla="*/ 98 h 229"/>
                  <a:gd name="T106" fmla="*/ 1384 w 1396"/>
                  <a:gd name="T107" fmla="*/ 102 h 229"/>
                  <a:gd name="T108" fmla="*/ 1392 w 1396"/>
                  <a:gd name="T109" fmla="*/ 105 h 229"/>
                  <a:gd name="T110" fmla="*/ 1396 w 1396"/>
                  <a:gd name="T111" fmla="*/ 105 h 229"/>
                  <a:gd name="T112" fmla="*/ 1379 w 1396"/>
                  <a:gd name="T113" fmla="*/ 91 h 2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6"/>
                  <a:gd name="T172" fmla="*/ 0 h 229"/>
                  <a:gd name="T173" fmla="*/ 1396 w 1396"/>
                  <a:gd name="T174" fmla="*/ 229 h 2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6" h="229">
                    <a:moveTo>
                      <a:pt x="1379" y="91"/>
                    </a:moveTo>
                    <a:lnTo>
                      <a:pt x="1322" y="87"/>
                    </a:lnTo>
                    <a:lnTo>
                      <a:pt x="1257" y="76"/>
                    </a:lnTo>
                    <a:lnTo>
                      <a:pt x="1118" y="54"/>
                    </a:lnTo>
                    <a:lnTo>
                      <a:pt x="1053" y="40"/>
                    </a:lnTo>
                    <a:lnTo>
                      <a:pt x="992" y="29"/>
                    </a:lnTo>
                    <a:lnTo>
                      <a:pt x="943" y="18"/>
                    </a:lnTo>
                    <a:lnTo>
                      <a:pt x="902" y="7"/>
                    </a:lnTo>
                    <a:lnTo>
                      <a:pt x="820" y="18"/>
                    </a:lnTo>
                    <a:lnTo>
                      <a:pt x="780" y="22"/>
                    </a:lnTo>
                    <a:lnTo>
                      <a:pt x="735" y="22"/>
                    </a:lnTo>
                    <a:lnTo>
                      <a:pt x="612" y="7"/>
                    </a:lnTo>
                    <a:lnTo>
                      <a:pt x="494" y="0"/>
                    </a:lnTo>
                    <a:lnTo>
                      <a:pt x="461" y="0"/>
                    </a:lnTo>
                    <a:lnTo>
                      <a:pt x="429" y="3"/>
                    </a:lnTo>
                    <a:lnTo>
                      <a:pt x="368" y="22"/>
                    </a:lnTo>
                    <a:lnTo>
                      <a:pt x="306" y="51"/>
                    </a:lnTo>
                    <a:lnTo>
                      <a:pt x="257" y="91"/>
                    </a:lnTo>
                    <a:lnTo>
                      <a:pt x="196" y="134"/>
                    </a:lnTo>
                    <a:lnTo>
                      <a:pt x="135" y="171"/>
                    </a:lnTo>
                    <a:lnTo>
                      <a:pt x="70" y="200"/>
                    </a:lnTo>
                    <a:lnTo>
                      <a:pt x="0" y="229"/>
                    </a:lnTo>
                    <a:lnTo>
                      <a:pt x="37" y="222"/>
                    </a:lnTo>
                    <a:lnTo>
                      <a:pt x="78" y="218"/>
                    </a:lnTo>
                    <a:lnTo>
                      <a:pt x="151" y="218"/>
                    </a:lnTo>
                    <a:lnTo>
                      <a:pt x="184" y="211"/>
                    </a:lnTo>
                    <a:lnTo>
                      <a:pt x="212" y="196"/>
                    </a:lnTo>
                    <a:lnTo>
                      <a:pt x="249" y="174"/>
                    </a:lnTo>
                    <a:lnTo>
                      <a:pt x="274" y="149"/>
                    </a:lnTo>
                    <a:lnTo>
                      <a:pt x="298" y="131"/>
                    </a:lnTo>
                    <a:lnTo>
                      <a:pt x="421" y="98"/>
                    </a:lnTo>
                    <a:lnTo>
                      <a:pt x="478" y="80"/>
                    </a:lnTo>
                    <a:lnTo>
                      <a:pt x="535" y="58"/>
                    </a:lnTo>
                    <a:lnTo>
                      <a:pt x="572" y="43"/>
                    </a:lnTo>
                    <a:lnTo>
                      <a:pt x="608" y="33"/>
                    </a:lnTo>
                    <a:lnTo>
                      <a:pt x="653" y="29"/>
                    </a:lnTo>
                    <a:lnTo>
                      <a:pt x="698" y="33"/>
                    </a:lnTo>
                    <a:lnTo>
                      <a:pt x="788" y="40"/>
                    </a:lnTo>
                    <a:lnTo>
                      <a:pt x="837" y="36"/>
                    </a:lnTo>
                    <a:lnTo>
                      <a:pt x="890" y="25"/>
                    </a:lnTo>
                    <a:lnTo>
                      <a:pt x="910" y="22"/>
                    </a:lnTo>
                    <a:lnTo>
                      <a:pt x="931" y="25"/>
                    </a:lnTo>
                    <a:lnTo>
                      <a:pt x="971" y="36"/>
                    </a:lnTo>
                    <a:lnTo>
                      <a:pt x="1000" y="36"/>
                    </a:lnTo>
                    <a:lnTo>
                      <a:pt x="1024" y="40"/>
                    </a:lnTo>
                    <a:lnTo>
                      <a:pt x="1135" y="62"/>
                    </a:lnTo>
                    <a:lnTo>
                      <a:pt x="1139" y="62"/>
                    </a:lnTo>
                    <a:lnTo>
                      <a:pt x="1147" y="65"/>
                    </a:lnTo>
                    <a:lnTo>
                      <a:pt x="1180" y="69"/>
                    </a:lnTo>
                    <a:lnTo>
                      <a:pt x="1220" y="76"/>
                    </a:lnTo>
                    <a:lnTo>
                      <a:pt x="1265" y="83"/>
                    </a:lnTo>
                    <a:lnTo>
                      <a:pt x="1314" y="91"/>
                    </a:lnTo>
                    <a:lnTo>
                      <a:pt x="1355" y="98"/>
                    </a:lnTo>
                    <a:lnTo>
                      <a:pt x="1384" y="102"/>
                    </a:lnTo>
                    <a:lnTo>
                      <a:pt x="1392" y="105"/>
                    </a:lnTo>
                    <a:lnTo>
                      <a:pt x="1396" y="105"/>
                    </a:lnTo>
                    <a:lnTo>
                      <a:pt x="1379" y="91"/>
                    </a:lnTo>
                    <a:close/>
                  </a:path>
                </a:pathLst>
              </a:custGeom>
              <a:solidFill>
                <a:srgbClr val="9F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" name="Freeform 49"/>
              <p:cNvSpPr>
                <a:spLocks/>
              </p:cNvSpPr>
              <p:nvPr/>
            </p:nvSpPr>
            <p:spPr bwMode="auto">
              <a:xfrm>
                <a:off x="2238" y="4033"/>
                <a:ext cx="849" cy="200"/>
              </a:xfrm>
              <a:custGeom>
                <a:avLst/>
                <a:gdLst>
                  <a:gd name="T0" fmla="*/ 29 w 849"/>
                  <a:gd name="T1" fmla="*/ 192 h 200"/>
                  <a:gd name="T2" fmla="*/ 41 w 849"/>
                  <a:gd name="T3" fmla="*/ 189 h 200"/>
                  <a:gd name="T4" fmla="*/ 78 w 849"/>
                  <a:gd name="T5" fmla="*/ 189 h 200"/>
                  <a:gd name="T6" fmla="*/ 111 w 849"/>
                  <a:gd name="T7" fmla="*/ 182 h 200"/>
                  <a:gd name="T8" fmla="*/ 151 w 849"/>
                  <a:gd name="T9" fmla="*/ 167 h 200"/>
                  <a:gd name="T10" fmla="*/ 200 w 849"/>
                  <a:gd name="T11" fmla="*/ 138 h 200"/>
                  <a:gd name="T12" fmla="*/ 229 w 849"/>
                  <a:gd name="T13" fmla="*/ 112 h 200"/>
                  <a:gd name="T14" fmla="*/ 302 w 849"/>
                  <a:gd name="T15" fmla="*/ 61 h 200"/>
                  <a:gd name="T16" fmla="*/ 388 w 849"/>
                  <a:gd name="T17" fmla="*/ 40 h 200"/>
                  <a:gd name="T18" fmla="*/ 413 w 849"/>
                  <a:gd name="T19" fmla="*/ 36 h 200"/>
                  <a:gd name="T20" fmla="*/ 437 w 849"/>
                  <a:gd name="T21" fmla="*/ 29 h 200"/>
                  <a:gd name="T22" fmla="*/ 474 w 849"/>
                  <a:gd name="T23" fmla="*/ 21 h 200"/>
                  <a:gd name="T24" fmla="*/ 539 w 849"/>
                  <a:gd name="T25" fmla="*/ 3 h 200"/>
                  <a:gd name="T26" fmla="*/ 572 w 849"/>
                  <a:gd name="T27" fmla="*/ 0 h 200"/>
                  <a:gd name="T28" fmla="*/ 621 w 849"/>
                  <a:gd name="T29" fmla="*/ 0 h 200"/>
                  <a:gd name="T30" fmla="*/ 690 w 849"/>
                  <a:gd name="T31" fmla="*/ 3 h 200"/>
                  <a:gd name="T32" fmla="*/ 715 w 849"/>
                  <a:gd name="T33" fmla="*/ 7 h 200"/>
                  <a:gd name="T34" fmla="*/ 845 w 849"/>
                  <a:gd name="T35" fmla="*/ 3 h 200"/>
                  <a:gd name="T36" fmla="*/ 804 w 849"/>
                  <a:gd name="T37" fmla="*/ 14 h 200"/>
                  <a:gd name="T38" fmla="*/ 739 w 849"/>
                  <a:gd name="T39" fmla="*/ 14 h 200"/>
                  <a:gd name="T40" fmla="*/ 698 w 849"/>
                  <a:gd name="T41" fmla="*/ 11 h 200"/>
                  <a:gd name="T42" fmla="*/ 617 w 849"/>
                  <a:gd name="T43" fmla="*/ 7 h 200"/>
                  <a:gd name="T44" fmla="*/ 588 w 849"/>
                  <a:gd name="T45" fmla="*/ 7 h 200"/>
                  <a:gd name="T46" fmla="*/ 531 w 849"/>
                  <a:gd name="T47" fmla="*/ 29 h 200"/>
                  <a:gd name="T48" fmla="*/ 449 w 849"/>
                  <a:gd name="T49" fmla="*/ 61 h 200"/>
                  <a:gd name="T50" fmla="*/ 404 w 849"/>
                  <a:gd name="T51" fmla="*/ 72 h 200"/>
                  <a:gd name="T52" fmla="*/ 331 w 849"/>
                  <a:gd name="T53" fmla="*/ 91 h 200"/>
                  <a:gd name="T54" fmla="*/ 278 w 849"/>
                  <a:gd name="T55" fmla="*/ 109 h 200"/>
                  <a:gd name="T56" fmla="*/ 241 w 849"/>
                  <a:gd name="T57" fmla="*/ 141 h 200"/>
                  <a:gd name="T58" fmla="*/ 184 w 849"/>
                  <a:gd name="T59" fmla="*/ 182 h 200"/>
                  <a:gd name="T60" fmla="*/ 103 w 849"/>
                  <a:gd name="T61" fmla="*/ 196 h 200"/>
                  <a:gd name="T62" fmla="*/ 17 w 849"/>
                  <a:gd name="T63" fmla="*/ 196 h 200"/>
                  <a:gd name="T64" fmla="*/ 0 w 849"/>
                  <a:gd name="T65" fmla="*/ 20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9"/>
                  <a:gd name="T100" fmla="*/ 0 h 200"/>
                  <a:gd name="T101" fmla="*/ 849 w 849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9" h="200">
                    <a:moveTo>
                      <a:pt x="5" y="200"/>
                    </a:moveTo>
                    <a:lnTo>
                      <a:pt x="29" y="192"/>
                    </a:lnTo>
                    <a:lnTo>
                      <a:pt x="37" y="192"/>
                    </a:lnTo>
                    <a:lnTo>
                      <a:pt x="41" y="189"/>
                    </a:lnTo>
                    <a:lnTo>
                      <a:pt x="66" y="189"/>
                    </a:lnTo>
                    <a:lnTo>
                      <a:pt x="78" y="189"/>
                    </a:lnTo>
                    <a:lnTo>
                      <a:pt x="94" y="185"/>
                    </a:lnTo>
                    <a:lnTo>
                      <a:pt x="111" y="182"/>
                    </a:lnTo>
                    <a:lnTo>
                      <a:pt x="123" y="178"/>
                    </a:lnTo>
                    <a:lnTo>
                      <a:pt x="151" y="167"/>
                    </a:lnTo>
                    <a:lnTo>
                      <a:pt x="168" y="160"/>
                    </a:lnTo>
                    <a:lnTo>
                      <a:pt x="200" y="138"/>
                    </a:lnTo>
                    <a:lnTo>
                      <a:pt x="217" y="123"/>
                    </a:lnTo>
                    <a:lnTo>
                      <a:pt x="229" y="112"/>
                    </a:lnTo>
                    <a:lnTo>
                      <a:pt x="249" y="98"/>
                    </a:lnTo>
                    <a:lnTo>
                      <a:pt x="302" y="61"/>
                    </a:lnTo>
                    <a:lnTo>
                      <a:pt x="368" y="43"/>
                    </a:lnTo>
                    <a:lnTo>
                      <a:pt x="388" y="40"/>
                    </a:lnTo>
                    <a:lnTo>
                      <a:pt x="400" y="40"/>
                    </a:lnTo>
                    <a:lnTo>
                      <a:pt x="413" y="36"/>
                    </a:lnTo>
                    <a:lnTo>
                      <a:pt x="429" y="32"/>
                    </a:lnTo>
                    <a:lnTo>
                      <a:pt x="437" y="29"/>
                    </a:lnTo>
                    <a:lnTo>
                      <a:pt x="453" y="25"/>
                    </a:lnTo>
                    <a:lnTo>
                      <a:pt x="474" y="21"/>
                    </a:lnTo>
                    <a:lnTo>
                      <a:pt x="502" y="11"/>
                    </a:lnTo>
                    <a:lnTo>
                      <a:pt x="539" y="3"/>
                    </a:lnTo>
                    <a:lnTo>
                      <a:pt x="560" y="0"/>
                    </a:lnTo>
                    <a:lnTo>
                      <a:pt x="572" y="0"/>
                    </a:lnTo>
                    <a:lnTo>
                      <a:pt x="584" y="0"/>
                    </a:lnTo>
                    <a:lnTo>
                      <a:pt x="621" y="0"/>
                    </a:lnTo>
                    <a:lnTo>
                      <a:pt x="657" y="0"/>
                    </a:lnTo>
                    <a:lnTo>
                      <a:pt x="690" y="3"/>
                    </a:lnTo>
                    <a:lnTo>
                      <a:pt x="698" y="7"/>
                    </a:lnTo>
                    <a:lnTo>
                      <a:pt x="715" y="7"/>
                    </a:lnTo>
                    <a:lnTo>
                      <a:pt x="813" y="3"/>
                    </a:lnTo>
                    <a:lnTo>
                      <a:pt x="845" y="3"/>
                    </a:lnTo>
                    <a:lnTo>
                      <a:pt x="849" y="7"/>
                    </a:lnTo>
                    <a:lnTo>
                      <a:pt x="804" y="14"/>
                    </a:lnTo>
                    <a:lnTo>
                      <a:pt x="768" y="14"/>
                    </a:lnTo>
                    <a:lnTo>
                      <a:pt x="739" y="14"/>
                    </a:lnTo>
                    <a:lnTo>
                      <a:pt x="727" y="11"/>
                    </a:lnTo>
                    <a:lnTo>
                      <a:pt x="698" y="11"/>
                    </a:lnTo>
                    <a:lnTo>
                      <a:pt x="629" y="3"/>
                    </a:lnTo>
                    <a:lnTo>
                      <a:pt x="617" y="7"/>
                    </a:lnTo>
                    <a:lnTo>
                      <a:pt x="608" y="7"/>
                    </a:lnTo>
                    <a:lnTo>
                      <a:pt x="588" y="7"/>
                    </a:lnTo>
                    <a:lnTo>
                      <a:pt x="560" y="18"/>
                    </a:lnTo>
                    <a:lnTo>
                      <a:pt x="531" y="29"/>
                    </a:lnTo>
                    <a:lnTo>
                      <a:pt x="506" y="40"/>
                    </a:lnTo>
                    <a:lnTo>
                      <a:pt x="449" y="61"/>
                    </a:lnTo>
                    <a:lnTo>
                      <a:pt x="433" y="65"/>
                    </a:lnTo>
                    <a:lnTo>
                      <a:pt x="404" y="72"/>
                    </a:lnTo>
                    <a:lnTo>
                      <a:pt x="351" y="87"/>
                    </a:lnTo>
                    <a:lnTo>
                      <a:pt x="331" y="91"/>
                    </a:lnTo>
                    <a:lnTo>
                      <a:pt x="302" y="98"/>
                    </a:lnTo>
                    <a:lnTo>
                      <a:pt x="278" y="109"/>
                    </a:lnTo>
                    <a:lnTo>
                      <a:pt x="262" y="123"/>
                    </a:lnTo>
                    <a:lnTo>
                      <a:pt x="241" y="141"/>
                    </a:lnTo>
                    <a:lnTo>
                      <a:pt x="213" y="167"/>
                    </a:lnTo>
                    <a:lnTo>
                      <a:pt x="184" y="182"/>
                    </a:lnTo>
                    <a:lnTo>
                      <a:pt x="139" y="196"/>
                    </a:lnTo>
                    <a:lnTo>
                      <a:pt x="103" y="196"/>
                    </a:lnTo>
                    <a:lnTo>
                      <a:pt x="33" y="196"/>
                    </a:lnTo>
                    <a:lnTo>
                      <a:pt x="17" y="196"/>
                    </a:lnTo>
                    <a:lnTo>
                      <a:pt x="5" y="200"/>
                    </a:lnTo>
                    <a:lnTo>
                      <a:pt x="0" y="200"/>
                    </a:lnTo>
                    <a:lnTo>
                      <a:pt x="5" y="200"/>
                    </a:lnTo>
                    <a:close/>
                  </a:path>
                </a:pathLst>
              </a:custGeom>
              <a:solidFill>
                <a:srgbClr val="4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" name="Freeform 50"/>
              <p:cNvSpPr>
                <a:spLocks/>
              </p:cNvSpPr>
              <p:nvPr/>
            </p:nvSpPr>
            <p:spPr bwMode="auto">
              <a:xfrm>
                <a:off x="1292" y="3585"/>
                <a:ext cx="624" cy="459"/>
              </a:xfrm>
              <a:custGeom>
                <a:avLst/>
                <a:gdLst>
                  <a:gd name="T0" fmla="*/ 4 w 624"/>
                  <a:gd name="T1" fmla="*/ 0 h 459"/>
                  <a:gd name="T2" fmla="*/ 163 w 624"/>
                  <a:gd name="T3" fmla="*/ 138 h 459"/>
                  <a:gd name="T4" fmla="*/ 330 w 624"/>
                  <a:gd name="T5" fmla="*/ 269 h 459"/>
                  <a:gd name="T6" fmla="*/ 412 w 624"/>
                  <a:gd name="T7" fmla="*/ 328 h 459"/>
                  <a:gd name="T8" fmla="*/ 485 w 624"/>
                  <a:gd name="T9" fmla="*/ 382 h 459"/>
                  <a:gd name="T10" fmla="*/ 559 w 624"/>
                  <a:gd name="T11" fmla="*/ 422 h 459"/>
                  <a:gd name="T12" fmla="*/ 624 w 624"/>
                  <a:gd name="T13" fmla="*/ 451 h 459"/>
                  <a:gd name="T14" fmla="*/ 624 w 624"/>
                  <a:gd name="T15" fmla="*/ 459 h 459"/>
                  <a:gd name="T16" fmla="*/ 583 w 624"/>
                  <a:gd name="T17" fmla="*/ 440 h 459"/>
                  <a:gd name="T18" fmla="*/ 555 w 624"/>
                  <a:gd name="T19" fmla="*/ 422 h 459"/>
                  <a:gd name="T20" fmla="*/ 530 w 624"/>
                  <a:gd name="T21" fmla="*/ 411 h 459"/>
                  <a:gd name="T22" fmla="*/ 510 w 624"/>
                  <a:gd name="T23" fmla="*/ 400 h 459"/>
                  <a:gd name="T24" fmla="*/ 481 w 624"/>
                  <a:gd name="T25" fmla="*/ 386 h 459"/>
                  <a:gd name="T26" fmla="*/ 461 w 624"/>
                  <a:gd name="T27" fmla="*/ 371 h 459"/>
                  <a:gd name="T28" fmla="*/ 371 w 624"/>
                  <a:gd name="T29" fmla="*/ 309 h 459"/>
                  <a:gd name="T30" fmla="*/ 285 w 624"/>
                  <a:gd name="T31" fmla="*/ 244 h 459"/>
                  <a:gd name="T32" fmla="*/ 208 w 624"/>
                  <a:gd name="T33" fmla="*/ 182 h 459"/>
                  <a:gd name="T34" fmla="*/ 143 w 624"/>
                  <a:gd name="T35" fmla="*/ 128 h 459"/>
                  <a:gd name="T36" fmla="*/ 86 w 624"/>
                  <a:gd name="T37" fmla="*/ 77 h 459"/>
                  <a:gd name="T38" fmla="*/ 41 w 624"/>
                  <a:gd name="T39" fmla="*/ 40 h 459"/>
                  <a:gd name="T40" fmla="*/ 24 w 624"/>
                  <a:gd name="T41" fmla="*/ 26 h 459"/>
                  <a:gd name="T42" fmla="*/ 12 w 624"/>
                  <a:gd name="T43" fmla="*/ 11 h 459"/>
                  <a:gd name="T44" fmla="*/ 4 w 624"/>
                  <a:gd name="T45" fmla="*/ 7 h 459"/>
                  <a:gd name="T46" fmla="*/ 0 w 624"/>
                  <a:gd name="T47" fmla="*/ 4 h 459"/>
                  <a:gd name="T48" fmla="*/ 4 w 624"/>
                  <a:gd name="T49" fmla="*/ 0 h 4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4"/>
                  <a:gd name="T76" fmla="*/ 0 h 459"/>
                  <a:gd name="T77" fmla="*/ 624 w 624"/>
                  <a:gd name="T78" fmla="*/ 459 h 4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4" h="459">
                    <a:moveTo>
                      <a:pt x="4" y="0"/>
                    </a:moveTo>
                    <a:lnTo>
                      <a:pt x="163" y="138"/>
                    </a:lnTo>
                    <a:lnTo>
                      <a:pt x="330" y="269"/>
                    </a:lnTo>
                    <a:lnTo>
                      <a:pt x="412" y="328"/>
                    </a:lnTo>
                    <a:lnTo>
                      <a:pt x="485" y="382"/>
                    </a:lnTo>
                    <a:lnTo>
                      <a:pt x="559" y="422"/>
                    </a:lnTo>
                    <a:lnTo>
                      <a:pt x="624" y="451"/>
                    </a:lnTo>
                    <a:lnTo>
                      <a:pt x="624" y="459"/>
                    </a:lnTo>
                    <a:lnTo>
                      <a:pt x="583" y="440"/>
                    </a:lnTo>
                    <a:lnTo>
                      <a:pt x="555" y="422"/>
                    </a:lnTo>
                    <a:lnTo>
                      <a:pt x="530" y="411"/>
                    </a:lnTo>
                    <a:lnTo>
                      <a:pt x="510" y="400"/>
                    </a:lnTo>
                    <a:lnTo>
                      <a:pt x="481" y="386"/>
                    </a:lnTo>
                    <a:lnTo>
                      <a:pt x="461" y="371"/>
                    </a:lnTo>
                    <a:lnTo>
                      <a:pt x="371" y="309"/>
                    </a:lnTo>
                    <a:lnTo>
                      <a:pt x="285" y="244"/>
                    </a:lnTo>
                    <a:lnTo>
                      <a:pt x="208" y="182"/>
                    </a:lnTo>
                    <a:lnTo>
                      <a:pt x="143" y="128"/>
                    </a:lnTo>
                    <a:lnTo>
                      <a:pt x="86" y="77"/>
                    </a:lnTo>
                    <a:lnTo>
                      <a:pt x="41" y="40"/>
                    </a:lnTo>
                    <a:lnTo>
                      <a:pt x="24" y="26"/>
                    </a:lnTo>
                    <a:lnTo>
                      <a:pt x="12" y="11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" name="Freeform 51"/>
              <p:cNvSpPr>
                <a:spLocks/>
              </p:cNvSpPr>
              <p:nvPr/>
            </p:nvSpPr>
            <p:spPr bwMode="auto">
              <a:xfrm>
                <a:off x="1255" y="3545"/>
                <a:ext cx="69" cy="62"/>
              </a:xfrm>
              <a:custGeom>
                <a:avLst/>
                <a:gdLst>
                  <a:gd name="T0" fmla="*/ 29 w 69"/>
                  <a:gd name="T1" fmla="*/ 40 h 62"/>
                  <a:gd name="T2" fmla="*/ 37 w 69"/>
                  <a:gd name="T3" fmla="*/ 18 h 62"/>
                  <a:gd name="T4" fmla="*/ 41 w 69"/>
                  <a:gd name="T5" fmla="*/ 7 h 62"/>
                  <a:gd name="T6" fmla="*/ 53 w 69"/>
                  <a:gd name="T7" fmla="*/ 0 h 62"/>
                  <a:gd name="T8" fmla="*/ 53 w 69"/>
                  <a:gd name="T9" fmla="*/ 18 h 62"/>
                  <a:gd name="T10" fmla="*/ 45 w 69"/>
                  <a:gd name="T11" fmla="*/ 29 h 62"/>
                  <a:gd name="T12" fmla="*/ 29 w 69"/>
                  <a:gd name="T13" fmla="*/ 40 h 62"/>
                  <a:gd name="T14" fmla="*/ 41 w 69"/>
                  <a:gd name="T15" fmla="*/ 37 h 62"/>
                  <a:gd name="T16" fmla="*/ 57 w 69"/>
                  <a:gd name="T17" fmla="*/ 40 h 62"/>
                  <a:gd name="T18" fmla="*/ 69 w 69"/>
                  <a:gd name="T19" fmla="*/ 51 h 62"/>
                  <a:gd name="T20" fmla="*/ 57 w 69"/>
                  <a:gd name="T21" fmla="*/ 55 h 62"/>
                  <a:gd name="T22" fmla="*/ 45 w 69"/>
                  <a:gd name="T23" fmla="*/ 51 h 62"/>
                  <a:gd name="T24" fmla="*/ 29 w 69"/>
                  <a:gd name="T25" fmla="*/ 40 h 62"/>
                  <a:gd name="T26" fmla="*/ 29 w 69"/>
                  <a:gd name="T27" fmla="*/ 51 h 62"/>
                  <a:gd name="T28" fmla="*/ 20 w 69"/>
                  <a:gd name="T29" fmla="*/ 62 h 62"/>
                  <a:gd name="T30" fmla="*/ 16 w 69"/>
                  <a:gd name="T31" fmla="*/ 55 h 62"/>
                  <a:gd name="T32" fmla="*/ 16 w 69"/>
                  <a:gd name="T33" fmla="*/ 51 h 62"/>
                  <a:gd name="T34" fmla="*/ 29 w 69"/>
                  <a:gd name="T35" fmla="*/ 44 h 62"/>
                  <a:gd name="T36" fmla="*/ 12 w 69"/>
                  <a:gd name="T37" fmla="*/ 40 h 62"/>
                  <a:gd name="T38" fmla="*/ 0 w 69"/>
                  <a:gd name="T39" fmla="*/ 29 h 62"/>
                  <a:gd name="T40" fmla="*/ 8 w 69"/>
                  <a:gd name="T41" fmla="*/ 26 h 62"/>
                  <a:gd name="T42" fmla="*/ 16 w 69"/>
                  <a:gd name="T43" fmla="*/ 29 h 62"/>
                  <a:gd name="T44" fmla="*/ 29 w 69"/>
                  <a:gd name="T45" fmla="*/ 44 h 62"/>
                  <a:gd name="T46" fmla="*/ 16 w 69"/>
                  <a:gd name="T47" fmla="*/ 11 h 62"/>
                  <a:gd name="T48" fmla="*/ 20 w 69"/>
                  <a:gd name="T49" fmla="*/ 4 h 62"/>
                  <a:gd name="T50" fmla="*/ 25 w 69"/>
                  <a:gd name="T51" fmla="*/ 4 h 62"/>
                  <a:gd name="T52" fmla="*/ 29 w 69"/>
                  <a:gd name="T53" fmla="*/ 15 h 62"/>
                  <a:gd name="T54" fmla="*/ 29 w 69"/>
                  <a:gd name="T55" fmla="*/ 26 h 62"/>
                  <a:gd name="T56" fmla="*/ 29 w 69"/>
                  <a:gd name="T57" fmla="*/ 40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9"/>
                  <a:gd name="T88" fmla="*/ 0 h 62"/>
                  <a:gd name="T89" fmla="*/ 69 w 69"/>
                  <a:gd name="T90" fmla="*/ 62 h 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9" h="62">
                    <a:moveTo>
                      <a:pt x="29" y="40"/>
                    </a:moveTo>
                    <a:lnTo>
                      <a:pt x="37" y="18"/>
                    </a:lnTo>
                    <a:lnTo>
                      <a:pt x="41" y="7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45" y="29"/>
                    </a:lnTo>
                    <a:lnTo>
                      <a:pt x="29" y="40"/>
                    </a:lnTo>
                    <a:lnTo>
                      <a:pt x="41" y="37"/>
                    </a:lnTo>
                    <a:lnTo>
                      <a:pt x="57" y="40"/>
                    </a:lnTo>
                    <a:lnTo>
                      <a:pt x="69" y="51"/>
                    </a:lnTo>
                    <a:lnTo>
                      <a:pt x="57" y="55"/>
                    </a:lnTo>
                    <a:lnTo>
                      <a:pt x="45" y="51"/>
                    </a:lnTo>
                    <a:lnTo>
                      <a:pt x="29" y="40"/>
                    </a:lnTo>
                    <a:lnTo>
                      <a:pt x="29" y="51"/>
                    </a:lnTo>
                    <a:lnTo>
                      <a:pt x="20" y="62"/>
                    </a:lnTo>
                    <a:lnTo>
                      <a:pt x="16" y="55"/>
                    </a:lnTo>
                    <a:lnTo>
                      <a:pt x="16" y="51"/>
                    </a:lnTo>
                    <a:lnTo>
                      <a:pt x="29" y="44"/>
                    </a:lnTo>
                    <a:lnTo>
                      <a:pt x="12" y="40"/>
                    </a:lnTo>
                    <a:lnTo>
                      <a:pt x="0" y="29"/>
                    </a:lnTo>
                    <a:lnTo>
                      <a:pt x="8" y="26"/>
                    </a:lnTo>
                    <a:lnTo>
                      <a:pt x="16" y="29"/>
                    </a:lnTo>
                    <a:lnTo>
                      <a:pt x="29" y="44"/>
                    </a:lnTo>
                    <a:lnTo>
                      <a:pt x="16" y="11"/>
                    </a:lnTo>
                    <a:lnTo>
                      <a:pt x="20" y="4"/>
                    </a:lnTo>
                    <a:lnTo>
                      <a:pt x="25" y="4"/>
                    </a:lnTo>
                    <a:lnTo>
                      <a:pt x="29" y="15"/>
                    </a:lnTo>
                    <a:lnTo>
                      <a:pt x="29" y="26"/>
                    </a:lnTo>
                    <a:lnTo>
                      <a:pt x="29" y="40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" name="Freeform 52"/>
              <p:cNvSpPr>
                <a:spLocks/>
              </p:cNvSpPr>
              <p:nvPr/>
            </p:nvSpPr>
            <p:spPr bwMode="auto">
              <a:xfrm>
                <a:off x="1316" y="3574"/>
                <a:ext cx="70" cy="62"/>
              </a:xfrm>
              <a:custGeom>
                <a:avLst/>
                <a:gdLst>
                  <a:gd name="T0" fmla="*/ 33 w 70"/>
                  <a:gd name="T1" fmla="*/ 40 h 62"/>
                  <a:gd name="T2" fmla="*/ 37 w 70"/>
                  <a:gd name="T3" fmla="*/ 18 h 62"/>
                  <a:gd name="T4" fmla="*/ 41 w 70"/>
                  <a:gd name="T5" fmla="*/ 8 h 62"/>
                  <a:gd name="T6" fmla="*/ 53 w 70"/>
                  <a:gd name="T7" fmla="*/ 0 h 62"/>
                  <a:gd name="T8" fmla="*/ 53 w 70"/>
                  <a:gd name="T9" fmla="*/ 18 h 62"/>
                  <a:gd name="T10" fmla="*/ 45 w 70"/>
                  <a:gd name="T11" fmla="*/ 33 h 62"/>
                  <a:gd name="T12" fmla="*/ 33 w 70"/>
                  <a:gd name="T13" fmla="*/ 40 h 62"/>
                  <a:gd name="T14" fmla="*/ 41 w 70"/>
                  <a:gd name="T15" fmla="*/ 37 h 62"/>
                  <a:gd name="T16" fmla="*/ 70 w 70"/>
                  <a:gd name="T17" fmla="*/ 51 h 62"/>
                  <a:gd name="T18" fmla="*/ 57 w 70"/>
                  <a:gd name="T19" fmla="*/ 55 h 62"/>
                  <a:gd name="T20" fmla="*/ 45 w 70"/>
                  <a:gd name="T21" fmla="*/ 55 h 62"/>
                  <a:gd name="T22" fmla="*/ 33 w 70"/>
                  <a:gd name="T23" fmla="*/ 40 h 62"/>
                  <a:gd name="T24" fmla="*/ 29 w 70"/>
                  <a:gd name="T25" fmla="*/ 51 h 62"/>
                  <a:gd name="T26" fmla="*/ 21 w 70"/>
                  <a:gd name="T27" fmla="*/ 62 h 62"/>
                  <a:gd name="T28" fmla="*/ 17 w 70"/>
                  <a:gd name="T29" fmla="*/ 55 h 62"/>
                  <a:gd name="T30" fmla="*/ 21 w 70"/>
                  <a:gd name="T31" fmla="*/ 51 h 62"/>
                  <a:gd name="T32" fmla="*/ 33 w 70"/>
                  <a:gd name="T33" fmla="*/ 44 h 62"/>
                  <a:gd name="T34" fmla="*/ 13 w 70"/>
                  <a:gd name="T35" fmla="*/ 40 h 62"/>
                  <a:gd name="T36" fmla="*/ 0 w 70"/>
                  <a:gd name="T37" fmla="*/ 29 h 62"/>
                  <a:gd name="T38" fmla="*/ 8 w 70"/>
                  <a:gd name="T39" fmla="*/ 26 h 62"/>
                  <a:gd name="T40" fmla="*/ 21 w 70"/>
                  <a:gd name="T41" fmla="*/ 33 h 62"/>
                  <a:gd name="T42" fmla="*/ 33 w 70"/>
                  <a:gd name="T43" fmla="*/ 44 h 62"/>
                  <a:gd name="T44" fmla="*/ 17 w 70"/>
                  <a:gd name="T45" fmla="*/ 11 h 62"/>
                  <a:gd name="T46" fmla="*/ 21 w 70"/>
                  <a:gd name="T47" fmla="*/ 4 h 62"/>
                  <a:gd name="T48" fmla="*/ 25 w 70"/>
                  <a:gd name="T49" fmla="*/ 4 h 62"/>
                  <a:gd name="T50" fmla="*/ 29 w 70"/>
                  <a:gd name="T51" fmla="*/ 15 h 62"/>
                  <a:gd name="T52" fmla="*/ 29 w 70"/>
                  <a:gd name="T53" fmla="*/ 26 h 62"/>
                  <a:gd name="T54" fmla="*/ 33 w 70"/>
                  <a:gd name="T55" fmla="*/ 4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0"/>
                  <a:gd name="T85" fmla="*/ 0 h 62"/>
                  <a:gd name="T86" fmla="*/ 70 w 70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0" h="62">
                    <a:moveTo>
                      <a:pt x="33" y="40"/>
                    </a:moveTo>
                    <a:lnTo>
                      <a:pt x="37" y="18"/>
                    </a:lnTo>
                    <a:lnTo>
                      <a:pt x="41" y="8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45" y="33"/>
                    </a:lnTo>
                    <a:lnTo>
                      <a:pt x="33" y="40"/>
                    </a:lnTo>
                    <a:lnTo>
                      <a:pt x="41" y="37"/>
                    </a:lnTo>
                    <a:lnTo>
                      <a:pt x="70" y="51"/>
                    </a:lnTo>
                    <a:lnTo>
                      <a:pt x="57" y="55"/>
                    </a:lnTo>
                    <a:lnTo>
                      <a:pt x="45" y="55"/>
                    </a:lnTo>
                    <a:lnTo>
                      <a:pt x="33" y="40"/>
                    </a:lnTo>
                    <a:lnTo>
                      <a:pt x="29" y="51"/>
                    </a:lnTo>
                    <a:lnTo>
                      <a:pt x="21" y="62"/>
                    </a:lnTo>
                    <a:lnTo>
                      <a:pt x="17" y="55"/>
                    </a:lnTo>
                    <a:lnTo>
                      <a:pt x="21" y="51"/>
                    </a:lnTo>
                    <a:lnTo>
                      <a:pt x="33" y="44"/>
                    </a:lnTo>
                    <a:lnTo>
                      <a:pt x="13" y="40"/>
                    </a:lnTo>
                    <a:lnTo>
                      <a:pt x="0" y="29"/>
                    </a:lnTo>
                    <a:lnTo>
                      <a:pt x="8" y="26"/>
                    </a:lnTo>
                    <a:lnTo>
                      <a:pt x="21" y="33"/>
                    </a:lnTo>
                    <a:lnTo>
                      <a:pt x="33" y="44"/>
                    </a:lnTo>
                    <a:lnTo>
                      <a:pt x="17" y="11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9" y="15"/>
                    </a:lnTo>
                    <a:lnTo>
                      <a:pt x="29" y="26"/>
                    </a:lnTo>
                    <a:lnTo>
                      <a:pt x="33" y="40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" name="Freeform 53"/>
              <p:cNvSpPr>
                <a:spLocks/>
              </p:cNvSpPr>
              <p:nvPr/>
            </p:nvSpPr>
            <p:spPr bwMode="auto">
              <a:xfrm>
                <a:off x="1271" y="3622"/>
                <a:ext cx="66" cy="54"/>
              </a:xfrm>
              <a:custGeom>
                <a:avLst/>
                <a:gdLst>
                  <a:gd name="T0" fmla="*/ 41 w 66"/>
                  <a:gd name="T1" fmla="*/ 36 h 54"/>
                  <a:gd name="T2" fmla="*/ 21 w 66"/>
                  <a:gd name="T3" fmla="*/ 21 h 54"/>
                  <a:gd name="T4" fmla="*/ 13 w 66"/>
                  <a:gd name="T5" fmla="*/ 11 h 54"/>
                  <a:gd name="T6" fmla="*/ 13 w 66"/>
                  <a:gd name="T7" fmla="*/ 0 h 54"/>
                  <a:gd name="T8" fmla="*/ 29 w 66"/>
                  <a:gd name="T9" fmla="*/ 7 h 54"/>
                  <a:gd name="T10" fmla="*/ 37 w 66"/>
                  <a:gd name="T11" fmla="*/ 18 h 54"/>
                  <a:gd name="T12" fmla="*/ 41 w 66"/>
                  <a:gd name="T13" fmla="*/ 32 h 54"/>
                  <a:gd name="T14" fmla="*/ 41 w 66"/>
                  <a:gd name="T15" fmla="*/ 25 h 54"/>
                  <a:gd name="T16" fmla="*/ 53 w 66"/>
                  <a:gd name="T17" fmla="*/ 14 h 54"/>
                  <a:gd name="T18" fmla="*/ 66 w 66"/>
                  <a:gd name="T19" fmla="*/ 7 h 54"/>
                  <a:gd name="T20" fmla="*/ 66 w 66"/>
                  <a:gd name="T21" fmla="*/ 18 h 54"/>
                  <a:gd name="T22" fmla="*/ 62 w 66"/>
                  <a:gd name="T23" fmla="*/ 25 h 54"/>
                  <a:gd name="T24" fmla="*/ 41 w 66"/>
                  <a:gd name="T25" fmla="*/ 36 h 54"/>
                  <a:gd name="T26" fmla="*/ 53 w 66"/>
                  <a:gd name="T27" fmla="*/ 40 h 54"/>
                  <a:gd name="T28" fmla="*/ 62 w 66"/>
                  <a:gd name="T29" fmla="*/ 54 h 54"/>
                  <a:gd name="T30" fmla="*/ 49 w 66"/>
                  <a:gd name="T31" fmla="*/ 47 h 54"/>
                  <a:gd name="T32" fmla="*/ 45 w 66"/>
                  <a:gd name="T33" fmla="*/ 36 h 54"/>
                  <a:gd name="T34" fmla="*/ 33 w 66"/>
                  <a:gd name="T35" fmla="*/ 47 h 54"/>
                  <a:gd name="T36" fmla="*/ 21 w 66"/>
                  <a:gd name="T37" fmla="*/ 54 h 54"/>
                  <a:gd name="T38" fmla="*/ 21 w 66"/>
                  <a:gd name="T39" fmla="*/ 43 h 54"/>
                  <a:gd name="T40" fmla="*/ 29 w 66"/>
                  <a:gd name="T41" fmla="*/ 40 h 54"/>
                  <a:gd name="T42" fmla="*/ 45 w 66"/>
                  <a:gd name="T43" fmla="*/ 36 h 54"/>
                  <a:gd name="T44" fmla="*/ 25 w 66"/>
                  <a:gd name="T45" fmla="*/ 36 h 54"/>
                  <a:gd name="T46" fmla="*/ 4 w 66"/>
                  <a:gd name="T47" fmla="*/ 32 h 54"/>
                  <a:gd name="T48" fmla="*/ 0 w 66"/>
                  <a:gd name="T49" fmla="*/ 29 h 54"/>
                  <a:gd name="T50" fmla="*/ 4 w 66"/>
                  <a:gd name="T51" fmla="*/ 25 h 54"/>
                  <a:gd name="T52" fmla="*/ 17 w 66"/>
                  <a:gd name="T53" fmla="*/ 25 h 54"/>
                  <a:gd name="T54" fmla="*/ 29 w 66"/>
                  <a:gd name="T55" fmla="*/ 29 h 54"/>
                  <a:gd name="T56" fmla="*/ 41 w 66"/>
                  <a:gd name="T57" fmla="*/ 36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6"/>
                  <a:gd name="T88" fmla="*/ 0 h 54"/>
                  <a:gd name="T89" fmla="*/ 66 w 66"/>
                  <a:gd name="T90" fmla="*/ 54 h 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6" h="54">
                    <a:moveTo>
                      <a:pt x="41" y="36"/>
                    </a:moveTo>
                    <a:lnTo>
                      <a:pt x="21" y="21"/>
                    </a:lnTo>
                    <a:lnTo>
                      <a:pt x="13" y="11"/>
                    </a:lnTo>
                    <a:lnTo>
                      <a:pt x="13" y="0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41" y="32"/>
                    </a:lnTo>
                    <a:lnTo>
                      <a:pt x="41" y="25"/>
                    </a:lnTo>
                    <a:lnTo>
                      <a:pt x="53" y="14"/>
                    </a:lnTo>
                    <a:lnTo>
                      <a:pt x="66" y="7"/>
                    </a:lnTo>
                    <a:lnTo>
                      <a:pt x="66" y="18"/>
                    </a:lnTo>
                    <a:lnTo>
                      <a:pt x="62" y="25"/>
                    </a:lnTo>
                    <a:lnTo>
                      <a:pt x="41" y="36"/>
                    </a:lnTo>
                    <a:lnTo>
                      <a:pt x="53" y="40"/>
                    </a:lnTo>
                    <a:lnTo>
                      <a:pt x="62" y="54"/>
                    </a:lnTo>
                    <a:lnTo>
                      <a:pt x="49" y="47"/>
                    </a:lnTo>
                    <a:lnTo>
                      <a:pt x="45" y="36"/>
                    </a:lnTo>
                    <a:lnTo>
                      <a:pt x="33" y="47"/>
                    </a:lnTo>
                    <a:lnTo>
                      <a:pt x="21" y="54"/>
                    </a:lnTo>
                    <a:lnTo>
                      <a:pt x="21" y="43"/>
                    </a:lnTo>
                    <a:lnTo>
                      <a:pt x="29" y="40"/>
                    </a:lnTo>
                    <a:lnTo>
                      <a:pt x="45" y="36"/>
                    </a:lnTo>
                    <a:lnTo>
                      <a:pt x="25" y="36"/>
                    </a:lnTo>
                    <a:lnTo>
                      <a:pt x="4" y="32"/>
                    </a:lnTo>
                    <a:lnTo>
                      <a:pt x="0" y="29"/>
                    </a:lnTo>
                    <a:lnTo>
                      <a:pt x="4" y="25"/>
                    </a:lnTo>
                    <a:lnTo>
                      <a:pt x="17" y="25"/>
                    </a:lnTo>
                    <a:lnTo>
                      <a:pt x="29" y="29"/>
                    </a:ln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" name="Freeform 54"/>
              <p:cNvSpPr>
                <a:spLocks/>
              </p:cNvSpPr>
              <p:nvPr/>
            </p:nvSpPr>
            <p:spPr bwMode="auto">
              <a:xfrm>
                <a:off x="1357" y="3625"/>
                <a:ext cx="78" cy="66"/>
              </a:xfrm>
              <a:custGeom>
                <a:avLst/>
                <a:gdLst>
                  <a:gd name="T0" fmla="*/ 29 w 78"/>
                  <a:gd name="T1" fmla="*/ 29 h 66"/>
                  <a:gd name="T2" fmla="*/ 53 w 78"/>
                  <a:gd name="T3" fmla="*/ 22 h 66"/>
                  <a:gd name="T4" fmla="*/ 65 w 78"/>
                  <a:gd name="T5" fmla="*/ 22 h 66"/>
                  <a:gd name="T6" fmla="*/ 78 w 78"/>
                  <a:gd name="T7" fmla="*/ 29 h 66"/>
                  <a:gd name="T8" fmla="*/ 61 w 78"/>
                  <a:gd name="T9" fmla="*/ 37 h 66"/>
                  <a:gd name="T10" fmla="*/ 45 w 78"/>
                  <a:gd name="T11" fmla="*/ 37 h 66"/>
                  <a:gd name="T12" fmla="*/ 29 w 78"/>
                  <a:gd name="T13" fmla="*/ 29 h 66"/>
                  <a:gd name="T14" fmla="*/ 37 w 78"/>
                  <a:gd name="T15" fmla="*/ 37 h 66"/>
                  <a:gd name="T16" fmla="*/ 41 w 78"/>
                  <a:gd name="T17" fmla="*/ 51 h 66"/>
                  <a:gd name="T18" fmla="*/ 37 w 78"/>
                  <a:gd name="T19" fmla="*/ 66 h 66"/>
                  <a:gd name="T20" fmla="*/ 25 w 78"/>
                  <a:gd name="T21" fmla="*/ 58 h 66"/>
                  <a:gd name="T22" fmla="*/ 25 w 78"/>
                  <a:gd name="T23" fmla="*/ 48 h 66"/>
                  <a:gd name="T24" fmla="*/ 29 w 78"/>
                  <a:gd name="T25" fmla="*/ 29 h 66"/>
                  <a:gd name="T26" fmla="*/ 16 w 78"/>
                  <a:gd name="T27" fmla="*/ 33 h 66"/>
                  <a:gd name="T28" fmla="*/ 0 w 78"/>
                  <a:gd name="T29" fmla="*/ 33 h 66"/>
                  <a:gd name="T30" fmla="*/ 4 w 78"/>
                  <a:gd name="T31" fmla="*/ 26 h 66"/>
                  <a:gd name="T32" fmla="*/ 12 w 78"/>
                  <a:gd name="T33" fmla="*/ 26 h 66"/>
                  <a:gd name="T34" fmla="*/ 25 w 78"/>
                  <a:gd name="T35" fmla="*/ 33 h 66"/>
                  <a:gd name="T36" fmla="*/ 21 w 78"/>
                  <a:gd name="T37" fmla="*/ 15 h 66"/>
                  <a:gd name="T38" fmla="*/ 25 w 78"/>
                  <a:gd name="T39" fmla="*/ 0 h 66"/>
                  <a:gd name="T40" fmla="*/ 33 w 78"/>
                  <a:gd name="T41" fmla="*/ 8 h 66"/>
                  <a:gd name="T42" fmla="*/ 29 w 78"/>
                  <a:gd name="T43" fmla="*/ 15 h 66"/>
                  <a:gd name="T44" fmla="*/ 25 w 78"/>
                  <a:gd name="T45" fmla="*/ 33 h 66"/>
                  <a:gd name="T46" fmla="*/ 49 w 78"/>
                  <a:gd name="T47" fmla="*/ 4 h 66"/>
                  <a:gd name="T48" fmla="*/ 57 w 78"/>
                  <a:gd name="T49" fmla="*/ 4 h 66"/>
                  <a:gd name="T50" fmla="*/ 61 w 78"/>
                  <a:gd name="T51" fmla="*/ 8 h 66"/>
                  <a:gd name="T52" fmla="*/ 53 w 78"/>
                  <a:gd name="T53" fmla="*/ 18 h 66"/>
                  <a:gd name="T54" fmla="*/ 41 w 78"/>
                  <a:gd name="T55" fmla="*/ 22 h 66"/>
                  <a:gd name="T56" fmla="*/ 29 w 78"/>
                  <a:gd name="T57" fmla="*/ 29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66"/>
                  <a:gd name="T89" fmla="*/ 78 w 78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66">
                    <a:moveTo>
                      <a:pt x="29" y="29"/>
                    </a:moveTo>
                    <a:lnTo>
                      <a:pt x="53" y="22"/>
                    </a:lnTo>
                    <a:lnTo>
                      <a:pt x="65" y="22"/>
                    </a:lnTo>
                    <a:lnTo>
                      <a:pt x="78" y="29"/>
                    </a:lnTo>
                    <a:lnTo>
                      <a:pt x="61" y="37"/>
                    </a:lnTo>
                    <a:lnTo>
                      <a:pt x="45" y="37"/>
                    </a:lnTo>
                    <a:lnTo>
                      <a:pt x="29" y="29"/>
                    </a:lnTo>
                    <a:lnTo>
                      <a:pt x="37" y="37"/>
                    </a:lnTo>
                    <a:lnTo>
                      <a:pt x="41" y="51"/>
                    </a:lnTo>
                    <a:lnTo>
                      <a:pt x="37" y="66"/>
                    </a:lnTo>
                    <a:lnTo>
                      <a:pt x="25" y="58"/>
                    </a:lnTo>
                    <a:lnTo>
                      <a:pt x="25" y="48"/>
                    </a:lnTo>
                    <a:lnTo>
                      <a:pt x="29" y="29"/>
                    </a:lnTo>
                    <a:lnTo>
                      <a:pt x="16" y="33"/>
                    </a:lnTo>
                    <a:lnTo>
                      <a:pt x="0" y="33"/>
                    </a:lnTo>
                    <a:lnTo>
                      <a:pt x="4" y="26"/>
                    </a:lnTo>
                    <a:lnTo>
                      <a:pt x="12" y="26"/>
                    </a:lnTo>
                    <a:lnTo>
                      <a:pt x="25" y="33"/>
                    </a:lnTo>
                    <a:lnTo>
                      <a:pt x="21" y="15"/>
                    </a:lnTo>
                    <a:lnTo>
                      <a:pt x="25" y="0"/>
                    </a:lnTo>
                    <a:lnTo>
                      <a:pt x="33" y="8"/>
                    </a:lnTo>
                    <a:lnTo>
                      <a:pt x="29" y="15"/>
                    </a:lnTo>
                    <a:lnTo>
                      <a:pt x="25" y="33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1" y="8"/>
                    </a:lnTo>
                    <a:lnTo>
                      <a:pt x="53" y="18"/>
                    </a:lnTo>
                    <a:lnTo>
                      <a:pt x="41" y="22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" name="Freeform 55"/>
              <p:cNvSpPr>
                <a:spLocks/>
              </p:cNvSpPr>
              <p:nvPr/>
            </p:nvSpPr>
            <p:spPr bwMode="auto">
              <a:xfrm>
                <a:off x="1410" y="3669"/>
                <a:ext cx="65" cy="73"/>
              </a:xfrm>
              <a:custGeom>
                <a:avLst/>
                <a:gdLst>
                  <a:gd name="T0" fmla="*/ 21 w 65"/>
                  <a:gd name="T1" fmla="*/ 33 h 73"/>
                  <a:gd name="T2" fmla="*/ 41 w 65"/>
                  <a:gd name="T3" fmla="*/ 22 h 73"/>
                  <a:gd name="T4" fmla="*/ 53 w 65"/>
                  <a:gd name="T5" fmla="*/ 22 h 73"/>
                  <a:gd name="T6" fmla="*/ 65 w 65"/>
                  <a:gd name="T7" fmla="*/ 25 h 73"/>
                  <a:gd name="T8" fmla="*/ 53 w 65"/>
                  <a:gd name="T9" fmla="*/ 36 h 73"/>
                  <a:gd name="T10" fmla="*/ 37 w 65"/>
                  <a:gd name="T11" fmla="*/ 40 h 73"/>
                  <a:gd name="T12" fmla="*/ 21 w 65"/>
                  <a:gd name="T13" fmla="*/ 33 h 73"/>
                  <a:gd name="T14" fmla="*/ 33 w 65"/>
                  <a:gd name="T15" fmla="*/ 40 h 73"/>
                  <a:gd name="T16" fmla="*/ 37 w 65"/>
                  <a:gd name="T17" fmla="*/ 58 h 73"/>
                  <a:gd name="T18" fmla="*/ 41 w 65"/>
                  <a:gd name="T19" fmla="*/ 73 h 73"/>
                  <a:gd name="T20" fmla="*/ 29 w 65"/>
                  <a:gd name="T21" fmla="*/ 65 h 73"/>
                  <a:gd name="T22" fmla="*/ 25 w 65"/>
                  <a:gd name="T23" fmla="*/ 54 h 73"/>
                  <a:gd name="T24" fmla="*/ 21 w 65"/>
                  <a:gd name="T25" fmla="*/ 33 h 73"/>
                  <a:gd name="T26" fmla="*/ 12 w 65"/>
                  <a:gd name="T27" fmla="*/ 40 h 73"/>
                  <a:gd name="T28" fmla="*/ 8 w 65"/>
                  <a:gd name="T29" fmla="*/ 40 h 73"/>
                  <a:gd name="T30" fmla="*/ 0 w 65"/>
                  <a:gd name="T31" fmla="*/ 36 h 73"/>
                  <a:gd name="T32" fmla="*/ 4 w 65"/>
                  <a:gd name="T33" fmla="*/ 33 h 73"/>
                  <a:gd name="T34" fmla="*/ 8 w 65"/>
                  <a:gd name="T35" fmla="*/ 33 h 73"/>
                  <a:gd name="T36" fmla="*/ 21 w 65"/>
                  <a:gd name="T37" fmla="*/ 36 h 73"/>
                  <a:gd name="T38" fmla="*/ 12 w 65"/>
                  <a:gd name="T39" fmla="*/ 18 h 73"/>
                  <a:gd name="T40" fmla="*/ 12 w 65"/>
                  <a:gd name="T41" fmla="*/ 0 h 73"/>
                  <a:gd name="T42" fmla="*/ 16 w 65"/>
                  <a:gd name="T43" fmla="*/ 7 h 73"/>
                  <a:gd name="T44" fmla="*/ 21 w 65"/>
                  <a:gd name="T45" fmla="*/ 18 h 73"/>
                  <a:gd name="T46" fmla="*/ 21 w 65"/>
                  <a:gd name="T47" fmla="*/ 36 h 73"/>
                  <a:gd name="T48" fmla="*/ 33 w 65"/>
                  <a:gd name="T49" fmla="*/ 4 h 73"/>
                  <a:gd name="T50" fmla="*/ 41 w 65"/>
                  <a:gd name="T51" fmla="*/ 0 h 73"/>
                  <a:gd name="T52" fmla="*/ 41 w 65"/>
                  <a:gd name="T53" fmla="*/ 4 h 73"/>
                  <a:gd name="T54" fmla="*/ 41 w 65"/>
                  <a:gd name="T55" fmla="*/ 14 h 73"/>
                  <a:gd name="T56" fmla="*/ 29 w 65"/>
                  <a:gd name="T57" fmla="*/ 22 h 73"/>
                  <a:gd name="T58" fmla="*/ 21 w 65"/>
                  <a:gd name="T59" fmla="*/ 33 h 7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5"/>
                  <a:gd name="T91" fmla="*/ 0 h 73"/>
                  <a:gd name="T92" fmla="*/ 65 w 65"/>
                  <a:gd name="T93" fmla="*/ 73 h 7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5" h="73">
                    <a:moveTo>
                      <a:pt x="21" y="33"/>
                    </a:moveTo>
                    <a:lnTo>
                      <a:pt x="41" y="22"/>
                    </a:lnTo>
                    <a:lnTo>
                      <a:pt x="53" y="22"/>
                    </a:lnTo>
                    <a:lnTo>
                      <a:pt x="65" y="25"/>
                    </a:lnTo>
                    <a:lnTo>
                      <a:pt x="53" y="36"/>
                    </a:lnTo>
                    <a:lnTo>
                      <a:pt x="37" y="40"/>
                    </a:lnTo>
                    <a:lnTo>
                      <a:pt x="21" y="33"/>
                    </a:lnTo>
                    <a:lnTo>
                      <a:pt x="33" y="40"/>
                    </a:lnTo>
                    <a:lnTo>
                      <a:pt x="37" y="58"/>
                    </a:lnTo>
                    <a:lnTo>
                      <a:pt x="41" y="73"/>
                    </a:lnTo>
                    <a:lnTo>
                      <a:pt x="29" y="65"/>
                    </a:lnTo>
                    <a:lnTo>
                      <a:pt x="25" y="54"/>
                    </a:lnTo>
                    <a:lnTo>
                      <a:pt x="21" y="33"/>
                    </a:lnTo>
                    <a:lnTo>
                      <a:pt x="12" y="40"/>
                    </a:lnTo>
                    <a:lnTo>
                      <a:pt x="8" y="40"/>
                    </a:lnTo>
                    <a:lnTo>
                      <a:pt x="0" y="36"/>
                    </a:lnTo>
                    <a:lnTo>
                      <a:pt x="4" y="33"/>
                    </a:lnTo>
                    <a:lnTo>
                      <a:pt x="8" y="33"/>
                    </a:lnTo>
                    <a:lnTo>
                      <a:pt x="21" y="36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16" y="7"/>
                    </a:lnTo>
                    <a:lnTo>
                      <a:pt x="21" y="18"/>
                    </a:lnTo>
                    <a:lnTo>
                      <a:pt x="21" y="36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14"/>
                    </a:lnTo>
                    <a:lnTo>
                      <a:pt x="29" y="22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" name="Freeform 56"/>
              <p:cNvSpPr>
                <a:spLocks/>
              </p:cNvSpPr>
              <p:nvPr/>
            </p:nvSpPr>
            <p:spPr bwMode="auto">
              <a:xfrm>
                <a:off x="1394" y="3745"/>
                <a:ext cx="86" cy="55"/>
              </a:xfrm>
              <a:custGeom>
                <a:avLst/>
                <a:gdLst>
                  <a:gd name="T0" fmla="*/ 49 w 86"/>
                  <a:gd name="T1" fmla="*/ 18 h 55"/>
                  <a:gd name="T2" fmla="*/ 53 w 86"/>
                  <a:gd name="T3" fmla="*/ 40 h 55"/>
                  <a:gd name="T4" fmla="*/ 49 w 86"/>
                  <a:gd name="T5" fmla="*/ 48 h 55"/>
                  <a:gd name="T6" fmla="*/ 41 w 86"/>
                  <a:gd name="T7" fmla="*/ 55 h 55"/>
                  <a:gd name="T8" fmla="*/ 32 w 86"/>
                  <a:gd name="T9" fmla="*/ 40 h 55"/>
                  <a:gd name="T10" fmla="*/ 37 w 86"/>
                  <a:gd name="T11" fmla="*/ 29 h 55"/>
                  <a:gd name="T12" fmla="*/ 49 w 86"/>
                  <a:gd name="T13" fmla="*/ 18 h 55"/>
                  <a:gd name="T14" fmla="*/ 37 w 86"/>
                  <a:gd name="T15" fmla="*/ 26 h 55"/>
                  <a:gd name="T16" fmla="*/ 16 w 86"/>
                  <a:gd name="T17" fmla="*/ 26 h 55"/>
                  <a:gd name="T18" fmla="*/ 0 w 86"/>
                  <a:gd name="T19" fmla="*/ 22 h 55"/>
                  <a:gd name="T20" fmla="*/ 12 w 86"/>
                  <a:gd name="T21" fmla="*/ 15 h 55"/>
                  <a:gd name="T22" fmla="*/ 24 w 86"/>
                  <a:gd name="T23" fmla="*/ 11 h 55"/>
                  <a:gd name="T24" fmla="*/ 49 w 86"/>
                  <a:gd name="T25" fmla="*/ 18 h 55"/>
                  <a:gd name="T26" fmla="*/ 45 w 86"/>
                  <a:gd name="T27" fmla="*/ 8 h 55"/>
                  <a:gd name="T28" fmla="*/ 45 w 86"/>
                  <a:gd name="T29" fmla="*/ 4 h 55"/>
                  <a:gd name="T30" fmla="*/ 49 w 86"/>
                  <a:gd name="T31" fmla="*/ 0 h 55"/>
                  <a:gd name="T32" fmla="*/ 57 w 86"/>
                  <a:gd name="T33" fmla="*/ 4 h 55"/>
                  <a:gd name="T34" fmla="*/ 57 w 86"/>
                  <a:gd name="T35" fmla="*/ 8 h 55"/>
                  <a:gd name="T36" fmla="*/ 45 w 86"/>
                  <a:gd name="T37" fmla="*/ 18 h 55"/>
                  <a:gd name="T38" fmla="*/ 69 w 86"/>
                  <a:gd name="T39" fmla="*/ 15 h 55"/>
                  <a:gd name="T40" fmla="*/ 86 w 86"/>
                  <a:gd name="T41" fmla="*/ 22 h 55"/>
                  <a:gd name="T42" fmla="*/ 77 w 86"/>
                  <a:gd name="T43" fmla="*/ 26 h 55"/>
                  <a:gd name="T44" fmla="*/ 65 w 86"/>
                  <a:gd name="T45" fmla="*/ 22 h 55"/>
                  <a:gd name="T46" fmla="*/ 45 w 86"/>
                  <a:gd name="T47" fmla="*/ 18 h 55"/>
                  <a:gd name="T48" fmla="*/ 77 w 86"/>
                  <a:gd name="T49" fmla="*/ 40 h 55"/>
                  <a:gd name="T50" fmla="*/ 77 w 86"/>
                  <a:gd name="T51" fmla="*/ 48 h 55"/>
                  <a:gd name="T52" fmla="*/ 73 w 86"/>
                  <a:gd name="T53" fmla="*/ 48 h 55"/>
                  <a:gd name="T54" fmla="*/ 61 w 86"/>
                  <a:gd name="T55" fmla="*/ 40 h 55"/>
                  <a:gd name="T56" fmla="*/ 57 w 86"/>
                  <a:gd name="T57" fmla="*/ 29 h 55"/>
                  <a:gd name="T58" fmla="*/ 49 w 86"/>
                  <a:gd name="T59" fmla="*/ 18 h 5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6"/>
                  <a:gd name="T91" fmla="*/ 0 h 55"/>
                  <a:gd name="T92" fmla="*/ 86 w 86"/>
                  <a:gd name="T93" fmla="*/ 55 h 5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6" h="55">
                    <a:moveTo>
                      <a:pt x="49" y="18"/>
                    </a:moveTo>
                    <a:lnTo>
                      <a:pt x="53" y="40"/>
                    </a:lnTo>
                    <a:lnTo>
                      <a:pt x="49" y="48"/>
                    </a:lnTo>
                    <a:lnTo>
                      <a:pt x="41" y="55"/>
                    </a:lnTo>
                    <a:lnTo>
                      <a:pt x="32" y="40"/>
                    </a:lnTo>
                    <a:lnTo>
                      <a:pt x="37" y="29"/>
                    </a:lnTo>
                    <a:lnTo>
                      <a:pt x="49" y="18"/>
                    </a:lnTo>
                    <a:lnTo>
                      <a:pt x="37" y="26"/>
                    </a:lnTo>
                    <a:lnTo>
                      <a:pt x="16" y="26"/>
                    </a:lnTo>
                    <a:lnTo>
                      <a:pt x="0" y="22"/>
                    </a:lnTo>
                    <a:lnTo>
                      <a:pt x="12" y="15"/>
                    </a:lnTo>
                    <a:lnTo>
                      <a:pt x="24" y="11"/>
                    </a:lnTo>
                    <a:lnTo>
                      <a:pt x="49" y="18"/>
                    </a:lnTo>
                    <a:lnTo>
                      <a:pt x="45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45" y="18"/>
                    </a:lnTo>
                    <a:lnTo>
                      <a:pt x="69" y="15"/>
                    </a:lnTo>
                    <a:lnTo>
                      <a:pt x="86" y="22"/>
                    </a:lnTo>
                    <a:lnTo>
                      <a:pt x="77" y="26"/>
                    </a:lnTo>
                    <a:lnTo>
                      <a:pt x="65" y="22"/>
                    </a:lnTo>
                    <a:lnTo>
                      <a:pt x="45" y="18"/>
                    </a:lnTo>
                    <a:lnTo>
                      <a:pt x="77" y="40"/>
                    </a:lnTo>
                    <a:lnTo>
                      <a:pt x="77" y="48"/>
                    </a:lnTo>
                    <a:lnTo>
                      <a:pt x="73" y="48"/>
                    </a:lnTo>
                    <a:lnTo>
                      <a:pt x="61" y="40"/>
                    </a:lnTo>
                    <a:lnTo>
                      <a:pt x="57" y="29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Freeform 57"/>
              <p:cNvSpPr>
                <a:spLocks/>
              </p:cNvSpPr>
              <p:nvPr/>
            </p:nvSpPr>
            <p:spPr bwMode="auto">
              <a:xfrm>
                <a:off x="1467" y="3658"/>
                <a:ext cx="61" cy="58"/>
              </a:xfrm>
              <a:custGeom>
                <a:avLst/>
                <a:gdLst>
                  <a:gd name="T0" fmla="*/ 61 w 61"/>
                  <a:gd name="T1" fmla="*/ 40 h 58"/>
                  <a:gd name="T2" fmla="*/ 49 w 61"/>
                  <a:gd name="T3" fmla="*/ 51 h 58"/>
                  <a:gd name="T4" fmla="*/ 41 w 61"/>
                  <a:gd name="T5" fmla="*/ 51 h 58"/>
                  <a:gd name="T6" fmla="*/ 37 w 61"/>
                  <a:gd name="T7" fmla="*/ 47 h 58"/>
                  <a:gd name="T8" fmla="*/ 29 w 61"/>
                  <a:gd name="T9" fmla="*/ 36 h 58"/>
                  <a:gd name="T10" fmla="*/ 25 w 61"/>
                  <a:gd name="T11" fmla="*/ 47 h 58"/>
                  <a:gd name="T12" fmla="*/ 13 w 61"/>
                  <a:gd name="T13" fmla="*/ 58 h 58"/>
                  <a:gd name="T14" fmla="*/ 13 w 61"/>
                  <a:gd name="T15" fmla="*/ 51 h 58"/>
                  <a:gd name="T16" fmla="*/ 13 w 61"/>
                  <a:gd name="T17" fmla="*/ 47 h 58"/>
                  <a:gd name="T18" fmla="*/ 25 w 61"/>
                  <a:gd name="T19" fmla="*/ 36 h 58"/>
                  <a:gd name="T20" fmla="*/ 8 w 61"/>
                  <a:gd name="T21" fmla="*/ 33 h 58"/>
                  <a:gd name="T22" fmla="*/ 0 w 61"/>
                  <a:gd name="T23" fmla="*/ 22 h 58"/>
                  <a:gd name="T24" fmla="*/ 8 w 61"/>
                  <a:gd name="T25" fmla="*/ 22 h 58"/>
                  <a:gd name="T26" fmla="*/ 13 w 61"/>
                  <a:gd name="T27" fmla="*/ 25 h 58"/>
                  <a:gd name="T28" fmla="*/ 25 w 61"/>
                  <a:gd name="T29" fmla="*/ 36 h 58"/>
                  <a:gd name="T30" fmla="*/ 17 w 61"/>
                  <a:gd name="T31" fmla="*/ 22 h 58"/>
                  <a:gd name="T32" fmla="*/ 13 w 61"/>
                  <a:gd name="T33" fmla="*/ 4 h 58"/>
                  <a:gd name="T34" fmla="*/ 17 w 61"/>
                  <a:gd name="T35" fmla="*/ 0 h 58"/>
                  <a:gd name="T36" fmla="*/ 21 w 61"/>
                  <a:gd name="T37" fmla="*/ 0 h 58"/>
                  <a:gd name="T38" fmla="*/ 29 w 61"/>
                  <a:gd name="T39" fmla="*/ 11 h 58"/>
                  <a:gd name="T40" fmla="*/ 25 w 61"/>
                  <a:gd name="T41" fmla="*/ 22 h 58"/>
                  <a:gd name="T42" fmla="*/ 25 w 61"/>
                  <a:gd name="T43" fmla="*/ 33 h 58"/>
                  <a:gd name="T44" fmla="*/ 33 w 61"/>
                  <a:gd name="T45" fmla="*/ 18 h 58"/>
                  <a:gd name="T46" fmla="*/ 37 w 61"/>
                  <a:gd name="T47" fmla="*/ 11 h 58"/>
                  <a:gd name="T48" fmla="*/ 49 w 61"/>
                  <a:gd name="T49" fmla="*/ 4 h 58"/>
                  <a:gd name="T50" fmla="*/ 49 w 61"/>
                  <a:gd name="T51" fmla="*/ 4 h 58"/>
                  <a:gd name="T52" fmla="*/ 49 w 61"/>
                  <a:gd name="T53" fmla="*/ 11 h 58"/>
                  <a:gd name="T54" fmla="*/ 49 w 61"/>
                  <a:gd name="T55" fmla="*/ 22 h 58"/>
                  <a:gd name="T56" fmla="*/ 41 w 61"/>
                  <a:gd name="T57" fmla="*/ 29 h 58"/>
                  <a:gd name="T58" fmla="*/ 33 w 61"/>
                  <a:gd name="T59" fmla="*/ 33 h 58"/>
                  <a:gd name="T60" fmla="*/ 29 w 61"/>
                  <a:gd name="T61" fmla="*/ 36 h 58"/>
                  <a:gd name="T62" fmla="*/ 45 w 61"/>
                  <a:gd name="T63" fmla="*/ 36 h 58"/>
                  <a:gd name="T64" fmla="*/ 61 w 61"/>
                  <a:gd name="T65" fmla="*/ 40 h 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58"/>
                  <a:gd name="T101" fmla="*/ 61 w 61"/>
                  <a:gd name="T102" fmla="*/ 58 h 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58">
                    <a:moveTo>
                      <a:pt x="61" y="40"/>
                    </a:moveTo>
                    <a:lnTo>
                      <a:pt x="49" y="51"/>
                    </a:lnTo>
                    <a:lnTo>
                      <a:pt x="41" y="51"/>
                    </a:lnTo>
                    <a:lnTo>
                      <a:pt x="37" y="47"/>
                    </a:lnTo>
                    <a:lnTo>
                      <a:pt x="29" y="36"/>
                    </a:lnTo>
                    <a:lnTo>
                      <a:pt x="25" y="47"/>
                    </a:lnTo>
                    <a:lnTo>
                      <a:pt x="13" y="58"/>
                    </a:lnTo>
                    <a:lnTo>
                      <a:pt x="13" y="51"/>
                    </a:lnTo>
                    <a:lnTo>
                      <a:pt x="13" y="47"/>
                    </a:lnTo>
                    <a:lnTo>
                      <a:pt x="25" y="36"/>
                    </a:lnTo>
                    <a:lnTo>
                      <a:pt x="8" y="33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5" y="36"/>
                    </a:lnTo>
                    <a:lnTo>
                      <a:pt x="17" y="22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9" y="11"/>
                    </a:lnTo>
                    <a:lnTo>
                      <a:pt x="25" y="22"/>
                    </a:lnTo>
                    <a:lnTo>
                      <a:pt x="25" y="33"/>
                    </a:lnTo>
                    <a:lnTo>
                      <a:pt x="33" y="18"/>
                    </a:lnTo>
                    <a:lnTo>
                      <a:pt x="37" y="11"/>
                    </a:lnTo>
                    <a:lnTo>
                      <a:pt x="49" y="4"/>
                    </a:lnTo>
                    <a:lnTo>
                      <a:pt x="49" y="11"/>
                    </a:lnTo>
                    <a:lnTo>
                      <a:pt x="49" y="22"/>
                    </a:lnTo>
                    <a:lnTo>
                      <a:pt x="41" y="29"/>
                    </a:lnTo>
                    <a:lnTo>
                      <a:pt x="33" y="33"/>
                    </a:lnTo>
                    <a:lnTo>
                      <a:pt x="29" y="36"/>
                    </a:lnTo>
                    <a:lnTo>
                      <a:pt x="45" y="36"/>
                    </a:lnTo>
                    <a:lnTo>
                      <a:pt x="61" y="40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" name="Freeform 58"/>
              <p:cNvSpPr>
                <a:spLocks/>
              </p:cNvSpPr>
              <p:nvPr/>
            </p:nvSpPr>
            <p:spPr bwMode="auto">
              <a:xfrm>
                <a:off x="1459" y="3709"/>
                <a:ext cx="65" cy="58"/>
              </a:xfrm>
              <a:custGeom>
                <a:avLst/>
                <a:gdLst>
                  <a:gd name="T0" fmla="*/ 49 w 65"/>
                  <a:gd name="T1" fmla="*/ 4 h 58"/>
                  <a:gd name="T2" fmla="*/ 37 w 65"/>
                  <a:gd name="T3" fmla="*/ 7 h 58"/>
                  <a:gd name="T4" fmla="*/ 33 w 65"/>
                  <a:gd name="T5" fmla="*/ 18 h 58"/>
                  <a:gd name="T6" fmla="*/ 25 w 65"/>
                  <a:gd name="T7" fmla="*/ 40 h 58"/>
                  <a:gd name="T8" fmla="*/ 25 w 65"/>
                  <a:gd name="T9" fmla="*/ 25 h 58"/>
                  <a:gd name="T10" fmla="*/ 29 w 65"/>
                  <a:gd name="T11" fmla="*/ 14 h 58"/>
                  <a:gd name="T12" fmla="*/ 21 w 65"/>
                  <a:gd name="T13" fmla="*/ 4 h 58"/>
                  <a:gd name="T14" fmla="*/ 16 w 65"/>
                  <a:gd name="T15" fmla="*/ 0 h 58"/>
                  <a:gd name="T16" fmla="*/ 16 w 65"/>
                  <a:gd name="T17" fmla="*/ 7 h 58"/>
                  <a:gd name="T18" fmla="*/ 21 w 65"/>
                  <a:gd name="T19" fmla="*/ 25 h 58"/>
                  <a:gd name="T20" fmla="*/ 29 w 65"/>
                  <a:gd name="T21" fmla="*/ 44 h 58"/>
                  <a:gd name="T22" fmla="*/ 16 w 65"/>
                  <a:gd name="T23" fmla="*/ 29 h 58"/>
                  <a:gd name="T24" fmla="*/ 8 w 65"/>
                  <a:gd name="T25" fmla="*/ 25 h 58"/>
                  <a:gd name="T26" fmla="*/ 0 w 65"/>
                  <a:gd name="T27" fmla="*/ 25 h 58"/>
                  <a:gd name="T28" fmla="*/ 8 w 65"/>
                  <a:gd name="T29" fmla="*/ 36 h 58"/>
                  <a:gd name="T30" fmla="*/ 29 w 65"/>
                  <a:gd name="T31" fmla="*/ 40 h 58"/>
                  <a:gd name="T32" fmla="*/ 16 w 65"/>
                  <a:gd name="T33" fmla="*/ 47 h 58"/>
                  <a:gd name="T34" fmla="*/ 12 w 65"/>
                  <a:gd name="T35" fmla="*/ 54 h 58"/>
                  <a:gd name="T36" fmla="*/ 16 w 65"/>
                  <a:gd name="T37" fmla="*/ 58 h 58"/>
                  <a:gd name="T38" fmla="*/ 25 w 65"/>
                  <a:gd name="T39" fmla="*/ 51 h 58"/>
                  <a:gd name="T40" fmla="*/ 25 w 65"/>
                  <a:gd name="T41" fmla="*/ 36 h 58"/>
                  <a:gd name="T42" fmla="*/ 41 w 65"/>
                  <a:gd name="T43" fmla="*/ 51 h 58"/>
                  <a:gd name="T44" fmla="*/ 53 w 65"/>
                  <a:gd name="T45" fmla="*/ 51 h 58"/>
                  <a:gd name="T46" fmla="*/ 65 w 65"/>
                  <a:gd name="T47" fmla="*/ 47 h 58"/>
                  <a:gd name="T48" fmla="*/ 65 w 65"/>
                  <a:gd name="T49" fmla="*/ 47 h 58"/>
                  <a:gd name="T50" fmla="*/ 57 w 65"/>
                  <a:gd name="T51" fmla="*/ 40 h 58"/>
                  <a:gd name="T52" fmla="*/ 41 w 65"/>
                  <a:gd name="T53" fmla="*/ 36 h 58"/>
                  <a:gd name="T54" fmla="*/ 29 w 65"/>
                  <a:gd name="T55" fmla="*/ 36 h 58"/>
                  <a:gd name="T56" fmla="*/ 41 w 65"/>
                  <a:gd name="T57" fmla="*/ 29 h 58"/>
                  <a:gd name="T58" fmla="*/ 49 w 65"/>
                  <a:gd name="T59" fmla="*/ 14 h 58"/>
                  <a:gd name="T60" fmla="*/ 53 w 65"/>
                  <a:gd name="T61" fmla="*/ 4 h 58"/>
                  <a:gd name="T62" fmla="*/ 49 w 65"/>
                  <a:gd name="T63" fmla="*/ 4 h 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58"/>
                  <a:gd name="T98" fmla="*/ 65 w 65"/>
                  <a:gd name="T99" fmla="*/ 58 h 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58">
                    <a:moveTo>
                      <a:pt x="49" y="4"/>
                    </a:moveTo>
                    <a:lnTo>
                      <a:pt x="37" y="7"/>
                    </a:lnTo>
                    <a:lnTo>
                      <a:pt x="33" y="18"/>
                    </a:lnTo>
                    <a:lnTo>
                      <a:pt x="25" y="40"/>
                    </a:lnTo>
                    <a:lnTo>
                      <a:pt x="25" y="25"/>
                    </a:lnTo>
                    <a:lnTo>
                      <a:pt x="29" y="14"/>
                    </a:lnTo>
                    <a:lnTo>
                      <a:pt x="21" y="4"/>
                    </a:lnTo>
                    <a:lnTo>
                      <a:pt x="16" y="0"/>
                    </a:lnTo>
                    <a:lnTo>
                      <a:pt x="16" y="7"/>
                    </a:lnTo>
                    <a:lnTo>
                      <a:pt x="21" y="25"/>
                    </a:lnTo>
                    <a:lnTo>
                      <a:pt x="29" y="44"/>
                    </a:lnTo>
                    <a:lnTo>
                      <a:pt x="16" y="29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8" y="36"/>
                    </a:lnTo>
                    <a:lnTo>
                      <a:pt x="29" y="40"/>
                    </a:lnTo>
                    <a:lnTo>
                      <a:pt x="16" y="47"/>
                    </a:lnTo>
                    <a:lnTo>
                      <a:pt x="12" y="54"/>
                    </a:lnTo>
                    <a:lnTo>
                      <a:pt x="16" y="58"/>
                    </a:lnTo>
                    <a:lnTo>
                      <a:pt x="25" y="51"/>
                    </a:lnTo>
                    <a:lnTo>
                      <a:pt x="25" y="36"/>
                    </a:lnTo>
                    <a:lnTo>
                      <a:pt x="41" y="51"/>
                    </a:lnTo>
                    <a:lnTo>
                      <a:pt x="53" y="51"/>
                    </a:lnTo>
                    <a:lnTo>
                      <a:pt x="65" y="47"/>
                    </a:lnTo>
                    <a:lnTo>
                      <a:pt x="57" y="40"/>
                    </a:lnTo>
                    <a:lnTo>
                      <a:pt x="41" y="36"/>
                    </a:lnTo>
                    <a:lnTo>
                      <a:pt x="29" y="36"/>
                    </a:lnTo>
                    <a:lnTo>
                      <a:pt x="41" y="29"/>
                    </a:lnTo>
                    <a:lnTo>
                      <a:pt x="49" y="14"/>
                    </a:lnTo>
                    <a:lnTo>
                      <a:pt x="53" y="4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" name="Freeform 59"/>
              <p:cNvSpPr>
                <a:spLocks/>
              </p:cNvSpPr>
              <p:nvPr/>
            </p:nvSpPr>
            <p:spPr bwMode="auto">
              <a:xfrm>
                <a:off x="1480" y="3760"/>
                <a:ext cx="28" cy="76"/>
              </a:xfrm>
              <a:custGeom>
                <a:avLst/>
                <a:gdLst>
                  <a:gd name="T0" fmla="*/ 28 w 28"/>
                  <a:gd name="T1" fmla="*/ 0 h 76"/>
                  <a:gd name="T2" fmla="*/ 20 w 28"/>
                  <a:gd name="T3" fmla="*/ 14 h 76"/>
                  <a:gd name="T4" fmla="*/ 16 w 28"/>
                  <a:gd name="T5" fmla="*/ 36 h 76"/>
                  <a:gd name="T6" fmla="*/ 8 w 28"/>
                  <a:gd name="T7" fmla="*/ 25 h 76"/>
                  <a:gd name="T8" fmla="*/ 4 w 28"/>
                  <a:gd name="T9" fmla="*/ 25 h 76"/>
                  <a:gd name="T10" fmla="*/ 0 w 28"/>
                  <a:gd name="T11" fmla="*/ 29 h 76"/>
                  <a:gd name="T12" fmla="*/ 0 w 28"/>
                  <a:gd name="T13" fmla="*/ 29 h 76"/>
                  <a:gd name="T14" fmla="*/ 8 w 28"/>
                  <a:gd name="T15" fmla="*/ 36 h 76"/>
                  <a:gd name="T16" fmla="*/ 20 w 28"/>
                  <a:gd name="T17" fmla="*/ 29 h 76"/>
                  <a:gd name="T18" fmla="*/ 12 w 28"/>
                  <a:gd name="T19" fmla="*/ 54 h 76"/>
                  <a:gd name="T20" fmla="*/ 8 w 28"/>
                  <a:gd name="T21" fmla="*/ 65 h 76"/>
                  <a:gd name="T22" fmla="*/ 16 w 28"/>
                  <a:gd name="T23" fmla="*/ 76 h 76"/>
                  <a:gd name="T24" fmla="*/ 28 w 28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76"/>
                  <a:gd name="T41" fmla="*/ 28 w 28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76">
                    <a:moveTo>
                      <a:pt x="28" y="0"/>
                    </a:moveTo>
                    <a:lnTo>
                      <a:pt x="20" y="14"/>
                    </a:lnTo>
                    <a:lnTo>
                      <a:pt x="16" y="36"/>
                    </a:lnTo>
                    <a:lnTo>
                      <a:pt x="8" y="25"/>
                    </a:lnTo>
                    <a:lnTo>
                      <a:pt x="4" y="25"/>
                    </a:lnTo>
                    <a:lnTo>
                      <a:pt x="0" y="29"/>
                    </a:lnTo>
                    <a:lnTo>
                      <a:pt x="8" y="36"/>
                    </a:lnTo>
                    <a:lnTo>
                      <a:pt x="20" y="29"/>
                    </a:lnTo>
                    <a:lnTo>
                      <a:pt x="12" y="54"/>
                    </a:lnTo>
                    <a:lnTo>
                      <a:pt x="8" y="65"/>
                    </a:lnTo>
                    <a:lnTo>
                      <a:pt x="16" y="7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Freeform 60"/>
              <p:cNvSpPr>
                <a:spLocks/>
              </p:cNvSpPr>
              <p:nvPr/>
            </p:nvSpPr>
            <p:spPr bwMode="auto">
              <a:xfrm>
                <a:off x="1480" y="3760"/>
                <a:ext cx="28" cy="76"/>
              </a:xfrm>
              <a:custGeom>
                <a:avLst/>
                <a:gdLst>
                  <a:gd name="T0" fmla="*/ 28 w 28"/>
                  <a:gd name="T1" fmla="*/ 0 h 76"/>
                  <a:gd name="T2" fmla="*/ 20 w 28"/>
                  <a:gd name="T3" fmla="*/ 14 h 76"/>
                  <a:gd name="T4" fmla="*/ 16 w 28"/>
                  <a:gd name="T5" fmla="*/ 36 h 76"/>
                  <a:gd name="T6" fmla="*/ 8 w 28"/>
                  <a:gd name="T7" fmla="*/ 25 h 76"/>
                  <a:gd name="T8" fmla="*/ 4 w 28"/>
                  <a:gd name="T9" fmla="*/ 25 h 76"/>
                  <a:gd name="T10" fmla="*/ 0 w 28"/>
                  <a:gd name="T11" fmla="*/ 29 h 76"/>
                  <a:gd name="T12" fmla="*/ 0 w 28"/>
                  <a:gd name="T13" fmla="*/ 29 h 76"/>
                  <a:gd name="T14" fmla="*/ 8 w 28"/>
                  <a:gd name="T15" fmla="*/ 36 h 76"/>
                  <a:gd name="T16" fmla="*/ 20 w 28"/>
                  <a:gd name="T17" fmla="*/ 29 h 76"/>
                  <a:gd name="T18" fmla="*/ 12 w 28"/>
                  <a:gd name="T19" fmla="*/ 54 h 76"/>
                  <a:gd name="T20" fmla="*/ 8 w 28"/>
                  <a:gd name="T21" fmla="*/ 65 h 76"/>
                  <a:gd name="T22" fmla="*/ 16 w 28"/>
                  <a:gd name="T23" fmla="*/ 76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"/>
                  <a:gd name="T37" fmla="*/ 0 h 76"/>
                  <a:gd name="T38" fmla="*/ 28 w 28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" h="76">
                    <a:moveTo>
                      <a:pt x="28" y="0"/>
                    </a:moveTo>
                    <a:lnTo>
                      <a:pt x="20" y="14"/>
                    </a:lnTo>
                    <a:lnTo>
                      <a:pt x="16" y="36"/>
                    </a:lnTo>
                    <a:lnTo>
                      <a:pt x="8" y="25"/>
                    </a:lnTo>
                    <a:lnTo>
                      <a:pt x="4" y="25"/>
                    </a:lnTo>
                    <a:lnTo>
                      <a:pt x="0" y="29"/>
                    </a:lnTo>
                    <a:lnTo>
                      <a:pt x="8" y="36"/>
                    </a:lnTo>
                    <a:lnTo>
                      <a:pt x="20" y="29"/>
                    </a:lnTo>
                    <a:lnTo>
                      <a:pt x="12" y="54"/>
                    </a:lnTo>
                    <a:lnTo>
                      <a:pt x="8" y="65"/>
                    </a:lnTo>
                    <a:lnTo>
                      <a:pt x="16" y="76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" name="Freeform 61"/>
              <p:cNvSpPr>
                <a:spLocks/>
              </p:cNvSpPr>
              <p:nvPr/>
            </p:nvSpPr>
            <p:spPr bwMode="auto">
              <a:xfrm>
                <a:off x="1496" y="3760"/>
                <a:ext cx="37" cy="76"/>
              </a:xfrm>
              <a:custGeom>
                <a:avLst/>
                <a:gdLst>
                  <a:gd name="T0" fmla="*/ 0 w 37"/>
                  <a:gd name="T1" fmla="*/ 76 h 76"/>
                  <a:gd name="T2" fmla="*/ 8 w 37"/>
                  <a:gd name="T3" fmla="*/ 58 h 76"/>
                  <a:gd name="T4" fmla="*/ 8 w 37"/>
                  <a:gd name="T5" fmla="*/ 43 h 76"/>
                  <a:gd name="T6" fmla="*/ 4 w 37"/>
                  <a:gd name="T7" fmla="*/ 33 h 76"/>
                  <a:gd name="T8" fmla="*/ 12 w 37"/>
                  <a:gd name="T9" fmla="*/ 43 h 76"/>
                  <a:gd name="T10" fmla="*/ 28 w 37"/>
                  <a:gd name="T11" fmla="*/ 47 h 76"/>
                  <a:gd name="T12" fmla="*/ 32 w 37"/>
                  <a:gd name="T13" fmla="*/ 47 h 76"/>
                  <a:gd name="T14" fmla="*/ 24 w 37"/>
                  <a:gd name="T15" fmla="*/ 36 h 76"/>
                  <a:gd name="T16" fmla="*/ 20 w 37"/>
                  <a:gd name="T17" fmla="*/ 33 h 76"/>
                  <a:gd name="T18" fmla="*/ 4 w 37"/>
                  <a:gd name="T19" fmla="*/ 33 h 76"/>
                  <a:gd name="T20" fmla="*/ 16 w 37"/>
                  <a:gd name="T21" fmla="*/ 25 h 76"/>
                  <a:gd name="T22" fmla="*/ 28 w 37"/>
                  <a:gd name="T23" fmla="*/ 22 h 76"/>
                  <a:gd name="T24" fmla="*/ 37 w 37"/>
                  <a:gd name="T25" fmla="*/ 14 h 76"/>
                  <a:gd name="T26" fmla="*/ 32 w 37"/>
                  <a:gd name="T27" fmla="*/ 14 h 76"/>
                  <a:gd name="T28" fmla="*/ 16 w 37"/>
                  <a:gd name="T29" fmla="*/ 22 h 76"/>
                  <a:gd name="T30" fmla="*/ 0 w 37"/>
                  <a:gd name="T31" fmla="*/ 36 h 76"/>
                  <a:gd name="T32" fmla="*/ 12 w 37"/>
                  <a:gd name="T33" fmla="*/ 14 h 76"/>
                  <a:gd name="T34" fmla="*/ 12 w 37"/>
                  <a:gd name="T35" fmla="*/ 7 h 76"/>
                  <a:gd name="T36" fmla="*/ 12 w 37"/>
                  <a:gd name="T37" fmla="*/ 0 h 76"/>
                  <a:gd name="T38" fmla="*/ 0 w 37"/>
                  <a:gd name="T39" fmla="*/ 76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7"/>
                  <a:gd name="T61" fmla="*/ 0 h 76"/>
                  <a:gd name="T62" fmla="*/ 37 w 37"/>
                  <a:gd name="T63" fmla="*/ 76 h 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7" h="76">
                    <a:moveTo>
                      <a:pt x="0" y="76"/>
                    </a:moveTo>
                    <a:lnTo>
                      <a:pt x="8" y="58"/>
                    </a:lnTo>
                    <a:lnTo>
                      <a:pt x="8" y="43"/>
                    </a:lnTo>
                    <a:lnTo>
                      <a:pt x="4" y="33"/>
                    </a:lnTo>
                    <a:lnTo>
                      <a:pt x="12" y="43"/>
                    </a:lnTo>
                    <a:lnTo>
                      <a:pt x="28" y="47"/>
                    </a:lnTo>
                    <a:lnTo>
                      <a:pt x="32" y="47"/>
                    </a:lnTo>
                    <a:lnTo>
                      <a:pt x="24" y="36"/>
                    </a:lnTo>
                    <a:lnTo>
                      <a:pt x="20" y="33"/>
                    </a:lnTo>
                    <a:lnTo>
                      <a:pt x="4" y="33"/>
                    </a:lnTo>
                    <a:lnTo>
                      <a:pt x="16" y="25"/>
                    </a:lnTo>
                    <a:lnTo>
                      <a:pt x="28" y="22"/>
                    </a:lnTo>
                    <a:lnTo>
                      <a:pt x="37" y="14"/>
                    </a:lnTo>
                    <a:lnTo>
                      <a:pt x="32" y="14"/>
                    </a:lnTo>
                    <a:lnTo>
                      <a:pt x="16" y="22"/>
                    </a:lnTo>
                    <a:lnTo>
                      <a:pt x="0" y="36"/>
                    </a:lnTo>
                    <a:lnTo>
                      <a:pt x="12" y="14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" name="Freeform 62"/>
              <p:cNvSpPr>
                <a:spLocks/>
              </p:cNvSpPr>
              <p:nvPr/>
            </p:nvSpPr>
            <p:spPr bwMode="auto">
              <a:xfrm>
                <a:off x="1496" y="3760"/>
                <a:ext cx="37" cy="76"/>
              </a:xfrm>
              <a:custGeom>
                <a:avLst/>
                <a:gdLst>
                  <a:gd name="T0" fmla="*/ 0 w 37"/>
                  <a:gd name="T1" fmla="*/ 76 h 76"/>
                  <a:gd name="T2" fmla="*/ 8 w 37"/>
                  <a:gd name="T3" fmla="*/ 58 h 76"/>
                  <a:gd name="T4" fmla="*/ 8 w 37"/>
                  <a:gd name="T5" fmla="*/ 43 h 76"/>
                  <a:gd name="T6" fmla="*/ 4 w 37"/>
                  <a:gd name="T7" fmla="*/ 33 h 76"/>
                  <a:gd name="T8" fmla="*/ 12 w 37"/>
                  <a:gd name="T9" fmla="*/ 43 h 76"/>
                  <a:gd name="T10" fmla="*/ 28 w 37"/>
                  <a:gd name="T11" fmla="*/ 47 h 76"/>
                  <a:gd name="T12" fmla="*/ 32 w 37"/>
                  <a:gd name="T13" fmla="*/ 47 h 76"/>
                  <a:gd name="T14" fmla="*/ 24 w 37"/>
                  <a:gd name="T15" fmla="*/ 36 h 76"/>
                  <a:gd name="T16" fmla="*/ 20 w 37"/>
                  <a:gd name="T17" fmla="*/ 33 h 76"/>
                  <a:gd name="T18" fmla="*/ 4 w 37"/>
                  <a:gd name="T19" fmla="*/ 33 h 76"/>
                  <a:gd name="T20" fmla="*/ 16 w 37"/>
                  <a:gd name="T21" fmla="*/ 25 h 76"/>
                  <a:gd name="T22" fmla="*/ 28 w 37"/>
                  <a:gd name="T23" fmla="*/ 22 h 76"/>
                  <a:gd name="T24" fmla="*/ 37 w 37"/>
                  <a:gd name="T25" fmla="*/ 14 h 76"/>
                  <a:gd name="T26" fmla="*/ 32 w 37"/>
                  <a:gd name="T27" fmla="*/ 14 h 76"/>
                  <a:gd name="T28" fmla="*/ 16 w 37"/>
                  <a:gd name="T29" fmla="*/ 22 h 76"/>
                  <a:gd name="T30" fmla="*/ 0 w 37"/>
                  <a:gd name="T31" fmla="*/ 36 h 76"/>
                  <a:gd name="T32" fmla="*/ 12 w 37"/>
                  <a:gd name="T33" fmla="*/ 14 h 76"/>
                  <a:gd name="T34" fmla="*/ 12 w 37"/>
                  <a:gd name="T35" fmla="*/ 7 h 76"/>
                  <a:gd name="T36" fmla="*/ 12 w 37"/>
                  <a:gd name="T37" fmla="*/ 0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76"/>
                  <a:gd name="T59" fmla="*/ 37 w 37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76">
                    <a:moveTo>
                      <a:pt x="0" y="76"/>
                    </a:moveTo>
                    <a:lnTo>
                      <a:pt x="8" y="58"/>
                    </a:lnTo>
                    <a:lnTo>
                      <a:pt x="8" y="43"/>
                    </a:lnTo>
                    <a:lnTo>
                      <a:pt x="4" y="33"/>
                    </a:lnTo>
                    <a:lnTo>
                      <a:pt x="12" y="43"/>
                    </a:lnTo>
                    <a:lnTo>
                      <a:pt x="28" y="47"/>
                    </a:lnTo>
                    <a:lnTo>
                      <a:pt x="32" y="47"/>
                    </a:lnTo>
                    <a:lnTo>
                      <a:pt x="24" y="36"/>
                    </a:lnTo>
                    <a:lnTo>
                      <a:pt x="20" y="33"/>
                    </a:lnTo>
                    <a:lnTo>
                      <a:pt x="4" y="33"/>
                    </a:lnTo>
                    <a:lnTo>
                      <a:pt x="16" y="25"/>
                    </a:lnTo>
                    <a:lnTo>
                      <a:pt x="28" y="22"/>
                    </a:lnTo>
                    <a:lnTo>
                      <a:pt x="37" y="14"/>
                    </a:lnTo>
                    <a:lnTo>
                      <a:pt x="32" y="14"/>
                    </a:lnTo>
                    <a:lnTo>
                      <a:pt x="16" y="22"/>
                    </a:lnTo>
                    <a:lnTo>
                      <a:pt x="0" y="36"/>
                    </a:lnTo>
                    <a:lnTo>
                      <a:pt x="12" y="14"/>
                    </a:lnTo>
                    <a:lnTo>
                      <a:pt x="12" y="7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" name="Freeform 63"/>
              <p:cNvSpPr>
                <a:spLocks/>
              </p:cNvSpPr>
              <p:nvPr/>
            </p:nvSpPr>
            <p:spPr bwMode="auto">
              <a:xfrm>
                <a:off x="1524" y="3673"/>
                <a:ext cx="78" cy="61"/>
              </a:xfrm>
              <a:custGeom>
                <a:avLst/>
                <a:gdLst>
                  <a:gd name="T0" fmla="*/ 25 w 78"/>
                  <a:gd name="T1" fmla="*/ 25 h 61"/>
                  <a:gd name="T2" fmla="*/ 53 w 78"/>
                  <a:gd name="T3" fmla="*/ 21 h 61"/>
                  <a:gd name="T4" fmla="*/ 66 w 78"/>
                  <a:gd name="T5" fmla="*/ 21 h 61"/>
                  <a:gd name="T6" fmla="*/ 78 w 78"/>
                  <a:gd name="T7" fmla="*/ 29 h 61"/>
                  <a:gd name="T8" fmla="*/ 62 w 78"/>
                  <a:gd name="T9" fmla="*/ 32 h 61"/>
                  <a:gd name="T10" fmla="*/ 41 w 78"/>
                  <a:gd name="T11" fmla="*/ 36 h 61"/>
                  <a:gd name="T12" fmla="*/ 29 w 78"/>
                  <a:gd name="T13" fmla="*/ 29 h 61"/>
                  <a:gd name="T14" fmla="*/ 37 w 78"/>
                  <a:gd name="T15" fmla="*/ 32 h 61"/>
                  <a:gd name="T16" fmla="*/ 41 w 78"/>
                  <a:gd name="T17" fmla="*/ 47 h 61"/>
                  <a:gd name="T18" fmla="*/ 37 w 78"/>
                  <a:gd name="T19" fmla="*/ 61 h 61"/>
                  <a:gd name="T20" fmla="*/ 25 w 78"/>
                  <a:gd name="T21" fmla="*/ 54 h 61"/>
                  <a:gd name="T22" fmla="*/ 21 w 78"/>
                  <a:gd name="T23" fmla="*/ 47 h 61"/>
                  <a:gd name="T24" fmla="*/ 29 w 78"/>
                  <a:gd name="T25" fmla="*/ 25 h 61"/>
                  <a:gd name="T26" fmla="*/ 13 w 78"/>
                  <a:gd name="T27" fmla="*/ 32 h 61"/>
                  <a:gd name="T28" fmla="*/ 0 w 78"/>
                  <a:gd name="T29" fmla="*/ 29 h 61"/>
                  <a:gd name="T30" fmla="*/ 4 w 78"/>
                  <a:gd name="T31" fmla="*/ 25 h 61"/>
                  <a:gd name="T32" fmla="*/ 13 w 78"/>
                  <a:gd name="T33" fmla="*/ 25 h 61"/>
                  <a:gd name="T34" fmla="*/ 25 w 78"/>
                  <a:gd name="T35" fmla="*/ 29 h 61"/>
                  <a:gd name="T36" fmla="*/ 21 w 78"/>
                  <a:gd name="T37" fmla="*/ 14 h 61"/>
                  <a:gd name="T38" fmla="*/ 21 w 78"/>
                  <a:gd name="T39" fmla="*/ 7 h 61"/>
                  <a:gd name="T40" fmla="*/ 25 w 78"/>
                  <a:gd name="T41" fmla="*/ 0 h 61"/>
                  <a:gd name="T42" fmla="*/ 29 w 78"/>
                  <a:gd name="T43" fmla="*/ 7 h 61"/>
                  <a:gd name="T44" fmla="*/ 29 w 78"/>
                  <a:gd name="T45" fmla="*/ 14 h 61"/>
                  <a:gd name="T46" fmla="*/ 25 w 78"/>
                  <a:gd name="T47" fmla="*/ 29 h 61"/>
                  <a:gd name="T48" fmla="*/ 49 w 78"/>
                  <a:gd name="T49" fmla="*/ 3 h 61"/>
                  <a:gd name="T50" fmla="*/ 58 w 78"/>
                  <a:gd name="T51" fmla="*/ 0 h 61"/>
                  <a:gd name="T52" fmla="*/ 62 w 78"/>
                  <a:gd name="T53" fmla="*/ 3 h 61"/>
                  <a:gd name="T54" fmla="*/ 53 w 78"/>
                  <a:gd name="T55" fmla="*/ 14 h 61"/>
                  <a:gd name="T56" fmla="*/ 41 w 78"/>
                  <a:gd name="T57" fmla="*/ 21 h 61"/>
                  <a:gd name="T58" fmla="*/ 25 w 78"/>
                  <a:gd name="T59" fmla="*/ 25 h 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8"/>
                  <a:gd name="T91" fmla="*/ 0 h 61"/>
                  <a:gd name="T92" fmla="*/ 78 w 78"/>
                  <a:gd name="T93" fmla="*/ 61 h 6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8" h="61">
                    <a:moveTo>
                      <a:pt x="25" y="25"/>
                    </a:moveTo>
                    <a:lnTo>
                      <a:pt x="53" y="21"/>
                    </a:lnTo>
                    <a:lnTo>
                      <a:pt x="66" y="21"/>
                    </a:lnTo>
                    <a:lnTo>
                      <a:pt x="78" y="29"/>
                    </a:lnTo>
                    <a:lnTo>
                      <a:pt x="62" y="32"/>
                    </a:lnTo>
                    <a:lnTo>
                      <a:pt x="41" y="36"/>
                    </a:lnTo>
                    <a:lnTo>
                      <a:pt x="29" y="29"/>
                    </a:lnTo>
                    <a:lnTo>
                      <a:pt x="37" y="32"/>
                    </a:lnTo>
                    <a:lnTo>
                      <a:pt x="41" y="47"/>
                    </a:lnTo>
                    <a:lnTo>
                      <a:pt x="37" y="61"/>
                    </a:lnTo>
                    <a:lnTo>
                      <a:pt x="25" y="54"/>
                    </a:lnTo>
                    <a:lnTo>
                      <a:pt x="21" y="47"/>
                    </a:lnTo>
                    <a:lnTo>
                      <a:pt x="29" y="25"/>
                    </a:lnTo>
                    <a:lnTo>
                      <a:pt x="13" y="32"/>
                    </a:lnTo>
                    <a:lnTo>
                      <a:pt x="0" y="29"/>
                    </a:lnTo>
                    <a:lnTo>
                      <a:pt x="4" y="25"/>
                    </a:lnTo>
                    <a:lnTo>
                      <a:pt x="13" y="25"/>
                    </a:lnTo>
                    <a:lnTo>
                      <a:pt x="25" y="29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5" y="0"/>
                    </a:lnTo>
                    <a:lnTo>
                      <a:pt x="29" y="7"/>
                    </a:lnTo>
                    <a:lnTo>
                      <a:pt x="29" y="14"/>
                    </a:lnTo>
                    <a:lnTo>
                      <a:pt x="25" y="29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2" y="3"/>
                    </a:lnTo>
                    <a:lnTo>
                      <a:pt x="53" y="14"/>
                    </a:lnTo>
                    <a:lnTo>
                      <a:pt x="41" y="21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2" name="Freeform 64"/>
              <p:cNvSpPr>
                <a:spLocks/>
              </p:cNvSpPr>
              <p:nvPr/>
            </p:nvSpPr>
            <p:spPr bwMode="auto">
              <a:xfrm>
                <a:off x="1533" y="3727"/>
                <a:ext cx="69" cy="69"/>
              </a:xfrm>
              <a:custGeom>
                <a:avLst/>
                <a:gdLst>
                  <a:gd name="T0" fmla="*/ 24 w 69"/>
                  <a:gd name="T1" fmla="*/ 40 h 69"/>
                  <a:gd name="T2" fmla="*/ 40 w 69"/>
                  <a:gd name="T3" fmla="*/ 22 h 69"/>
                  <a:gd name="T4" fmla="*/ 53 w 69"/>
                  <a:gd name="T5" fmla="*/ 15 h 69"/>
                  <a:gd name="T6" fmla="*/ 69 w 69"/>
                  <a:gd name="T7" fmla="*/ 15 h 69"/>
                  <a:gd name="T8" fmla="*/ 61 w 69"/>
                  <a:gd name="T9" fmla="*/ 29 h 69"/>
                  <a:gd name="T10" fmla="*/ 44 w 69"/>
                  <a:gd name="T11" fmla="*/ 40 h 69"/>
                  <a:gd name="T12" fmla="*/ 24 w 69"/>
                  <a:gd name="T13" fmla="*/ 40 h 69"/>
                  <a:gd name="T14" fmla="*/ 36 w 69"/>
                  <a:gd name="T15" fmla="*/ 44 h 69"/>
                  <a:gd name="T16" fmla="*/ 49 w 69"/>
                  <a:gd name="T17" fmla="*/ 55 h 69"/>
                  <a:gd name="T18" fmla="*/ 57 w 69"/>
                  <a:gd name="T19" fmla="*/ 69 h 69"/>
                  <a:gd name="T20" fmla="*/ 40 w 69"/>
                  <a:gd name="T21" fmla="*/ 66 h 69"/>
                  <a:gd name="T22" fmla="*/ 32 w 69"/>
                  <a:gd name="T23" fmla="*/ 62 h 69"/>
                  <a:gd name="T24" fmla="*/ 24 w 69"/>
                  <a:gd name="T25" fmla="*/ 40 h 69"/>
                  <a:gd name="T26" fmla="*/ 16 w 69"/>
                  <a:gd name="T27" fmla="*/ 55 h 69"/>
                  <a:gd name="T28" fmla="*/ 0 w 69"/>
                  <a:gd name="T29" fmla="*/ 58 h 69"/>
                  <a:gd name="T30" fmla="*/ 0 w 69"/>
                  <a:gd name="T31" fmla="*/ 51 h 69"/>
                  <a:gd name="T32" fmla="*/ 8 w 69"/>
                  <a:gd name="T33" fmla="*/ 47 h 69"/>
                  <a:gd name="T34" fmla="*/ 24 w 69"/>
                  <a:gd name="T35" fmla="*/ 44 h 69"/>
                  <a:gd name="T36" fmla="*/ 8 w 69"/>
                  <a:gd name="T37" fmla="*/ 33 h 69"/>
                  <a:gd name="T38" fmla="*/ 0 w 69"/>
                  <a:gd name="T39" fmla="*/ 26 h 69"/>
                  <a:gd name="T40" fmla="*/ 0 w 69"/>
                  <a:gd name="T41" fmla="*/ 18 h 69"/>
                  <a:gd name="T42" fmla="*/ 12 w 69"/>
                  <a:gd name="T43" fmla="*/ 22 h 69"/>
                  <a:gd name="T44" fmla="*/ 16 w 69"/>
                  <a:gd name="T45" fmla="*/ 29 h 69"/>
                  <a:gd name="T46" fmla="*/ 24 w 69"/>
                  <a:gd name="T47" fmla="*/ 47 h 69"/>
                  <a:gd name="T48" fmla="*/ 24 w 69"/>
                  <a:gd name="T49" fmla="*/ 26 h 69"/>
                  <a:gd name="T50" fmla="*/ 28 w 69"/>
                  <a:gd name="T51" fmla="*/ 7 h 69"/>
                  <a:gd name="T52" fmla="*/ 32 w 69"/>
                  <a:gd name="T53" fmla="*/ 0 h 69"/>
                  <a:gd name="T54" fmla="*/ 36 w 69"/>
                  <a:gd name="T55" fmla="*/ 4 h 69"/>
                  <a:gd name="T56" fmla="*/ 36 w 69"/>
                  <a:gd name="T57" fmla="*/ 18 h 69"/>
                  <a:gd name="T58" fmla="*/ 28 w 69"/>
                  <a:gd name="T59" fmla="*/ 29 h 69"/>
                  <a:gd name="T60" fmla="*/ 24 w 69"/>
                  <a:gd name="T61" fmla="*/ 40 h 6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9"/>
                  <a:gd name="T94" fmla="*/ 0 h 69"/>
                  <a:gd name="T95" fmla="*/ 69 w 69"/>
                  <a:gd name="T96" fmla="*/ 69 h 6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9" h="69">
                    <a:moveTo>
                      <a:pt x="24" y="40"/>
                    </a:moveTo>
                    <a:lnTo>
                      <a:pt x="40" y="22"/>
                    </a:lnTo>
                    <a:lnTo>
                      <a:pt x="53" y="15"/>
                    </a:lnTo>
                    <a:lnTo>
                      <a:pt x="69" y="15"/>
                    </a:lnTo>
                    <a:lnTo>
                      <a:pt x="61" y="29"/>
                    </a:lnTo>
                    <a:lnTo>
                      <a:pt x="44" y="40"/>
                    </a:lnTo>
                    <a:lnTo>
                      <a:pt x="24" y="40"/>
                    </a:lnTo>
                    <a:lnTo>
                      <a:pt x="36" y="44"/>
                    </a:lnTo>
                    <a:lnTo>
                      <a:pt x="49" y="55"/>
                    </a:lnTo>
                    <a:lnTo>
                      <a:pt x="57" y="69"/>
                    </a:lnTo>
                    <a:lnTo>
                      <a:pt x="40" y="66"/>
                    </a:lnTo>
                    <a:lnTo>
                      <a:pt x="32" y="62"/>
                    </a:lnTo>
                    <a:lnTo>
                      <a:pt x="24" y="40"/>
                    </a:lnTo>
                    <a:lnTo>
                      <a:pt x="16" y="55"/>
                    </a:lnTo>
                    <a:lnTo>
                      <a:pt x="0" y="58"/>
                    </a:lnTo>
                    <a:lnTo>
                      <a:pt x="0" y="51"/>
                    </a:lnTo>
                    <a:lnTo>
                      <a:pt x="8" y="47"/>
                    </a:lnTo>
                    <a:lnTo>
                      <a:pt x="24" y="44"/>
                    </a:lnTo>
                    <a:lnTo>
                      <a:pt x="8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12" y="22"/>
                    </a:lnTo>
                    <a:lnTo>
                      <a:pt x="16" y="29"/>
                    </a:lnTo>
                    <a:lnTo>
                      <a:pt x="24" y="47"/>
                    </a:lnTo>
                    <a:lnTo>
                      <a:pt x="24" y="26"/>
                    </a:lnTo>
                    <a:lnTo>
                      <a:pt x="28" y="7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36" y="18"/>
                    </a:lnTo>
                    <a:lnTo>
                      <a:pt x="28" y="29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3" name="Freeform 65"/>
              <p:cNvSpPr>
                <a:spLocks/>
              </p:cNvSpPr>
              <p:nvPr/>
            </p:nvSpPr>
            <p:spPr bwMode="auto">
              <a:xfrm>
                <a:off x="3365" y="3767"/>
                <a:ext cx="755" cy="251"/>
              </a:xfrm>
              <a:custGeom>
                <a:avLst/>
                <a:gdLst>
                  <a:gd name="T0" fmla="*/ 0 w 755"/>
                  <a:gd name="T1" fmla="*/ 0 h 251"/>
                  <a:gd name="T2" fmla="*/ 200 w 755"/>
                  <a:gd name="T3" fmla="*/ 80 h 251"/>
                  <a:gd name="T4" fmla="*/ 408 w 755"/>
                  <a:gd name="T5" fmla="*/ 160 h 251"/>
                  <a:gd name="T6" fmla="*/ 502 w 755"/>
                  <a:gd name="T7" fmla="*/ 193 h 251"/>
                  <a:gd name="T8" fmla="*/ 595 w 755"/>
                  <a:gd name="T9" fmla="*/ 215 h 251"/>
                  <a:gd name="T10" fmla="*/ 681 w 755"/>
                  <a:gd name="T11" fmla="*/ 237 h 251"/>
                  <a:gd name="T12" fmla="*/ 755 w 755"/>
                  <a:gd name="T13" fmla="*/ 244 h 251"/>
                  <a:gd name="T14" fmla="*/ 751 w 755"/>
                  <a:gd name="T15" fmla="*/ 251 h 251"/>
                  <a:gd name="T16" fmla="*/ 710 w 755"/>
                  <a:gd name="T17" fmla="*/ 244 h 251"/>
                  <a:gd name="T18" fmla="*/ 673 w 755"/>
                  <a:gd name="T19" fmla="*/ 237 h 251"/>
                  <a:gd name="T20" fmla="*/ 649 w 755"/>
                  <a:gd name="T21" fmla="*/ 233 h 251"/>
                  <a:gd name="T22" fmla="*/ 624 w 755"/>
                  <a:gd name="T23" fmla="*/ 229 h 251"/>
                  <a:gd name="T24" fmla="*/ 591 w 755"/>
                  <a:gd name="T25" fmla="*/ 222 h 251"/>
                  <a:gd name="T26" fmla="*/ 567 w 755"/>
                  <a:gd name="T27" fmla="*/ 215 h 251"/>
                  <a:gd name="T28" fmla="*/ 359 w 755"/>
                  <a:gd name="T29" fmla="*/ 149 h 251"/>
                  <a:gd name="T30" fmla="*/ 261 w 755"/>
                  <a:gd name="T31" fmla="*/ 113 h 251"/>
                  <a:gd name="T32" fmla="*/ 175 w 755"/>
                  <a:gd name="T33" fmla="*/ 80 h 251"/>
                  <a:gd name="T34" fmla="*/ 102 w 755"/>
                  <a:gd name="T35" fmla="*/ 51 h 251"/>
                  <a:gd name="T36" fmla="*/ 73 w 755"/>
                  <a:gd name="T37" fmla="*/ 36 h 251"/>
                  <a:gd name="T38" fmla="*/ 45 w 755"/>
                  <a:gd name="T39" fmla="*/ 26 h 251"/>
                  <a:gd name="T40" fmla="*/ 24 w 755"/>
                  <a:gd name="T41" fmla="*/ 15 h 251"/>
                  <a:gd name="T42" fmla="*/ 12 w 755"/>
                  <a:gd name="T43" fmla="*/ 7 h 251"/>
                  <a:gd name="T44" fmla="*/ 0 w 755"/>
                  <a:gd name="T45" fmla="*/ 4 h 251"/>
                  <a:gd name="T46" fmla="*/ 0 w 755"/>
                  <a:gd name="T47" fmla="*/ 4 h 251"/>
                  <a:gd name="T48" fmla="*/ 0 w 755"/>
                  <a:gd name="T49" fmla="*/ 0 h 2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5"/>
                  <a:gd name="T76" fmla="*/ 0 h 251"/>
                  <a:gd name="T77" fmla="*/ 755 w 755"/>
                  <a:gd name="T78" fmla="*/ 251 h 2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5" h="251">
                    <a:moveTo>
                      <a:pt x="0" y="0"/>
                    </a:moveTo>
                    <a:lnTo>
                      <a:pt x="200" y="80"/>
                    </a:lnTo>
                    <a:lnTo>
                      <a:pt x="408" y="160"/>
                    </a:lnTo>
                    <a:lnTo>
                      <a:pt x="502" y="193"/>
                    </a:lnTo>
                    <a:lnTo>
                      <a:pt x="595" y="215"/>
                    </a:lnTo>
                    <a:lnTo>
                      <a:pt x="681" y="237"/>
                    </a:lnTo>
                    <a:lnTo>
                      <a:pt x="755" y="244"/>
                    </a:lnTo>
                    <a:lnTo>
                      <a:pt x="751" y="251"/>
                    </a:lnTo>
                    <a:lnTo>
                      <a:pt x="710" y="244"/>
                    </a:lnTo>
                    <a:lnTo>
                      <a:pt x="673" y="237"/>
                    </a:lnTo>
                    <a:lnTo>
                      <a:pt x="649" y="233"/>
                    </a:lnTo>
                    <a:lnTo>
                      <a:pt x="624" y="229"/>
                    </a:lnTo>
                    <a:lnTo>
                      <a:pt x="591" y="222"/>
                    </a:lnTo>
                    <a:lnTo>
                      <a:pt x="567" y="215"/>
                    </a:lnTo>
                    <a:lnTo>
                      <a:pt x="359" y="149"/>
                    </a:lnTo>
                    <a:lnTo>
                      <a:pt x="261" y="113"/>
                    </a:lnTo>
                    <a:lnTo>
                      <a:pt x="175" y="80"/>
                    </a:lnTo>
                    <a:lnTo>
                      <a:pt x="102" y="51"/>
                    </a:lnTo>
                    <a:lnTo>
                      <a:pt x="73" y="36"/>
                    </a:lnTo>
                    <a:lnTo>
                      <a:pt x="45" y="26"/>
                    </a:lnTo>
                    <a:lnTo>
                      <a:pt x="24" y="15"/>
                    </a:lnTo>
                    <a:lnTo>
                      <a:pt x="1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4" name="Freeform 66"/>
              <p:cNvSpPr>
                <a:spLocks/>
              </p:cNvSpPr>
              <p:nvPr/>
            </p:nvSpPr>
            <p:spPr bwMode="auto">
              <a:xfrm>
                <a:off x="3320" y="3723"/>
                <a:ext cx="73" cy="70"/>
              </a:xfrm>
              <a:custGeom>
                <a:avLst/>
                <a:gdLst>
                  <a:gd name="T0" fmla="*/ 32 w 73"/>
                  <a:gd name="T1" fmla="*/ 44 h 70"/>
                  <a:gd name="T2" fmla="*/ 28 w 73"/>
                  <a:gd name="T3" fmla="*/ 22 h 70"/>
                  <a:gd name="T4" fmla="*/ 32 w 73"/>
                  <a:gd name="T5" fmla="*/ 11 h 70"/>
                  <a:gd name="T6" fmla="*/ 41 w 73"/>
                  <a:gd name="T7" fmla="*/ 0 h 70"/>
                  <a:gd name="T8" fmla="*/ 45 w 73"/>
                  <a:gd name="T9" fmla="*/ 19 h 70"/>
                  <a:gd name="T10" fmla="*/ 45 w 73"/>
                  <a:gd name="T11" fmla="*/ 33 h 70"/>
                  <a:gd name="T12" fmla="*/ 32 w 73"/>
                  <a:gd name="T13" fmla="*/ 44 h 70"/>
                  <a:gd name="T14" fmla="*/ 41 w 73"/>
                  <a:gd name="T15" fmla="*/ 40 h 70"/>
                  <a:gd name="T16" fmla="*/ 61 w 73"/>
                  <a:gd name="T17" fmla="*/ 40 h 70"/>
                  <a:gd name="T18" fmla="*/ 73 w 73"/>
                  <a:gd name="T19" fmla="*/ 44 h 70"/>
                  <a:gd name="T20" fmla="*/ 61 w 73"/>
                  <a:gd name="T21" fmla="*/ 51 h 70"/>
                  <a:gd name="T22" fmla="*/ 53 w 73"/>
                  <a:gd name="T23" fmla="*/ 55 h 70"/>
                  <a:gd name="T24" fmla="*/ 32 w 73"/>
                  <a:gd name="T25" fmla="*/ 44 h 70"/>
                  <a:gd name="T26" fmla="*/ 37 w 73"/>
                  <a:gd name="T27" fmla="*/ 59 h 70"/>
                  <a:gd name="T28" fmla="*/ 28 w 73"/>
                  <a:gd name="T29" fmla="*/ 70 h 70"/>
                  <a:gd name="T30" fmla="*/ 24 w 73"/>
                  <a:gd name="T31" fmla="*/ 66 h 70"/>
                  <a:gd name="T32" fmla="*/ 24 w 73"/>
                  <a:gd name="T33" fmla="*/ 59 h 70"/>
                  <a:gd name="T34" fmla="*/ 32 w 73"/>
                  <a:gd name="T35" fmla="*/ 48 h 70"/>
                  <a:gd name="T36" fmla="*/ 16 w 73"/>
                  <a:gd name="T37" fmla="*/ 51 h 70"/>
                  <a:gd name="T38" fmla="*/ 0 w 73"/>
                  <a:gd name="T39" fmla="*/ 44 h 70"/>
                  <a:gd name="T40" fmla="*/ 8 w 73"/>
                  <a:gd name="T41" fmla="*/ 40 h 70"/>
                  <a:gd name="T42" fmla="*/ 16 w 73"/>
                  <a:gd name="T43" fmla="*/ 40 h 70"/>
                  <a:gd name="T44" fmla="*/ 37 w 73"/>
                  <a:gd name="T45" fmla="*/ 48 h 70"/>
                  <a:gd name="T46" fmla="*/ 8 w 73"/>
                  <a:gd name="T47" fmla="*/ 22 h 70"/>
                  <a:gd name="T48" fmla="*/ 12 w 73"/>
                  <a:gd name="T49" fmla="*/ 15 h 70"/>
                  <a:gd name="T50" fmla="*/ 16 w 73"/>
                  <a:gd name="T51" fmla="*/ 15 h 70"/>
                  <a:gd name="T52" fmla="*/ 24 w 73"/>
                  <a:gd name="T53" fmla="*/ 22 h 70"/>
                  <a:gd name="T54" fmla="*/ 28 w 73"/>
                  <a:gd name="T55" fmla="*/ 33 h 70"/>
                  <a:gd name="T56" fmla="*/ 32 w 73"/>
                  <a:gd name="T57" fmla="*/ 44 h 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3"/>
                  <a:gd name="T88" fmla="*/ 0 h 70"/>
                  <a:gd name="T89" fmla="*/ 73 w 73"/>
                  <a:gd name="T90" fmla="*/ 70 h 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3" h="70">
                    <a:moveTo>
                      <a:pt x="32" y="44"/>
                    </a:moveTo>
                    <a:lnTo>
                      <a:pt x="28" y="22"/>
                    </a:lnTo>
                    <a:lnTo>
                      <a:pt x="32" y="11"/>
                    </a:lnTo>
                    <a:lnTo>
                      <a:pt x="41" y="0"/>
                    </a:lnTo>
                    <a:lnTo>
                      <a:pt x="45" y="19"/>
                    </a:lnTo>
                    <a:lnTo>
                      <a:pt x="45" y="33"/>
                    </a:lnTo>
                    <a:lnTo>
                      <a:pt x="32" y="44"/>
                    </a:lnTo>
                    <a:lnTo>
                      <a:pt x="41" y="40"/>
                    </a:lnTo>
                    <a:lnTo>
                      <a:pt x="61" y="40"/>
                    </a:lnTo>
                    <a:lnTo>
                      <a:pt x="73" y="44"/>
                    </a:lnTo>
                    <a:lnTo>
                      <a:pt x="61" y="51"/>
                    </a:lnTo>
                    <a:lnTo>
                      <a:pt x="53" y="55"/>
                    </a:lnTo>
                    <a:lnTo>
                      <a:pt x="32" y="44"/>
                    </a:lnTo>
                    <a:lnTo>
                      <a:pt x="37" y="59"/>
                    </a:lnTo>
                    <a:lnTo>
                      <a:pt x="28" y="70"/>
                    </a:lnTo>
                    <a:lnTo>
                      <a:pt x="24" y="66"/>
                    </a:lnTo>
                    <a:lnTo>
                      <a:pt x="24" y="59"/>
                    </a:lnTo>
                    <a:lnTo>
                      <a:pt x="32" y="48"/>
                    </a:lnTo>
                    <a:lnTo>
                      <a:pt x="16" y="51"/>
                    </a:lnTo>
                    <a:lnTo>
                      <a:pt x="0" y="4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37" y="48"/>
                    </a:lnTo>
                    <a:lnTo>
                      <a:pt x="8" y="22"/>
                    </a:lnTo>
                    <a:lnTo>
                      <a:pt x="12" y="15"/>
                    </a:lnTo>
                    <a:lnTo>
                      <a:pt x="16" y="15"/>
                    </a:lnTo>
                    <a:lnTo>
                      <a:pt x="24" y="22"/>
                    </a:lnTo>
                    <a:lnTo>
                      <a:pt x="28" y="33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5" name="Freeform 67"/>
              <p:cNvSpPr>
                <a:spLocks/>
              </p:cNvSpPr>
              <p:nvPr/>
            </p:nvSpPr>
            <p:spPr bwMode="auto">
              <a:xfrm>
                <a:off x="3389" y="3734"/>
                <a:ext cx="74" cy="69"/>
              </a:xfrm>
              <a:custGeom>
                <a:avLst/>
                <a:gdLst>
                  <a:gd name="T0" fmla="*/ 33 w 74"/>
                  <a:gd name="T1" fmla="*/ 44 h 69"/>
                  <a:gd name="T2" fmla="*/ 29 w 74"/>
                  <a:gd name="T3" fmla="*/ 22 h 69"/>
                  <a:gd name="T4" fmla="*/ 33 w 74"/>
                  <a:gd name="T5" fmla="*/ 11 h 69"/>
                  <a:gd name="T6" fmla="*/ 41 w 74"/>
                  <a:gd name="T7" fmla="*/ 0 h 69"/>
                  <a:gd name="T8" fmla="*/ 45 w 74"/>
                  <a:gd name="T9" fmla="*/ 19 h 69"/>
                  <a:gd name="T10" fmla="*/ 45 w 74"/>
                  <a:gd name="T11" fmla="*/ 33 h 69"/>
                  <a:gd name="T12" fmla="*/ 33 w 74"/>
                  <a:gd name="T13" fmla="*/ 44 h 69"/>
                  <a:gd name="T14" fmla="*/ 41 w 74"/>
                  <a:gd name="T15" fmla="*/ 40 h 69"/>
                  <a:gd name="T16" fmla="*/ 57 w 74"/>
                  <a:gd name="T17" fmla="*/ 37 h 69"/>
                  <a:gd name="T18" fmla="*/ 74 w 74"/>
                  <a:gd name="T19" fmla="*/ 40 h 69"/>
                  <a:gd name="T20" fmla="*/ 61 w 74"/>
                  <a:gd name="T21" fmla="*/ 51 h 69"/>
                  <a:gd name="T22" fmla="*/ 53 w 74"/>
                  <a:gd name="T23" fmla="*/ 51 h 69"/>
                  <a:gd name="T24" fmla="*/ 33 w 74"/>
                  <a:gd name="T25" fmla="*/ 44 h 69"/>
                  <a:gd name="T26" fmla="*/ 37 w 74"/>
                  <a:gd name="T27" fmla="*/ 59 h 69"/>
                  <a:gd name="T28" fmla="*/ 29 w 74"/>
                  <a:gd name="T29" fmla="*/ 69 h 69"/>
                  <a:gd name="T30" fmla="*/ 25 w 74"/>
                  <a:gd name="T31" fmla="*/ 62 h 69"/>
                  <a:gd name="T32" fmla="*/ 25 w 74"/>
                  <a:gd name="T33" fmla="*/ 59 h 69"/>
                  <a:gd name="T34" fmla="*/ 33 w 74"/>
                  <a:gd name="T35" fmla="*/ 48 h 69"/>
                  <a:gd name="T36" fmla="*/ 17 w 74"/>
                  <a:gd name="T37" fmla="*/ 48 h 69"/>
                  <a:gd name="T38" fmla="*/ 0 w 74"/>
                  <a:gd name="T39" fmla="*/ 44 h 69"/>
                  <a:gd name="T40" fmla="*/ 8 w 74"/>
                  <a:gd name="T41" fmla="*/ 40 h 69"/>
                  <a:gd name="T42" fmla="*/ 17 w 74"/>
                  <a:gd name="T43" fmla="*/ 40 h 69"/>
                  <a:gd name="T44" fmla="*/ 37 w 74"/>
                  <a:gd name="T45" fmla="*/ 48 h 69"/>
                  <a:gd name="T46" fmla="*/ 8 w 74"/>
                  <a:gd name="T47" fmla="*/ 22 h 69"/>
                  <a:gd name="T48" fmla="*/ 8 w 74"/>
                  <a:gd name="T49" fmla="*/ 15 h 69"/>
                  <a:gd name="T50" fmla="*/ 12 w 74"/>
                  <a:gd name="T51" fmla="*/ 15 h 69"/>
                  <a:gd name="T52" fmla="*/ 25 w 74"/>
                  <a:gd name="T53" fmla="*/ 22 h 69"/>
                  <a:gd name="T54" fmla="*/ 25 w 74"/>
                  <a:gd name="T55" fmla="*/ 33 h 69"/>
                  <a:gd name="T56" fmla="*/ 33 w 74"/>
                  <a:gd name="T57" fmla="*/ 44 h 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"/>
                  <a:gd name="T88" fmla="*/ 0 h 69"/>
                  <a:gd name="T89" fmla="*/ 74 w 74"/>
                  <a:gd name="T90" fmla="*/ 69 h 6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" h="69">
                    <a:moveTo>
                      <a:pt x="33" y="44"/>
                    </a:moveTo>
                    <a:lnTo>
                      <a:pt x="29" y="22"/>
                    </a:lnTo>
                    <a:lnTo>
                      <a:pt x="33" y="11"/>
                    </a:lnTo>
                    <a:lnTo>
                      <a:pt x="41" y="0"/>
                    </a:lnTo>
                    <a:lnTo>
                      <a:pt x="45" y="19"/>
                    </a:lnTo>
                    <a:lnTo>
                      <a:pt x="45" y="33"/>
                    </a:lnTo>
                    <a:lnTo>
                      <a:pt x="33" y="44"/>
                    </a:lnTo>
                    <a:lnTo>
                      <a:pt x="41" y="40"/>
                    </a:lnTo>
                    <a:lnTo>
                      <a:pt x="57" y="37"/>
                    </a:lnTo>
                    <a:lnTo>
                      <a:pt x="74" y="40"/>
                    </a:lnTo>
                    <a:lnTo>
                      <a:pt x="61" y="51"/>
                    </a:lnTo>
                    <a:lnTo>
                      <a:pt x="53" y="51"/>
                    </a:lnTo>
                    <a:lnTo>
                      <a:pt x="33" y="44"/>
                    </a:lnTo>
                    <a:lnTo>
                      <a:pt x="37" y="59"/>
                    </a:lnTo>
                    <a:lnTo>
                      <a:pt x="29" y="69"/>
                    </a:lnTo>
                    <a:lnTo>
                      <a:pt x="25" y="62"/>
                    </a:lnTo>
                    <a:lnTo>
                      <a:pt x="25" y="59"/>
                    </a:lnTo>
                    <a:lnTo>
                      <a:pt x="33" y="48"/>
                    </a:lnTo>
                    <a:lnTo>
                      <a:pt x="17" y="48"/>
                    </a:lnTo>
                    <a:lnTo>
                      <a:pt x="0" y="44"/>
                    </a:lnTo>
                    <a:lnTo>
                      <a:pt x="8" y="40"/>
                    </a:lnTo>
                    <a:lnTo>
                      <a:pt x="17" y="40"/>
                    </a:lnTo>
                    <a:lnTo>
                      <a:pt x="37" y="48"/>
                    </a:lnTo>
                    <a:lnTo>
                      <a:pt x="8" y="22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25" y="22"/>
                    </a:lnTo>
                    <a:lnTo>
                      <a:pt x="25" y="33"/>
                    </a:lnTo>
                    <a:lnTo>
                      <a:pt x="33" y="44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" name="Freeform 68"/>
              <p:cNvSpPr>
                <a:spLocks/>
              </p:cNvSpPr>
              <p:nvPr/>
            </p:nvSpPr>
            <p:spPr bwMode="auto">
              <a:xfrm>
                <a:off x="3361" y="3796"/>
                <a:ext cx="65" cy="58"/>
              </a:xfrm>
              <a:custGeom>
                <a:avLst/>
                <a:gdLst>
                  <a:gd name="T0" fmla="*/ 40 w 65"/>
                  <a:gd name="T1" fmla="*/ 33 h 58"/>
                  <a:gd name="T2" fmla="*/ 16 w 65"/>
                  <a:gd name="T3" fmla="*/ 26 h 58"/>
                  <a:gd name="T4" fmla="*/ 8 w 65"/>
                  <a:gd name="T5" fmla="*/ 18 h 58"/>
                  <a:gd name="T6" fmla="*/ 4 w 65"/>
                  <a:gd name="T7" fmla="*/ 7 h 58"/>
                  <a:gd name="T8" fmla="*/ 20 w 65"/>
                  <a:gd name="T9" fmla="*/ 11 h 58"/>
                  <a:gd name="T10" fmla="*/ 36 w 65"/>
                  <a:gd name="T11" fmla="*/ 18 h 58"/>
                  <a:gd name="T12" fmla="*/ 40 w 65"/>
                  <a:gd name="T13" fmla="*/ 33 h 58"/>
                  <a:gd name="T14" fmla="*/ 40 w 65"/>
                  <a:gd name="T15" fmla="*/ 22 h 58"/>
                  <a:gd name="T16" fmla="*/ 45 w 65"/>
                  <a:gd name="T17" fmla="*/ 7 h 58"/>
                  <a:gd name="T18" fmla="*/ 57 w 65"/>
                  <a:gd name="T19" fmla="*/ 0 h 58"/>
                  <a:gd name="T20" fmla="*/ 61 w 65"/>
                  <a:gd name="T21" fmla="*/ 11 h 58"/>
                  <a:gd name="T22" fmla="*/ 61 w 65"/>
                  <a:gd name="T23" fmla="*/ 18 h 58"/>
                  <a:gd name="T24" fmla="*/ 40 w 65"/>
                  <a:gd name="T25" fmla="*/ 33 h 58"/>
                  <a:gd name="T26" fmla="*/ 57 w 65"/>
                  <a:gd name="T27" fmla="*/ 37 h 58"/>
                  <a:gd name="T28" fmla="*/ 65 w 65"/>
                  <a:gd name="T29" fmla="*/ 44 h 58"/>
                  <a:gd name="T30" fmla="*/ 61 w 65"/>
                  <a:gd name="T31" fmla="*/ 47 h 58"/>
                  <a:gd name="T32" fmla="*/ 53 w 65"/>
                  <a:gd name="T33" fmla="*/ 44 h 58"/>
                  <a:gd name="T34" fmla="*/ 45 w 65"/>
                  <a:gd name="T35" fmla="*/ 33 h 58"/>
                  <a:gd name="T36" fmla="*/ 40 w 65"/>
                  <a:gd name="T37" fmla="*/ 47 h 58"/>
                  <a:gd name="T38" fmla="*/ 28 w 65"/>
                  <a:gd name="T39" fmla="*/ 58 h 58"/>
                  <a:gd name="T40" fmla="*/ 28 w 65"/>
                  <a:gd name="T41" fmla="*/ 47 h 58"/>
                  <a:gd name="T42" fmla="*/ 32 w 65"/>
                  <a:gd name="T43" fmla="*/ 44 h 58"/>
                  <a:gd name="T44" fmla="*/ 49 w 65"/>
                  <a:gd name="T45" fmla="*/ 33 h 58"/>
                  <a:gd name="T46" fmla="*/ 8 w 65"/>
                  <a:gd name="T47" fmla="*/ 44 h 58"/>
                  <a:gd name="T48" fmla="*/ 0 w 65"/>
                  <a:gd name="T49" fmla="*/ 37 h 58"/>
                  <a:gd name="T50" fmla="*/ 4 w 65"/>
                  <a:gd name="T51" fmla="*/ 37 h 58"/>
                  <a:gd name="T52" fmla="*/ 16 w 65"/>
                  <a:gd name="T53" fmla="*/ 29 h 58"/>
                  <a:gd name="T54" fmla="*/ 28 w 65"/>
                  <a:gd name="T55" fmla="*/ 33 h 58"/>
                  <a:gd name="T56" fmla="*/ 40 w 65"/>
                  <a:gd name="T57" fmla="*/ 33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5"/>
                  <a:gd name="T88" fmla="*/ 0 h 58"/>
                  <a:gd name="T89" fmla="*/ 65 w 65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5" h="58">
                    <a:moveTo>
                      <a:pt x="40" y="33"/>
                    </a:moveTo>
                    <a:lnTo>
                      <a:pt x="16" y="26"/>
                    </a:lnTo>
                    <a:lnTo>
                      <a:pt x="8" y="18"/>
                    </a:lnTo>
                    <a:lnTo>
                      <a:pt x="4" y="7"/>
                    </a:lnTo>
                    <a:lnTo>
                      <a:pt x="20" y="11"/>
                    </a:lnTo>
                    <a:lnTo>
                      <a:pt x="36" y="18"/>
                    </a:lnTo>
                    <a:lnTo>
                      <a:pt x="40" y="33"/>
                    </a:lnTo>
                    <a:lnTo>
                      <a:pt x="40" y="22"/>
                    </a:lnTo>
                    <a:lnTo>
                      <a:pt x="45" y="7"/>
                    </a:lnTo>
                    <a:lnTo>
                      <a:pt x="57" y="0"/>
                    </a:lnTo>
                    <a:lnTo>
                      <a:pt x="61" y="11"/>
                    </a:lnTo>
                    <a:lnTo>
                      <a:pt x="61" y="18"/>
                    </a:lnTo>
                    <a:lnTo>
                      <a:pt x="40" y="33"/>
                    </a:lnTo>
                    <a:lnTo>
                      <a:pt x="57" y="37"/>
                    </a:lnTo>
                    <a:lnTo>
                      <a:pt x="65" y="44"/>
                    </a:lnTo>
                    <a:lnTo>
                      <a:pt x="61" y="47"/>
                    </a:lnTo>
                    <a:lnTo>
                      <a:pt x="53" y="44"/>
                    </a:lnTo>
                    <a:lnTo>
                      <a:pt x="45" y="33"/>
                    </a:lnTo>
                    <a:lnTo>
                      <a:pt x="40" y="47"/>
                    </a:lnTo>
                    <a:lnTo>
                      <a:pt x="28" y="58"/>
                    </a:lnTo>
                    <a:lnTo>
                      <a:pt x="28" y="47"/>
                    </a:lnTo>
                    <a:lnTo>
                      <a:pt x="32" y="44"/>
                    </a:lnTo>
                    <a:lnTo>
                      <a:pt x="49" y="33"/>
                    </a:lnTo>
                    <a:lnTo>
                      <a:pt x="8" y="44"/>
                    </a:lnTo>
                    <a:lnTo>
                      <a:pt x="0" y="37"/>
                    </a:lnTo>
                    <a:lnTo>
                      <a:pt x="4" y="37"/>
                    </a:lnTo>
                    <a:lnTo>
                      <a:pt x="16" y="29"/>
                    </a:lnTo>
                    <a:lnTo>
                      <a:pt x="28" y="33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" name="Freeform 69"/>
              <p:cNvSpPr>
                <a:spLocks/>
              </p:cNvSpPr>
              <p:nvPr/>
            </p:nvSpPr>
            <p:spPr bwMode="auto">
              <a:xfrm>
                <a:off x="3446" y="3771"/>
                <a:ext cx="70" cy="65"/>
              </a:xfrm>
              <a:custGeom>
                <a:avLst/>
                <a:gdLst>
                  <a:gd name="T0" fmla="*/ 25 w 70"/>
                  <a:gd name="T1" fmla="*/ 32 h 65"/>
                  <a:gd name="T2" fmla="*/ 45 w 70"/>
                  <a:gd name="T3" fmla="*/ 22 h 65"/>
                  <a:gd name="T4" fmla="*/ 57 w 70"/>
                  <a:gd name="T5" fmla="*/ 18 h 65"/>
                  <a:gd name="T6" fmla="*/ 70 w 70"/>
                  <a:gd name="T7" fmla="*/ 18 h 65"/>
                  <a:gd name="T8" fmla="*/ 57 w 70"/>
                  <a:gd name="T9" fmla="*/ 32 h 65"/>
                  <a:gd name="T10" fmla="*/ 41 w 70"/>
                  <a:gd name="T11" fmla="*/ 36 h 65"/>
                  <a:gd name="T12" fmla="*/ 25 w 70"/>
                  <a:gd name="T13" fmla="*/ 36 h 65"/>
                  <a:gd name="T14" fmla="*/ 37 w 70"/>
                  <a:gd name="T15" fmla="*/ 40 h 65"/>
                  <a:gd name="T16" fmla="*/ 45 w 70"/>
                  <a:gd name="T17" fmla="*/ 51 h 65"/>
                  <a:gd name="T18" fmla="*/ 49 w 70"/>
                  <a:gd name="T19" fmla="*/ 65 h 65"/>
                  <a:gd name="T20" fmla="*/ 33 w 70"/>
                  <a:gd name="T21" fmla="*/ 62 h 65"/>
                  <a:gd name="T22" fmla="*/ 29 w 70"/>
                  <a:gd name="T23" fmla="*/ 54 h 65"/>
                  <a:gd name="T24" fmla="*/ 25 w 70"/>
                  <a:gd name="T25" fmla="*/ 32 h 65"/>
                  <a:gd name="T26" fmla="*/ 13 w 70"/>
                  <a:gd name="T27" fmla="*/ 43 h 65"/>
                  <a:gd name="T28" fmla="*/ 0 w 70"/>
                  <a:gd name="T29" fmla="*/ 43 h 65"/>
                  <a:gd name="T30" fmla="*/ 4 w 70"/>
                  <a:gd name="T31" fmla="*/ 40 h 65"/>
                  <a:gd name="T32" fmla="*/ 8 w 70"/>
                  <a:gd name="T33" fmla="*/ 36 h 65"/>
                  <a:gd name="T34" fmla="*/ 25 w 70"/>
                  <a:gd name="T35" fmla="*/ 36 h 65"/>
                  <a:gd name="T36" fmla="*/ 13 w 70"/>
                  <a:gd name="T37" fmla="*/ 25 h 65"/>
                  <a:gd name="T38" fmla="*/ 8 w 70"/>
                  <a:gd name="T39" fmla="*/ 18 h 65"/>
                  <a:gd name="T40" fmla="*/ 13 w 70"/>
                  <a:gd name="T41" fmla="*/ 11 h 65"/>
                  <a:gd name="T42" fmla="*/ 21 w 70"/>
                  <a:gd name="T43" fmla="*/ 14 h 65"/>
                  <a:gd name="T44" fmla="*/ 21 w 70"/>
                  <a:gd name="T45" fmla="*/ 22 h 65"/>
                  <a:gd name="T46" fmla="*/ 25 w 70"/>
                  <a:gd name="T47" fmla="*/ 40 h 65"/>
                  <a:gd name="T48" fmla="*/ 29 w 70"/>
                  <a:gd name="T49" fmla="*/ 22 h 65"/>
                  <a:gd name="T50" fmla="*/ 37 w 70"/>
                  <a:gd name="T51" fmla="*/ 3 h 65"/>
                  <a:gd name="T52" fmla="*/ 45 w 70"/>
                  <a:gd name="T53" fmla="*/ 0 h 65"/>
                  <a:gd name="T54" fmla="*/ 49 w 70"/>
                  <a:gd name="T55" fmla="*/ 3 h 65"/>
                  <a:gd name="T56" fmla="*/ 45 w 70"/>
                  <a:gd name="T57" fmla="*/ 14 h 65"/>
                  <a:gd name="T58" fmla="*/ 33 w 70"/>
                  <a:gd name="T59" fmla="*/ 25 h 65"/>
                  <a:gd name="T60" fmla="*/ 25 w 70"/>
                  <a:gd name="T61" fmla="*/ 32 h 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0"/>
                  <a:gd name="T94" fmla="*/ 0 h 65"/>
                  <a:gd name="T95" fmla="*/ 70 w 70"/>
                  <a:gd name="T96" fmla="*/ 65 h 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0" h="65">
                    <a:moveTo>
                      <a:pt x="25" y="32"/>
                    </a:moveTo>
                    <a:lnTo>
                      <a:pt x="45" y="22"/>
                    </a:lnTo>
                    <a:lnTo>
                      <a:pt x="57" y="18"/>
                    </a:lnTo>
                    <a:lnTo>
                      <a:pt x="70" y="18"/>
                    </a:lnTo>
                    <a:lnTo>
                      <a:pt x="57" y="32"/>
                    </a:lnTo>
                    <a:lnTo>
                      <a:pt x="41" y="36"/>
                    </a:lnTo>
                    <a:lnTo>
                      <a:pt x="25" y="36"/>
                    </a:lnTo>
                    <a:lnTo>
                      <a:pt x="37" y="40"/>
                    </a:lnTo>
                    <a:lnTo>
                      <a:pt x="45" y="51"/>
                    </a:lnTo>
                    <a:lnTo>
                      <a:pt x="49" y="65"/>
                    </a:lnTo>
                    <a:lnTo>
                      <a:pt x="33" y="62"/>
                    </a:lnTo>
                    <a:lnTo>
                      <a:pt x="29" y="54"/>
                    </a:lnTo>
                    <a:lnTo>
                      <a:pt x="25" y="32"/>
                    </a:lnTo>
                    <a:lnTo>
                      <a:pt x="13" y="43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25" y="36"/>
                    </a:lnTo>
                    <a:lnTo>
                      <a:pt x="13" y="25"/>
                    </a:lnTo>
                    <a:lnTo>
                      <a:pt x="8" y="18"/>
                    </a:lnTo>
                    <a:lnTo>
                      <a:pt x="13" y="11"/>
                    </a:lnTo>
                    <a:lnTo>
                      <a:pt x="21" y="14"/>
                    </a:lnTo>
                    <a:lnTo>
                      <a:pt x="21" y="22"/>
                    </a:lnTo>
                    <a:lnTo>
                      <a:pt x="25" y="40"/>
                    </a:lnTo>
                    <a:lnTo>
                      <a:pt x="29" y="22"/>
                    </a:lnTo>
                    <a:lnTo>
                      <a:pt x="37" y="3"/>
                    </a:lnTo>
                    <a:lnTo>
                      <a:pt x="45" y="0"/>
                    </a:lnTo>
                    <a:lnTo>
                      <a:pt x="49" y="3"/>
                    </a:lnTo>
                    <a:lnTo>
                      <a:pt x="45" y="14"/>
                    </a:lnTo>
                    <a:lnTo>
                      <a:pt x="33" y="25"/>
                    </a:lnTo>
                    <a:lnTo>
                      <a:pt x="25" y="32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" name="Freeform 70"/>
              <p:cNvSpPr>
                <a:spLocks/>
              </p:cNvSpPr>
              <p:nvPr/>
            </p:nvSpPr>
            <p:spPr bwMode="auto">
              <a:xfrm>
                <a:off x="3512" y="3800"/>
                <a:ext cx="57" cy="69"/>
              </a:xfrm>
              <a:custGeom>
                <a:avLst/>
                <a:gdLst>
                  <a:gd name="T0" fmla="*/ 20 w 57"/>
                  <a:gd name="T1" fmla="*/ 36 h 69"/>
                  <a:gd name="T2" fmla="*/ 36 w 57"/>
                  <a:gd name="T3" fmla="*/ 18 h 69"/>
                  <a:gd name="T4" fmla="*/ 45 w 57"/>
                  <a:gd name="T5" fmla="*/ 14 h 69"/>
                  <a:gd name="T6" fmla="*/ 57 w 57"/>
                  <a:gd name="T7" fmla="*/ 18 h 69"/>
                  <a:gd name="T8" fmla="*/ 53 w 57"/>
                  <a:gd name="T9" fmla="*/ 33 h 69"/>
                  <a:gd name="T10" fmla="*/ 40 w 57"/>
                  <a:gd name="T11" fmla="*/ 36 h 69"/>
                  <a:gd name="T12" fmla="*/ 20 w 57"/>
                  <a:gd name="T13" fmla="*/ 36 h 69"/>
                  <a:gd name="T14" fmla="*/ 32 w 57"/>
                  <a:gd name="T15" fmla="*/ 40 h 69"/>
                  <a:gd name="T16" fmla="*/ 57 w 57"/>
                  <a:gd name="T17" fmla="*/ 69 h 69"/>
                  <a:gd name="T18" fmla="*/ 40 w 57"/>
                  <a:gd name="T19" fmla="*/ 65 h 69"/>
                  <a:gd name="T20" fmla="*/ 32 w 57"/>
                  <a:gd name="T21" fmla="*/ 54 h 69"/>
                  <a:gd name="T22" fmla="*/ 20 w 57"/>
                  <a:gd name="T23" fmla="*/ 36 h 69"/>
                  <a:gd name="T24" fmla="*/ 16 w 57"/>
                  <a:gd name="T25" fmla="*/ 47 h 69"/>
                  <a:gd name="T26" fmla="*/ 4 w 57"/>
                  <a:gd name="T27" fmla="*/ 47 h 69"/>
                  <a:gd name="T28" fmla="*/ 4 w 57"/>
                  <a:gd name="T29" fmla="*/ 40 h 69"/>
                  <a:gd name="T30" fmla="*/ 8 w 57"/>
                  <a:gd name="T31" fmla="*/ 40 h 69"/>
                  <a:gd name="T32" fmla="*/ 20 w 57"/>
                  <a:gd name="T33" fmla="*/ 40 h 69"/>
                  <a:gd name="T34" fmla="*/ 8 w 57"/>
                  <a:gd name="T35" fmla="*/ 25 h 69"/>
                  <a:gd name="T36" fmla="*/ 0 w 57"/>
                  <a:gd name="T37" fmla="*/ 11 h 69"/>
                  <a:gd name="T38" fmla="*/ 8 w 57"/>
                  <a:gd name="T39" fmla="*/ 14 h 69"/>
                  <a:gd name="T40" fmla="*/ 12 w 57"/>
                  <a:gd name="T41" fmla="*/ 22 h 69"/>
                  <a:gd name="T42" fmla="*/ 20 w 57"/>
                  <a:gd name="T43" fmla="*/ 40 h 69"/>
                  <a:gd name="T44" fmla="*/ 20 w 57"/>
                  <a:gd name="T45" fmla="*/ 3 h 69"/>
                  <a:gd name="T46" fmla="*/ 24 w 57"/>
                  <a:gd name="T47" fmla="*/ 0 h 69"/>
                  <a:gd name="T48" fmla="*/ 28 w 57"/>
                  <a:gd name="T49" fmla="*/ 0 h 69"/>
                  <a:gd name="T50" fmla="*/ 32 w 57"/>
                  <a:gd name="T51" fmla="*/ 14 h 69"/>
                  <a:gd name="T52" fmla="*/ 24 w 57"/>
                  <a:gd name="T53" fmla="*/ 25 h 69"/>
                  <a:gd name="T54" fmla="*/ 20 w 57"/>
                  <a:gd name="T55" fmla="*/ 36 h 6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7"/>
                  <a:gd name="T85" fmla="*/ 0 h 69"/>
                  <a:gd name="T86" fmla="*/ 57 w 57"/>
                  <a:gd name="T87" fmla="*/ 69 h 6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7" h="69">
                    <a:moveTo>
                      <a:pt x="20" y="36"/>
                    </a:moveTo>
                    <a:lnTo>
                      <a:pt x="36" y="18"/>
                    </a:lnTo>
                    <a:lnTo>
                      <a:pt x="45" y="14"/>
                    </a:lnTo>
                    <a:lnTo>
                      <a:pt x="57" y="18"/>
                    </a:lnTo>
                    <a:lnTo>
                      <a:pt x="53" y="33"/>
                    </a:lnTo>
                    <a:lnTo>
                      <a:pt x="40" y="36"/>
                    </a:lnTo>
                    <a:lnTo>
                      <a:pt x="20" y="36"/>
                    </a:lnTo>
                    <a:lnTo>
                      <a:pt x="32" y="40"/>
                    </a:lnTo>
                    <a:lnTo>
                      <a:pt x="57" y="69"/>
                    </a:lnTo>
                    <a:lnTo>
                      <a:pt x="40" y="65"/>
                    </a:lnTo>
                    <a:lnTo>
                      <a:pt x="32" y="54"/>
                    </a:lnTo>
                    <a:lnTo>
                      <a:pt x="20" y="36"/>
                    </a:lnTo>
                    <a:lnTo>
                      <a:pt x="16" y="47"/>
                    </a:lnTo>
                    <a:lnTo>
                      <a:pt x="4" y="47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20" y="40"/>
                    </a:lnTo>
                    <a:lnTo>
                      <a:pt x="8" y="25"/>
                    </a:lnTo>
                    <a:lnTo>
                      <a:pt x="0" y="11"/>
                    </a:lnTo>
                    <a:lnTo>
                      <a:pt x="8" y="14"/>
                    </a:lnTo>
                    <a:lnTo>
                      <a:pt x="12" y="22"/>
                    </a:lnTo>
                    <a:lnTo>
                      <a:pt x="20" y="40"/>
                    </a:lnTo>
                    <a:lnTo>
                      <a:pt x="20" y="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14"/>
                    </a:lnTo>
                    <a:lnTo>
                      <a:pt x="24" y="2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" name="Freeform 71"/>
              <p:cNvSpPr>
                <a:spLocks/>
              </p:cNvSpPr>
              <p:nvPr/>
            </p:nvSpPr>
            <p:spPr bwMode="auto">
              <a:xfrm>
                <a:off x="3524" y="3873"/>
                <a:ext cx="81" cy="54"/>
              </a:xfrm>
              <a:custGeom>
                <a:avLst/>
                <a:gdLst>
                  <a:gd name="T0" fmla="*/ 45 w 81"/>
                  <a:gd name="T1" fmla="*/ 18 h 54"/>
                  <a:gd name="T2" fmla="*/ 57 w 81"/>
                  <a:gd name="T3" fmla="*/ 36 h 54"/>
                  <a:gd name="T4" fmla="*/ 57 w 81"/>
                  <a:gd name="T5" fmla="*/ 43 h 54"/>
                  <a:gd name="T6" fmla="*/ 49 w 81"/>
                  <a:gd name="T7" fmla="*/ 54 h 54"/>
                  <a:gd name="T8" fmla="*/ 37 w 81"/>
                  <a:gd name="T9" fmla="*/ 43 h 54"/>
                  <a:gd name="T10" fmla="*/ 37 w 81"/>
                  <a:gd name="T11" fmla="*/ 32 h 54"/>
                  <a:gd name="T12" fmla="*/ 45 w 81"/>
                  <a:gd name="T13" fmla="*/ 18 h 54"/>
                  <a:gd name="T14" fmla="*/ 37 w 81"/>
                  <a:gd name="T15" fmla="*/ 25 h 54"/>
                  <a:gd name="T16" fmla="*/ 16 w 81"/>
                  <a:gd name="T17" fmla="*/ 32 h 54"/>
                  <a:gd name="T18" fmla="*/ 0 w 81"/>
                  <a:gd name="T19" fmla="*/ 36 h 54"/>
                  <a:gd name="T20" fmla="*/ 8 w 81"/>
                  <a:gd name="T21" fmla="*/ 25 h 54"/>
                  <a:gd name="T22" fmla="*/ 20 w 81"/>
                  <a:gd name="T23" fmla="*/ 18 h 54"/>
                  <a:gd name="T24" fmla="*/ 45 w 81"/>
                  <a:gd name="T25" fmla="*/ 18 h 54"/>
                  <a:gd name="T26" fmla="*/ 37 w 81"/>
                  <a:gd name="T27" fmla="*/ 10 h 54"/>
                  <a:gd name="T28" fmla="*/ 37 w 81"/>
                  <a:gd name="T29" fmla="*/ 0 h 54"/>
                  <a:gd name="T30" fmla="*/ 45 w 81"/>
                  <a:gd name="T31" fmla="*/ 0 h 54"/>
                  <a:gd name="T32" fmla="*/ 49 w 81"/>
                  <a:gd name="T33" fmla="*/ 7 h 54"/>
                  <a:gd name="T34" fmla="*/ 41 w 81"/>
                  <a:gd name="T35" fmla="*/ 18 h 54"/>
                  <a:gd name="T36" fmla="*/ 61 w 81"/>
                  <a:gd name="T37" fmla="*/ 10 h 54"/>
                  <a:gd name="T38" fmla="*/ 81 w 81"/>
                  <a:gd name="T39" fmla="*/ 10 h 54"/>
                  <a:gd name="T40" fmla="*/ 73 w 81"/>
                  <a:gd name="T41" fmla="*/ 14 h 54"/>
                  <a:gd name="T42" fmla="*/ 61 w 81"/>
                  <a:gd name="T43" fmla="*/ 18 h 54"/>
                  <a:gd name="T44" fmla="*/ 41 w 81"/>
                  <a:gd name="T45" fmla="*/ 18 h 54"/>
                  <a:gd name="T46" fmla="*/ 81 w 81"/>
                  <a:gd name="T47" fmla="*/ 29 h 54"/>
                  <a:gd name="T48" fmla="*/ 81 w 81"/>
                  <a:gd name="T49" fmla="*/ 32 h 54"/>
                  <a:gd name="T50" fmla="*/ 77 w 81"/>
                  <a:gd name="T51" fmla="*/ 36 h 54"/>
                  <a:gd name="T52" fmla="*/ 65 w 81"/>
                  <a:gd name="T53" fmla="*/ 32 h 54"/>
                  <a:gd name="T54" fmla="*/ 53 w 81"/>
                  <a:gd name="T55" fmla="*/ 25 h 54"/>
                  <a:gd name="T56" fmla="*/ 45 w 81"/>
                  <a:gd name="T57" fmla="*/ 18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1"/>
                  <a:gd name="T88" fmla="*/ 0 h 54"/>
                  <a:gd name="T89" fmla="*/ 81 w 81"/>
                  <a:gd name="T90" fmla="*/ 54 h 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1" h="54">
                    <a:moveTo>
                      <a:pt x="45" y="18"/>
                    </a:moveTo>
                    <a:lnTo>
                      <a:pt x="57" y="36"/>
                    </a:lnTo>
                    <a:lnTo>
                      <a:pt x="57" y="43"/>
                    </a:lnTo>
                    <a:lnTo>
                      <a:pt x="49" y="54"/>
                    </a:lnTo>
                    <a:lnTo>
                      <a:pt x="37" y="43"/>
                    </a:lnTo>
                    <a:lnTo>
                      <a:pt x="37" y="32"/>
                    </a:lnTo>
                    <a:lnTo>
                      <a:pt x="45" y="18"/>
                    </a:lnTo>
                    <a:lnTo>
                      <a:pt x="37" y="25"/>
                    </a:lnTo>
                    <a:lnTo>
                      <a:pt x="16" y="32"/>
                    </a:lnTo>
                    <a:lnTo>
                      <a:pt x="0" y="36"/>
                    </a:lnTo>
                    <a:lnTo>
                      <a:pt x="8" y="25"/>
                    </a:lnTo>
                    <a:lnTo>
                      <a:pt x="20" y="18"/>
                    </a:lnTo>
                    <a:lnTo>
                      <a:pt x="45" y="18"/>
                    </a:lnTo>
                    <a:lnTo>
                      <a:pt x="37" y="10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49" y="7"/>
                    </a:lnTo>
                    <a:lnTo>
                      <a:pt x="41" y="18"/>
                    </a:lnTo>
                    <a:lnTo>
                      <a:pt x="61" y="10"/>
                    </a:lnTo>
                    <a:lnTo>
                      <a:pt x="81" y="10"/>
                    </a:lnTo>
                    <a:lnTo>
                      <a:pt x="73" y="14"/>
                    </a:lnTo>
                    <a:lnTo>
                      <a:pt x="61" y="18"/>
                    </a:lnTo>
                    <a:lnTo>
                      <a:pt x="41" y="18"/>
                    </a:lnTo>
                    <a:lnTo>
                      <a:pt x="81" y="29"/>
                    </a:lnTo>
                    <a:lnTo>
                      <a:pt x="81" y="32"/>
                    </a:lnTo>
                    <a:lnTo>
                      <a:pt x="77" y="36"/>
                    </a:lnTo>
                    <a:lnTo>
                      <a:pt x="65" y="32"/>
                    </a:lnTo>
                    <a:lnTo>
                      <a:pt x="53" y="25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0" name="Freeform 72"/>
              <p:cNvSpPr>
                <a:spLocks/>
              </p:cNvSpPr>
              <p:nvPr/>
            </p:nvSpPr>
            <p:spPr bwMode="auto">
              <a:xfrm>
                <a:off x="3557" y="3774"/>
                <a:ext cx="65" cy="59"/>
              </a:xfrm>
              <a:custGeom>
                <a:avLst/>
                <a:gdLst>
                  <a:gd name="T0" fmla="*/ 65 w 65"/>
                  <a:gd name="T1" fmla="*/ 33 h 59"/>
                  <a:gd name="T2" fmla="*/ 57 w 65"/>
                  <a:gd name="T3" fmla="*/ 44 h 59"/>
                  <a:gd name="T4" fmla="*/ 53 w 65"/>
                  <a:gd name="T5" fmla="*/ 48 h 59"/>
                  <a:gd name="T6" fmla="*/ 44 w 65"/>
                  <a:gd name="T7" fmla="*/ 44 h 59"/>
                  <a:gd name="T8" fmla="*/ 32 w 65"/>
                  <a:gd name="T9" fmla="*/ 37 h 59"/>
                  <a:gd name="T10" fmla="*/ 36 w 65"/>
                  <a:gd name="T11" fmla="*/ 48 h 59"/>
                  <a:gd name="T12" fmla="*/ 28 w 65"/>
                  <a:gd name="T13" fmla="*/ 59 h 59"/>
                  <a:gd name="T14" fmla="*/ 24 w 65"/>
                  <a:gd name="T15" fmla="*/ 55 h 59"/>
                  <a:gd name="T16" fmla="*/ 24 w 65"/>
                  <a:gd name="T17" fmla="*/ 48 h 59"/>
                  <a:gd name="T18" fmla="*/ 32 w 65"/>
                  <a:gd name="T19" fmla="*/ 37 h 59"/>
                  <a:gd name="T20" fmla="*/ 16 w 65"/>
                  <a:gd name="T21" fmla="*/ 40 h 59"/>
                  <a:gd name="T22" fmla="*/ 0 w 65"/>
                  <a:gd name="T23" fmla="*/ 33 h 59"/>
                  <a:gd name="T24" fmla="*/ 8 w 65"/>
                  <a:gd name="T25" fmla="*/ 26 h 59"/>
                  <a:gd name="T26" fmla="*/ 16 w 65"/>
                  <a:gd name="T27" fmla="*/ 29 h 59"/>
                  <a:gd name="T28" fmla="*/ 28 w 65"/>
                  <a:gd name="T29" fmla="*/ 37 h 59"/>
                  <a:gd name="T30" fmla="*/ 8 w 65"/>
                  <a:gd name="T31" fmla="*/ 11 h 59"/>
                  <a:gd name="T32" fmla="*/ 8 w 65"/>
                  <a:gd name="T33" fmla="*/ 4 h 59"/>
                  <a:gd name="T34" fmla="*/ 16 w 65"/>
                  <a:gd name="T35" fmla="*/ 4 h 59"/>
                  <a:gd name="T36" fmla="*/ 24 w 65"/>
                  <a:gd name="T37" fmla="*/ 11 h 59"/>
                  <a:gd name="T38" fmla="*/ 24 w 65"/>
                  <a:gd name="T39" fmla="*/ 22 h 59"/>
                  <a:gd name="T40" fmla="*/ 28 w 65"/>
                  <a:gd name="T41" fmla="*/ 33 h 59"/>
                  <a:gd name="T42" fmla="*/ 28 w 65"/>
                  <a:gd name="T43" fmla="*/ 15 h 59"/>
                  <a:gd name="T44" fmla="*/ 32 w 65"/>
                  <a:gd name="T45" fmla="*/ 8 h 59"/>
                  <a:gd name="T46" fmla="*/ 44 w 65"/>
                  <a:gd name="T47" fmla="*/ 0 h 59"/>
                  <a:gd name="T48" fmla="*/ 44 w 65"/>
                  <a:gd name="T49" fmla="*/ 0 h 59"/>
                  <a:gd name="T50" fmla="*/ 44 w 65"/>
                  <a:gd name="T51" fmla="*/ 8 h 59"/>
                  <a:gd name="T52" fmla="*/ 48 w 65"/>
                  <a:gd name="T53" fmla="*/ 15 h 59"/>
                  <a:gd name="T54" fmla="*/ 44 w 65"/>
                  <a:gd name="T55" fmla="*/ 26 h 59"/>
                  <a:gd name="T56" fmla="*/ 36 w 65"/>
                  <a:gd name="T57" fmla="*/ 33 h 59"/>
                  <a:gd name="T58" fmla="*/ 36 w 65"/>
                  <a:gd name="T59" fmla="*/ 37 h 59"/>
                  <a:gd name="T60" fmla="*/ 53 w 65"/>
                  <a:gd name="T61" fmla="*/ 29 h 59"/>
                  <a:gd name="T62" fmla="*/ 61 w 65"/>
                  <a:gd name="T63" fmla="*/ 29 h 59"/>
                  <a:gd name="T64" fmla="*/ 65 w 65"/>
                  <a:gd name="T65" fmla="*/ 29 h 59"/>
                  <a:gd name="T66" fmla="*/ 65 w 65"/>
                  <a:gd name="T67" fmla="*/ 33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5"/>
                  <a:gd name="T103" fmla="*/ 0 h 59"/>
                  <a:gd name="T104" fmla="*/ 65 w 65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5" h="59">
                    <a:moveTo>
                      <a:pt x="65" y="33"/>
                    </a:moveTo>
                    <a:lnTo>
                      <a:pt x="57" y="44"/>
                    </a:lnTo>
                    <a:lnTo>
                      <a:pt x="53" y="48"/>
                    </a:lnTo>
                    <a:lnTo>
                      <a:pt x="44" y="44"/>
                    </a:lnTo>
                    <a:lnTo>
                      <a:pt x="32" y="37"/>
                    </a:lnTo>
                    <a:lnTo>
                      <a:pt x="36" y="48"/>
                    </a:lnTo>
                    <a:lnTo>
                      <a:pt x="28" y="59"/>
                    </a:lnTo>
                    <a:lnTo>
                      <a:pt x="24" y="55"/>
                    </a:lnTo>
                    <a:lnTo>
                      <a:pt x="24" y="48"/>
                    </a:lnTo>
                    <a:lnTo>
                      <a:pt x="32" y="37"/>
                    </a:lnTo>
                    <a:lnTo>
                      <a:pt x="16" y="40"/>
                    </a:lnTo>
                    <a:lnTo>
                      <a:pt x="0" y="33"/>
                    </a:lnTo>
                    <a:lnTo>
                      <a:pt x="8" y="26"/>
                    </a:lnTo>
                    <a:lnTo>
                      <a:pt x="16" y="29"/>
                    </a:lnTo>
                    <a:lnTo>
                      <a:pt x="28" y="37"/>
                    </a:lnTo>
                    <a:lnTo>
                      <a:pt x="8" y="11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24" y="11"/>
                    </a:lnTo>
                    <a:lnTo>
                      <a:pt x="24" y="22"/>
                    </a:lnTo>
                    <a:lnTo>
                      <a:pt x="28" y="33"/>
                    </a:lnTo>
                    <a:lnTo>
                      <a:pt x="28" y="15"/>
                    </a:lnTo>
                    <a:lnTo>
                      <a:pt x="32" y="8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8" y="15"/>
                    </a:lnTo>
                    <a:lnTo>
                      <a:pt x="44" y="26"/>
                    </a:lnTo>
                    <a:lnTo>
                      <a:pt x="36" y="33"/>
                    </a:lnTo>
                    <a:lnTo>
                      <a:pt x="36" y="37"/>
                    </a:lnTo>
                    <a:lnTo>
                      <a:pt x="53" y="29"/>
                    </a:lnTo>
                    <a:lnTo>
                      <a:pt x="61" y="29"/>
                    </a:lnTo>
                    <a:lnTo>
                      <a:pt x="65" y="29"/>
                    </a:lnTo>
                    <a:lnTo>
                      <a:pt x="65" y="33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Freeform 73"/>
              <p:cNvSpPr>
                <a:spLocks/>
              </p:cNvSpPr>
              <p:nvPr/>
            </p:nvSpPr>
            <p:spPr bwMode="auto">
              <a:xfrm>
                <a:off x="3569" y="3822"/>
                <a:ext cx="73" cy="65"/>
              </a:xfrm>
              <a:custGeom>
                <a:avLst/>
                <a:gdLst>
                  <a:gd name="T0" fmla="*/ 41 w 73"/>
                  <a:gd name="T1" fmla="*/ 0 h 65"/>
                  <a:gd name="T2" fmla="*/ 32 w 73"/>
                  <a:gd name="T3" fmla="*/ 11 h 65"/>
                  <a:gd name="T4" fmla="*/ 28 w 73"/>
                  <a:gd name="T5" fmla="*/ 18 h 65"/>
                  <a:gd name="T6" fmla="*/ 32 w 73"/>
                  <a:gd name="T7" fmla="*/ 40 h 65"/>
                  <a:gd name="T8" fmla="*/ 28 w 73"/>
                  <a:gd name="T9" fmla="*/ 29 h 65"/>
                  <a:gd name="T10" fmla="*/ 24 w 73"/>
                  <a:gd name="T11" fmla="*/ 14 h 65"/>
                  <a:gd name="T12" fmla="*/ 12 w 73"/>
                  <a:gd name="T13" fmla="*/ 7 h 65"/>
                  <a:gd name="T14" fmla="*/ 8 w 73"/>
                  <a:gd name="T15" fmla="*/ 7 h 65"/>
                  <a:gd name="T16" fmla="*/ 8 w 73"/>
                  <a:gd name="T17" fmla="*/ 14 h 65"/>
                  <a:gd name="T18" fmla="*/ 36 w 73"/>
                  <a:gd name="T19" fmla="*/ 43 h 65"/>
                  <a:gd name="T20" fmla="*/ 16 w 73"/>
                  <a:gd name="T21" fmla="*/ 36 h 65"/>
                  <a:gd name="T22" fmla="*/ 8 w 73"/>
                  <a:gd name="T23" fmla="*/ 32 h 65"/>
                  <a:gd name="T24" fmla="*/ 0 w 73"/>
                  <a:gd name="T25" fmla="*/ 36 h 65"/>
                  <a:gd name="T26" fmla="*/ 16 w 73"/>
                  <a:gd name="T27" fmla="*/ 43 h 65"/>
                  <a:gd name="T28" fmla="*/ 32 w 73"/>
                  <a:gd name="T29" fmla="*/ 43 h 65"/>
                  <a:gd name="T30" fmla="*/ 28 w 73"/>
                  <a:gd name="T31" fmla="*/ 54 h 65"/>
                  <a:gd name="T32" fmla="*/ 28 w 73"/>
                  <a:gd name="T33" fmla="*/ 58 h 65"/>
                  <a:gd name="T34" fmla="*/ 32 w 73"/>
                  <a:gd name="T35" fmla="*/ 65 h 65"/>
                  <a:gd name="T36" fmla="*/ 36 w 73"/>
                  <a:gd name="T37" fmla="*/ 51 h 65"/>
                  <a:gd name="T38" fmla="*/ 32 w 73"/>
                  <a:gd name="T39" fmla="*/ 40 h 65"/>
                  <a:gd name="T40" fmla="*/ 53 w 73"/>
                  <a:gd name="T41" fmla="*/ 47 h 65"/>
                  <a:gd name="T42" fmla="*/ 61 w 73"/>
                  <a:gd name="T43" fmla="*/ 47 h 65"/>
                  <a:gd name="T44" fmla="*/ 73 w 73"/>
                  <a:gd name="T45" fmla="*/ 40 h 65"/>
                  <a:gd name="T46" fmla="*/ 73 w 73"/>
                  <a:gd name="T47" fmla="*/ 36 h 65"/>
                  <a:gd name="T48" fmla="*/ 61 w 73"/>
                  <a:gd name="T49" fmla="*/ 36 h 65"/>
                  <a:gd name="T50" fmla="*/ 45 w 73"/>
                  <a:gd name="T51" fmla="*/ 36 h 65"/>
                  <a:gd name="T52" fmla="*/ 32 w 73"/>
                  <a:gd name="T53" fmla="*/ 40 h 65"/>
                  <a:gd name="T54" fmla="*/ 45 w 73"/>
                  <a:gd name="T55" fmla="*/ 29 h 65"/>
                  <a:gd name="T56" fmla="*/ 49 w 73"/>
                  <a:gd name="T57" fmla="*/ 11 h 65"/>
                  <a:gd name="T58" fmla="*/ 41 w 73"/>
                  <a:gd name="T59" fmla="*/ 0 h 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3"/>
                  <a:gd name="T91" fmla="*/ 0 h 65"/>
                  <a:gd name="T92" fmla="*/ 73 w 73"/>
                  <a:gd name="T93" fmla="*/ 65 h 6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3" h="65">
                    <a:moveTo>
                      <a:pt x="41" y="0"/>
                    </a:moveTo>
                    <a:lnTo>
                      <a:pt x="32" y="11"/>
                    </a:lnTo>
                    <a:lnTo>
                      <a:pt x="28" y="18"/>
                    </a:lnTo>
                    <a:lnTo>
                      <a:pt x="32" y="40"/>
                    </a:lnTo>
                    <a:lnTo>
                      <a:pt x="28" y="29"/>
                    </a:lnTo>
                    <a:lnTo>
                      <a:pt x="24" y="14"/>
                    </a:lnTo>
                    <a:lnTo>
                      <a:pt x="12" y="7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36" y="43"/>
                    </a:lnTo>
                    <a:lnTo>
                      <a:pt x="16" y="36"/>
                    </a:lnTo>
                    <a:lnTo>
                      <a:pt x="8" y="32"/>
                    </a:lnTo>
                    <a:lnTo>
                      <a:pt x="0" y="36"/>
                    </a:lnTo>
                    <a:lnTo>
                      <a:pt x="16" y="43"/>
                    </a:lnTo>
                    <a:lnTo>
                      <a:pt x="32" y="43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2" y="65"/>
                    </a:lnTo>
                    <a:lnTo>
                      <a:pt x="36" y="51"/>
                    </a:lnTo>
                    <a:lnTo>
                      <a:pt x="32" y="40"/>
                    </a:lnTo>
                    <a:lnTo>
                      <a:pt x="53" y="47"/>
                    </a:lnTo>
                    <a:lnTo>
                      <a:pt x="61" y="47"/>
                    </a:lnTo>
                    <a:lnTo>
                      <a:pt x="73" y="40"/>
                    </a:lnTo>
                    <a:lnTo>
                      <a:pt x="73" y="36"/>
                    </a:lnTo>
                    <a:lnTo>
                      <a:pt x="61" y="36"/>
                    </a:lnTo>
                    <a:lnTo>
                      <a:pt x="45" y="36"/>
                    </a:lnTo>
                    <a:lnTo>
                      <a:pt x="32" y="40"/>
                    </a:lnTo>
                    <a:lnTo>
                      <a:pt x="45" y="29"/>
                    </a:lnTo>
                    <a:lnTo>
                      <a:pt x="49" y="1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" name="Freeform 74"/>
              <p:cNvSpPr>
                <a:spLocks/>
              </p:cNvSpPr>
              <p:nvPr/>
            </p:nvSpPr>
            <p:spPr bwMode="auto">
              <a:xfrm>
                <a:off x="3610" y="3869"/>
                <a:ext cx="36" cy="76"/>
              </a:xfrm>
              <a:custGeom>
                <a:avLst/>
                <a:gdLst>
                  <a:gd name="T0" fmla="*/ 16 w 36"/>
                  <a:gd name="T1" fmla="*/ 0 h 76"/>
                  <a:gd name="T2" fmla="*/ 16 w 36"/>
                  <a:gd name="T3" fmla="*/ 18 h 76"/>
                  <a:gd name="T4" fmla="*/ 20 w 36"/>
                  <a:gd name="T5" fmla="*/ 36 h 76"/>
                  <a:gd name="T6" fmla="*/ 12 w 36"/>
                  <a:gd name="T7" fmla="*/ 29 h 76"/>
                  <a:gd name="T8" fmla="*/ 4 w 36"/>
                  <a:gd name="T9" fmla="*/ 29 h 76"/>
                  <a:gd name="T10" fmla="*/ 0 w 36"/>
                  <a:gd name="T11" fmla="*/ 33 h 76"/>
                  <a:gd name="T12" fmla="*/ 0 w 36"/>
                  <a:gd name="T13" fmla="*/ 36 h 76"/>
                  <a:gd name="T14" fmla="*/ 8 w 36"/>
                  <a:gd name="T15" fmla="*/ 40 h 76"/>
                  <a:gd name="T16" fmla="*/ 16 w 36"/>
                  <a:gd name="T17" fmla="*/ 40 h 76"/>
                  <a:gd name="T18" fmla="*/ 24 w 36"/>
                  <a:gd name="T19" fmla="*/ 33 h 76"/>
                  <a:gd name="T20" fmla="*/ 20 w 36"/>
                  <a:gd name="T21" fmla="*/ 55 h 76"/>
                  <a:gd name="T22" fmla="*/ 24 w 36"/>
                  <a:gd name="T23" fmla="*/ 65 h 76"/>
                  <a:gd name="T24" fmla="*/ 36 w 36"/>
                  <a:gd name="T25" fmla="*/ 76 h 76"/>
                  <a:gd name="T26" fmla="*/ 16 w 36"/>
                  <a:gd name="T27" fmla="*/ 0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76"/>
                  <a:gd name="T44" fmla="*/ 36 w 36"/>
                  <a:gd name="T45" fmla="*/ 76 h 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76">
                    <a:moveTo>
                      <a:pt x="16" y="0"/>
                    </a:moveTo>
                    <a:lnTo>
                      <a:pt x="16" y="18"/>
                    </a:lnTo>
                    <a:lnTo>
                      <a:pt x="20" y="36"/>
                    </a:lnTo>
                    <a:lnTo>
                      <a:pt x="12" y="29"/>
                    </a:lnTo>
                    <a:lnTo>
                      <a:pt x="4" y="29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33"/>
                    </a:lnTo>
                    <a:lnTo>
                      <a:pt x="20" y="55"/>
                    </a:lnTo>
                    <a:lnTo>
                      <a:pt x="24" y="65"/>
                    </a:lnTo>
                    <a:lnTo>
                      <a:pt x="36" y="7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3" name="Freeform 75"/>
              <p:cNvSpPr>
                <a:spLocks/>
              </p:cNvSpPr>
              <p:nvPr/>
            </p:nvSpPr>
            <p:spPr bwMode="auto">
              <a:xfrm>
                <a:off x="3610" y="3869"/>
                <a:ext cx="36" cy="76"/>
              </a:xfrm>
              <a:custGeom>
                <a:avLst/>
                <a:gdLst>
                  <a:gd name="T0" fmla="*/ 16 w 36"/>
                  <a:gd name="T1" fmla="*/ 0 h 76"/>
                  <a:gd name="T2" fmla="*/ 16 w 36"/>
                  <a:gd name="T3" fmla="*/ 18 h 76"/>
                  <a:gd name="T4" fmla="*/ 20 w 36"/>
                  <a:gd name="T5" fmla="*/ 36 h 76"/>
                  <a:gd name="T6" fmla="*/ 12 w 36"/>
                  <a:gd name="T7" fmla="*/ 29 h 76"/>
                  <a:gd name="T8" fmla="*/ 4 w 36"/>
                  <a:gd name="T9" fmla="*/ 29 h 76"/>
                  <a:gd name="T10" fmla="*/ 0 w 36"/>
                  <a:gd name="T11" fmla="*/ 33 h 76"/>
                  <a:gd name="T12" fmla="*/ 0 w 36"/>
                  <a:gd name="T13" fmla="*/ 36 h 76"/>
                  <a:gd name="T14" fmla="*/ 8 w 36"/>
                  <a:gd name="T15" fmla="*/ 40 h 76"/>
                  <a:gd name="T16" fmla="*/ 16 w 36"/>
                  <a:gd name="T17" fmla="*/ 40 h 76"/>
                  <a:gd name="T18" fmla="*/ 24 w 36"/>
                  <a:gd name="T19" fmla="*/ 33 h 76"/>
                  <a:gd name="T20" fmla="*/ 20 w 36"/>
                  <a:gd name="T21" fmla="*/ 55 h 76"/>
                  <a:gd name="T22" fmla="*/ 24 w 36"/>
                  <a:gd name="T23" fmla="*/ 65 h 76"/>
                  <a:gd name="T24" fmla="*/ 36 w 36"/>
                  <a:gd name="T25" fmla="*/ 76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6"/>
                  <a:gd name="T41" fmla="*/ 36 w 36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6">
                    <a:moveTo>
                      <a:pt x="16" y="0"/>
                    </a:moveTo>
                    <a:lnTo>
                      <a:pt x="16" y="18"/>
                    </a:lnTo>
                    <a:lnTo>
                      <a:pt x="20" y="36"/>
                    </a:lnTo>
                    <a:lnTo>
                      <a:pt x="12" y="29"/>
                    </a:lnTo>
                    <a:lnTo>
                      <a:pt x="4" y="29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33"/>
                    </a:lnTo>
                    <a:lnTo>
                      <a:pt x="20" y="55"/>
                    </a:lnTo>
                    <a:lnTo>
                      <a:pt x="24" y="65"/>
                    </a:lnTo>
                    <a:lnTo>
                      <a:pt x="36" y="76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4" name="Freeform 76"/>
              <p:cNvSpPr>
                <a:spLocks/>
              </p:cNvSpPr>
              <p:nvPr/>
            </p:nvSpPr>
            <p:spPr bwMode="auto">
              <a:xfrm>
                <a:off x="3626" y="3869"/>
                <a:ext cx="41" cy="76"/>
              </a:xfrm>
              <a:custGeom>
                <a:avLst/>
                <a:gdLst>
                  <a:gd name="T0" fmla="*/ 20 w 41"/>
                  <a:gd name="T1" fmla="*/ 76 h 76"/>
                  <a:gd name="T2" fmla="*/ 20 w 41"/>
                  <a:gd name="T3" fmla="*/ 58 h 76"/>
                  <a:gd name="T4" fmla="*/ 16 w 41"/>
                  <a:gd name="T5" fmla="*/ 40 h 76"/>
                  <a:gd name="T6" fmla="*/ 8 w 41"/>
                  <a:gd name="T7" fmla="*/ 33 h 76"/>
                  <a:gd name="T8" fmla="*/ 20 w 41"/>
                  <a:gd name="T9" fmla="*/ 40 h 76"/>
                  <a:gd name="T10" fmla="*/ 37 w 41"/>
                  <a:gd name="T11" fmla="*/ 40 h 76"/>
                  <a:gd name="T12" fmla="*/ 41 w 41"/>
                  <a:gd name="T13" fmla="*/ 40 h 76"/>
                  <a:gd name="T14" fmla="*/ 28 w 41"/>
                  <a:gd name="T15" fmla="*/ 29 h 76"/>
                  <a:gd name="T16" fmla="*/ 24 w 41"/>
                  <a:gd name="T17" fmla="*/ 29 h 76"/>
                  <a:gd name="T18" fmla="*/ 8 w 41"/>
                  <a:gd name="T19" fmla="*/ 33 h 76"/>
                  <a:gd name="T20" fmla="*/ 16 w 41"/>
                  <a:gd name="T21" fmla="*/ 22 h 76"/>
                  <a:gd name="T22" fmla="*/ 28 w 41"/>
                  <a:gd name="T23" fmla="*/ 18 h 76"/>
                  <a:gd name="T24" fmla="*/ 33 w 41"/>
                  <a:gd name="T25" fmla="*/ 4 h 76"/>
                  <a:gd name="T26" fmla="*/ 28 w 41"/>
                  <a:gd name="T27" fmla="*/ 7 h 76"/>
                  <a:gd name="T28" fmla="*/ 12 w 41"/>
                  <a:gd name="T29" fmla="*/ 18 h 76"/>
                  <a:gd name="T30" fmla="*/ 4 w 41"/>
                  <a:gd name="T31" fmla="*/ 36 h 76"/>
                  <a:gd name="T32" fmla="*/ 8 w 41"/>
                  <a:gd name="T33" fmla="*/ 14 h 76"/>
                  <a:gd name="T34" fmla="*/ 8 w 41"/>
                  <a:gd name="T35" fmla="*/ 7 h 76"/>
                  <a:gd name="T36" fmla="*/ 0 w 41"/>
                  <a:gd name="T37" fmla="*/ 0 h 76"/>
                  <a:gd name="T38" fmla="*/ 20 w 41"/>
                  <a:gd name="T39" fmla="*/ 76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"/>
                  <a:gd name="T61" fmla="*/ 0 h 76"/>
                  <a:gd name="T62" fmla="*/ 41 w 41"/>
                  <a:gd name="T63" fmla="*/ 76 h 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" h="76">
                    <a:moveTo>
                      <a:pt x="20" y="76"/>
                    </a:moveTo>
                    <a:lnTo>
                      <a:pt x="20" y="58"/>
                    </a:lnTo>
                    <a:lnTo>
                      <a:pt x="16" y="40"/>
                    </a:lnTo>
                    <a:lnTo>
                      <a:pt x="8" y="33"/>
                    </a:lnTo>
                    <a:lnTo>
                      <a:pt x="20" y="40"/>
                    </a:lnTo>
                    <a:lnTo>
                      <a:pt x="37" y="40"/>
                    </a:lnTo>
                    <a:lnTo>
                      <a:pt x="41" y="40"/>
                    </a:lnTo>
                    <a:lnTo>
                      <a:pt x="28" y="29"/>
                    </a:lnTo>
                    <a:lnTo>
                      <a:pt x="24" y="29"/>
                    </a:lnTo>
                    <a:lnTo>
                      <a:pt x="8" y="33"/>
                    </a:lnTo>
                    <a:lnTo>
                      <a:pt x="16" y="22"/>
                    </a:lnTo>
                    <a:lnTo>
                      <a:pt x="28" y="18"/>
                    </a:lnTo>
                    <a:lnTo>
                      <a:pt x="33" y="4"/>
                    </a:lnTo>
                    <a:lnTo>
                      <a:pt x="28" y="7"/>
                    </a:lnTo>
                    <a:lnTo>
                      <a:pt x="12" y="18"/>
                    </a:lnTo>
                    <a:lnTo>
                      <a:pt x="4" y="36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20" y="76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5" name="Freeform 77"/>
              <p:cNvSpPr>
                <a:spLocks/>
              </p:cNvSpPr>
              <p:nvPr/>
            </p:nvSpPr>
            <p:spPr bwMode="auto">
              <a:xfrm>
                <a:off x="3626" y="3869"/>
                <a:ext cx="41" cy="76"/>
              </a:xfrm>
              <a:custGeom>
                <a:avLst/>
                <a:gdLst>
                  <a:gd name="T0" fmla="*/ 20 w 41"/>
                  <a:gd name="T1" fmla="*/ 76 h 76"/>
                  <a:gd name="T2" fmla="*/ 20 w 41"/>
                  <a:gd name="T3" fmla="*/ 58 h 76"/>
                  <a:gd name="T4" fmla="*/ 16 w 41"/>
                  <a:gd name="T5" fmla="*/ 40 h 76"/>
                  <a:gd name="T6" fmla="*/ 8 w 41"/>
                  <a:gd name="T7" fmla="*/ 33 h 76"/>
                  <a:gd name="T8" fmla="*/ 20 w 41"/>
                  <a:gd name="T9" fmla="*/ 40 h 76"/>
                  <a:gd name="T10" fmla="*/ 37 w 41"/>
                  <a:gd name="T11" fmla="*/ 40 h 76"/>
                  <a:gd name="T12" fmla="*/ 41 w 41"/>
                  <a:gd name="T13" fmla="*/ 40 h 76"/>
                  <a:gd name="T14" fmla="*/ 28 w 41"/>
                  <a:gd name="T15" fmla="*/ 29 h 76"/>
                  <a:gd name="T16" fmla="*/ 24 w 41"/>
                  <a:gd name="T17" fmla="*/ 29 h 76"/>
                  <a:gd name="T18" fmla="*/ 8 w 41"/>
                  <a:gd name="T19" fmla="*/ 33 h 76"/>
                  <a:gd name="T20" fmla="*/ 16 w 41"/>
                  <a:gd name="T21" fmla="*/ 22 h 76"/>
                  <a:gd name="T22" fmla="*/ 28 w 41"/>
                  <a:gd name="T23" fmla="*/ 18 h 76"/>
                  <a:gd name="T24" fmla="*/ 33 w 41"/>
                  <a:gd name="T25" fmla="*/ 4 h 76"/>
                  <a:gd name="T26" fmla="*/ 28 w 41"/>
                  <a:gd name="T27" fmla="*/ 7 h 76"/>
                  <a:gd name="T28" fmla="*/ 12 w 41"/>
                  <a:gd name="T29" fmla="*/ 18 h 76"/>
                  <a:gd name="T30" fmla="*/ 4 w 41"/>
                  <a:gd name="T31" fmla="*/ 36 h 76"/>
                  <a:gd name="T32" fmla="*/ 8 w 41"/>
                  <a:gd name="T33" fmla="*/ 14 h 76"/>
                  <a:gd name="T34" fmla="*/ 8 w 41"/>
                  <a:gd name="T35" fmla="*/ 7 h 76"/>
                  <a:gd name="T36" fmla="*/ 0 w 41"/>
                  <a:gd name="T37" fmla="*/ 0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"/>
                  <a:gd name="T58" fmla="*/ 0 h 76"/>
                  <a:gd name="T59" fmla="*/ 41 w 41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" h="76">
                    <a:moveTo>
                      <a:pt x="20" y="76"/>
                    </a:moveTo>
                    <a:lnTo>
                      <a:pt x="20" y="58"/>
                    </a:lnTo>
                    <a:lnTo>
                      <a:pt x="16" y="40"/>
                    </a:lnTo>
                    <a:lnTo>
                      <a:pt x="8" y="33"/>
                    </a:lnTo>
                    <a:lnTo>
                      <a:pt x="20" y="40"/>
                    </a:lnTo>
                    <a:lnTo>
                      <a:pt x="37" y="40"/>
                    </a:lnTo>
                    <a:lnTo>
                      <a:pt x="41" y="40"/>
                    </a:lnTo>
                    <a:lnTo>
                      <a:pt x="28" y="29"/>
                    </a:lnTo>
                    <a:lnTo>
                      <a:pt x="24" y="29"/>
                    </a:lnTo>
                    <a:lnTo>
                      <a:pt x="8" y="33"/>
                    </a:lnTo>
                    <a:lnTo>
                      <a:pt x="16" y="22"/>
                    </a:lnTo>
                    <a:lnTo>
                      <a:pt x="28" y="18"/>
                    </a:lnTo>
                    <a:lnTo>
                      <a:pt x="33" y="4"/>
                    </a:lnTo>
                    <a:lnTo>
                      <a:pt x="28" y="7"/>
                    </a:lnTo>
                    <a:lnTo>
                      <a:pt x="12" y="18"/>
                    </a:lnTo>
                    <a:lnTo>
                      <a:pt x="4" y="36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6" name="Freeform 78"/>
              <p:cNvSpPr>
                <a:spLocks/>
              </p:cNvSpPr>
              <p:nvPr/>
            </p:nvSpPr>
            <p:spPr bwMode="auto">
              <a:xfrm>
                <a:off x="3622" y="3767"/>
                <a:ext cx="73" cy="62"/>
              </a:xfrm>
              <a:custGeom>
                <a:avLst/>
                <a:gdLst>
                  <a:gd name="T0" fmla="*/ 24 w 73"/>
                  <a:gd name="T1" fmla="*/ 33 h 62"/>
                  <a:gd name="T2" fmla="*/ 45 w 73"/>
                  <a:gd name="T3" fmla="*/ 18 h 62"/>
                  <a:gd name="T4" fmla="*/ 57 w 73"/>
                  <a:gd name="T5" fmla="*/ 15 h 62"/>
                  <a:gd name="T6" fmla="*/ 73 w 73"/>
                  <a:gd name="T7" fmla="*/ 18 h 62"/>
                  <a:gd name="T8" fmla="*/ 57 w 73"/>
                  <a:gd name="T9" fmla="*/ 29 h 62"/>
                  <a:gd name="T10" fmla="*/ 41 w 73"/>
                  <a:gd name="T11" fmla="*/ 36 h 62"/>
                  <a:gd name="T12" fmla="*/ 24 w 73"/>
                  <a:gd name="T13" fmla="*/ 33 h 62"/>
                  <a:gd name="T14" fmla="*/ 37 w 73"/>
                  <a:gd name="T15" fmla="*/ 36 h 62"/>
                  <a:gd name="T16" fmla="*/ 45 w 73"/>
                  <a:gd name="T17" fmla="*/ 51 h 62"/>
                  <a:gd name="T18" fmla="*/ 49 w 73"/>
                  <a:gd name="T19" fmla="*/ 62 h 62"/>
                  <a:gd name="T20" fmla="*/ 32 w 73"/>
                  <a:gd name="T21" fmla="*/ 58 h 62"/>
                  <a:gd name="T22" fmla="*/ 24 w 73"/>
                  <a:gd name="T23" fmla="*/ 51 h 62"/>
                  <a:gd name="T24" fmla="*/ 24 w 73"/>
                  <a:gd name="T25" fmla="*/ 33 h 62"/>
                  <a:gd name="T26" fmla="*/ 16 w 73"/>
                  <a:gd name="T27" fmla="*/ 40 h 62"/>
                  <a:gd name="T28" fmla="*/ 0 w 73"/>
                  <a:gd name="T29" fmla="*/ 44 h 62"/>
                  <a:gd name="T30" fmla="*/ 8 w 73"/>
                  <a:gd name="T31" fmla="*/ 33 h 62"/>
                  <a:gd name="T32" fmla="*/ 20 w 73"/>
                  <a:gd name="T33" fmla="*/ 36 h 62"/>
                  <a:gd name="T34" fmla="*/ 12 w 73"/>
                  <a:gd name="T35" fmla="*/ 22 h 62"/>
                  <a:gd name="T36" fmla="*/ 8 w 73"/>
                  <a:gd name="T37" fmla="*/ 15 h 62"/>
                  <a:gd name="T38" fmla="*/ 12 w 73"/>
                  <a:gd name="T39" fmla="*/ 7 h 62"/>
                  <a:gd name="T40" fmla="*/ 20 w 73"/>
                  <a:gd name="T41" fmla="*/ 11 h 62"/>
                  <a:gd name="T42" fmla="*/ 20 w 73"/>
                  <a:gd name="T43" fmla="*/ 18 h 62"/>
                  <a:gd name="T44" fmla="*/ 24 w 73"/>
                  <a:gd name="T45" fmla="*/ 36 h 62"/>
                  <a:gd name="T46" fmla="*/ 28 w 73"/>
                  <a:gd name="T47" fmla="*/ 18 h 62"/>
                  <a:gd name="T48" fmla="*/ 37 w 73"/>
                  <a:gd name="T49" fmla="*/ 4 h 62"/>
                  <a:gd name="T50" fmla="*/ 45 w 73"/>
                  <a:gd name="T51" fmla="*/ 0 h 62"/>
                  <a:gd name="T52" fmla="*/ 45 w 73"/>
                  <a:gd name="T53" fmla="*/ 4 h 62"/>
                  <a:gd name="T54" fmla="*/ 45 w 73"/>
                  <a:gd name="T55" fmla="*/ 15 h 62"/>
                  <a:gd name="T56" fmla="*/ 32 w 73"/>
                  <a:gd name="T57" fmla="*/ 22 h 62"/>
                  <a:gd name="T58" fmla="*/ 24 w 73"/>
                  <a:gd name="T59" fmla="*/ 33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3"/>
                  <a:gd name="T91" fmla="*/ 0 h 62"/>
                  <a:gd name="T92" fmla="*/ 73 w 73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3" h="62">
                    <a:moveTo>
                      <a:pt x="24" y="33"/>
                    </a:moveTo>
                    <a:lnTo>
                      <a:pt x="45" y="18"/>
                    </a:lnTo>
                    <a:lnTo>
                      <a:pt x="57" y="15"/>
                    </a:lnTo>
                    <a:lnTo>
                      <a:pt x="73" y="18"/>
                    </a:lnTo>
                    <a:lnTo>
                      <a:pt x="57" y="29"/>
                    </a:lnTo>
                    <a:lnTo>
                      <a:pt x="41" y="36"/>
                    </a:lnTo>
                    <a:lnTo>
                      <a:pt x="24" y="33"/>
                    </a:lnTo>
                    <a:lnTo>
                      <a:pt x="37" y="36"/>
                    </a:lnTo>
                    <a:lnTo>
                      <a:pt x="45" y="51"/>
                    </a:lnTo>
                    <a:lnTo>
                      <a:pt x="49" y="62"/>
                    </a:lnTo>
                    <a:lnTo>
                      <a:pt x="32" y="58"/>
                    </a:lnTo>
                    <a:lnTo>
                      <a:pt x="24" y="51"/>
                    </a:lnTo>
                    <a:lnTo>
                      <a:pt x="24" y="33"/>
                    </a:lnTo>
                    <a:lnTo>
                      <a:pt x="16" y="40"/>
                    </a:lnTo>
                    <a:lnTo>
                      <a:pt x="0" y="44"/>
                    </a:lnTo>
                    <a:lnTo>
                      <a:pt x="8" y="33"/>
                    </a:lnTo>
                    <a:lnTo>
                      <a:pt x="20" y="36"/>
                    </a:lnTo>
                    <a:lnTo>
                      <a:pt x="12" y="22"/>
                    </a:lnTo>
                    <a:lnTo>
                      <a:pt x="8" y="15"/>
                    </a:lnTo>
                    <a:lnTo>
                      <a:pt x="12" y="7"/>
                    </a:lnTo>
                    <a:lnTo>
                      <a:pt x="20" y="11"/>
                    </a:lnTo>
                    <a:lnTo>
                      <a:pt x="20" y="18"/>
                    </a:lnTo>
                    <a:lnTo>
                      <a:pt x="24" y="36"/>
                    </a:lnTo>
                    <a:lnTo>
                      <a:pt x="28" y="18"/>
                    </a:lnTo>
                    <a:lnTo>
                      <a:pt x="37" y="4"/>
                    </a:lnTo>
                    <a:lnTo>
                      <a:pt x="45" y="0"/>
                    </a:lnTo>
                    <a:lnTo>
                      <a:pt x="45" y="4"/>
                    </a:lnTo>
                    <a:lnTo>
                      <a:pt x="45" y="15"/>
                    </a:lnTo>
                    <a:lnTo>
                      <a:pt x="32" y="22"/>
                    </a:lnTo>
                    <a:lnTo>
                      <a:pt x="24" y="33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7" name="Freeform 79"/>
              <p:cNvSpPr>
                <a:spLocks/>
              </p:cNvSpPr>
              <p:nvPr/>
            </p:nvSpPr>
            <p:spPr bwMode="auto">
              <a:xfrm>
                <a:off x="3646" y="3822"/>
                <a:ext cx="74" cy="65"/>
              </a:xfrm>
              <a:custGeom>
                <a:avLst/>
                <a:gdLst>
                  <a:gd name="T0" fmla="*/ 29 w 74"/>
                  <a:gd name="T1" fmla="*/ 40 h 65"/>
                  <a:gd name="T2" fmla="*/ 41 w 74"/>
                  <a:gd name="T3" fmla="*/ 18 h 65"/>
                  <a:gd name="T4" fmla="*/ 49 w 74"/>
                  <a:gd name="T5" fmla="*/ 7 h 65"/>
                  <a:gd name="T6" fmla="*/ 61 w 74"/>
                  <a:gd name="T7" fmla="*/ 3 h 65"/>
                  <a:gd name="T8" fmla="*/ 57 w 74"/>
                  <a:gd name="T9" fmla="*/ 21 h 65"/>
                  <a:gd name="T10" fmla="*/ 49 w 74"/>
                  <a:gd name="T11" fmla="*/ 32 h 65"/>
                  <a:gd name="T12" fmla="*/ 33 w 74"/>
                  <a:gd name="T13" fmla="*/ 40 h 65"/>
                  <a:gd name="T14" fmla="*/ 45 w 74"/>
                  <a:gd name="T15" fmla="*/ 40 h 65"/>
                  <a:gd name="T16" fmla="*/ 61 w 74"/>
                  <a:gd name="T17" fmla="*/ 47 h 65"/>
                  <a:gd name="T18" fmla="*/ 74 w 74"/>
                  <a:gd name="T19" fmla="*/ 54 h 65"/>
                  <a:gd name="T20" fmla="*/ 57 w 74"/>
                  <a:gd name="T21" fmla="*/ 61 h 65"/>
                  <a:gd name="T22" fmla="*/ 49 w 74"/>
                  <a:gd name="T23" fmla="*/ 58 h 65"/>
                  <a:gd name="T24" fmla="*/ 29 w 74"/>
                  <a:gd name="T25" fmla="*/ 40 h 65"/>
                  <a:gd name="T26" fmla="*/ 29 w 74"/>
                  <a:gd name="T27" fmla="*/ 54 h 65"/>
                  <a:gd name="T28" fmla="*/ 17 w 74"/>
                  <a:gd name="T29" fmla="*/ 65 h 65"/>
                  <a:gd name="T30" fmla="*/ 17 w 74"/>
                  <a:gd name="T31" fmla="*/ 58 h 65"/>
                  <a:gd name="T32" fmla="*/ 21 w 74"/>
                  <a:gd name="T33" fmla="*/ 51 h 65"/>
                  <a:gd name="T34" fmla="*/ 33 w 74"/>
                  <a:gd name="T35" fmla="*/ 43 h 65"/>
                  <a:gd name="T36" fmla="*/ 13 w 74"/>
                  <a:gd name="T37" fmla="*/ 40 h 65"/>
                  <a:gd name="T38" fmla="*/ 0 w 74"/>
                  <a:gd name="T39" fmla="*/ 25 h 65"/>
                  <a:gd name="T40" fmla="*/ 13 w 74"/>
                  <a:gd name="T41" fmla="*/ 25 h 65"/>
                  <a:gd name="T42" fmla="*/ 17 w 74"/>
                  <a:gd name="T43" fmla="*/ 29 h 65"/>
                  <a:gd name="T44" fmla="*/ 33 w 74"/>
                  <a:gd name="T45" fmla="*/ 47 h 65"/>
                  <a:gd name="T46" fmla="*/ 25 w 74"/>
                  <a:gd name="T47" fmla="*/ 29 h 65"/>
                  <a:gd name="T48" fmla="*/ 21 w 74"/>
                  <a:gd name="T49" fmla="*/ 7 h 65"/>
                  <a:gd name="T50" fmla="*/ 25 w 74"/>
                  <a:gd name="T51" fmla="*/ 0 h 65"/>
                  <a:gd name="T52" fmla="*/ 29 w 74"/>
                  <a:gd name="T53" fmla="*/ 3 h 65"/>
                  <a:gd name="T54" fmla="*/ 33 w 74"/>
                  <a:gd name="T55" fmla="*/ 14 h 65"/>
                  <a:gd name="T56" fmla="*/ 33 w 74"/>
                  <a:gd name="T57" fmla="*/ 25 h 65"/>
                  <a:gd name="T58" fmla="*/ 29 w 74"/>
                  <a:gd name="T59" fmla="*/ 40 h 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4"/>
                  <a:gd name="T91" fmla="*/ 0 h 65"/>
                  <a:gd name="T92" fmla="*/ 74 w 74"/>
                  <a:gd name="T93" fmla="*/ 65 h 6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4" h="65">
                    <a:moveTo>
                      <a:pt x="29" y="40"/>
                    </a:moveTo>
                    <a:lnTo>
                      <a:pt x="41" y="18"/>
                    </a:lnTo>
                    <a:lnTo>
                      <a:pt x="49" y="7"/>
                    </a:lnTo>
                    <a:lnTo>
                      <a:pt x="61" y="3"/>
                    </a:lnTo>
                    <a:lnTo>
                      <a:pt x="57" y="21"/>
                    </a:lnTo>
                    <a:lnTo>
                      <a:pt x="49" y="32"/>
                    </a:lnTo>
                    <a:lnTo>
                      <a:pt x="33" y="40"/>
                    </a:lnTo>
                    <a:lnTo>
                      <a:pt x="45" y="40"/>
                    </a:lnTo>
                    <a:lnTo>
                      <a:pt x="61" y="47"/>
                    </a:lnTo>
                    <a:lnTo>
                      <a:pt x="74" y="54"/>
                    </a:lnTo>
                    <a:lnTo>
                      <a:pt x="57" y="61"/>
                    </a:lnTo>
                    <a:lnTo>
                      <a:pt x="49" y="58"/>
                    </a:lnTo>
                    <a:lnTo>
                      <a:pt x="29" y="40"/>
                    </a:lnTo>
                    <a:lnTo>
                      <a:pt x="29" y="54"/>
                    </a:lnTo>
                    <a:lnTo>
                      <a:pt x="17" y="65"/>
                    </a:lnTo>
                    <a:lnTo>
                      <a:pt x="17" y="58"/>
                    </a:lnTo>
                    <a:lnTo>
                      <a:pt x="21" y="51"/>
                    </a:lnTo>
                    <a:lnTo>
                      <a:pt x="33" y="43"/>
                    </a:lnTo>
                    <a:lnTo>
                      <a:pt x="13" y="40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17" y="29"/>
                    </a:lnTo>
                    <a:lnTo>
                      <a:pt x="33" y="47"/>
                    </a:lnTo>
                    <a:lnTo>
                      <a:pt x="25" y="29"/>
                    </a:lnTo>
                    <a:lnTo>
                      <a:pt x="21" y="7"/>
                    </a:lnTo>
                    <a:lnTo>
                      <a:pt x="25" y="0"/>
                    </a:lnTo>
                    <a:lnTo>
                      <a:pt x="29" y="3"/>
                    </a:lnTo>
                    <a:lnTo>
                      <a:pt x="33" y="14"/>
                    </a:lnTo>
                    <a:lnTo>
                      <a:pt x="33" y="25"/>
                    </a:lnTo>
                    <a:lnTo>
                      <a:pt x="29" y="40"/>
                    </a:lnTo>
                    <a:close/>
                  </a:path>
                </a:pathLst>
              </a:custGeom>
              <a:solidFill>
                <a:srgbClr val="809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8" name="Freeform 80"/>
              <p:cNvSpPr>
                <a:spLocks/>
              </p:cNvSpPr>
              <p:nvPr/>
            </p:nvSpPr>
            <p:spPr bwMode="auto">
              <a:xfrm>
                <a:off x="533" y="3105"/>
                <a:ext cx="86" cy="164"/>
              </a:xfrm>
              <a:custGeom>
                <a:avLst/>
                <a:gdLst>
                  <a:gd name="T0" fmla="*/ 86 w 86"/>
                  <a:gd name="T1" fmla="*/ 164 h 164"/>
                  <a:gd name="T2" fmla="*/ 77 w 86"/>
                  <a:gd name="T3" fmla="*/ 160 h 164"/>
                  <a:gd name="T4" fmla="*/ 53 w 86"/>
                  <a:gd name="T5" fmla="*/ 146 h 164"/>
                  <a:gd name="T6" fmla="*/ 41 w 86"/>
                  <a:gd name="T7" fmla="*/ 138 h 164"/>
                  <a:gd name="T8" fmla="*/ 20 w 86"/>
                  <a:gd name="T9" fmla="*/ 109 h 164"/>
                  <a:gd name="T10" fmla="*/ 12 w 86"/>
                  <a:gd name="T11" fmla="*/ 102 h 164"/>
                  <a:gd name="T12" fmla="*/ 4 w 86"/>
                  <a:gd name="T13" fmla="*/ 80 h 164"/>
                  <a:gd name="T14" fmla="*/ 0 w 86"/>
                  <a:gd name="T15" fmla="*/ 58 h 164"/>
                  <a:gd name="T16" fmla="*/ 8 w 86"/>
                  <a:gd name="T17" fmla="*/ 40 h 164"/>
                  <a:gd name="T18" fmla="*/ 28 w 86"/>
                  <a:gd name="T19" fmla="*/ 18 h 164"/>
                  <a:gd name="T20" fmla="*/ 61 w 86"/>
                  <a:gd name="T21" fmla="*/ 0 h 164"/>
                  <a:gd name="T22" fmla="*/ 53 w 86"/>
                  <a:gd name="T23" fmla="*/ 22 h 164"/>
                  <a:gd name="T24" fmla="*/ 41 w 86"/>
                  <a:gd name="T25" fmla="*/ 36 h 164"/>
                  <a:gd name="T26" fmla="*/ 37 w 86"/>
                  <a:gd name="T27" fmla="*/ 55 h 164"/>
                  <a:gd name="T28" fmla="*/ 37 w 86"/>
                  <a:gd name="T29" fmla="*/ 62 h 164"/>
                  <a:gd name="T30" fmla="*/ 41 w 86"/>
                  <a:gd name="T31" fmla="*/ 73 h 164"/>
                  <a:gd name="T32" fmla="*/ 45 w 86"/>
                  <a:gd name="T33" fmla="*/ 84 h 164"/>
                  <a:gd name="T34" fmla="*/ 57 w 86"/>
                  <a:gd name="T35" fmla="*/ 109 h 164"/>
                  <a:gd name="T36" fmla="*/ 65 w 86"/>
                  <a:gd name="T37" fmla="*/ 124 h 164"/>
                  <a:gd name="T38" fmla="*/ 69 w 86"/>
                  <a:gd name="T39" fmla="*/ 138 h 164"/>
                  <a:gd name="T40" fmla="*/ 81 w 86"/>
                  <a:gd name="T41" fmla="*/ 153 h 164"/>
                  <a:gd name="T42" fmla="*/ 86 w 86"/>
                  <a:gd name="T43" fmla="*/ 164 h 1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64"/>
                  <a:gd name="T68" fmla="*/ 86 w 86"/>
                  <a:gd name="T69" fmla="*/ 164 h 1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64">
                    <a:moveTo>
                      <a:pt x="86" y="164"/>
                    </a:moveTo>
                    <a:lnTo>
                      <a:pt x="77" y="160"/>
                    </a:lnTo>
                    <a:lnTo>
                      <a:pt x="53" y="146"/>
                    </a:lnTo>
                    <a:lnTo>
                      <a:pt x="41" y="138"/>
                    </a:lnTo>
                    <a:lnTo>
                      <a:pt x="20" y="109"/>
                    </a:lnTo>
                    <a:lnTo>
                      <a:pt x="12" y="102"/>
                    </a:lnTo>
                    <a:lnTo>
                      <a:pt x="4" y="80"/>
                    </a:lnTo>
                    <a:lnTo>
                      <a:pt x="0" y="58"/>
                    </a:lnTo>
                    <a:lnTo>
                      <a:pt x="8" y="40"/>
                    </a:lnTo>
                    <a:lnTo>
                      <a:pt x="28" y="18"/>
                    </a:lnTo>
                    <a:lnTo>
                      <a:pt x="61" y="0"/>
                    </a:lnTo>
                    <a:lnTo>
                      <a:pt x="53" y="22"/>
                    </a:lnTo>
                    <a:lnTo>
                      <a:pt x="41" y="36"/>
                    </a:lnTo>
                    <a:lnTo>
                      <a:pt x="37" y="55"/>
                    </a:lnTo>
                    <a:lnTo>
                      <a:pt x="37" y="62"/>
                    </a:lnTo>
                    <a:lnTo>
                      <a:pt x="41" y="73"/>
                    </a:lnTo>
                    <a:lnTo>
                      <a:pt x="45" y="84"/>
                    </a:lnTo>
                    <a:lnTo>
                      <a:pt x="57" y="109"/>
                    </a:lnTo>
                    <a:lnTo>
                      <a:pt x="65" y="124"/>
                    </a:lnTo>
                    <a:lnTo>
                      <a:pt x="69" y="138"/>
                    </a:lnTo>
                    <a:lnTo>
                      <a:pt x="81" y="153"/>
                    </a:lnTo>
                    <a:lnTo>
                      <a:pt x="86" y="164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" name="Freeform 81"/>
              <p:cNvSpPr>
                <a:spLocks/>
              </p:cNvSpPr>
              <p:nvPr/>
            </p:nvSpPr>
            <p:spPr bwMode="auto">
              <a:xfrm>
                <a:off x="565" y="3334"/>
                <a:ext cx="372" cy="520"/>
              </a:xfrm>
              <a:custGeom>
                <a:avLst/>
                <a:gdLst>
                  <a:gd name="T0" fmla="*/ 13 w 372"/>
                  <a:gd name="T1" fmla="*/ 0 h 520"/>
                  <a:gd name="T2" fmla="*/ 17 w 372"/>
                  <a:gd name="T3" fmla="*/ 4 h 520"/>
                  <a:gd name="T4" fmla="*/ 25 w 372"/>
                  <a:gd name="T5" fmla="*/ 11 h 520"/>
                  <a:gd name="T6" fmla="*/ 58 w 372"/>
                  <a:gd name="T7" fmla="*/ 55 h 520"/>
                  <a:gd name="T8" fmla="*/ 86 w 372"/>
                  <a:gd name="T9" fmla="*/ 102 h 520"/>
                  <a:gd name="T10" fmla="*/ 111 w 372"/>
                  <a:gd name="T11" fmla="*/ 149 h 520"/>
                  <a:gd name="T12" fmla="*/ 131 w 372"/>
                  <a:gd name="T13" fmla="*/ 186 h 520"/>
                  <a:gd name="T14" fmla="*/ 147 w 372"/>
                  <a:gd name="T15" fmla="*/ 211 h 520"/>
                  <a:gd name="T16" fmla="*/ 160 w 372"/>
                  <a:gd name="T17" fmla="*/ 233 h 520"/>
                  <a:gd name="T18" fmla="*/ 180 w 372"/>
                  <a:gd name="T19" fmla="*/ 269 h 520"/>
                  <a:gd name="T20" fmla="*/ 200 w 372"/>
                  <a:gd name="T21" fmla="*/ 302 h 520"/>
                  <a:gd name="T22" fmla="*/ 221 w 372"/>
                  <a:gd name="T23" fmla="*/ 339 h 520"/>
                  <a:gd name="T24" fmla="*/ 253 w 372"/>
                  <a:gd name="T25" fmla="*/ 382 h 520"/>
                  <a:gd name="T26" fmla="*/ 290 w 372"/>
                  <a:gd name="T27" fmla="*/ 429 h 520"/>
                  <a:gd name="T28" fmla="*/ 323 w 372"/>
                  <a:gd name="T29" fmla="*/ 466 h 520"/>
                  <a:gd name="T30" fmla="*/ 335 w 372"/>
                  <a:gd name="T31" fmla="*/ 480 h 520"/>
                  <a:gd name="T32" fmla="*/ 343 w 372"/>
                  <a:gd name="T33" fmla="*/ 484 h 520"/>
                  <a:gd name="T34" fmla="*/ 351 w 372"/>
                  <a:gd name="T35" fmla="*/ 499 h 520"/>
                  <a:gd name="T36" fmla="*/ 372 w 372"/>
                  <a:gd name="T37" fmla="*/ 520 h 520"/>
                  <a:gd name="T38" fmla="*/ 360 w 372"/>
                  <a:gd name="T39" fmla="*/ 509 h 520"/>
                  <a:gd name="T40" fmla="*/ 343 w 372"/>
                  <a:gd name="T41" fmla="*/ 495 h 520"/>
                  <a:gd name="T42" fmla="*/ 290 w 372"/>
                  <a:gd name="T43" fmla="*/ 448 h 520"/>
                  <a:gd name="T44" fmla="*/ 241 w 372"/>
                  <a:gd name="T45" fmla="*/ 397 h 520"/>
                  <a:gd name="T46" fmla="*/ 217 w 372"/>
                  <a:gd name="T47" fmla="*/ 375 h 520"/>
                  <a:gd name="T48" fmla="*/ 205 w 372"/>
                  <a:gd name="T49" fmla="*/ 349 h 520"/>
                  <a:gd name="T50" fmla="*/ 172 w 372"/>
                  <a:gd name="T51" fmla="*/ 299 h 520"/>
                  <a:gd name="T52" fmla="*/ 147 w 372"/>
                  <a:gd name="T53" fmla="*/ 255 h 520"/>
                  <a:gd name="T54" fmla="*/ 131 w 372"/>
                  <a:gd name="T55" fmla="*/ 229 h 520"/>
                  <a:gd name="T56" fmla="*/ 123 w 372"/>
                  <a:gd name="T57" fmla="*/ 211 h 520"/>
                  <a:gd name="T58" fmla="*/ 102 w 372"/>
                  <a:gd name="T59" fmla="*/ 178 h 520"/>
                  <a:gd name="T60" fmla="*/ 90 w 372"/>
                  <a:gd name="T61" fmla="*/ 153 h 520"/>
                  <a:gd name="T62" fmla="*/ 70 w 372"/>
                  <a:gd name="T63" fmla="*/ 120 h 520"/>
                  <a:gd name="T64" fmla="*/ 29 w 372"/>
                  <a:gd name="T65" fmla="*/ 51 h 520"/>
                  <a:gd name="T66" fmla="*/ 21 w 372"/>
                  <a:gd name="T67" fmla="*/ 37 h 520"/>
                  <a:gd name="T68" fmla="*/ 13 w 372"/>
                  <a:gd name="T69" fmla="*/ 29 h 520"/>
                  <a:gd name="T70" fmla="*/ 9 w 372"/>
                  <a:gd name="T71" fmla="*/ 26 h 520"/>
                  <a:gd name="T72" fmla="*/ 0 w 372"/>
                  <a:gd name="T73" fmla="*/ 11 h 520"/>
                  <a:gd name="T74" fmla="*/ 13 w 372"/>
                  <a:gd name="T75" fmla="*/ 0 h 5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72"/>
                  <a:gd name="T115" fmla="*/ 0 h 520"/>
                  <a:gd name="T116" fmla="*/ 372 w 372"/>
                  <a:gd name="T117" fmla="*/ 520 h 5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72" h="520">
                    <a:moveTo>
                      <a:pt x="13" y="0"/>
                    </a:moveTo>
                    <a:lnTo>
                      <a:pt x="17" y="4"/>
                    </a:lnTo>
                    <a:lnTo>
                      <a:pt x="25" y="11"/>
                    </a:lnTo>
                    <a:lnTo>
                      <a:pt x="58" y="55"/>
                    </a:lnTo>
                    <a:lnTo>
                      <a:pt x="86" y="102"/>
                    </a:lnTo>
                    <a:lnTo>
                      <a:pt x="111" y="149"/>
                    </a:lnTo>
                    <a:lnTo>
                      <a:pt x="131" y="186"/>
                    </a:lnTo>
                    <a:lnTo>
                      <a:pt x="147" y="211"/>
                    </a:lnTo>
                    <a:lnTo>
                      <a:pt x="160" y="233"/>
                    </a:lnTo>
                    <a:lnTo>
                      <a:pt x="180" y="269"/>
                    </a:lnTo>
                    <a:lnTo>
                      <a:pt x="200" y="302"/>
                    </a:lnTo>
                    <a:lnTo>
                      <a:pt x="221" y="339"/>
                    </a:lnTo>
                    <a:lnTo>
                      <a:pt x="253" y="382"/>
                    </a:lnTo>
                    <a:lnTo>
                      <a:pt x="290" y="429"/>
                    </a:lnTo>
                    <a:lnTo>
                      <a:pt x="323" y="466"/>
                    </a:lnTo>
                    <a:lnTo>
                      <a:pt x="335" y="480"/>
                    </a:lnTo>
                    <a:lnTo>
                      <a:pt x="343" y="484"/>
                    </a:lnTo>
                    <a:lnTo>
                      <a:pt x="351" y="499"/>
                    </a:lnTo>
                    <a:lnTo>
                      <a:pt x="372" y="520"/>
                    </a:lnTo>
                    <a:lnTo>
                      <a:pt x="360" y="509"/>
                    </a:lnTo>
                    <a:lnTo>
                      <a:pt x="343" y="495"/>
                    </a:lnTo>
                    <a:lnTo>
                      <a:pt x="290" y="448"/>
                    </a:lnTo>
                    <a:lnTo>
                      <a:pt x="241" y="397"/>
                    </a:lnTo>
                    <a:lnTo>
                      <a:pt x="217" y="375"/>
                    </a:lnTo>
                    <a:lnTo>
                      <a:pt x="205" y="349"/>
                    </a:lnTo>
                    <a:lnTo>
                      <a:pt x="172" y="299"/>
                    </a:lnTo>
                    <a:lnTo>
                      <a:pt x="147" y="255"/>
                    </a:lnTo>
                    <a:lnTo>
                      <a:pt x="131" y="229"/>
                    </a:lnTo>
                    <a:lnTo>
                      <a:pt x="123" y="211"/>
                    </a:lnTo>
                    <a:lnTo>
                      <a:pt x="102" y="178"/>
                    </a:lnTo>
                    <a:lnTo>
                      <a:pt x="90" y="153"/>
                    </a:lnTo>
                    <a:lnTo>
                      <a:pt x="70" y="120"/>
                    </a:lnTo>
                    <a:lnTo>
                      <a:pt x="29" y="51"/>
                    </a:lnTo>
                    <a:lnTo>
                      <a:pt x="21" y="37"/>
                    </a:lnTo>
                    <a:lnTo>
                      <a:pt x="13" y="29"/>
                    </a:lnTo>
                    <a:lnTo>
                      <a:pt x="9" y="26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" name="Freeform 82"/>
              <p:cNvSpPr>
                <a:spLocks/>
              </p:cNvSpPr>
              <p:nvPr/>
            </p:nvSpPr>
            <p:spPr bwMode="auto">
              <a:xfrm>
                <a:off x="431" y="3109"/>
                <a:ext cx="196" cy="240"/>
              </a:xfrm>
              <a:custGeom>
                <a:avLst/>
                <a:gdLst>
                  <a:gd name="T0" fmla="*/ 4 w 196"/>
                  <a:gd name="T1" fmla="*/ 94 h 240"/>
                  <a:gd name="T2" fmla="*/ 0 w 196"/>
                  <a:gd name="T3" fmla="*/ 160 h 240"/>
                  <a:gd name="T4" fmla="*/ 4 w 196"/>
                  <a:gd name="T5" fmla="*/ 174 h 240"/>
                  <a:gd name="T6" fmla="*/ 16 w 196"/>
                  <a:gd name="T7" fmla="*/ 182 h 240"/>
                  <a:gd name="T8" fmla="*/ 90 w 196"/>
                  <a:gd name="T9" fmla="*/ 229 h 240"/>
                  <a:gd name="T10" fmla="*/ 118 w 196"/>
                  <a:gd name="T11" fmla="*/ 240 h 240"/>
                  <a:gd name="T12" fmla="*/ 143 w 196"/>
                  <a:gd name="T13" fmla="*/ 236 h 240"/>
                  <a:gd name="T14" fmla="*/ 155 w 196"/>
                  <a:gd name="T15" fmla="*/ 225 h 240"/>
                  <a:gd name="T16" fmla="*/ 159 w 196"/>
                  <a:gd name="T17" fmla="*/ 211 h 240"/>
                  <a:gd name="T18" fmla="*/ 171 w 196"/>
                  <a:gd name="T19" fmla="*/ 178 h 240"/>
                  <a:gd name="T20" fmla="*/ 188 w 196"/>
                  <a:gd name="T21" fmla="*/ 174 h 240"/>
                  <a:gd name="T22" fmla="*/ 196 w 196"/>
                  <a:gd name="T23" fmla="*/ 167 h 240"/>
                  <a:gd name="T24" fmla="*/ 192 w 196"/>
                  <a:gd name="T25" fmla="*/ 152 h 240"/>
                  <a:gd name="T26" fmla="*/ 179 w 196"/>
                  <a:gd name="T27" fmla="*/ 142 h 240"/>
                  <a:gd name="T28" fmla="*/ 151 w 196"/>
                  <a:gd name="T29" fmla="*/ 127 h 240"/>
                  <a:gd name="T30" fmla="*/ 134 w 196"/>
                  <a:gd name="T31" fmla="*/ 112 h 240"/>
                  <a:gd name="T32" fmla="*/ 118 w 196"/>
                  <a:gd name="T33" fmla="*/ 94 h 240"/>
                  <a:gd name="T34" fmla="*/ 102 w 196"/>
                  <a:gd name="T35" fmla="*/ 62 h 240"/>
                  <a:gd name="T36" fmla="*/ 86 w 196"/>
                  <a:gd name="T37" fmla="*/ 29 h 240"/>
                  <a:gd name="T38" fmla="*/ 69 w 196"/>
                  <a:gd name="T39" fmla="*/ 14 h 240"/>
                  <a:gd name="T40" fmla="*/ 45 w 196"/>
                  <a:gd name="T41" fmla="*/ 0 h 240"/>
                  <a:gd name="T42" fmla="*/ 41 w 196"/>
                  <a:gd name="T43" fmla="*/ 3 h 240"/>
                  <a:gd name="T44" fmla="*/ 41 w 196"/>
                  <a:gd name="T45" fmla="*/ 7 h 240"/>
                  <a:gd name="T46" fmla="*/ 53 w 196"/>
                  <a:gd name="T47" fmla="*/ 25 h 240"/>
                  <a:gd name="T48" fmla="*/ 61 w 196"/>
                  <a:gd name="T49" fmla="*/ 43 h 240"/>
                  <a:gd name="T50" fmla="*/ 65 w 196"/>
                  <a:gd name="T51" fmla="*/ 47 h 240"/>
                  <a:gd name="T52" fmla="*/ 61 w 196"/>
                  <a:gd name="T53" fmla="*/ 43 h 240"/>
                  <a:gd name="T54" fmla="*/ 53 w 196"/>
                  <a:gd name="T55" fmla="*/ 36 h 240"/>
                  <a:gd name="T56" fmla="*/ 41 w 196"/>
                  <a:gd name="T57" fmla="*/ 29 h 240"/>
                  <a:gd name="T58" fmla="*/ 32 w 196"/>
                  <a:gd name="T59" fmla="*/ 18 h 240"/>
                  <a:gd name="T60" fmla="*/ 24 w 196"/>
                  <a:gd name="T61" fmla="*/ 14 h 240"/>
                  <a:gd name="T62" fmla="*/ 8 w 196"/>
                  <a:gd name="T63" fmla="*/ 29 h 240"/>
                  <a:gd name="T64" fmla="*/ 4 w 196"/>
                  <a:gd name="T65" fmla="*/ 62 h 240"/>
                  <a:gd name="T66" fmla="*/ 4 w 196"/>
                  <a:gd name="T67" fmla="*/ 94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6"/>
                  <a:gd name="T103" fmla="*/ 0 h 240"/>
                  <a:gd name="T104" fmla="*/ 196 w 19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6" h="240">
                    <a:moveTo>
                      <a:pt x="4" y="94"/>
                    </a:moveTo>
                    <a:lnTo>
                      <a:pt x="0" y="160"/>
                    </a:lnTo>
                    <a:lnTo>
                      <a:pt x="4" y="174"/>
                    </a:lnTo>
                    <a:lnTo>
                      <a:pt x="16" y="182"/>
                    </a:lnTo>
                    <a:lnTo>
                      <a:pt x="90" y="229"/>
                    </a:lnTo>
                    <a:lnTo>
                      <a:pt x="118" y="240"/>
                    </a:lnTo>
                    <a:lnTo>
                      <a:pt x="143" y="236"/>
                    </a:lnTo>
                    <a:lnTo>
                      <a:pt x="155" y="225"/>
                    </a:lnTo>
                    <a:lnTo>
                      <a:pt x="159" y="211"/>
                    </a:lnTo>
                    <a:lnTo>
                      <a:pt x="171" y="178"/>
                    </a:lnTo>
                    <a:lnTo>
                      <a:pt x="188" y="174"/>
                    </a:lnTo>
                    <a:lnTo>
                      <a:pt x="196" y="167"/>
                    </a:lnTo>
                    <a:lnTo>
                      <a:pt x="192" y="152"/>
                    </a:lnTo>
                    <a:lnTo>
                      <a:pt x="179" y="142"/>
                    </a:lnTo>
                    <a:lnTo>
                      <a:pt x="151" y="127"/>
                    </a:lnTo>
                    <a:lnTo>
                      <a:pt x="134" y="112"/>
                    </a:lnTo>
                    <a:lnTo>
                      <a:pt x="118" y="94"/>
                    </a:lnTo>
                    <a:lnTo>
                      <a:pt x="102" y="62"/>
                    </a:lnTo>
                    <a:lnTo>
                      <a:pt x="86" y="29"/>
                    </a:lnTo>
                    <a:lnTo>
                      <a:pt x="69" y="14"/>
                    </a:lnTo>
                    <a:lnTo>
                      <a:pt x="45" y="0"/>
                    </a:lnTo>
                    <a:lnTo>
                      <a:pt x="41" y="3"/>
                    </a:lnTo>
                    <a:lnTo>
                      <a:pt x="41" y="7"/>
                    </a:lnTo>
                    <a:lnTo>
                      <a:pt x="53" y="25"/>
                    </a:lnTo>
                    <a:lnTo>
                      <a:pt x="61" y="43"/>
                    </a:lnTo>
                    <a:lnTo>
                      <a:pt x="65" y="47"/>
                    </a:lnTo>
                    <a:lnTo>
                      <a:pt x="61" y="43"/>
                    </a:lnTo>
                    <a:lnTo>
                      <a:pt x="53" y="36"/>
                    </a:lnTo>
                    <a:lnTo>
                      <a:pt x="41" y="29"/>
                    </a:lnTo>
                    <a:lnTo>
                      <a:pt x="32" y="18"/>
                    </a:lnTo>
                    <a:lnTo>
                      <a:pt x="24" y="14"/>
                    </a:lnTo>
                    <a:lnTo>
                      <a:pt x="8" y="29"/>
                    </a:lnTo>
                    <a:lnTo>
                      <a:pt x="4" y="62"/>
                    </a:lnTo>
                    <a:lnTo>
                      <a:pt x="4" y="94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" name="Freeform 83"/>
              <p:cNvSpPr>
                <a:spLocks/>
              </p:cNvSpPr>
              <p:nvPr/>
            </p:nvSpPr>
            <p:spPr bwMode="auto">
              <a:xfrm>
                <a:off x="390" y="3192"/>
                <a:ext cx="204" cy="157"/>
              </a:xfrm>
              <a:custGeom>
                <a:avLst/>
                <a:gdLst>
                  <a:gd name="T0" fmla="*/ 184 w 204"/>
                  <a:gd name="T1" fmla="*/ 157 h 157"/>
                  <a:gd name="T2" fmla="*/ 147 w 204"/>
                  <a:gd name="T3" fmla="*/ 157 h 157"/>
                  <a:gd name="T4" fmla="*/ 114 w 204"/>
                  <a:gd name="T5" fmla="*/ 153 h 157"/>
                  <a:gd name="T6" fmla="*/ 86 w 204"/>
                  <a:gd name="T7" fmla="*/ 142 h 157"/>
                  <a:gd name="T8" fmla="*/ 57 w 204"/>
                  <a:gd name="T9" fmla="*/ 120 h 157"/>
                  <a:gd name="T10" fmla="*/ 41 w 204"/>
                  <a:gd name="T11" fmla="*/ 88 h 157"/>
                  <a:gd name="T12" fmla="*/ 24 w 204"/>
                  <a:gd name="T13" fmla="*/ 59 h 157"/>
                  <a:gd name="T14" fmla="*/ 16 w 204"/>
                  <a:gd name="T15" fmla="*/ 33 h 157"/>
                  <a:gd name="T16" fmla="*/ 4 w 204"/>
                  <a:gd name="T17" fmla="*/ 11 h 157"/>
                  <a:gd name="T18" fmla="*/ 0 w 204"/>
                  <a:gd name="T19" fmla="*/ 0 h 157"/>
                  <a:gd name="T20" fmla="*/ 12 w 204"/>
                  <a:gd name="T21" fmla="*/ 11 h 157"/>
                  <a:gd name="T22" fmla="*/ 16 w 204"/>
                  <a:gd name="T23" fmla="*/ 11 h 157"/>
                  <a:gd name="T24" fmla="*/ 24 w 204"/>
                  <a:gd name="T25" fmla="*/ 8 h 157"/>
                  <a:gd name="T26" fmla="*/ 37 w 204"/>
                  <a:gd name="T27" fmla="*/ 22 h 157"/>
                  <a:gd name="T28" fmla="*/ 49 w 204"/>
                  <a:gd name="T29" fmla="*/ 37 h 157"/>
                  <a:gd name="T30" fmla="*/ 135 w 204"/>
                  <a:gd name="T31" fmla="*/ 91 h 157"/>
                  <a:gd name="T32" fmla="*/ 163 w 204"/>
                  <a:gd name="T33" fmla="*/ 99 h 157"/>
                  <a:gd name="T34" fmla="*/ 184 w 204"/>
                  <a:gd name="T35" fmla="*/ 106 h 157"/>
                  <a:gd name="T36" fmla="*/ 196 w 204"/>
                  <a:gd name="T37" fmla="*/ 120 h 157"/>
                  <a:gd name="T38" fmla="*/ 204 w 204"/>
                  <a:gd name="T39" fmla="*/ 135 h 157"/>
                  <a:gd name="T40" fmla="*/ 196 w 204"/>
                  <a:gd name="T41" fmla="*/ 150 h 157"/>
                  <a:gd name="T42" fmla="*/ 184 w 204"/>
                  <a:gd name="T43" fmla="*/ 157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4"/>
                  <a:gd name="T67" fmla="*/ 0 h 157"/>
                  <a:gd name="T68" fmla="*/ 204 w 204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4" h="157">
                    <a:moveTo>
                      <a:pt x="184" y="157"/>
                    </a:moveTo>
                    <a:lnTo>
                      <a:pt x="147" y="157"/>
                    </a:lnTo>
                    <a:lnTo>
                      <a:pt x="114" y="153"/>
                    </a:lnTo>
                    <a:lnTo>
                      <a:pt x="86" y="142"/>
                    </a:lnTo>
                    <a:lnTo>
                      <a:pt x="57" y="120"/>
                    </a:lnTo>
                    <a:lnTo>
                      <a:pt x="41" y="88"/>
                    </a:lnTo>
                    <a:lnTo>
                      <a:pt x="24" y="59"/>
                    </a:lnTo>
                    <a:lnTo>
                      <a:pt x="16" y="3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12" y="11"/>
                    </a:lnTo>
                    <a:lnTo>
                      <a:pt x="16" y="11"/>
                    </a:lnTo>
                    <a:lnTo>
                      <a:pt x="24" y="8"/>
                    </a:lnTo>
                    <a:lnTo>
                      <a:pt x="37" y="22"/>
                    </a:lnTo>
                    <a:lnTo>
                      <a:pt x="49" y="37"/>
                    </a:lnTo>
                    <a:lnTo>
                      <a:pt x="135" y="91"/>
                    </a:lnTo>
                    <a:lnTo>
                      <a:pt x="163" y="99"/>
                    </a:lnTo>
                    <a:lnTo>
                      <a:pt x="184" y="106"/>
                    </a:lnTo>
                    <a:lnTo>
                      <a:pt x="196" y="120"/>
                    </a:lnTo>
                    <a:lnTo>
                      <a:pt x="204" y="135"/>
                    </a:lnTo>
                    <a:lnTo>
                      <a:pt x="196" y="150"/>
                    </a:lnTo>
                    <a:lnTo>
                      <a:pt x="184" y="157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2" name="Freeform 84"/>
              <p:cNvSpPr>
                <a:spLocks/>
              </p:cNvSpPr>
              <p:nvPr/>
            </p:nvSpPr>
            <p:spPr bwMode="auto">
              <a:xfrm>
                <a:off x="4389" y="4036"/>
                <a:ext cx="188" cy="69"/>
              </a:xfrm>
              <a:custGeom>
                <a:avLst/>
                <a:gdLst>
                  <a:gd name="T0" fmla="*/ 188 w 188"/>
                  <a:gd name="T1" fmla="*/ 15 h 69"/>
                  <a:gd name="T2" fmla="*/ 179 w 188"/>
                  <a:gd name="T3" fmla="*/ 18 h 69"/>
                  <a:gd name="T4" fmla="*/ 159 w 188"/>
                  <a:gd name="T5" fmla="*/ 37 h 69"/>
                  <a:gd name="T6" fmla="*/ 147 w 188"/>
                  <a:gd name="T7" fmla="*/ 48 h 69"/>
                  <a:gd name="T8" fmla="*/ 131 w 188"/>
                  <a:gd name="T9" fmla="*/ 55 h 69"/>
                  <a:gd name="T10" fmla="*/ 114 w 188"/>
                  <a:gd name="T11" fmla="*/ 62 h 69"/>
                  <a:gd name="T12" fmla="*/ 102 w 188"/>
                  <a:gd name="T13" fmla="*/ 66 h 69"/>
                  <a:gd name="T14" fmla="*/ 73 w 188"/>
                  <a:gd name="T15" fmla="*/ 69 h 69"/>
                  <a:gd name="T16" fmla="*/ 49 w 188"/>
                  <a:gd name="T17" fmla="*/ 66 h 69"/>
                  <a:gd name="T18" fmla="*/ 33 w 188"/>
                  <a:gd name="T19" fmla="*/ 55 h 69"/>
                  <a:gd name="T20" fmla="*/ 12 w 188"/>
                  <a:gd name="T21" fmla="*/ 33 h 69"/>
                  <a:gd name="T22" fmla="*/ 0 w 188"/>
                  <a:gd name="T23" fmla="*/ 0 h 69"/>
                  <a:gd name="T24" fmla="*/ 24 w 188"/>
                  <a:gd name="T25" fmla="*/ 15 h 69"/>
                  <a:gd name="T26" fmla="*/ 53 w 188"/>
                  <a:gd name="T27" fmla="*/ 33 h 69"/>
                  <a:gd name="T28" fmla="*/ 73 w 188"/>
                  <a:gd name="T29" fmla="*/ 37 h 69"/>
                  <a:gd name="T30" fmla="*/ 90 w 188"/>
                  <a:gd name="T31" fmla="*/ 33 h 69"/>
                  <a:gd name="T32" fmla="*/ 118 w 188"/>
                  <a:gd name="T33" fmla="*/ 26 h 69"/>
                  <a:gd name="T34" fmla="*/ 139 w 188"/>
                  <a:gd name="T35" fmla="*/ 26 h 69"/>
                  <a:gd name="T36" fmla="*/ 155 w 188"/>
                  <a:gd name="T37" fmla="*/ 22 h 69"/>
                  <a:gd name="T38" fmla="*/ 175 w 188"/>
                  <a:gd name="T39" fmla="*/ 18 h 69"/>
                  <a:gd name="T40" fmla="*/ 188 w 188"/>
                  <a:gd name="T41" fmla="*/ 15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69"/>
                  <a:gd name="T65" fmla="*/ 188 w 188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69">
                    <a:moveTo>
                      <a:pt x="188" y="15"/>
                    </a:moveTo>
                    <a:lnTo>
                      <a:pt x="179" y="18"/>
                    </a:lnTo>
                    <a:lnTo>
                      <a:pt x="159" y="37"/>
                    </a:lnTo>
                    <a:lnTo>
                      <a:pt x="147" y="48"/>
                    </a:lnTo>
                    <a:lnTo>
                      <a:pt x="131" y="55"/>
                    </a:lnTo>
                    <a:lnTo>
                      <a:pt x="114" y="62"/>
                    </a:lnTo>
                    <a:lnTo>
                      <a:pt x="102" y="66"/>
                    </a:lnTo>
                    <a:lnTo>
                      <a:pt x="73" y="69"/>
                    </a:lnTo>
                    <a:lnTo>
                      <a:pt x="49" y="66"/>
                    </a:lnTo>
                    <a:lnTo>
                      <a:pt x="33" y="55"/>
                    </a:lnTo>
                    <a:lnTo>
                      <a:pt x="12" y="33"/>
                    </a:lnTo>
                    <a:lnTo>
                      <a:pt x="0" y="0"/>
                    </a:lnTo>
                    <a:lnTo>
                      <a:pt x="24" y="15"/>
                    </a:lnTo>
                    <a:lnTo>
                      <a:pt x="53" y="33"/>
                    </a:lnTo>
                    <a:lnTo>
                      <a:pt x="73" y="37"/>
                    </a:lnTo>
                    <a:lnTo>
                      <a:pt x="90" y="33"/>
                    </a:lnTo>
                    <a:lnTo>
                      <a:pt x="118" y="26"/>
                    </a:lnTo>
                    <a:lnTo>
                      <a:pt x="139" y="26"/>
                    </a:lnTo>
                    <a:lnTo>
                      <a:pt x="155" y="22"/>
                    </a:lnTo>
                    <a:lnTo>
                      <a:pt x="175" y="18"/>
                    </a:lnTo>
                    <a:lnTo>
                      <a:pt x="188" y="15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3" name="Freeform 85"/>
              <p:cNvSpPr>
                <a:spLocks/>
              </p:cNvSpPr>
              <p:nvPr/>
            </p:nvSpPr>
            <p:spPr bwMode="auto">
              <a:xfrm>
                <a:off x="4638" y="3898"/>
                <a:ext cx="649" cy="215"/>
              </a:xfrm>
              <a:custGeom>
                <a:avLst/>
                <a:gdLst>
                  <a:gd name="T0" fmla="*/ 0 w 649"/>
                  <a:gd name="T1" fmla="*/ 204 h 215"/>
                  <a:gd name="T2" fmla="*/ 4 w 649"/>
                  <a:gd name="T3" fmla="*/ 200 h 215"/>
                  <a:gd name="T4" fmla="*/ 16 w 649"/>
                  <a:gd name="T5" fmla="*/ 196 h 215"/>
                  <a:gd name="T6" fmla="*/ 69 w 649"/>
                  <a:gd name="T7" fmla="*/ 175 h 215"/>
                  <a:gd name="T8" fmla="*/ 130 w 649"/>
                  <a:gd name="T9" fmla="*/ 160 h 215"/>
                  <a:gd name="T10" fmla="*/ 183 w 649"/>
                  <a:gd name="T11" fmla="*/ 149 h 215"/>
                  <a:gd name="T12" fmla="*/ 228 w 649"/>
                  <a:gd name="T13" fmla="*/ 138 h 215"/>
                  <a:gd name="T14" fmla="*/ 261 w 649"/>
                  <a:gd name="T15" fmla="*/ 131 h 215"/>
                  <a:gd name="T16" fmla="*/ 285 w 649"/>
                  <a:gd name="T17" fmla="*/ 124 h 215"/>
                  <a:gd name="T18" fmla="*/ 330 w 649"/>
                  <a:gd name="T19" fmla="*/ 113 h 215"/>
                  <a:gd name="T20" fmla="*/ 371 w 649"/>
                  <a:gd name="T21" fmla="*/ 106 h 215"/>
                  <a:gd name="T22" fmla="*/ 416 w 649"/>
                  <a:gd name="T23" fmla="*/ 95 h 215"/>
                  <a:gd name="T24" fmla="*/ 473 w 649"/>
                  <a:gd name="T25" fmla="*/ 76 h 215"/>
                  <a:gd name="T26" fmla="*/ 530 w 649"/>
                  <a:gd name="T27" fmla="*/ 55 h 215"/>
                  <a:gd name="T28" fmla="*/ 559 w 649"/>
                  <a:gd name="T29" fmla="*/ 44 h 215"/>
                  <a:gd name="T30" fmla="*/ 579 w 649"/>
                  <a:gd name="T31" fmla="*/ 33 h 215"/>
                  <a:gd name="T32" fmla="*/ 596 w 649"/>
                  <a:gd name="T33" fmla="*/ 26 h 215"/>
                  <a:gd name="T34" fmla="*/ 604 w 649"/>
                  <a:gd name="T35" fmla="*/ 22 h 215"/>
                  <a:gd name="T36" fmla="*/ 612 w 649"/>
                  <a:gd name="T37" fmla="*/ 18 h 215"/>
                  <a:gd name="T38" fmla="*/ 620 w 649"/>
                  <a:gd name="T39" fmla="*/ 15 h 215"/>
                  <a:gd name="T40" fmla="*/ 649 w 649"/>
                  <a:gd name="T41" fmla="*/ 0 h 215"/>
                  <a:gd name="T42" fmla="*/ 636 w 649"/>
                  <a:gd name="T43" fmla="*/ 11 h 215"/>
                  <a:gd name="T44" fmla="*/ 616 w 649"/>
                  <a:gd name="T45" fmla="*/ 22 h 215"/>
                  <a:gd name="T46" fmla="*/ 587 w 649"/>
                  <a:gd name="T47" fmla="*/ 40 h 215"/>
                  <a:gd name="T48" fmla="*/ 555 w 649"/>
                  <a:gd name="T49" fmla="*/ 58 h 215"/>
                  <a:gd name="T50" fmla="*/ 485 w 649"/>
                  <a:gd name="T51" fmla="*/ 91 h 215"/>
                  <a:gd name="T52" fmla="*/ 453 w 649"/>
                  <a:gd name="T53" fmla="*/ 106 h 215"/>
                  <a:gd name="T54" fmla="*/ 424 w 649"/>
                  <a:gd name="T55" fmla="*/ 113 h 215"/>
                  <a:gd name="T56" fmla="*/ 359 w 649"/>
                  <a:gd name="T57" fmla="*/ 127 h 215"/>
                  <a:gd name="T58" fmla="*/ 310 w 649"/>
                  <a:gd name="T59" fmla="*/ 138 h 215"/>
                  <a:gd name="T60" fmla="*/ 273 w 649"/>
                  <a:gd name="T61" fmla="*/ 146 h 215"/>
                  <a:gd name="T62" fmla="*/ 257 w 649"/>
                  <a:gd name="T63" fmla="*/ 153 h 215"/>
                  <a:gd name="T64" fmla="*/ 212 w 649"/>
                  <a:gd name="T65" fmla="*/ 164 h 215"/>
                  <a:gd name="T66" fmla="*/ 188 w 649"/>
                  <a:gd name="T67" fmla="*/ 167 h 215"/>
                  <a:gd name="T68" fmla="*/ 147 w 649"/>
                  <a:gd name="T69" fmla="*/ 178 h 215"/>
                  <a:gd name="T70" fmla="*/ 57 w 649"/>
                  <a:gd name="T71" fmla="*/ 196 h 215"/>
                  <a:gd name="T72" fmla="*/ 41 w 649"/>
                  <a:gd name="T73" fmla="*/ 204 h 215"/>
                  <a:gd name="T74" fmla="*/ 32 w 649"/>
                  <a:gd name="T75" fmla="*/ 207 h 215"/>
                  <a:gd name="T76" fmla="*/ 24 w 649"/>
                  <a:gd name="T77" fmla="*/ 211 h 215"/>
                  <a:gd name="T78" fmla="*/ 8 w 649"/>
                  <a:gd name="T79" fmla="*/ 215 h 215"/>
                  <a:gd name="T80" fmla="*/ 0 w 649"/>
                  <a:gd name="T81" fmla="*/ 204 h 2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49"/>
                  <a:gd name="T124" fmla="*/ 0 h 215"/>
                  <a:gd name="T125" fmla="*/ 649 w 649"/>
                  <a:gd name="T126" fmla="*/ 215 h 2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49" h="215">
                    <a:moveTo>
                      <a:pt x="0" y="204"/>
                    </a:moveTo>
                    <a:lnTo>
                      <a:pt x="4" y="200"/>
                    </a:lnTo>
                    <a:lnTo>
                      <a:pt x="16" y="196"/>
                    </a:lnTo>
                    <a:lnTo>
                      <a:pt x="69" y="175"/>
                    </a:lnTo>
                    <a:lnTo>
                      <a:pt x="130" y="160"/>
                    </a:lnTo>
                    <a:lnTo>
                      <a:pt x="183" y="149"/>
                    </a:lnTo>
                    <a:lnTo>
                      <a:pt x="228" y="138"/>
                    </a:lnTo>
                    <a:lnTo>
                      <a:pt x="261" y="131"/>
                    </a:lnTo>
                    <a:lnTo>
                      <a:pt x="285" y="124"/>
                    </a:lnTo>
                    <a:lnTo>
                      <a:pt x="330" y="113"/>
                    </a:lnTo>
                    <a:lnTo>
                      <a:pt x="371" y="106"/>
                    </a:lnTo>
                    <a:lnTo>
                      <a:pt x="416" y="95"/>
                    </a:lnTo>
                    <a:lnTo>
                      <a:pt x="473" y="76"/>
                    </a:lnTo>
                    <a:lnTo>
                      <a:pt x="530" y="55"/>
                    </a:lnTo>
                    <a:lnTo>
                      <a:pt x="559" y="44"/>
                    </a:lnTo>
                    <a:lnTo>
                      <a:pt x="579" y="33"/>
                    </a:lnTo>
                    <a:lnTo>
                      <a:pt x="596" y="26"/>
                    </a:lnTo>
                    <a:lnTo>
                      <a:pt x="604" y="22"/>
                    </a:lnTo>
                    <a:lnTo>
                      <a:pt x="612" y="18"/>
                    </a:lnTo>
                    <a:lnTo>
                      <a:pt x="620" y="15"/>
                    </a:lnTo>
                    <a:lnTo>
                      <a:pt x="649" y="0"/>
                    </a:lnTo>
                    <a:lnTo>
                      <a:pt x="636" y="11"/>
                    </a:lnTo>
                    <a:lnTo>
                      <a:pt x="616" y="22"/>
                    </a:lnTo>
                    <a:lnTo>
                      <a:pt x="587" y="40"/>
                    </a:lnTo>
                    <a:lnTo>
                      <a:pt x="555" y="58"/>
                    </a:lnTo>
                    <a:lnTo>
                      <a:pt x="485" y="91"/>
                    </a:lnTo>
                    <a:lnTo>
                      <a:pt x="453" y="106"/>
                    </a:lnTo>
                    <a:lnTo>
                      <a:pt x="424" y="113"/>
                    </a:lnTo>
                    <a:lnTo>
                      <a:pt x="359" y="127"/>
                    </a:lnTo>
                    <a:lnTo>
                      <a:pt x="310" y="138"/>
                    </a:lnTo>
                    <a:lnTo>
                      <a:pt x="273" y="146"/>
                    </a:lnTo>
                    <a:lnTo>
                      <a:pt x="257" y="153"/>
                    </a:lnTo>
                    <a:lnTo>
                      <a:pt x="212" y="164"/>
                    </a:lnTo>
                    <a:lnTo>
                      <a:pt x="188" y="167"/>
                    </a:lnTo>
                    <a:lnTo>
                      <a:pt x="147" y="178"/>
                    </a:lnTo>
                    <a:lnTo>
                      <a:pt x="57" y="196"/>
                    </a:lnTo>
                    <a:lnTo>
                      <a:pt x="41" y="204"/>
                    </a:lnTo>
                    <a:lnTo>
                      <a:pt x="32" y="207"/>
                    </a:lnTo>
                    <a:lnTo>
                      <a:pt x="24" y="211"/>
                    </a:lnTo>
                    <a:lnTo>
                      <a:pt x="8" y="215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" name="Freeform 86"/>
              <p:cNvSpPr>
                <a:spLocks/>
              </p:cNvSpPr>
              <p:nvPr/>
            </p:nvSpPr>
            <p:spPr bwMode="auto">
              <a:xfrm>
                <a:off x="4369" y="4044"/>
                <a:ext cx="277" cy="171"/>
              </a:xfrm>
              <a:custGeom>
                <a:avLst/>
                <a:gdLst>
                  <a:gd name="T0" fmla="*/ 93 w 277"/>
                  <a:gd name="T1" fmla="*/ 152 h 171"/>
                  <a:gd name="T2" fmla="*/ 167 w 277"/>
                  <a:gd name="T3" fmla="*/ 171 h 171"/>
                  <a:gd name="T4" fmla="*/ 179 w 277"/>
                  <a:gd name="T5" fmla="*/ 167 h 171"/>
                  <a:gd name="T6" fmla="*/ 191 w 277"/>
                  <a:gd name="T7" fmla="*/ 160 h 171"/>
                  <a:gd name="T8" fmla="*/ 261 w 277"/>
                  <a:gd name="T9" fmla="*/ 109 h 171"/>
                  <a:gd name="T10" fmla="*/ 277 w 277"/>
                  <a:gd name="T11" fmla="*/ 87 h 171"/>
                  <a:gd name="T12" fmla="*/ 277 w 277"/>
                  <a:gd name="T13" fmla="*/ 61 h 171"/>
                  <a:gd name="T14" fmla="*/ 273 w 277"/>
                  <a:gd name="T15" fmla="*/ 50 h 171"/>
                  <a:gd name="T16" fmla="*/ 257 w 277"/>
                  <a:gd name="T17" fmla="*/ 40 h 171"/>
                  <a:gd name="T18" fmla="*/ 224 w 277"/>
                  <a:gd name="T19" fmla="*/ 21 h 171"/>
                  <a:gd name="T20" fmla="*/ 220 w 277"/>
                  <a:gd name="T21" fmla="*/ 10 h 171"/>
                  <a:gd name="T22" fmla="*/ 220 w 277"/>
                  <a:gd name="T23" fmla="*/ 3 h 171"/>
                  <a:gd name="T24" fmla="*/ 216 w 277"/>
                  <a:gd name="T25" fmla="*/ 0 h 171"/>
                  <a:gd name="T26" fmla="*/ 199 w 277"/>
                  <a:gd name="T27" fmla="*/ 0 h 171"/>
                  <a:gd name="T28" fmla="*/ 187 w 277"/>
                  <a:gd name="T29" fmla="*/ 10 h 171"/>
                  <a:gd name="T30" fmla="*/ 163 w 277"/>
                  <a:gd name="T31" fmla="*/ 32 h 171"/>
                  <a:gd name="T32" fmla="*/ 142 w 277"/>
                  <a:gd name="T33" fmla="*/ 43 h 171"/>
                  <a:gd name="T34" fmla="*/ 122 w 277"/>
                  <a:gd name="T35" fmla="*/ 50 h 171"/>
                  <a:gd name="T36" fmla="*/ 81 w 277"/>
                  <a:gd name="T37" fmla="*/ 58 h 171"/>
                  <a:gd name="T38" fmla="*/ 40 w 277"/>
                  <a:gd name="T39" fmla="*/ 69 h 171"/>
                  <a:gd name="T40" fmla="*/ 20 w 277"/>
                  <a:gd name="T41" fmla="*/ 80 h 171"/>
                  <a:gd name="T42" fmla="*/ 0 w 277"/>
                  <a:gd name="T43" fmla="*/ 98 h 171"/>
                  <a:gd name="T44" fmla="*/ 0 w 277"/>
                  <a:gd name="T45" fmla="*/ 101 h 171"/>
                  <a:gd name="T46" fmla="*/ 4 w 277"/>
                  <a:gd name="T47" fmla="*/ 101 h 171"/>
                  <a:gd name="T48" fmla="*/ 28 w 277"/>
                  <a:gd name="T49" fmla="*/ 98 h 171"/>
                  <a:gd name="T50" fmla="*/ 53 w 277"/>
                  <a:gd name="T51" fmla="*/ 90 h 171"/>
                  <a:gd name="T52" fmla="*/ 57 w 277"/>
                  <a:gd name="T53" fmla="*/ 90 h 171"/>
                  <a:gd name="T54" fmla="*/ 53 w 277"/>
                  <a:gd name="T55" fmla="*/ 94 h 171"/>
                  <a:gd name="T56" fmla="*/ 44 w 277"/>
                  <a:gd name="T57" fmla="*/ 98 h 171"/>
                  <a:gd name="T58" fmla="*/ 28 w 277"/>
                  <a:gd name="T59" fmla="*/ 105 h 171"/>
                  <a:gd name="T60" fmla="*/ 16 w 277"/>
                  <a:gd name="T61" fmla="*/ 112 h 171"/>
                  <a:gd name="T62" fmla="*/ 12 w 277"/>
                  <a:gd name="T63" fmla="*/ 116 h 171"/>
                  <a:gd name="T64" fmla="*/ 24 w 277"/>
                  <a:gd name="T65" fmla="*/ 134 h 171"/>
                  <a:gd name="T66" fmla="*/ 57 w 277"/>
                  <a:gd name="T67" fmla="*/ 145 h 171"/>
                  <a:gd name="T68" fmla="*/ 93 w 277"/>
                  <a:gd name="T69" fmla="*/ 152 h 1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71"/>
                  <a:gd name="T107" fmla="*/ 277 w 277"/>
                  <a:gd name="T108" fmla="*/ 171 h 1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71">
                    <a:moveTo>
                      <a:pt x="93" y="152"/>
                    </a:moveTo>
                    <a:lnTo>
                      <a:pt x="167" y="171"/>
                    </a:lnTo>
                    <a:lnTo>
                      <a:pt x="179" y="167"/>
                    </a:lnTo>
                    <a:lnTo>
                      <a:pt x="191" y="160"/>
                    </a:lnTo>
                    <a:lnTo>
                      <a:pt x="261" y="109"/>
                    </a:lnTo>
                    <a:lnTo>
                      <a:pt x="277" y="87"/>
                    </a:lnTo>
                    <a:lnTo>
                      <a:pt x="277" y="61"/>
                    </a:lnTo>
                    <a:lnTo>
                      <a:pt x="273" y="50"/>
                    </a:lnTo>
                    <a:lnTo>
                      <a:pt x="257" y="40"/>
                    </a:lnTo>
                    <a:lnTo>
                      <a:pt x="224" y="21"/>
                    </a:lnTo>
                    <a:lnTo>
                      <a:pt x="220" y="10"/>
                    </a:lnTo>
                    <a:lnTo>
                      <a:pt x="220" y="3"/>
                    </a:lnTo>
                    <a:lnTo>
                      <a:pt x="216" y="0"/>
                    </a:lnTo>
                    <a:lnTo>
                      <a:pt x="199" y="0"/>
                    </a:lnTo>
                    <a:lnTo>
                      <a:pt x="187" y="10"/>
                    </a:lnTo>
                    <a:lnTo>
                      <a:pt x="163" y="32"/>
                    </a:lnTo>
                    <a:lnTo>
                      <a:pt x="142" y="43"/>
                    </a:lnTo>
                    <a:lnTo>
                      <a:pt x="122" y="50"/>
                    </a:lnTo>
                    <a:lnTo>
                      <a:pt x="81" y="58"/>
                    </a:lnTo>
                    <a:lnTo>
                      <a:pt x="40" y="69"/>
                    </a:lnTo>
                    <a:lnTo>
                      <a:pt x="20" y="80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4" y="101"/>
                    </a:lnTo>
                    <a:lnTo>
                      <a:pt x="28" y="98"/>
                    </a:lnTo>
                    <a:lnTo>
                      <a:pt x="53" y="90"/>
                    </a:lnTo>
                    <a:lnTo>
                      <a:pt x="57" y="90"/>
                    </a:lnTo>
                    <a:lnTo>
                      <a:pt x="53" y="94"/>
                    </a:lnTo>
                    <a:lnTo>
                      <a:pt x="44" y="98"/>
                    </a:lnTo>
                    <a:lnTo>
                      <a:pt x="28" y="105"/>
                    </a:lnTo>
                    <a:lnTo>
                      <a:pt x="16" y="112"/>
                    </a:lnTo>
                    <a:lnTo>
                      <a:pt x="12" y="116"/>
                    </a:lnTo>
                    <a:lnTo>
                      <a:pt x="24" y="134"/>
                    </a:lnTo>
                    <a:lnTo>
                      <a:pt x="57" y="145"/>
                    </a:lnTo>
                    <a:lnTo>
                      <a:pt x="93" y="152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5" name="Freeform 87"/>
              <p:cNvSpPr>
                <a:spLocks/>
              </p:cNvSpPr>
              <p:nvPr/>
            </p:nvSpPr>
            <p:spPr bwMode="auto">
              <a:xfrm>
                <a:off x="4442" y="4084"/>
                <a:ext cx="208" cy="149"/>
              </a:xfrm>
              <a:custGeom>
                <a:avLst/>
                <a:gdLst>
                  <a:gd name="T0" fmla="*/ 208 w 208"/>
                  <a:gd name="T1" fmla="*/ 25 h 149"/>
                  <a:gd name="T2" fmla="*/ 204 w 208"/>
                  <a:gd name="T3" fmla="*/ 54 h 149"/>
                  <a:gd name="T4" fmla="*/ 192 w 208"/>
                  <a:gd name="T5" fmla="*/ 83 h 149"/>
                  <a:gd name="T6" fmla="*/ 171 w 208"/>
                  <a:gd name="T7" fmla="*/ 105 h 149"/>
                  <a:gd name="T8" fmla="*/ 143 w 208"/>
                  <a:gd name="T9" fmla="*/ 123 h 149"/>
                  <a:gd name="T10" fmla="*/ 102 w 208"/>
                  <a:gd name="T11" fmla="*/ 134 h 149"/>
                  <a:gd name="T12" fmla="*/ 69 w 208"/>
                  <a:gd name="T13" fmla="*/ 138 h 149"/>
                  <a:gd name="T14" fmla="*/ 37 w 208"/>
                  <a:gd name="T15" fmla="*/ 141 h 149"/>
                  <a:gd name="T16" fmla="*/ 12 w 208"/>
                  <a:gd name="T17" fmla="*/ 149 h 149"/>
                  <a:gd name="T18" fmla="*/ 0 w 208"/>
                  <a:gd name="T19" fmla="*/ 149 h 149"/>
                  <a:gd name="T20" fmla="*/ 12 w 208"/>
                  <a:gd name="T21" fmla="*/ 141 h 149"/>
                  <a:gd name="T22" fmla="*/ 16 w 208"/>
                  <a:gd name="T23" fmla="*/ 138 h 149"/>
                  <a:gd name="T24" fmla="*/ 12 w 208"/>
                  <a:gd name="T25" fmla="*/ 131 h 149"/>
                  <a:gd name="T26" fmla="*/ 20 w 208"/>
                  <a:gd name="T27" fmla="*/ 127 h 149"/>
                  <a:gd name="T28" fmla="*/ 33 w 208"/>
                  <a:gd name="T29" fmla="*/ 120 h 149"/>
                  <a:gd name="T30" fmla="*/ 53 w 208"/>
                  <a:gd name="T31" fmla="*/ 112 h 149"/>
                  <a:gd name="T32" fmla="*/ 126 w 208"/>
                  <a:gd name="T33" fmla="*/ 50 h 149"/>
                  <a:gd name="T34" fmla="*/ 143 w 208"/>
                  <a:gd name="T35" fmla="*/ 29 h 149"/>
                  <a:gd name="T36" fmla="*/ 155 w 208"/>
                  <a:gd name="T37" fmla="*/ 10 h 149"/>
                  <a:gd name="T38" fmla="*/ 175 w 208"/>
                  <a:gd name="T39" fmla="*/ 0 h 149"/>
                  <a:gd name="T40" fmla="*/ 192 w 208"/>
                  <a:gd name="T41" fmla="*/ 3 h 149"/>
                  <a:gd name="T42" fmla="*/ 204 w 208"/>
                  <a:gd name="T43" fmla="*/ 10 h 149"/>
                  <a:gd name="T44" fmla="*/ 208 w 208"/>
                  <a:gd name="T45" fmla="*/ 25 h 1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8"/>
                  <a:gd name="T70" fmla="*/ 0 h 149"/>
                  <a:gd name="T71" fmla="*/ 208 w 208"/>
                  <a:gd name="T72" fmla="*/ 149 h 1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8" h="149">
                    <a:moveTo>
                      <a:pt x="208" y="25"/>
                    </a:moveTo>
                    <a:lnTo>
                      <a:pt x="204" y="54"/>
                    </a:lnTo>
                    <a:lnTo>
                      <a:pt x="192" y="83"/>
                    </a:lnTo>
                    <a:lnTo>
                      <a:pt x="171" y="105"/>
                    </a:lnTo>
                    <a:lnTo>
                      <a:pt x="143" y="123"/>
                    </a:lnTo>
                    <a:lnTo>
                      <a:pt x="102" y="134"/>
                    </a:lnTo>
                    <a:lnTo>
                      <a:pt x="69" y="138"/>
                    </a:lnTo>
                    <a:lnTo>
                      <a:pt x="37" y="141"/>
                    </a:lnTo>
                    <a:lnTo>
                      <a:pt x="12" y="149"/>
                    </a:lnTo>
                    <a:lnTo>
                      <a:pt x="0" y="149"/>
                    </a:lnTo>
                    <a:lnTo>
                      <a:pt x="12" y="141"/>
                    </a:lnTo>
                    <a:lnTo>
                      <a:pt x="16" y="138"/>
                    </a:lnTo>
                    <a:lnTo>
                      <a:pt x="12" y="131"/>
                    </a:lnTo>
                    <a:lnTo>
                      <a:pt x="20" y="127"/>
                    </a:lnTo>
                    <a:lnTo>
                      <a:pt x="33" y="120"/>
                    </a:lnTo>
                    <a:lnTo>
                      <a:pt x="53" y="112"/>
                    </a:lnTo>
                    <a:lnTo>
                      <a:pt x="126" y="50"/>
                    </a:lnTo>
                    <a:lnTo>
                      <a:pt x="143" y="29"/>
                    </a:lnTo>
                    <a:lnTo>
                      <a:pt x="155" y="10"/>
                    </a:lnTo>
                    <a:lnTo>
                      <a:pt x="175" y="0"/>
                    </a:lnTo>
                    <a:lnTo>
                      <a:pt x="192" y="3"/>
                    </a:lnTo>
                    <a:lnTo>
                      <a:pt x="204" y="10"/>
                    </a:lnTo>
                    <a:lnTo>
                      <a:pt x="208" y="25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" name="Freeform 88"/>
              <p:cNvSpPr>
                <a:spLocks/>
              </p:cNvSpPr>
              <p:nvPr/>
            </p:nvSpPr>
            <p:spPr bwMode="auto">
              <a:xfrm>
                <a:off x="696" y="4040"/>
                <a:ext cx="188" cy="62"/>
              </a:xfrm>
              <a:custGeom>
                <a:avLst/>
                <a:gdLst>
                  <a:gd name="T0" fmla="*/ 188 w 188"/>
                  <a:gd name="T1" fmla="*/ 4 h 62"/>
                  <a:gd name="T2" fmla="*/ 180 w 188"/>
                  <a:gd name="T3" fmla="*/ 11 h 62"/>
                  <a:gd name="T4" fmla="*/ 163 w 188"/>
                  <a:gd name="T5" fmla="*/ 25 h 62"/>
                  <a:gd name="T6" fmla="*/ 151 w 188"/>
                  <a:gd name="T7" fmla="*/ 40 h 62"/>
                  <a:gd name="T8" fmla="*/ 139 w 188"/>
                  <a:gd name="T9" fmla="*/ 47 h 62"/>
                  <a:gd name="T10" fmla="*/ 118 w 188"/>
                  <a:gd name="T11" fmla="*/ 54 h 62"/>
                  <a:gd name="T12" fmla="*/ 106 w 188"/>
                  <a:gd name="T13" fmla="*/ 58 h 62"/>
                  <a:gd name="T14" fmla="*/ 82 w 188"/>
                  <a:gd name="T15" fmla="*/ 62 h 62"/>
                  <a:gd name="T16" fmla="*/ 57 w 188"/>
                  <a:gd name="T17" fmla="*/ 62 h 62"/>
                  <a:gd name="T18" fmla="*/ 37 w 188"/>
                  <a:gd name="T19" fmla="*/ 54 h 62"/>
                  <a:gd name="T20" fmla="*/ 16 w 188"/>
                  <a:gd name="T21" fmla="*/ 33 h 62"/>
                  <a:gd name="T22" fmla="*/ 0 w 188"/>
                  <a:gd name="T23" fmla="*/ 0 h 62"/>
                  <a:gd name="T24" fmla="*/ 25 w 188"/>
                  <a:gd name="T25" fmla="*/ 11 h 62"/>
                  <a:gd name="T26" fmla="*/ 57 w 188"/>
                  <a:gd name="T27" fmla="*/ 29 h 62"/>
                  <a:gd name="T28" fmla="*/ 78 w 188"/>
                  <a:gd name="T29" fmla="*/ 33 h 62"/>
                  <a:gd name="T30" fmla="*/ 94 w 188"/>
                  <a:gd name="T31" fmla="*/ 29 h 62"/>
                  <a:gd name="T32" fmla="*/ 122 w 188"/>
                  <a:gd name="T33" fmla="*/ 18 h 62"/>
                  <a:gd name="T34" fmla="*/ 143 w 188"/>
                  <a:gd name="T35" fmla="*/ 14 h 62"/>
                  <a:gd name="T36" fmla="*/ 155 w 188"/>
                  <a:gd name="T37" fmla="*/ 11 h 62"/>
                  <a:gd name="T38" fmla="*/ 176 w 188"/>
                  <a:gd name="T39" fmla="*/ 4 h 62"/>
                  <a:gd name="T40" fmla="*/ 188 w 188"/>
                  <a:gd name="T41" fmla="*/ 4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62"/>
                  <a:gd name="T65" fmla="*/ 188 w 188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62">
                    <a:moveTo>
                      <a:pt x="188" y="4"/>
                    </a:moveTo>
                    <a:lnTo>
                      <a:pt x="180" y="11"/>
                    </a:lnTo>
                    <a:lnTo>
                      <a:pt x="163" y="25"/>
                    </a:lnTo>
                    <a:lnTo>
                      <a:pt x="151" y="40"/>
                    </a:lnTo>
                    <a:lnTo>
                      <a:pt x="139" y="47"/>
                    </a:lnTo>
                    <a:lnTo>
                      <a:pt x="118" y="54"/>
                    </a:lnTo>
                    <a:lnTo>
                      <a:pt x="106" y="58"/>
                    </a:lnTo>
                    <a:lnTo>
                      <a:pt x="82" y="62"/>
                    </a:lnTo>
                    <a:lnTo>
                      <a:pt x="57" y="62"/>
                    </a:lnTo>
                    <a:lnTo>
                      <a:pt x="37" y="54"/>
                    </a:lnTo>
                    <a:lnTo>
                      <a:pt x="16" y="33"/>
                    </a:lnTo>
                    <a:lnTo>
                      <a:pt x="0" y="0"/>
                    </a:lnTo>
                    <a:lnTo>
                      <a:pt x="25" y="11"/>
                    </a:lnTo>
                    <a:lnTo>
                      <a:pt x="57" y="29"/>
                    </a:lnTo>
                    <a:lnTo>
                      <a:pt x="78" y="33"/>
                    </a:lnTo>
                    <a:lnTo>
                      <a:pt x="94" y="29"/>
                    </a:lnTo>
                    <a:lnTo>
                      <a:pt x="122" y="18"/>
                    </a:lnTo>
                    <a:lnTo>
                      <a:pt x="143" y="14"/>
                    </a:lnTo>
                    <a:lnTo>
                      <a:pt x="155" y="11"/>
                    </a:lnTo>
                    <a:lnTo>
                      <a:pt x="176" y="4"/>
                    </a:lnTo>
                    <a:lnTo>
                      <a:pt x="188" y="4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7" name="Freeform 89"/>
              <p:cNvSpPr>
                <a:spLocks/>
              </p:cNvSpPr>
              <p:nvPr/>
            </p:nvSpPr>
            <p:spPr bwMode="auto">
              <a:xfrm>
                <a:off x="949" y="3851"/>
                <a:ext cx="633" cy="251"/>
              </a:xfrm>
              <a:custGeom>
                <a:avLst/>
                <a:gdLst>
                  <a:gd name="T0" fmla="*/ 0 w 633"/>
                  <a:gd name="T1" fmla="*/ 240 h 251"/>
                  <a:gd name="T2" fmla="*/ 4 w 633"/>
                  <a:gd name="T3" fmla="*/ 236 h 251"/>
                  <a:gd name="T4" fmla="*/ 16 w 633"/>
                  <a:gd name="T5" fmla="*/ 229 h 251"/>
                  <a:gd name="T6" fmla="*/ 69 w 633"/>
                  <a:gd name="T7" fmla="*/ 207 h 251"/>
                  <a:gd name="T8" fmla="*/ 127 w 633"/>
                  <a:gd name="T9" fmla="*/ 189 h 251"/>
                  <a:gd name="T10" fmla="*/ 180 w 633"/>
                  <a:gd name="T11" fmla="*/ 174 h 251"/>
                  <a:gd name="T12" fmla="*/ 224 w 633"/>
                  <a:gd name="T13" fmla="*/ 160 h 251"/>
                  <a:gd name="T14" fmla="*/ 253 w 633"/>
                  <a:gd name="T15" fmla="*/ 149 h 251"/>
                  <a:gd name="T16" fmla="*/ 282 w 633"/>
                  <a:gd name="T17" fmla="*/ 142 h 251"/>
                  <a:gd name="T18" fmla="*/ 322 w 633"/>
                  <a:gd name="T19" fmla="*/ 131 h 251"/>
                  <a:gd name="T20" fmla="*/ 363 w 633"/>
                  <a:gd name="T21" fmla="*/ 120 h 251"/>
                  <a:gd name="T22" fmla="*/ 408 w 633"/>
                  <a:gd name="T23" fmla="*/ 105 h 251"/>
                  <a:gd name="T24" fmla="*/ 465 w 633"/>
                  <a:gd name="T25" fmla="*/ 83 h 251"/>
                  <a:gd name="T26" fmla="*/ 522 w 633"/>
                  <a:gd name="T27" fmla="*/ 58 h 251"/>
                  <a:gd name="T28" fmla="*/ 563 w 633"/>
                  <a:gd name="T29" fmla="*/ 32 h 251"/>
                  <a:gd name="T30" fmla="*/ 579 w 633"/>
                  <a:gd name="T31" fmla="*/ 25 h 251"/>
                  <a:gd name="T32" fmla="*/ 592 w 633"/>
                  <a:gd name="T33" fmla="*/ 22 h 251"/>
                  <a:gd name="T34" fmla="*/ 604 w 633"/>
                  <a:gd name="T35" fmla="*/ 14 h 251"/>
                  <a:gd name="T36" fmla="*/ 633 w 633"/>
                  <a:gd name="T37" fmla="*/ 0 h 251"/>
                  <a:gd name="T38" fmla="*/ 620 w 633"/>
                  <a:gd name="T39" fmla="*/ 7 h 251"/>
                  <a:gd name="T40" fmla="*/ 600 w 633"/>
                  <a:gd name="T41" fmla="*/ 22 h 251"/>
                  <a:gd name="T42" fmla="*/ 575 w 633"/>
                  <a:gd name="T43" fmla="*/ 40 h 251"/>
                  <a:gd name="T44" fmla="*/ 543 w 633"/>
                  <a:gd name="T45" fmla="*/ 62 h 251"/>
                  <a:gd name="T46" fmla="*/ 477 w 633"/>
                  <a:gd name="T47" fmla="*/ 98 h 251"/>
                  <a:gd name="T48" fmla="*/ 445 w 633"/>
                  <a:gd name="T49" fmla="*/ 113 h 251"/>
                  <a:gd name="T50" fmla="*/ 420 w 633"/>
                  <a:gd name="T51" fmla="*/ 123 h 251"/>
                  <a:gd name="T52" fmla="*/ 355 w 633"/>
                  <a:gd name="T53" fmla="*/ 142 h 251"/>
                  <a:gd name="T54" fmla="*/ 306 w 633"/>
                  <a:gd name="T55" fmla="*/ 156 h 251"/>
                  <a:gd name="T56" fmla="*/ 273 w 633"/>
                  <a:gd name="T57" fmla="*/ 167 h 251"/>
                  <a:gd name="T58" fmla="*/ 253 w 633"/>
                  <a:gd name="T59" fmla="*/ 171 h 251"/>
                  <a:gd name="T60" fmla="*/ 212 w 633"/>
                  <a:gd name="T61" fmla="*/ 185 h 251"/>
                  <a:gd name="T62" fmla="*/ 184 w 633"/>
                  <a:gd name="T63" fmla="*/ 193 h 251"/>
                  <a:gd name="T64" fmla="*/ 143 w 633"/>
                  <a:gd name="T65" fmla="*/ 207 h 251"/>
                  <a:gd name="T66" fmla="*/ 61 w 633"/>
                  <a:gd name="T67" fmla="*/ 233 h 251"/>
                  <a:gd name="T68" fmla="*/ 45 w 633"/>
                  <a:gd name="T69" fmla="*/ 236 h 251"/>
                  <a:gd name="T70" fmla="*/ 37 w 633"/>
                  <a:gd name="T71" fmla="*/ 243 h 251"/>
                  <a:gd name="T72" fmla="*/ 29 w 633"/>
                  <a:gd name="T73" fmla="*/ 247 h 251"/>
                  <a:gd name="T74" fmla="*/ 12 w 633"/>
                  <a:gd name="T75" fmla="*/ 251 h 251"/>
                  <a:gd name="T76" fmla="*/ 0 w 633"/>
                  <a:gd name="T77" fmla="*/ 240 h 2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33"/>
                  <a:gd name="T118" fmla="*/ 0 h 251"/>
                  <a:gd name="T119" fmla="*/ 633 w 633"/>
                  <a:gd name="T120" fmla="*/ 251 h 2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33" h="251">
                    <a:moveTo>
                      <a:pt x="0" y="240"/>
                    </a:moveTo>
                    <a:lnTo>
                      <a:pt x="4" y="236"/>
                    </a:lnTo>
                    <a:lnTo>
                      <a:pt x="16" y="229"/>
                    </a:lnTo>
                    <a:lnTo>
                      <a:pt x="69" y="207"/>
                    </a:lnTo>
                    <a:lnTo>
                      <a:pt x="127" y="189"/>
                    </a:lnTo>
                    <a:lnTo>
                      <a:pt x="180" y="174"/>
                    </a:lnTo>
                    <a:lnTo>
                      <a:pt x="224" y="160"/>
                    </a:lnTo>
                    <a:lnTo>
                      <a:pt x="253" y="149"/>
                    </a:lnTo>
                    <a:lnTo>
                      <a:pt x="282" y="142"/>
                    </a:lnTo>
                    <a:lnTo>
                      <a:pt x="322" y="131"/>
                    </a:lnTo>
                    <a:lnTo>
                      <a:pt x="363" y="120"/>
                    </a:lnTo>
                    <a:lnTo>
                      <a:pt x="408" y="105"/>
                    </a:lnTo>
                    <a:lnTo>
                      <a:pt x="465" y="83"/>
                    </a:lnTo>
                    <a:lnTo>
                      <a:pt x="522" y="58"/>
                    </a:lnTo>
                    <a:lnTo>
                      <a:pt x="563" y="32"/>
                    </a:lnTo>
                    <a:lnTo>
                      <a:pt x="579" y="25"/>
                    </a:lnTo>
                    <a:lnTo>
                      <a:pt x="592" y="22"/>
                    </a:lnTo>
                    <a:lnTo>
                      <a:pt x="604" y="14"/>
                    </a:lnTo>
                    <a:lnTo>
                      <a:pt x="633" y="0"/>
                    </a:lnTo>
                    <a:lnTo>
                      <a:pt x="620" y="7"/>
                    </a:lnTo>
                    <a:lnTo>
                      <a:pt x="600" y="22"/>
                    </a:lnTo>
                    <a:lnTo>
                      <a:pt x="575" y="40"/>
                    </a:lnTo>
                    <a:lnTo>
                      <a:pt x="543" y="62"/>
                    </a:lnTo>
                    <a:lnTo>
                      <a:pt x="477" y="98"/>
                    </a:lnTo>
                    <a:lnTo>
                      <a:pt x="445" y="113"/>
                    </a:lnTo>
                    <a:lnTo>
                      <a:pt x="420" y="123"/>
                    </a:lnTo>
                    <a:lnTo>
                      <a:pt x="355" y="142"/>
                    </a:lnTo>
                    <a:lnTo>
                      <a:pt x="306" y="156"/>
                    </a:lnTo>
                    <a:lnTo>
                      <a:pt x="273" y="167"/>
                    </a:lnTo>
                    <a:lnTo>
                      <a:pt x="253" y="171"/>
                    </a:lnTo>
                    <a:lnTo>
                      <a:pt x="212" y="185"/>
                    </a:lnTo>
                    <a:lnTo>
                      <a:pt x="184" y="193"/>
                    </a:lnTo>
                    <a:lnTo>
                      <a:pt x="143" y="207"/>
                    </a:lnTo>
                    <a:lnTo>
                      <a:pt x="61" y="233"/>
                    </a:lnTo>
                    <a:lnTo>
                      <a:pt x="45" y="236"/>
                    </a:lnTo>
                    <a:lnTo>
                      <a:pt x="37" y="243"/>
                    </a:lnTo>
                    <a:lnTo>
                      <a:pt x="29" y="247"/>
                    </a:lnTo>
                    <a:lnTo>
                      <a:pt x="12" y="251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8" name="Freeform 90"/>
              <p:cNvSpPr>
                <a:spLocks/>
              </p:cNvSpPr>
              <p:nvPr/>
            </p:nvSpPr>
            <p:spPr bwMode="auto">
              <a:xfrm>
                <a:off x="684" y="4036"/>
                <a:ext cx="277" cy="171"/>
              </a:xfrm>
              <a:custGeom>
                <a:avLst/>
                <a:gdLst>
                  <a:gd name="T0" fmla="*/ 98 w 277"/>
                  <a:gd name="T1" fmla="*/ 160 h 171"/>
                  <a:gd name="T2" fmla="*/ 171 w 277"/>
                  <a:gd name="T3" fmla="*/ 171 h 171"/>
                  <a:gd name="T4" fmla="*/ 188 w 277"/>
                  <a:gd name="T5" fmla="*/ 168 h 171"/>
                  <a:gd name="T6" fmla="*/ 200 w 277"/>
                  <a:gd name="T7" fmla="*/ 160 h 171"/>
                  <a:gd name="T8" fmla="*/ 261 w 277"/>
                  <a:gd name="T9" fmla="*/ 106 h 171"/>
                  <a:gd name="T10" fmla="*/ 277 w 277"/>
                  <a:gd name="T11" fmla="*/ 80 h 171"/>
                  <a:gd name="T12" fmla="*/ 277 w 277"/>
                  <a:gd name="T13" fmla="*/ 58 h 171"/>
                  <a:gd name="T14" fmla="*/ 269 w 277"/>
                  <a:gd name="T15" fmla="*/ 48 h 171"/>
                  <a:gd name="T16" fmla="*/ 253 w 277"/>
                  <a:gd name="T17" fmla="*/ 37 h 171"/>
                  <a:gd name="T18" fmla="*/ 220 w 277"/>
                  <a:gd name="T19" fmla="*/ 22 h 171"/>
                  <a:gd name="T20" fmla="*/ 216 w 277"/>
                  <a:gd name="T21" fmla="*/ 11 h 171"/>
                  <a:gd name="T22" fmla="*/ 212 w 277"/>
                  <a:gd name="T23" fmla="*/ 4 h 171"/>
                  <a:gd name="T24" fmla="*/ 208 w 277"/>
                  <a:gd name="T25" fmla="*/ 0 h 171"/>
                  <a:gd name="T26" fmla="*/ 192 w 277"/>
                  <a:gd name="T27" fmla="*/ 0 h 171"/>
                  <a:gd name="T28" fmla="*/ 179 w 277"/>
                  <a:gd name="T29" fmla="*/ 11 h 171"/>
                  <a:gd name="T30" fmla="*/ 159 w 277"/>
                  <a:gd name="T31" fmla="*/ 33 h 171"/>
                  <a:gd name="T32" fmla="*/ 139 w 277"/>
                  <a:gd name="T33" fmla="*/ 48 h 171"/>
                  <a:gd name="T34" fmla="*/ 118 w 277"/>
                  <a:gd name="T35" fmla="*/ 58 h 171"/>
                  <a:gd name="T36" fmla="*/ 77 w 277"/>
                  <a:gd name="T37" fmla="*/ 66 h 171"/>
                  <a:gd name="T38" fmla="*/ 37 w 277"/>
                  <a:gd name="T39" fmla="*/ 80 h 171"/>
                  <a:gd name="T40" fmla="*/ 20 w 277"/>
                  <a:gd name="T41" fmla="*/ 91 h 171"/>
                  <a:gd name="T42" fmla="*/ 4 w 277"/>
                  <a:gd name="T43" fmla="*/ 109 h 171"/>
                  <a:gd name="T44" fmla="*/ 0 w 277"/>
                  <a:gd name="T45" fmla="*/ 113 h 171"/>
                  <a:gd name="T46" fmla="*/ 8 w 277"/>
                  <a:gd name="T47" fmla="*/ 117 h 171"/>
                  <a:gd name="T48" fmla="*/ 28 w 277"/>
                  <a:gd name="T49" fmla="*/ 109 h 171"/>
                  <a:gd name="T50" fmla="*/ 53 w 277"/>
                  <a:gd name="T51" fmla="*/ 98 h 171"/>
                  <a:gd name="T52" fmla="*/ 57 w 277"/>
                  <a:gd name="T53" fmla="*/ 98 h 171"/>
                  <a:gd name="T54" fmla="*/ 53 w 277"/>
                  <a:gd name="T55" fmla="*/ 102 h 171"/>
                  <a:gd name="T56" fmla="*/ 45 w 277"/>
                  <a:gd name="T57" fmla="*/ 109 h 171"/>
                  <a:gd name="T58" fmla="*/ 28 w 277"/>
                  <a:gd name="T59" fmla="*/ 117 h 171"/>
                  <a:gd name="T60" fmla="*/ 16 w 277"/>
                  <a:gd name="T61" fmla="*/ 124 h 171"/>
                  <a:gd name="T62" fmla="*/ 12 w 277"/>
                  <a:gd name="T63" fmla="*/ 131 h 171"/>
                  <a:gd name="T64" fmla="*/ 28 w 277"/>
                  <a:gd name="T65" fmla="*/ 146 h 171"/>
                  <a:gd name="T66" fmla="*/ 61 w 277"/>
                  <a:gd name="T67" fmla="*/ 157 h 171"/>
                  <a:gd name="T68" fmla="*/ 98 w 277"/>
                  <a:gd name="T69" fmla="*/ 160 h 1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71"/>
                  <a:gd name="T107" fmla="*/ 277 w 277"/>
                  <a:gd name="T108" fmla="*/ 171 h 1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71">
                    <a:moveTo>
                      <a:pt x="98" y="160"/>
                    </a:moveTo>
                    <a:lnTo>
                      <a:pt x="171" y="171"/>
                    </a:lnTo>
                    <a:lnTo>
                      <a:pt x="188" y="168"/>
                    </a:lnTo>
                    <a:lnTo>
                      <a:pt x="200" y="160"/>
                    </a:lnTo>
                    <a:lnTo>
                      <a:pt x="261" y="106"/>
                    </a:lnTo>
                    <a:lnTo>
                      <a:pt x="277" y="80"/>
                    </a:lnTo>
                    <a:lnTo>
                      <a:pt x="277" y="58"/>
                    </a:lnTo>
                    <a:lnTo>
                      <a:pt x="269" y="48"/>
                    </a:lnTo>
                    <a:lnTo>
                      <a:pt x="253" y="37"/>
                    </a:lnTo>
                    <a:lnTo>
                      <a:pt x="220" y="22"/>
                    </a:lnTo>
                    <a:lnTo>
                      <a:pt x="216" y="11"/>
                    </a:lnTo>
                    <a:lnTo>
                      <a:pt x="212" y="4"/>
                    </a:lnTo>
                    <a:lnTo>
                      <a:pt x="208" y="0"/>
                    </a:lnTo>
                    <a:lnTo>
                      <a:pt x="192" y="0"/>
                    </a:lnTo>
                    <a:lnTo>
                      <a:pt x="179" y="11"/>
                    </a:lnTo>
                    <a:lnTo>
                      <a:pt x="159" y="33"/>
                    </a:lnTo>
                    <a:lnTo>
                      <a:pt x="139" y="48"/>
                    </a:lnTo>
                    <a:lnTo>
                      <a:pt x="118" y="58"/>
                    </a:lnTo>
                    <a:lnTo>
                      <a:pt x="77" y="66"/>
                    </a:lnTo>
                    <a:lnTo>
                      <a:pt x="37" y="80"/>
                    </a:lnTo>
                    <a:lnTo>
                      <a:pt x="20" y="91"/>
                    </a:lnTo>
                    <a:lnTo>
                      <a:pt x="4" y="109"/>
                    </a:lnTo>
                    <a:lnTo>
                      <a:pt x="0" y="113"/>
                    </a:lnTo>
                    <a:lnTo>
                      <a:pt x="8" y="117"/>
                    </a:lnTo>
                    <a:lnTo>
                      <a:pt x="28" y="109"/>
                    </a:lnTo>
                    <a:lnTo>
                      <a:pt x="53" y="98"/>
                    </a:lnTo>
                    <a:lnTo>
                      <a:pt x="57" y="98"/>
                    </a:lnTo>
                    <a:lnTo>
                      <a:pt x="53" y="102"/>
                    </a:lnTo>
                    <a:lnTo>
                      <a:pt x="45" y="109"/>
                    </a:lnTo>
                    <a:lnTo>
                      <a:pt x="28" y="117"/>
                    </a:lnTo>
                    <a:lnTo>
                      <a:pt x="16" y="124"/>
                    </a:lnTo>
                    <a:lnTo>
                      <a:pt x="12" y="131"/>
                    </a:lnTo>
                    <a:lnTo>
                      <a:pt x="28" y="146"/>
                    </a:lnTo>
                    <a:lnTo>
                      <a:pt x="61" y="157"/>
                    </a:lnTo>
                    <a:lnTo>
                      <a:pt x="98" y="160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" name="Freeform 91"/>
              <p:cNvSpPr>
                <a:spLocks/>
              </p:cNvSpPr>
              <p:nvPr/>
            </p:nvSpPr>
            <p:spPr bwMode="auto">
              <a:xfrm>
                <a:off x="761" y="4076"/>
                <a:ext cx="204" cy="157"/>
              </a:xfrm>
              <a:custGeom>
                <a:avLst/>
                <a:gdLst>
                  <a:gd name="T0" fmla="*/ 204 w 204"/>
                  <a:gd name="T1" fmla="*/ 18 h 157"/>
                  <a:gd name="T2" fmla="*/ 200 w 204"/>
                  <a:gd name="T3" fmla="*/ 51 h 157"/>
                  <a:gd name="T4" fmla="*/ 188 w 204"/>
                  <a:gd name="T5" fmla="*/ 80 h 157"/>
                  <a:gd name="T6" fmla="*/ 172 w 204"/>
                  <a:gd name="T7" fmla="*/ 106 h 157"/>
                  <a:gd name="T8" fmla="*/ 143 w 204"/>
                  <a:gd name="T9" fmla="*/ 120 h 157"/>
                  <a:gd name="T10" fmla="*/ 106 w 204"/>
                  <a:gd name="T11" fmla="*/ 135 h 157"/>
                  <a:gd name="T12" fmla="*/ 74 w 204"/>
                  <a:gd name="T13" fmla="*/ 142 h 157"/>
                  <a:gd name="T14" fmla="*/ 17 w 204"/>
                  <a:gd name="T15" fmla="*/ 157 h 157"/>
                  <a:gd name="T16" fmla="*/ 0 w 204"/>
                  <a:gd name="T17" fmla="*/ 157 h 157"/>
                  <a:gd name="T18" fmla="*/ 17 w 204"/>
                  <a:gd name="T19" fmla="*/ 149 h 157"/>
                  <a:gd name="T20" fmla="*/ 17 w 204"/>
                  <a:gd name="T21" fmla="*/ 142 h 157"/>
                  <a:gd name="T22" fmla="*/ 13 w 204"/>
                  <a:gd name="T23" fmla="*/ 139 h 157"/>
                  <a:gd name="T24" fmla="*/ 25 w 204"/>
                  <a:gd name="T25" fmla="*/ 135 h 157"/>
                  <a:gd name="T26" fmla="*/ 33 w 204"/>
                  <a:gd name="T27" fmla="*/ 128 h 157"/>
                  <a:gd name="T28" fmla="*/ 53 w 204"/>
                  <a:gd name="T29" fmla="*/ 117 h 157"/>
                  <a:gd name="T30" fmla="*/ 123 w 204"/>
                  <a:gd name="T31" fmla="*/ 51 h 157"/>
                  <a:gd name="T32" fmla="*/ 135 w 204"/>
                  <a:gd name="T33" fmla="*/ 26 h 157"/>
                  <a:gd name="T34" fmla="*/ 151 w 204"/>
                  <a:gd name="T35" fmla="*/ 11 h 157"/>
                  <a:gd name="T36" fmla="*/ 168 w 204"/>
                  <a:gd name="T37" fmla="*/ 0 h 157"/>
                  <a:gd name="T38" fmla="*/ 184 w 204"/>
                  <a:gd name="T39" fmla="*/ 0 h 157"/>
                  <a:gd name="T40" fmla="*/ 200 w 204"/>
                  <a:gd name="T41" fmla="*/ 8 h 157"/>
                  <a:gd name="T42" fmla="*/ 204 w 204"/>
                  <a:gd name="T43" fmla="*/ 18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4"/>
                  <a:gd name="T67" fmla="*/ 0 h 157"/>
                  <a:gd name="T68" fmla="*/ 204 w 204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4" h="157">
                    <a:moveTo>
                      <a:pt x="204" y="18"/>
                    </a:moveTo>
                    <a:lnTo>
                      <a:pt x="200" y="51"/>
                    </a:lnTo>
                    <a:lnTo>
                      <a:pt x="188" y="80"/>
                    </a:lnTo>
                    <a:lnTo>
                      <a:pt x="172" y="106"/>
                    </a:lnTo>
                    <a:lnTo>
                      <a:pt x="143" y="120"/>
                    </a:lnTo>
                    <a:lnTo>
                      <a:pt x="106" y="135"/>
                    </a:lnTo>
                    <a:lnTo>
                      <a:pt x="74" y="142"/>
                    </a:lnTo>
                    <a:lnTo>
                      <a:pt x="17" y="157"/>
                    </a:lnTo>
                    <a:lnTo>
                      <a:pt x="0" y="157"/>
                    </a:lnTo>
                    <a:lnTo>
                      <a:pt x="17" y="149"/>
                    </a:lnTo>
                    <a:lnTo>
                      <a:pt x="17" y="142"/>
                    </a:lnTo>
                    <a:lnTo>
                      <a:pt x="13" y="139"/>
                    </a:lnTo>
                    <a:lnTo>
                      <a:pt x="25" y="135"/>
                    </a:lnTo>
                    <a:lnTo>
                      <a:pt x="33" y="128"/>
                    </a:lnTo>
                    <a:lnTo>
                      <a:pt x="53" y="117"/>
                    </a:lnTo>
                    <a:lnTo>
                      <a:pt x="123" y="51"/>
                    </a:lnTo>
                    <a:lnTo>
                      <a:pt x="135" y="26"/>
                    </a:lnTo>
                    <a:lnTo>
                      <a:pt x="151" y="11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8"/>
                    </a:lnTo>
                    <a:lnTo>
                      <a:pt x="204" y="18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" name="Freeform 92"/>
              <p:cNvSpPr>
                <a:spLocks/>
              </p:cNvSpPr>
              <p:nvPr/>
            </p:nvSpPr>
            <p:spPr bwMode="auto">
              <a:xfrm>
                <a:off x="406" y="3531"/>
                <a:ext cx="159" cy="109"/>
              </a:xfrm>
              <a:custGeom>
                <a:avLst/>
                <a:gdLst>
                  <a:gd name="T0" fmla="*/ 159 w 159"/>
                  <a:gd name="T1" fmla="*/ 102 h 109"/>
                  <a:gd name="T2" fmla="*/ 147 w 159"/>
                  <a:gd name="T3" fmla="*/ 102 h 109"/>
                  <a:gd name="T4" fmla="*/ 123 w 159"/>
                  <a:gd name="T5" fmla="*/ 109 h 109"/>
                  <a:gd name="T6" fmla="*/ 106 w 159"/>
                  <a:gd name="T7" fmla="*/ 109 h 109"/>
                  <a:gd name="T8" fmla="*/ 70 w 159"/>
                  <a:gd name="T9" fmla="*/ 105 h 109"/>
                  <a:gd name="T10" fmla="*/ 57 w 159"/>
                  <a:gd name="T11" fmla="*/ 102 h 109"/>
                  <a:gd name="T12" fmla="*/ 33 w 159"/>
                  <a:gd name="T13" fmla="*/ 91 h 109"/>
                  <a:gd name="T14" fmla="*/ 13 w 159"/>
                  <a:gd name="T15" fmla="*/ 80 h 109"/>
                  <a:gd name="T16" fmla="*/ 4 w 159"/>
                  <a:gd name="T17" fmla="*/ 61 h 109"/>
                  <a:gd name="T18" fmla="*/ 0 w 159"/>
                  <a:gd name="T19" fmla="*/ 32 h 109"/>
                  <a:gd name="T20" fmla="*/ 8 w 159"/>
                  <a:gd name="T21" fmla="*/ 0 h 109"/>
                  <a:gd name="T22" fmla="*/ 21 w 159"/>
                  <a:gd name="T23" fmla="*/ 21 h 109"/>
                  <a:gd name="T24" fmla="*/ 25 w 159"/>
                  <a:gd name="T25" fmla="*/ 36 h 109"/>
                  <a:gd name="T26" fmla="*/ 37 w 159"/>
                  <a:gd name="T27" fmla="*/ 54 h 109"/>
                  <a:gd name="T28" fmla="*/ 53 w 159"/>
                  <a:gd name="T29" fmla="*/ 65 h 109"/>
                  <a:gd name="T30" fmla="*/ 66 w 159"/>
                  <a:gd name="T31" fmla="*/ 69 h 109"/>
                  <a:gd name="T32" fmla="*/ 94 w 159"/>
                  <a:gd name="T33" fmla="*/ 76 h 109"/>
                  <a:gd name="T34" fmla="*/ 115 w 159"/>
                  <a:gd name="T35" fmla="*/ 87 h 109"/>
                  <a:gd name="T36" fmla="*/ 127 w 159"/>
                  <a:gd name="T37" fmla="*/ 91 h 109"/>
                  <a:gd name="T38" fmla="*/ 147 w 159"/>
                  <a:gd name="T39" fmla="*/ 98 h 109"/>
                  <a:gd name="T40" fmla="*/ 159 w 159"/>
                  <a:gd name="T41" fmla="*/ 102 h 1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9"/>
                  <a:gd name="T64" fmla="*/ 0 h 109"/>
                  <a:gd name="T65" fmla="*/ 159 w 159"/>
                  <a:gd name="T66" fmla="*/ 109 h 1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9" h="109">
                    <a:moveTo>
                      <a:pt x="159" y="102"/>
                    </a:moveTo>
                    <a:lnTo>
                      <a:pt x="147" y="102"/>
                    </a:lnTo>
                    <a:lnTo>
                      <a:pt x="123" y="109"/>
                    </a:lnTo>
                    <a:lnTo>
                      <a:pt x="106" y="109"/>
                    </a:lnTo>
                    <a:lnTo>
                      <a:pt x="70" y="105"/>
                    </a:lnTo>
                    <a:lnTo>
                      <a:pt x="57" y="102"/>
                    </a:lnTo>
                    <a:lnTo>
                      <a:pt x="33" y="91"/>
                    </a:lnTo>
                    <a:lnTo>
                      <a:pt x="13" y="80"/>
                    </a:lnTo>
                    <a:lnTo>
                      <a:pt x="4" y="61"/>
                    </a:lnTo>
                    <a:lnTo>
                      <a:pt x="0" y="32"/>
                    </a:lnTo>
                    <a:lnTo>
                      <a:pt x="8" y="0"/>
                    </a:lnTo>
                    <a:lnTo>
                      <a:pt x="21" y="21"/>
                    </a:lnTo>
                    <a:lnTo>
                      <a:pt x="25" y="36"/>
                    </a:lnTo>
                    <a:lnTo>
                      <a:pt x="37" y="54"/>
                    </a:lnTo>
                    <a:lnTo>
                      <a:pt x="53" y="65"/>
                    </a:lnTo>
                    <a:lnTo>
                      <a:pt x="66" y="69"/>
                    </a:lnTo>
                    <a:lnTo>
                      <a:pt x="94" y="76"/>
                    </a:lnTo>
                    <a:lnTo>
                      <a:pt x="115" y="87"/>
                    </a:lnTo>
                    <a:lnTo>
                      <a:pt x="127" y="91"/>
                    </a:lnTo>
                    <a:lnTo>
                      <a:pt x="147" y="98"/>
                    </a:lnTo>
                    <a:lnTo>
                      <a:pt x="159" y="102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" name="Freeform 93"/>
              <p:cNvSpPr>
                <a:spLocks/>
              </p:cNvSpPr>
              <p:nvPr/>
            </p:nvSpPr>
            <p:spPr bwMode="auto">
              <a:xfrm>
                <a:off x="582" y="3705"/>
                <a:ext cx="665" cy="153"/>
              </a:xfrm>
              <a:custGeom>
                <a:avLst/>
                <a:gdLst>
                  <a:gd name="T0" fmla="*/ 4 w 665"/>
                  <a:gd name="T1" fmla="*/ 0 h 153"/>
                  <a:gd name="T2" fmla="*/ 8 w 665"/>
                  <a:gd name="T3" fmla="*/ 0 h 153"/>
                  <a:gd name="T4" fmla="*/ 20 w 665"/>
                  <a:gd name="T5" fmla="*/ 4 h 153"/>
                  <a:gd name="T6" fmla="*/ 77 w 665"/>
                  <a:gd name="T7" fmla="*/ 11 h 153"/>
                  <a:gd name="T8" fmla="*/ 139 w 665"/>
                  <a:gd name="T9" fmla="*/ 29 h 153"/>
                  <a:gd name="T10" fmla="*/ 192 w 665"/>
                  <a:gd name="T11" fmla="*/ 48 h 153"/>
                  <a:gd name="T12" fmla="*/ 232 w 665"/>
                  <a:gd name="T13" fmla="*/ 62 h 153"/>
                  <a:gd name="T14" fmla="*/ 265 w 665"/>
                  <a:gd name="T15" fmla="*/ 69 h 153"/>
                  <a:gd name="T16" fmla="*/ 290 w 665"/>
                  <a:gd name="T17" fmla="*/ 77 h 153"/>
                  <a:gd name="T18" fmla="*/ 330 w 665"/>
                  <a:gd name="T19" fmla="*/ 88 h 153"/>
                  <a:gd name="T20" fmla="*/ 371 w 665"/>
                  <a:gd name="T21" fmla="*/ 102 h 153"/>
                  <a:gd name="T22" fmla="*/ 416 w 665"/>
                  <a:gd name="T23" fmla="*/ 113 h 153"/>
                  <a:gd name="T24" fmla="*/ 473 w 665"/>
                  <a:gd name="T25" fmla="*/ 128 h 153"/>
                  <a:gd name="T26" fmla="*/ 538 w 665"/>
                  <a:gd name="T27" fmla="*/ 138 h 153"/>
                  <a:gd name="T28" fmla="*/ 567 w 665"/>
                  <a:gd name="T29" fmla="*/ 142 h 153"/>
                  <a:gd name="T30" fmla="*/ 591 w 665"/>
                  <a:gd name="T31" fmla="*/ 142 h 153"/>
                  <a:gd name="T32" fmla="*/ 608 w 665"/>
                  <a:gd name="T33" fmla="*/ 146 h 153"/>
                  <a:gd name="T34" fmla="*/ 616 w 665"/>
                  <a:gd name="T35" fmla="*/ 146 h 153"/>
                  <a:gd name="T36" fmla="*/ 624 w 665"/>
                  <a:gd name="T37" fmla="*/ 146 h 153"/>
                  <a:gd name="T38" fmla="*/ 632 w 665"/>
                  <a:gd name="T39" fmla="*/ 149 h 153"/>
                  <a:gd name="T40" fmla="*/ 665 w 665"/>
                  <a:gd name="T41" fmla="*/ 153 h 153"/>
                  <a:gd name="T42" fmla="*/ 653 w 665"/>
                  <a:gd name="T43" fmla="*/ 153 h 153"/>
                  <a:gd name="T44" fmla="*/ 624 w 665"/>
                  <a:gd name="T45" fmla="*/ 153 h 153"/>
                  <a:gd name="T46" fmla="*/ 591 w 665"/>
                  <a:gd name="T47" fmla="*/ 153 h 153"/>
                  <a:gd name="T48" fmla="*/ 555 w 665"/>
                  <a:gd name="T49" fmla="*/ 153 h 153"/>
                  <a:gd name="T50" fmla="*/ 477 w 665"/>
                  <a:gd name="T51" fmla="*/ 146 h 153"/>
                  <a:gd name="T52" fmla="*/ 440 w 665"/>
                  <a:gd name="T53" fmla="*/ 142 h 153"/>
                  <a:gd name="T54" fmla="*/ 412 w 665"/>
                  <a:gd name="T55" fmla="*/ 135 h 153"/>
                  <a:gd name="T56" fmla="*/ 347 w 665"/>
                  <a:gd name="T57" fmla="*/ 117 h 153"/>
                  <a:gd name="T58" fmla="*/ 302 w 665"/>
                  <a:gd name="T59" fmla="*/ 102 h 153"/>
                  <a:gd name="T60" fmla="*/ 265 w 665"/>
                  <a:gd name="T61" fmla="*/ 88 h 153"/>
                  <a:gd name="T62" fmla="*/ 249 w 665"/>
                  <a:gd name="T63" fmla="*/ 84 h 153"/>
                  <a:gd name="T64" fmla="*/ 208 w 665"/>
                  <a:gd name="T65" fmla="*/ 73 h 153"/>
                  <a:gd name="T66" fmla="*/ 179 w 665"/>
                  <a:gd name="T67" fmla="*/ 62 h 153"/>
                  <a:gd name="T68" fmla="*/ 139 w 665"/>
                  <a:gd name="T69" fmla="*/ 51 h 153"/>
                  <a:gd name="T70" fmla="*/ 53 w 665"/>
                  <a:gd name="T71" fmla="*/ 26 h 153"/>
                  <a:gd name="T72" fmla="*/ 37 w 665"/>
                  <a:gd name="T73" fmla="*/ 22 h 153"/>
                  <a:gd name="T74" fmla="*/ 28 w 665"/>
                  <a:gd name="T75" fmla="*/ 22 h 153"/>
                  <a:gd name="T76" fmla="*/ 16 w 665"/>
                  <a:gd name="T77" fmla="*/ 22 h 153"/>
                  <a:gd name="T78" fmla="*/ 0 w 665"/>
                  <a:gd name="T79" fmla="*/ 15 h 153"/>
                  <a:gd name="T80" fmla="*/ 4 w 665"/>
                  <a:gd name="T81" fmla="*/ 0 h 1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5"/>
                  <a:gd name="T124" fmla="*/ 0 h 153"/>
                  <a:gd name="T125" fmla="*/ 665 w 665"/>
                  <a:gd name="T126" fmla="*/ 153 h 1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5" h="153">
                    <a:moveTo>
                      <a:pt x="4" y="0"/>
                    </a:moveTo>
                    <a:lnTo>
                      <a:pt x="8" y="0"/>
                    </a:lnTo>
                    <a:lnTo>
                      <a:pt x="20" y="4"/>
                    </a:lnTo>
                    <a:lnTo>
                      <a:pt x="77" y="11"/>
                    </a:lnTo>
                    <a:lnTo>
                      <a:pt x="139" y="29"/>
                    </a:lnTo>
                    <a:lnTo>
                      <a:pt x="192" y="48"/>
                    </a:lnTo>
                    <a:lnTo>
                      <a:pt x="232" y="62"/>
                    </a:lnTo>
                    <a:lnTo>
                      <a:pt x="265" y="69"/>
                    </a:lnTo>
                    <a:lnTo>
                      <a:pt x="290" y="77"/>
                    </a:lnTo>
                    <a:lnTo>
                      <a:pt x="330" y="88"/>
                    </a:lnTo>
                    <a:lnTo>
                      <a:pt x="371" y="102"/>
                    </a:lnTo>
                    <a:lnTo>
                      <a:pt x="416" y="113"/>
                    </a:lnTo>
                    <a:lnTo>
                      <a:pt x="473" y="128"/>
                    </a:lnTo>
                    <a:lnTo>
                      <a:pt x="538" y="138"/>
                    </a:lnTo>
                    <a:lnTo>
                      <a:pt x="567" y="142"/>
                    </a:lnTo>
                    <a:lnTo>
                      <a:pt x="591" y="142"/>
                    </a:lnTo>
                    <a:lnTo>
                      <a:pt x="608" y="146"/>
                    </a:lnTo>
                    <a:lnTo>
                      <a:pt x="616" y="146"/>
                    </a:lnTo>
                    <a:lnTo>
                      <a:pt x="624" y="146"/>
                    </a:lnTo>
                    <a:lnTo>
                      <a:pt x="632" y="149"/>
                    </a:lnTo>
                    <a:lnTo>
                      <a:pt x="665" y="153"/>
                    </a:lnTo>
                    <a:lnTo>
                      <a:pt x="653" y="153"/>
                    </a:lnTo>
                    <a:lnTo>
                      <a:pt x="624" y="153"/>
                    </a:lnTo>
                    <a:lnTo>
                      <a:pt x="591" y="153"/>
                    </a:lnTo>
                    <a:lnTo>
                      <a:pt x="555" y="153"/>
                    </a:lnTo>
                    <a:lnTo>
                      <a:pt x="477" y="146"/>
                    </a:lnTo>
                    <a:lnTo>
                      <a:pt x="440" y="142"/>
                    </a:lnTo>
                    <a:lnTo>
                      <a:pt x="412" y="135"/>
                    </a:lnTo>
                    <a:lnTo>
                      <a:pt x="347" y="117"/>
                    </a:lnTo>
                    <a:lnTo>
                      <a:pt x="302" y="102"/>
                    </a:lnTo>
                    <a:lnTo>
                      <a:pt x="265" y="88"/>
                    </a:lnTo>
                    <a:lnTo>
                      <a:pt x="249" y="84"/>
                    </a:lnTo>
                    <a:lnTo>
                      <a:pt x="208" y="73"/>
                    </a:lnTo>
                    <a:lnTo>
                      <a:pt x="179" y="62"/>
                    </a:lnTo>
                    <a:lnTo>
                      <a:pt x="139" y="51"/>
                    </a:lnTo>
                    <a:lnTo>
                      <a:pt x="53" y="26"/>
                    </a:lnTo>
                    <a:lnTo>
                      <a:pt x="37" y="22"/>
                    </a:lnTo>
                    <a:lnTo>
                      <a:pt x="28" y="22"/>
                    </a:lnTo>
                    <a:lnTo>
                      <a:pt x="16" y="22"/>
                    </a:lnTo>
                    <a:lnTo>
                      <a:pt x="0" y="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Freeform 94"/>
              <p:cNvSpPr>
                <a:spLocks/>
              </p:cNvSpPr>
              <p:nvPr/>
            </p:nvSpPr>
            <p:spPr bwMode="auto">
              <a:xfrm>
                <a:off x="329" y="3603"/>
                <a:ext cx="261" cy="153"/>
              </a:xfrm>
              <a:custGeom>
                <a:avLst/>
                <a:gdLst>
                  <a:gd name="T0" fmla="*/ 49 w 261"/>
                  <a:gd name="T1" fmla="*/ 95 h 153"/>
                  <a:gd name="T2" fmla="*/ 102 w 261"/>
                  <a:gd name="T3" fmla="*/ 146 h 153"/>
                  <a:gd name="T4" fmla="*/ 114 w 261"/>
                  <a:gd name="T5" fmla="*/ 150 h 153"/>
                  <a:gd name="T6" fmla="*/ 126 w 261"/>
                  <a:gd name="T7" fmla="*/ 153 h 153"/>
                  <a:gd name="T8" fmla="*/ 220 w 261"/>
                  <a:gd name="T9" fmla="*/ 142 h 153"/>
                  <a:gd name="T10" fmla="*/ 245 w 261"/>
                  <a:gd name="T11" fmla="*/ 131 h 153"/>
                  <a:gd name="T12" fmla="*/ 261 w 261"/>
                  <a:gd name="T13" fmla="*/ 110 h 153"/>
                  <a:gd name="T14" fmla="*/ 261 w 261"/>
                  <a:gd name="T15" fmla="*/ 99 h 153"/>
                  <a:gd name="T16" fmla="*/ 257 w 261"/>
                  <a:gd name="T17" fmla="*/ 84 h 153"/>
                  <a:gd name="T18" fmla="*/ 241 w 261"/>
                  <a:gd name="T19" fmla="*/ 51 h 153"/>
                  <a:gd name="T20" fmla="*/ 245 w 261"/>
                  <a:gd name="T21" fmla="*/ 40 h 153"/>
                  <a:gd name="T22" fmla="*/ 249 w 261"/>
                  <a:gd name="T23" fmla="*/ 33 h 153"/>
                  <a:gd name="T24" fmla="*/ 245 w 261"/>
                  <a:gd name="T25" fmla="*/ 30 h 153"/>
                  <a:gd name="T26" fmla="*/ 232 w 261"/>
                  <a:gd name="T27" fmla="*/ 22 h 153"/>
                  <a:gd name="T28" fmla="*/ 216 w 261"/>
                  <a:gd name="T29" fmla="*/ 22 h 153"/>
                  <a:gd name="T30" fmla="*/ 183 w 261"/>
                  <a:gd name="T31" fmla="*/ 30 h 153"/>
                  <a:gd name="T32" fmla="*/ 159 w 261"/>
                  <a:gd name="T33" fmla="*/ 30 h 153"/>
                  <a:gd name="T34" fmla="*/ 139 w 261"/>
                  <a:gd name="T35" fmla="*/ 26 h 153"/>
                  <a:gd name="T36" fmla="*/ 98 w 261"/>
                  <a:gd name="T37" fmla="*/ 11 h 153"/>
                  <a:gd name="T38" fmla="*/ 57 w 261"/>
                  <a:gd name="T39" fmla="*/ 0 h 153"/>
                  <a:gd name="T40" fmla="*/ 32 w 261"/>
                  <a:gd name="T41" fmla="*/ 0 h 153"/>
                  <a:gd name="T42" fmla="*/ 8 w 261"/>
                  <a:gd name="T43" fmla="*/ 4 h 153"/>
                  <a:gd name="T44" fmla="*/ 4 w 261"/>
                  <a:gd name="T45" fmla="*/ 8 h 153"/>
                  <a:gd name="T46" fmla="*/ 8 w 261"/>
                  <a:gd name="T47" fmla="*/ 11 h 153"/>
                  <a:gd name="T48" fmla="*/ 32 w 261"/>
                  <a:gd name="T49" fmla="*/ 19 h 153"/>
                  <a:gd name="T50" fmla="*/ 57 w 261"/>
                  <a:gd name="T51" fmla="*/ 22 h 153"/>
                  <a:gd name="T52" fmla="*/ 57 w 261"/>
                  <a:gd name="T53" fmla="*/ 26 h 153"/>
                  <a:gd name="T54" fmla="*/ 53 w 261"/>
                  <a:gd name="T55" fmla="*/ 26 h 153"/>
                  <a:gd name="T56" fmla="*/ 45 w 261"/>
                  <a:gd name="T57" fmla="*/ 26 h 153"/>
                  <a:gd name="T58" fmla="*/ 28 w 261"/>
                  <a:gd name="T59" fmla="*/ 26 h 153"/>
                  <a:gd name="T60" fmla="*/ 12 w 261"/>
                  <a:gd name="T61" fmla="*/ 26 h 153"/>
                  <a:gd name="T62" fmla="*/ 4 w 261"/>
                  <a:gd name="T63" fmla="*/ 26 h 153"/>
                  <a:gd name="T64" fmla="*/ 0 w 261"/>
                  <a:gd name="T65" fmla="*/ 37 h 153"/>
                  <a:gd name="T66" fmla="*/ 4 w 261"/>
                  <a:gd name="T67" fmla="*/ 44 h 153"/>
                  <a:gd name="T68" fmla="*/ 24 w 261"/>
                  <a:gd name="T69" fmla="*/ 73 h 153"/>
                  <a:gd name="T70" fmla="*/ 49 w 261"/>
                  <a:gd name="T71" fmla="*/ 95 h 1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1"/>
                  <a:gd name="T109" fmla="*/ 0 h 153"/>
                  <a:gd name="T110" fmla="*/ 261 w 261"/>
                  <a:gd name="T111" fmla="*/ 153 h 15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1" h="153">
                    <a:moveTo>
                      <a:pt x="49" y="95"/>
                    </a:moveTo>
                    <a:lnTo>
                      <a:pt x="102" y="146"/>
                    </a:lnTo>
                    <a:lnTo>
                      <a:pt x="114" y="150"/>
                    </a:lnTo>
                    <a:lnTo>
                      <a:pt x="126" y="153"/>
                    </a:lnTo>
                    <a:lnTo>
                      <a:pt x="220" y="142"/>
                    </a:lnTo>
                    <a:lnTo>
                      <a:pt x="245" y="131"/>
                    </a:lnTo>
                    <a:lnTo>
                      <a:pt x="261" y="110"/>
                    </a:lnTo>
                    <a:lnTo>
                      <a:pt x="261" y="99"/>
                    </a:lnTo>
                    <a:lnTo>
                      <a:pt x="257" y="84"/>
                    </a:lnTo>
                    <a:lnTo>
                      <a:pt x="241" y="51"/>
                    </a:lnTo>
                    <a:lnTo>
                      <a:pt x="245" y="40"/>
                    </a:lnTo>
                    <a:lnTo>
                      <a:pt x="249" y="33"/>
                    </a:lnTo>
                    <a:lnTo>
                      <a:pt x="245" y="30"/>
                    </a:lnTo>
                    <a:lnTo>
                      <a:pt x="232" y="22"/>
                    </a:lnTo>
                    <a:lnTo>
                      <a:pt x="216" y="22"/>
                    </a:lnTo>
                    <a:lnTo>
                      <a:pt x="183" y="30"/>
                    </a:lnTo>
                    <a:lnTo>
                      <a:pt x="159" y="30"/>
                    </a:lnTo>
                    <a:lnTo>
                      <a:pt x="139" y="26"/>
                    </a:lnTo>
                    <a:lnTo>
                      <a:pt x="98" y="11"/>
                    </a:lnTo>
                    <a:lnTo>
                      <a:pt x="57" y="0"/>
                    </a:lnTo>
                    <a:lnTo>
                      <a:pt x="32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8" y="11"/>
                    </a:lnTo>
                    <a:lnTo>
                      <a:pt x="32" y="19"/>
                    </a:lnTo>
                    <a:lnTo>
                      <a:pt x="57" y="22"/>
                    </a:lnTo>
                    <a:lnTo>
                      <a:pt x="57" y="26"/>
                    </a:lnTo>
                    <a:lnTo>
                      <a:pt x="53" y="26"/>
                    </a:lnTo>
                    <a:lnTo>
                      <a:pt x="45" y="26"/>
                    </a:lnTo>
                    <a:lnTo>
                      <a:pt x="28" y="26"/>
                    </a:lnTo>
                    <a:lnTo>
                      <a:pt x="12" y="26"/>
                    </a:lnTo>
                    <a:lnTo>
                      <a:pt x="4" y="26"/>
                    </a:lnTo>
                    <a:lnTo>
                      <a:pt x="0" y="37"/>
                    </a:lnTo>
                    <a:lnTo>
                      <a:pt x="4" y="44"/>
                    </a:lnTo>
                    <a:lnTo>
                      <a:pt x="24" y="73"/>
                    </a:lnTo>
                    <a:lnTo>
                      <a:pt x="49" y="95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" name="Freeform 95"/>
              <p:cNvSpPr>
                <a:spLocks/>
              </p:cNvSpPr>
              <p:nvPr/>
            </p:nvSpPr>
            <p:spPr bwMode="auto">
              <a:xfrm>
                <a:off x="337" y="3683"/>
                <a:ext cx="261" cy="84"/>
              </a:xfrm>
              <a:custGeom>
                <a:avLst/>
                <a:gdLst>
                  <a:gd name="T0" fmla="*/ 253 w 261"/>
                  <a:gd name="T1" fmla="*/ 37 h 84"/>
                  <a:gd name="T2" fmla="*/ 233 w 261"/>
                  <a:gd name="T3" fmla="*/ 59 h 84"/>
                  <a:gd name="T4" fmla="*/ 204 w 261"/>
                  <a:gd name="T5" fmla="*/ 73 h 84"/>
                  <a:gd name="T6" fmla="*/ 171 w 261"/>
                  <a:gd name="T7" fmla="*/ 84 h 84"/>
                  <a:gd name="T8" fmla="*/ 139 w 261"/>
                  <a:gd name="T9" fmla="*/ 84 h 84"/>
                  <a:gd name="T10" fmla="*/ 98 w 261"/>
                  <a:gd name="T11" fmla="*/ 73 h 84"/>
                  <a:gd name="T12" fmla="*/ 65 w 261"/>
                  <a:gd name="T13" fmla="*/ 62 h 84"/>
                  <a:gd name="T14" fmla="*/ 12 w 261"/>
                  <a:gd name="T15" fmla="*/ 40 h 84"/>
                  <a:gd name="T16" fmla="*/ 0 w 261"/>
                  <a:gd name="T17" fmla="*/ 33 h 84"/>
                  <a:gd name="T18" fmla="*/ 16 w 261"/>
                  <a:gd name="T19" fmla="*/ 33 h 84"/>
                  <a:gd name="T20" fmla="*/ 20 w 261"/>
                  <a:gd name="T21" fmla="*/ 33 h 84"/>
                  <a:gd name="T22" fmla="*/ 24 w 261"/>
                  <a:gd name="T23" fmla="*/ 26 h 84"/>
                  <a:gd name="T24" fmla="*/ 33 w 261"/>
                  <a:gd name="T25" fmla="*/ 30 h 84"/>
                  <a:gd name="T26" fmla="*/ 45 w 261"/>
                  <a:gd name="T27" fmla="*/ 26 h 84"/>
                  <a:gd name="T28" fmla="*/ 69 w 261"/>
                  <a:gd name="T29" fmla="*/ 30 h 84"/>
                  <a:gd name="T30" fmla="*/ 167 w 261"/>
                  <a:gd name="T31" fmla="*/ 19 h 84"/>
                  <a:gd name="T32" fmla="*/ 196 w 261"/>
                  <a:gd name="T33" fmla="*/ 4 h 84"/>
                  <a:gd name="T34" fmla="*/ 216 w 261"/>
                  <a:gd name="T35" fmla="*/ 0 h 84"/>
                  <a:gd name="T36" fmla="*/ 241 w 261"/>
                  <a:gd name="T37" fmla="*/ 0 h 84"/>
                  <a:gd name="T38" fmla="*/ 253 w 261"/>
                  <a:gd name="T39" fmla="*/ 8 h 84"/>
                  <a:gd name="T40" fmla="*/ 261 w 261"/>
                  <a:gd name="T41" fmla="*/ 22 h 84"/>
                  <a:gd name="T42" fmla="*/ 253 w 261"/>
                  <a:gd name="T43" fmla="*/ 37 h 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1"/>
                  <a:gd name="T67" fmla="*/ 0 h 84"/>
                  <a:gd name="T68" fmla="*/ 261 w 261"/>
                  <a:gd name="T69" fmla="*/ 84 h 8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1" h="84">
                    <a:moveTo>
                      <a:pt x="253" y="37"/>
                    </a:moveTo>
                    <a:lnTo>
                      <a:pt x="233" y="59"/>
                    </a:lnTo>
                    <a:lnTo>
                      <a:pt x="204" y="73"/>
                    </a:lnTo>
                    <a:lnTo>
                      <a:pt x="171" y="84"/>
                    </a:lnTo>
                    <a:lnTo>
                      <a:pt x="139" y="84"/>
                    </a:lnTo>
                    <a:lnTo>
                      <a:pt x="98" y="73"/>
                    </a:lnTo>
                    <a:lnTo>
                      <a:pt x="65" y="62"/>
                    </a:lnTo>
                    <a:lnTo>
                      <a:pt x="12" y="40"/>
                    </a:lnTo>
                    <a:lnTo>
                      <a:pt x="0" y="33"/>
                    </a:lnTo>
                    <a:lnTo>
                      <a:pt x="16" y="33"/>
                    </a:lnTo>
                    <a:lnTo>
                      <a:pt x="20" y="33"/>
                    </a:lnTo>
                    <a:lnTo>
                      <a:pt x="24" y="26"/>
                    </a:lnTo>
                    <a:lnTo>
                      <a:pt x="33" y="30"/>
                    </a:lnTo>
                    <a:lnTo>
                      <a:pt x="45" y="26"/>
                    </a:lnTo>
                    <a:lnTo>
                      <a:pt x="69" y="30"/>
                    </a:lnTo>
                    <a:lnTo>
                      <a:pt x="167" y="19"/>
                    </a:lnTo>
                    <a:lnTo>
                      <a:pt x="196" y="4"/>
                    </a:lnTo>
                    <a:lnTo>
                      <a:pt x="216" y="0"/>
                    </a:lnTo>
                    <a:lnTo>
                      <a:pt x="241" y="0"/>
                    </a:lnTo>
                    <a:lnTo>
                      <a:pt x="253" y="8"/>
                    </a:lnTo>
                    <a:lnTo>
                      <a:pt x="261" y="22"/>
                    </a:lnTo>
                    <a:lnTo>
                      <a:pt x="253" y="37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" name="Freeform 96"/>
              <p:cNvSpPr>
                <a:spLocks/>
              </p:cNvSpPr>
              <p:nvPr/>
            </p:nvSpPr>
            <p:spPr bwMode="auto">
              <a:xfrm>
                <a:off x="655" y="3556"/>
                <a:ext cx="151" cy="95"/>
              </a:xfrm>
              <a:custGeom>
                <a:avLst/>
                <a:gdLst>
                  <a:gd name="T0" fmla="*/ 151 w 151"/>
                  <a:gd name="T1" fmla="*/ 87 h 95"/>
                  <a:gd name="T2" fmla="*/ 147 w 151"/>
                  <a:gd name="T3" fmla="*/ 80 h 95"/>
                  <a:gd name="T4" fmla="*/ 139 w 151"/>
                  <a:gd name="T5" fmla="*/ 66 h 95"/>
                  <a:gd name="T6" fmla="*/ 119 w 151"/>
                  <a:gd name="T7" fmla="*/ 51 h 95"/>
                  <a:gd name="T8" fmla="*/ 98 w 151"/>
                  <a:gd name="T9" fmla="*/ 33 h 95"/>
                  <a:gd name="T10" fmla="*/ 45 w 151"/>
                  <a:gd name="T11" fmla="*/ 7 h 95"/>
                  <a:gd name="T12" fmla="*/ 25 w 151"/>
                  <a:gd name="T13" fmla="*/ 0 h 95"/>
                  <a:gd name="T14" fmla="*/ 0 w 151"/>
                  <a:gd name="T15" fmla="*/ 0 h 95"/>
                  <a:gd name="T16" fmla="*/ 37 w 151"/>
                  <a:gd name="T17" fmla="*/ 18 h 95"/>
                  <a:gd name="T18" fmla="*/ 53 w 151"/>
                  <a:gd name="T19" fmla="*/ 33 h 95"/>
                  <a:gd name="T20" fmla="*/ 66 w 151"/>
                  <a:gd name="T21" fmla="*/ 44 h 95"/>
                  <a:gd name="T22" fmla="*/ 86 w 151"/>
                  <a:gd name="T23" fmla="*/ 62 h 95"/>
                  <a:gd name="T24" fmla="*/ 106 w 151"/>
                  <a:gd name="T25" fmla="*/ 80 h 95"/>
                  <a:gd name="T26" fmla="*/ 131 w 151"/>
                  <a:gd name="T27" fmla="*/ 95 h 95"/>
                  <a:gd name="T28" fmla="*/ 143 w 151"/>
                  <a:gd name="T29" fmla="*/ 95 h 95"/>
                  <a:gd name="T30" fmla="*/ 151 w 151"/>
                  <a:gd name="T31" fmla="*/ 87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1"/>
                  <a:gd name="T49" fmla="*/ 0 h 95"/>
                  <a:gd name="T50" fmla="*/ 151 w 151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1" h="95">
                    <a:moveTo>
                      <a:pt x="151" y="87"/>
                    </a:moveTo>
                    <a:lnTo>
                      <a:pt x="147" y="80"/>
                    </a:lnTo>
                    <a:lnTo>
                      <a:pt x="139" y="66"/>
                    </a:lnTo>
                    <a:lnTo>
                      <a:pt x="119" y="51"/>
                    </a:lnTo>
                    <a:lnTo>
                      <a:pt x="98" y="33"/>
                    </a:lnTo>
                    <a:lnTo>
                      <a:pt x="45" y="7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37" y="18"/>
                    </a:lnTo>
                    <a:lnTo>
                      <a:pt x="53" y="33"/>
                    </a:lnTo>
                    <a:lnTo>
                      <a:pt x="66" y="44"/>
                    </a:lnTo>
                    <a:lnTo>
                      <a:pt x="86" y="62"/>
                    </a:lnTo>
                    <a:lnTo>
                      <a:pt x="106" y="80"/>
                    </a:lnTo>
                    <a:lnTo>
                      <a:pt x="131" y="95"/>
                    </a:lnTo>
                    <a:lnTo>
                      <a:pt x="143" y="95"/>
                    </a:lnTo>
                    <a:lnTo>
                      <a:pt x="151" y="8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" name="Freeform 97"/>
              <p:cNvSpPr>
                <a:spLocks/>
              </p:cNvSpPr>
              <p:nvPr/>
            </p:nvSpPr>
            <p:spPr bwMode="auto">
              <a:xfrm>
                <a:off x="594" y="3738"/>
                <a:ext cx="122" cy="164"/>
              </a:xfrm>
              <a:custGeom>
                <a:avLst/>
                <a:gdLst>
                  <a:gd name="T0" fmla="*/ 29 w 122"/>
                  <a:gd name="T1" fmla="*/ 164 h 164"/>
                  <a:gd name="T2" fmla="*/ 53 w 122"/>
                  <a:gd name="T3" fmla="*/ 153 h 164"/>
                  <a:gd name="T4" fmla="*/ 73 w 122"/>
                  <a:gd name="T5" fmla="*/ 135 h 164"/>
                  <a:gd name="T6" fmla="*/ 98 w 122"/>
                  <a:gd name="T7" fmla="*/ 113 h 164"/>
                  <a:gd name="T8" fmla="*/ 114 w 122"/>
                  <a:gd name="T9" fmla="*/ 91 h 164"/>
                  <a:gd name="T10" fmla="*/ 122 w 122"/>
                  <a:gd name="T11" fmla="*/ 65 h 164"/>
                  <a:gd name="T12" fmla="*/ 118 w 122"/>
                  <a:gd name="T13" fmla="*/ 40 h 164"/>
                  <a:gd name="T14" fmla="*/ 102 w 122"/>
                  <a:gd name="T15" fmla="*/ 22 h 164"/>
                  <a:gd name="T16" fmla="*/ 86 w 122"/>
                  <a:gd name="T17" fmla="*/ 11 h 164"/>
                  <a:gd name="T18" fmla="*/ 69 w 122"/>
                  <a:gd name="T19" fmla="*/ 4 h 164"/>
                  <a:gd name="T20" fmla="*/ 53 w 122"/>
                  <a:gd name="T21" fmla="*/ 0 h 164"/>
                  <a:gd name="T22" fmla="*/ 37 w 122"/>
                  <a:gd name="T23" fmla="*/ 0 h 164"/>
                  <a:gd name="T24" fmla="*/ 16 w 122"/>
                  <a:gd name="T25" fmla="*/ 11 h 164"/>
                  <a:gd name="T26" fmla="*/ 4 w 122"/>
                  <a:gd name="T27" fmla="*/ 29 h 164"/>
                  <a:gd name="T28" fmla="*/ 0 w 122"/>
                  <a:gd name="T29" fmla="*/ 58 h 164"/>
                  <a:gd name="T30" fmla="*/ 0 w 122"/>
                  <a:gd name="T31" fmla="*/ 87 h 164"/>
                  <a:gd name="T32" fmla="*/ 4 w 122"/>
                  <a:gd name="T33" fmla="*/ 120 h 164"/>
                  <a:gd name="T34" fmla="*/ 12 w 122"/>
                  <a:gd name="T35" fmla="*/ 145 h 164"/>
                  <a:gd name="T36" fmla="*/ 29 w 122"/>
                  <a:gd name="T37" fmla="*/ 164 h 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2"/>
                  <a:gd name="T58" fmla="*/ 0 h 164"/>
                  <a:gd name="T59" fmla="*/ 122 w 122"/>
                  <a:gd name="T60" fmla="*/ 164 h 1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2" h="164">
                    <a:moveTo>
                      <a:pt x="29" y="164"/>
                    </a:moveTo>
                    <a:lnTo>
                      <a:pt x="53" y="153"/>
                    </a:lnTo>
                    <a:lnTo>
                      <a:pt x="73" y="135"/>
                    </a:lnTo>
                    <a:lnTo>
                      <a:pt x="98" y="113"/>
                    </a:lnTo>
                    <a:lnTo>
                      <a:pt x="114" y="91"/>
                    </a:lnTo>
                    <a:lnTo>
                      <a:pt x="122" y="65"/>
                    </a:lnTo>
                    <a:lnTo>
                      <a:pt x="118" y="40"/>
                    </a:lnTo>
                    <a:lnTo>
                      <a:pt x="102" y="22"/>
                    </a:lnTo>
                    <a:lnTo>
                      <a:pt x="86" y="11"/>
                    </a:lnTo>
                    <a:lnTo>
                      <a:pt x="69" y="4"/>
                    </a:lnTo>
                    <a:lnTo>
                      <a:pt x="53" y="0"/>
                    </a:lnTo>
                    <a:lnTo>
                      <a:pt x="37" y="0"/>
                    </a:lnTo>
                    <a:lnTo>
                      <a:pt x="16" y="11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0" y="87"/>
                    </a:lnTo>
                    <a:lnTo>
                      <a:pt x="4" y="120"/>
                    </a:lnTo>
                    <a:lnTo>
                      <a:pt x="12" y="145"/>
                    </a:lnTo>
                    <a:lnTo>
                      <a:pt x="29" y="16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" name="Freeform 98"/>
              <p:cNvSpPr>
                <a:spLocks/>
              </p:cNvSpPr>
              <p:nvPr/>
            </p:nvSpPr>
            <p:spPr bwMode="auto">
              <a:xfrm>
                <a:off x="631" y="3778"/>
                <a:ext cx="41" cy="84"/>
              </a:xfrm>
              <a:custGeom>
                <a:avLst/>
                <a:gdLst>
                  <a:gd name="T0" fmla="*/ 0 w 41"/>
                  <a:gd name="T1" fmla="*/ 84 h 84"/>
                  <a:gd name="T2" fmla="*/ 32 w 41"/>
                  <a:gd name="T3" fmla="*/ 47 h 84"/>
                  <a:gd name="T4" fmla="*/ 41 w 41"/>
                  <a:gd name="T5" fmla="*/ 29 h 84"/>
                  <a:gd name="T6" fmla="*/ 41 w 41"/>
                  <a:gd name="T7" fmla="*/ 15 h 84"/>
                  <a:gd name="T8" fmla="*/ 32 w 41"/>
                  <a:gd name="T9" fmla="*/ 0 h 84"/>
                  <a:gd name="T10" fmla="*/ 0 w 41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84"/>
                  <a:gd name="T20" fmla="*/ 41 w 41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84">
                    <a:moveTo>
                      <a:pt x="0" y="84"/>
                    </a:moveTo>
                    <a:lnTo>
                      <a:pt x="32" y="47"/>
                    </a:lnTo>
                    <a:lnTo>
                      <a:pt x="41" y="29"/>
                    </a:lnTo>
                    <a:lnTo>
                      <a:pt x="41" y="15"/>
                    </a:lnTo>
                    <a:lnTo>
                      <a:pt x="32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" name="Freeform 99"/>
              <p:cNvSpPr>
                <a:spLocks/>
              </p:cNvSpPr>
              <p:nvPr/>
            </p:nvSpPr>
            <p:spPr bwMode="auto">
              <a:xfrm>
                <a:off x="631" y="3778"/>
                <a:ext cx="41" cy="84"/>
              </a:xfrm>
              <a:custGeom>
                <a:avLst/>
                <a:gdLst>
                  <a:gd name="T0" fmla="*/ 0 w 41"/>
                  <a:gd name="T1" fmla="*/ 84 h 84"/>
                  <a:gd name="T2" fmla="*/ 32 w 41"/>
                  <a:gd name="T3" fmla="*/ 47 h 84"/>
                  <a:gd name="T4" fmla="*/ 41 w 41"/>
                  <a:gd name="T5" fmla="*/ 29 h 84"/>
                  <a:gd name="T6" fmla="*/ 41 w 41"/>
                  <a:gd name="T7" fmla="*/ 15 h 84"/>
                  <a:gd name="T8" fmla="*/ 32 w 41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84"/>
                  <a:gd name="T17" fmla="*/ 41 w 41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84">
                    <a:moveTo>
                      <a:pt x="0" y="84"/>
                    </a:moveTo>
                    <a:lnTo>
                      <a:pt x="32" y="47"/>
                    </a:lnTo>
                    <a:lnTo>
                      <a:pt x="41" y="29"/>
                    </a:lnTo>
                    <a:lnTo>
                      <a:pt x="41" y="15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Freeform 100"/>
              <p:cNvSpPr>
                <a:spLocks/>
              </p:cNvSpPr>
              <p:nvPr/>
            </p:nvSpPr>
            <p:spPr bwMode="auto">
              <a:xfrm>
                <a:off x="929" y="3880"/>
                <a:ext cx="45" cy="134"/>
              </a:xfrm>
              <a:custGeom>
                <a:avLst/>
                <a:gdLst>
                  <a:gd name="T0" fmla="*/ 16 w 45"/>
                  <a:gd name="T1" fmla="*/ 0 h 134"/>
                  <a:gd name="T2" fmla="*/ 12 w 45"/>
                  <a:gd name="T3" fmla="*/ 0 h 134"/>
                  <a:gd name="T4" fmla="*/ 4 w 45"/>
                  <a:gd name="T5" fmla="*/ 11 h 134"/>
                  <a:gd name="T6" fmla="*/ 0 w 45"/>
                  <a:gd name="T7" fmla="*/ 22 h 134"/>
                  <a:gd name="T8" fmla="*/ 0 w 45"/>
                  <a:gd name="T9" fmla="*/ 40 h 134"/>
                  <a:gd name="T10" fmla="*/ 0 w 45"/>
                  <a:gd name="T11" fmla="*/ 58 h 134"/>
                  <a:gd name="T12" fmla="*/ 8 w 45"/>
                  <a:gd name="T13" fmla="*/ 80 h 134"/>
                  <a:gd name="T14" fmla="*/ 20 w 45"/>
                  <a:gd name="T15" fmla="*/ 109 h 134"/>
                  <a:gd name="T16" fmla="*/ 40 w 45"/>
                  <a:gd name="T17" fmla="*/ 134 h 134"/>
                  <a:gd name="T18" fmla="*/ 45 w 45"/>
                  <a:gd name="T19" fmla="*/ 120 h 134"/>
                  <a:gd name="T20" fmla="*/ 45 w 45"/>
                  <a:gd name="T21" fmla="*/ 98 h 134"/>
                  <a:gd name="T22" fmla="*/ 40 w 45"/>
                  <a:gd name="T23" fmla="*/ 54 h 134"/>
                  <a:gd name="T24" fmla="*/ 36 w 45"/>
                  <a:gd name="T25" fmla="*/ 33 h 134"/>
                  <a:gd name="T26" fmla="*/ 32 w 45"/>
                  <a:gd name="T27" fmla="*/ 14 h 134"/>
                  <a:gd name="T28" fmla="*/ 24 w 45"/>
                  <a:gd name="T29" fmla="*/ 3 h 134"/>
                  <a:gd name="T30" fmla="*/ 16 w 45"/>
                  <a:gd name="T31" fmla="*/ 0 h 1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34"/>
                  <a:gd name="T50" fmla="*/ 45 w 45"/>
                  <a:gd name="T51" fmla="*/ 134 h 1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34">
                    <a:moveTo>
                      <a:pt x="16" y="0"/>
                    </a:moveTo>
                    <a:lnTo>
                      <a:pt x="12" y="0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40"/>
                    </a:lnTo>
                    <a:lnTo>
                      <a:pt x="0" y="58"/>
                    </a:lnTo>
                    <a:lnTo>
                      <a:pt x="8" y="80"/>
                    </a:lnTo>
                    <a:lnTo>
                      <a:pt x="20" y="109"/>
                    </a:lnTo>
                    <a:lnTo>
                      <a:pt x="40" y="134"/>
                    </a:lnTo>
                    <a:lnTo>
                      <a:pt x="45" y="120"/>
                    </a:lnTo>
                    <a:lnTo>
                      <a:pt x="45" y="98"/>
                    </a:lnTo>
                    <a:lnTo>
                      <a:pt x="40" y="54"/>
                    </a:lnTo>
                    <a:lnTo>
                      <a:pt x="36" y="33"/>
                    </a:lnTo>
                    <a:lnTo>
                      <a:pt x="32" y="14"/>
                    </a:lnTo>
                    <a:lnTo>
                      <a:pt x="24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" name="Freeform 101"/>
              <p:cNvSpPr>
                <a:spLocks/>
              </p:cNvSpPr>
              <p:nvPr/>
            </p:nvSpPr>
            <p:spPr bwMode="auto">
              <a:xfrm>
                <a:off x="945" y="3876"/>
                <a:ext cx="98" cy="131"/>
              </a:xfrm>
              <a:custGeom>
                <a:avLst/>
                <a:gdLst>
                  <a:gd name="T0" fmla="*/ 4 w 98"/>
                  <a:gd name="T1" fmla="*/ 0 h 131"/>
                  <a:gd name="T2" fmla="*/ 0 w 98"/>
                  <a:gd name="T3" fmla="*/ 11 h 131"/>
                  <a:gd name="T4" fmla="*/ 0 w 98"/>
                  <a:gd name="T5" fmla="*/ 22 h 131"/>
                  <a:gd name="T6" fmla="*/ 8 w 98"/>
                  <a:gd name="T7" fmla="*/ 44 h 131"/>
                  <a:gd name="T8" fmla="*/ 24 w 98"/>
                  <a:gd name="T9" fmla="*/ 62 h 131"/>
                  <a:gd name="T10" fmla="*/ 61 w 98"/>
                  <a:gd name="T11" fmla="*/ 102 h 131"/>
                  <a:gd name="T12" fmla="*/ 82 w 98"/>
                  <a:gd name="T13" fmla="*/ 120 h 131"/>
                  <a:gd name="T14" fmla="*/ 98 w 98"/>
                  <a:gd name="T15" fmla="*/ 131 h 131"/>
                  <a:gd name="T16" fmla="*/ 86 w 98"/>
                  <a:gd name="T17" fmla="*/ 88 h 131"/>
                  <a:gd name="T18" fmla="*/ 61 w 98"/>
                  <a:gd name="T19" fmla="*/ 40 h 131"/>
                  <a:gd name="T20" fmla="*/ 49 w 98"/>
                  <a:gd name="T21" fmla="*/ 22 h 131"/>
                  <a:gd name="T22" fmla="*/ 33 w 98"/>
                  <a:gd name="T23" fmla="*/ 7 h 131"/>
                  <a:gd name="T24" fmla="*/ 20 w 98"/>
                  <a:gd name="T25" fmla="*/ 0 h 131"/>
                  <a:gd name="T26" fmla="*/ 4 w 98"/>
                  <a:gd name="T27" fmla="*/ 0 h 1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8"/>
                  <a:gd name="T43" fmla="*/ 0 h 131"/>
                  <a:gd name="T44" fmla="*/ 98 w 98"/>
                  <a:gd name="T45" fmla="*/ 131 h 1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8" h="131">
                    <a:moveTo>
                      <a:pt x="4" y="0"/>
                    </a:moveTo>
                    <a:lnTo>
                      <a:pt x="0" y="11"/>
                    </a:lnTo>
                    <a:lnTo>
                      <a:pt x="0" y="22"/>
                    </a:lnTo>
                    <a:lnTo>
                      <a:pt x="8" y="44"/>
                    </a:lnTo>
                    <a:lnTo>
                      <a:pt x="24" y="62"/>
                    </a:lnTo>
                    <a:lnTo>
                      <a:pt x="61" y="102"/>
                    </a:lnTo>
                    <a:lnTo>
                      <a:pt x="82" y="120"/>
                    </a:lnTo>
                    <a:lnTo>
                      <a:pt x="98" y="131"/>
                    </a:lnTo>
                    <a:lnTo>
                      <a:pt x="86" y="88"/>
                    </a:lnTo>
                    <a:lnTo>
                      <a:pt x="61" y="40"/>
                    </a:lnTo>
                    <a:lnTo>
                      <a:pt x="49" y="22"/>
                    </a:lnTo>
                    <a:lnTo>
                      <a:pt x="33" y="7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" name="Freeform 102"/>
              <p:cNvSpPr>
                <a:spLocks/>
              </p:cNvSpPr>
              <p:nvPr/>
            </p:nvSpPr>
            <p:spPr bwMode="auto">
              <a:xfrm>
                <a:off x="957" y="3858"/>
                <a:ext cx="192" cy="55"/>
              </a:xfrm>
              <a:custGeom>
                <a:avLst/>
                <a:gdLst>
                  <a:gd name="T0" fmla="*/ 4 w 192"/>
                  <a:gd name="T1" fmla="*/ 25 h 55"/>
                  <a:gd name="T2" fmla="*/ 0 w 192"/>
                  <a:gd name="T3" fmla="*/ 11 h 55"/>
                  <a:gd name="T4" fmla="*/ 4 w 192"/>
                  <a:gd name="T5" fmla="*/ 4 h 55"/>
                  <a:gd name="T6" fmla="*/ 21 w 192"/>
                  <a:gd name="T7" fmla="*/ 0 h 55"/>
                  <a:gd name="T8" fmla="*/ 49 w 192"/>
                  <a:gd name="T9" fmla="*/ 0 h 55"/>
                  <a:gd name="T10" fmla="*/ 82 w 192"/>
                  <a:gd name="T11" fmla="*/ 7 h 55"/>
                  <a:gd name="T12" fmla="*/ 151 w 192"/>
                  <a:gd name="T13" fmla="*/ 29 h 55"/>
                  <a:gd name="T14" fmla="*/ 176 w 192"/>
                  <a:gd name="T15" fmla="*/ 33 h 55"/>
                  <a:gd name="T16" fmla="*/ 192 w 192"/>
                  <a:gd name="T17" fmla="*/ 33 h 55"/>
                  <a:gd name="T18" fmla="*/ 180 w 192"/>
                  <a:gd name="T19" fmla="*/ 36 h 55"/>
                  <a:gd name="T20" fmla="*/ 159 w 192"/>
                  <a:gd name="T21" fmla="*/ 44 h 55"/>
                  <a:gd name="T22" fmla="*/ 114 w 192"/>
                  <a:gd name="T23" fmla="*/ 55 h 55"/>
                  <a:gd name="T24" fmla="*/ 86 w 192"/>
                  <a:gd name="T25" fmla="*/ 55 h 55"/>
                  <a:gd name="T26" fmla="*/ 57 w 192"/>
                  <a:gd name="T27" fmla="*/ 51 h 55"/>
                  <a:gd name="T28" fmla="*/ 29 w 192"/>
                  <a:gd name="T29" fmla="*/ 40 h 55"/>
                  <a:gd name="T30" fmla="*/ 4 w 192"/>
                  <a:gd name="T31" fmla="*/ 25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55"/>
                  <a:gd name="T50" fmla="*/ 192 w 192"/>
                  <a:gd name="T51" fmla="*/ 55 h 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55">
                    <a:moveTo>
                      <a:pt x="4" y="25"/>
                    </a:moveTo>
                    <a:lnTo>
                      <a:pt x="0" y="11"/>
                    </a:lnTo>
                    <a:lnTo>
                      <a:pt x="4" y="4"/>
                    </a:lnTo>
                    <a:lnTo>
                      <a:pt x="21" y="0"/>
                    </a:lnTo>
                    <a:lnTo>
                      <a:pt x="49" y="0"/>
                    </a:lnTo>
                    <a:lnTo>
                      <a:pt x="82" y="7"/>
                    </a:lnTo>
                    <a:lnTo>
                      <a:pt x="151" y="29"/>
                    </a:lnTo>
                    <a:lnTo>
                      <a:pt x="176" y="33"/>
                    </a:lnTo>
                    <a:lnTo>
                      <a:pt x="192" y="33"/>
                    </a:lnTo>
                    <a:lnTo>
                      <a:pt x="180" y="36"/>
                    </a:lnTo>
                    <a:lnTo>
                      <a:pt x="159" y="44"/>
                    </a:lnTo>
                    <a:lnTo>
                      <a:pt x="114" y="55"/>
                    </a:lnTo>
                    <a:lnTo>
                      <a:pt x="86" y="55"/>
                    </a:lnTo>
                    <a:lnTo>
                      <a:pt x="57" y="51"/>
                    </a:lnTo>
                    <a:lnTo>
                      <a:pt x="29" y="40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" name="Freeform 103"/>
              <p:cNvSpPr>
                <a:spLocks/>
              </p:cNvSpPr>
              <p:nvPr/>
            </p:nvSpPr>
            <p:spPr bwMode="auto">
              <a:xfrm>
                <a:off x="1998" y="3898"/>
                <a:ext cx="53" cy="135"/>
              </a:xfrm>
              <a:custGeom>
                <a:avLst/>
                <a:gdLst>
                  <a:gd name="T0" fmla="*/ 8 w 53"/>
                  <a:gd name="T1" fmla="*/ 135 h 135"/>
                  <a:gd name="T2" fmla="*/ 16 w 53"/>
                  <a:gd name="T3" fmla="*/ 135 h 135"/>
                  <a:gd name="T4" fmla="*/ 24 w 53"/>
                  <a:gd name="T5" fmla="*/ 131 h 135"/>
                  <a:gd name="T6" fmla="*/ 36 w 53"/>
                  <a:gd name="T7" fmla="*/ 120 h 135"/>
                  <a:gd name="T8" fmla="*/ 45 w 53"/>
                  <a:gd name="T9" fmla="*/ 106 h 135"/>
                  <a:gd name="T10" fmla="*/ 53 w 53"/>
                  <a:gd name="T11" fmla="*/ 87 h 135"/>
                  <a:gd name="T12" fmla="*/ 53 w 53"/>
                  <a:gd name="T13" fmla="*/ 62 h 135"/>
                  <a:gd name="T14" fmla="*/ 53 w 53"/>
                  <a:gd name="T15" fmla="*/ 33 h 135"/>
                  <a:gd name="T16" fmla="*/ 45 w 53"/>
                  <a:gd name="T17" fmla="*/ 0 h 135"/>
                  <a:gd name="T18" fmla="*/ 28 w 53"/>
                  <a:gd name="T19" fmla="*/ 33 h 135"/>
                  <a:gd name="T20" fmla="*/ 12 w 53"/>
                  <a:gd name="T21" fmla="*/ 76 h 135"/>
                  <a:gd name="T22" fmla="*/ 0 w 53"/>
                  <a:gd name="T23" fmla="*/ 113 h 135"/>
                  <a:gd name="T24" fmla="*/ 0 w 53"/>
                  <a:gd name="T25" fmla="*/ 127 h 135"/>
                  <a:gd name="T26" fmla="*/ 8 w 53"/>
                  <a:gd name="T27" fmla="*/ 135 h 1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"/>
                  <a:gd name="T43" fmla="*/ 0 h 135"/>
                  <a:gd name="T44" fmla="*/ 53 w 53"/>
                  <a:gd name="T45" fmla="*/ 135 h 1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" h="135">
                    <a:moveTo>
                      <a:pt x="8" y="135"/>
                    </a:moveTo>
                    <a:lnTo>
                      <a:pt x="16" y="135"/>
                    </a:lnTo>
                    <a:lnTo>
                      <a:pt x="24" y="131"/>
                    </a:lnTo>
                    <a:lnTo>
                      <a:pt x="36" y="120"/>
                    </a:lnTo>
                    <a:lnTo>
                      <a:pt x="45" y="106"/>
                    </a:lnTo>
                    <a:lnTo>
                      <a:pt x="53" y="87"/>
                    </a:lnTo>
                    <a:lnTo>
                      <a:pt x="53" y="62"/>
                    </a:lnTo>
                    <a:lnTo>
                      <a:pt x="53" y="33"/>
                    </a:lnTo>
                    <a:lnTo>
                      <a:pt x="45" y="0"/>
                    </a:lnTo>
                    <a:lnTo>
                      <a:pt x="28" y="33"/>
                    </a:lnTo>
                    <a:lnTo>
                      <a:pt x="12" y="76"/>
                    </a:lnTo>
                    <a:lnTo>
                      <a:pt x="0" y="113"/>
                    </a:lnTo>
                    <a:lnTo>
                      <a:pt x="0" y="127"/>
                    </a:lnTo>
                    <a:lnTo>
                      <a:pt x="8" y="13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" name="Freeform 104"/>
              <p:cNvSpPr>
                <a:spLocks/>
              </p:cNvSpPr>
              <p:nvPr/>
            </p:nvSpPr>
            <p:spPr bwMode="auto">
              <a:xfrm>
                <a:off x="1969" y="3880"/>
                <a:ext cx="49" cy="153"/>
              </a:xfrm>
              <a:custGeom>
                <a:avLst/>
                <a:gdLst>
                  <a:gd name="T0" fmla="*/ 33 w 49"/>
                  <a:gd name="T1" fmla="*/ 153 h 153"/>
                  <a:gd name="T2" fmla="*/ 45 w 49"/>
                  <a:gd name="T3" fmla="*/ 145 h 153"/>
                  <a:gd name="T4" fmla="*/ 49 w 49"/>
                  <a:gd name="T5" fmla="*/ 134 h 153"/>
                  <a:gd name="T6" fmla="*/ 49 w 49"/>
                  <a:gd name="T7" fmla="*/ 113 h 153"/>
                  <a:gd name="T8" fmla="*/ 45 w 49"/>
                  <a:gd name="T9" fmla="*/ 91 h 153"/>
                  <a:gd name="T10" fmla="*/ 29 w 49"/>
                  <a:gd name="T11" fmla="*/ 40 h 153"/>
                  <a:gd name="T12" fmla="*/ 17 w 49"/>
                  <a:gd name="T13" fmla="*/ 18 h 153"/>
                  <a:gd name="T14" fmla="*/ 0 w 49"/>
                  <a:gd name="T15" fmla="*/ 0 h 153"/>
                  <a:gd name="T16" fmla="*/ 0 w 49"/>
                  <a:gd name="T17" fmla="*/ 47 h 153"/>
                  <a:gd name="T18" fmla="*/ 0 w 49"/>
                  <a:gd name="T19" fmla="*/ 98 h 153"/>
                  <a:gd name="T20" fmla="*/ 4 w 49"/>
                  <a:gd name="T21" fmla="*/ 120 h 153"/>
                  <a:gd name="T22" fmla="*/ 8 w 49"/>
                  <a:gd name="T23" fmla="*/ 138 h 153"/>
                  <a:gd name="T24" fmla="*/ 21 w 49"/>
                  <a:gd name="T25" fmla="*/ 149 h 153"/>
                  <a:gd name="T26" fmla="*/ 33 w 49"/>
                  <a:gd name="T27" fmla="*/ 153 h 1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153"/>
                  <a:gd name="T44" fmla="*/ 49 w 49"/>
                  <a:gd name="T45" fmla="*/ 153 h 1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153">
                    <a:moveTo>
                      <a:pt x="33" y="153"/>
                    </a:moveTo>
                    <a:lnTo>
                      <a:pt x="45" y="145"/>
                    </a:lnTo>
                    <a:lnTo>
                      <a:pt x="49" y="134"/>
                    </a:lnTo>
                    <a:lnTo>
                      <a:pt x="49" y="113"/>
                    </a:lnTo>
                    <a:lnTo>
                      <a:pt x="45" y="91"/>
                    </a:lnTo>
                    <a:lnTo>
                      <a:pt x="29" y="40"/>
                    </a:lnTo>
                    <a:lnTo>
                      <a:pt x="17" y="18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8" y="138"/>
                    </a:lnTo>
                    <a:lnTo>
                      <a:pt x="21" y="149"/>
                    </a:lnTo>
                    <a:lnTo>
                      <a:pt x="33" y="153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" name="Freeform 105"/>
              <p:cNvSpPr>
                <a:spLocks/>
              </p:cNvSpPr>
              <p:nvPr/>
            </p:nvSpPr>
            <p:spPr bwMode="auto">
              <a:xfrm>
                <a:off x="1826" y="3953"/>
                <a:ext cx="168" cy="87"/>
              </a:xfrm>
              <a:custGeom>
                <a:avLst/>
                <a:gdLst>
                  <a:gd name="T0" fmla="*/ 168 w 168"/>
                  <a:gd name="T1" fmla="*/ 72 h 87"/>
                  <a:gd name="T2" fmla="*/ 164 w 168"/>
                  <a:gd name="T3" fmla="*/ 83 h 87"/>
                  <a:gd name="T4" fmla="*/ 160 w 168"/>
                  <a:gd name="T5" fmla="*/ 87 h 87"/>
                  <a:gd name="T6" fmla="*/ 139 w 168"/>
                  <a:gd name="T7" fmla="*/ 87 h 87"/>
                  <a:gd name="T8" fmla="*/ 115 w 168"/>
                  <a:gd name="T9" fmla="*/ 76 h 87"/>
                  <a:gd name="T10" fmla="*/ 90 w 168"/>
                  <a:gd name="T11" fmla="*/ 58 h 87"/>
                  <a:gd name="T12" fmla="*/ 33 w 168"/>
                  <a:gd name="T13" fmla="*/ 18 h 87"/>
                  <a:gd name="T14" fmla="*/ 13 w 168"/>
                  <a:gd name="T15" fmla="*/ 7 h 87"/>
                  <a:gd name="T16" fmla="*/ 0 w 168"/>
                  <a:gd name="T17" fmla="*/ 3 h 87"/>
                  <a:gd name="T18" fmla="*/ 13 w 168"/>
                  <a:gd name="T19" fmla="*/ 3 h 87"/>
                  <a:gd name="T20" fmla="*/ 33 w 168"/>
                  <a:gd name="T21" fmla="*/ 0 h 87"/>
                  <a:gd name="T22" fmla="*/ 82 w 168"/>
                  <a:gd name="T23" fmla="*/ 7 h 87"/>
                  <a:gd name="T24" fmla="*/ 106 w 168"/>
                  <a:gd name="T25" fmla="*/ 18 h 87"/>
                  <a:gd name="T26" fmla="*/ 131 w 168"/>
                  <a:gd name="T27" fmla="*/ 29 h 87"/>
                  <a:gd name="T28" fmla="*/ 151 w 168"/>
                  <a:gd name="T29" fmla="*/ 47 h 87"/>
                  <a:gd name="T30" fmla="*/ 168 w 168"/>
                  <a:gd name="T31" fmla="*/ 72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8"/>
                  <a:gd name="T49" fmla="*/ 0 h 87"/>
                  <a:gd name="T50" fmla="*/ 168 w 168"/>
                  <a:gd name="T51" fmla="*/ 87 h 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8" h="87">
                    <a:moveTo>
                      <a:pt x="168" y="72"/>
                    </a:moveTo>
                    <a:lnTo>
                      <a:pt x="164" y="83"/>
                    </a:lnTo>
                    <a:lnTo>
                      <a:pt x="160" y="87"/>
                    </a:lnTo>
                    <a:lnTo>
                      <a:pt x="139" y="87"/>
                    </a:lnTo>
                    <a:lnTo>
                      <a:pt x="115" y="76"/>
                    </a:lnTo>
                    <a:lnTo>
                      <a:pt x="90" y="58"/>
                    </a:lnTo>
                    <a:lnTo>
                      <a:pt x="33" y="18"/>
                    </a:lnTo>
                    <a:lnTo>
                      <a:pt x="13" y="7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33" y="0"/>
                    </a:lnTo>
                    <a:lnTo>
                      <a:pt x="82" y="7"/>
                    </a:lnTo>
                    <a:lnTo>
                      <a:pt x="106" y="18"/>
                    </a:lnTo>
                    <a:lnTo>
                      <a:pt x="131" y="29"/>
                    </a:lnTo>
                    <a:lnTo>
                      <a:pt x="151" y="47"/>
                    </a:ln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Freeform 106"/>
              <p:cNvSpPr>
                <a:spLocks/>
              </p:cNvSpPr>
              <p:nvPr/>
            </p:nvSpPr>
            <p:spPr bwMode="auto">
              <a:xfrm>
                <a:off x="1561" y="3891"/>
                <a:ext cx="94" cy="91"/>
              </a:xfrm>
              <a:custGeom>
                <a:avLst/>
                <a:gdLst>
                  <a:gd name="T0" fmla="*/ 94 w 94"/>
                  <a:gd name="T1" fmla="*/ 91 h 91"/>
                  <a:gd name="T2" fmla="*/ 78 w 94"/>
                  <a:gd name="T3" fmla="*/ 87 h 91"/>
                  <a:gd name="T4" fmla="*/ 57 w 94"/>
                  <a:gd name="T5" fmla="*/ 73 h 91"/>
                  <a:gd name="T6" fmla="*/ 45 w 94"/>
                  <a:gd name="T7" fmla="*/ 62 h 91"/>
                  <a:gd name="T8" fmla="*/ 33 w 94"/>
                  <a:gd name="T9" fmla="*/ 43 h 91"/>
                  <a:gd name="T10" fmla="*/ 16 w 94"/>
                  <a:gd name="T11" fmla="*/ 25 h 91"/>
                  <a:gd name="T12" fmla="*/ 0 w 94"/>
                  <a:gd name="T13" fmla="*/ 0 h 91"/>
                  <a:gd name="T14" fmla="*/ 37 w 94"/>
                  <a:gd name="T15" fmla="*/ 22 h 91"/>
                  <a:gd name="T16" fmla="*/ 69 w 94"/>
                  <a:gd name="T17" fmla="*/ 43 h 91"/>
                  <a:gd name="T18" fmla="*/ 94 w 94"/>
                  <a:gd name="T19" fmla="*/ 65 h 91"/>
                  <a:gd name="T20" fmla="*/ 94 w 94"/>
                  <a:gd name="T21" fmla="*/ 80 h 91"/>
                  <a:gd name="T22" fmla="*/ 94 w 94"/>
                  <a:gd name="T23" fmla="*/ 91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91"/>
                  <a:gd name="T38" fmla="*/ 94 w 94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91">
                    <a:moveTo>
                      <a:pt x="94" y="91"/>
                    </a:moveTo>
                    <a:lnTo>
                      <a:pt x="78" y="87"/>
                    </a:lnTo>
                    <a:lnTo>
                      <a:pt x="57" y="73"/>
                    </a:lnTo>
                    <a:lnTo>
                      <a:pt x="45" y="62"/>
                    </a:lnTo>
                    <a:lnTo>
                      <a:pt x="33" y="43"/>
                    </a:lnTo>
                    <a:lnTo>
                      <a:pt x="16" y="25"/>
                    </a:lnTo>
                    <a:lnTo>
                      <a:pt x="0" y="0"/>
                    </a:lnTo>
                    <a:lnTo>
                      <a:pt x="37" y="22"/>
                    </a:lnTo>
                    <a:lnTo>
                      <a:pt x="69" y="43"/>
                    </a:lnTo>
                    <a:lnTo>
                      <a:pt x="94" y="65"/>
                    </a:lnTo>
                    <a:lnTo>
                      <a:pt x="94" y="80"/>
                    </a:lnTo>
                    <a:lnTo>
                      <a:pt x="94" y="9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" name="Freeform 107"/>
              <p:cNvSpPr>
                <a:spLocks/>
              </p:cNvSpPr>
              <p:nvPr/>
            </p:nvSpPr>
            <p:spPr bwMode="auto">
              <a:xfrm>
                <a:off x="574" y="2934"/>
                <a:ext cx="147" cy="95"/>
              </a:xfrm>
              <a:custGeom>
                <a:avLst/>
                <a:gdLst>
                  <a:gd name="T0" fmla="*/ 147 w 147"/>
                  <a:gd name="T1" fmla="*/ 87 h 95"/>
                  <a:gd name="T2" fmla="*/ 147 w 147"/>
                  <a:gd name="T3" fmla="*/ 80 h 95"/>
                  <a:gd name="T4" fmla="*/ 134 w 147"/>
                  <a:gd name="T5" fmla="*/ 66 h 95"/>
                  <a:gd name="T6" fmla="*/ 118 w 147"/>
                  <a:gd name="T7" fmla="*/ 51 h 95"/>
                  <a:gd name="T8" fmla="*/ 93 w 147"/>
                  <a:gd name="T9" fmla="*/ 33 h 95"/>
                  <a:gd name="T10" fmla="*/ 45 w 147"/>
                  <a:gd name="T11" fmla="*/ 4 h 95"/>
                  <a:gd name="T12" fmla="*/ 20 w 147"/>
                  <a:gd name="T13" fmla="*/ 0 h 95"/>
                  <a:gd name="T14" fmla="*/ 0 w 147"/>
                  <a:gd name="T15" fmla="*/ 0 h 95"/>
                  <a:gd name="T16" fmla="*/ 36 w 147"/>
                  <a:gd name="T17" fmla="*/ 18 h 95"/>
                  <a:gd name="T18" fmla="*/ 53 w 147"/>
                  <a:gd name="T19" fmla="*/ 29 h 95"/>
                  <a:gd name="T20" fmla="*/ 65 w 147"/>
                  <a:gd name="T21" fmla="*/ 44 h 95"/>
                  <a:gd name="T22" fmla="*/ 81 w 147"/>
                  <a:gd name="T23" fmla="*/ 58 h 95"/>
                  <a:gd name="T24" fmla="*/ 106 w 147"/>
                  <a:gd name="T25" fmla="*/ 80 h 95"/>
                  <a:gd name="T26" fmla="*/ 130 w 147"/>
                  <a:gd name="T27" fmla="*/ 95 h 95"/>
                  <a:gd name="T28" fmla="*/ 138 w 147"/>
                  <a:gd name="T29" fmla="*/ 95 h 95"/>
                  <a:gd name="T30" fmla="*/ 147 w 147"/>
                  <a:gd name="T31" fmla="*/ 87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7"/>
                  <a:gd name="T49" fmla="*/ 0 h 95"/>
                  <a:gd name="T50" fmla="*/ 147 w 147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7" h="95">
                    <a:moveTo>
                      <a:pt x="147" y="87"/>
                    </a:moveTo>
                    <a:lnTo>
                      <a:pt x="147" y="80"/>
                    </a:lnTo>
                    <a:lnTo>
                      <a:pt x="134" y="66"/>
                    </a:lnTo>
                    <a:lnTo>
                      <a:pt x="118" y="51"/>
                    </a:lnTo>
                    <a:lnTo>
                      <a:pt x="93" y="33"/>
                    </a:lnTo>
                    <a:lnTo>
                      <a:pt x="45" y="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36" y="18"/>
                    </a:lnTo>
                    <a:lnTo>
                      <a:pt x="53" y="29"/>
                    </a:lnTo>
                    <a:lnTo>
                      <a:pt x="65" y="44"/>
                    </a:lnTo>
                    <a:lnTo>
                      <a:pt x="81" y="58"/>
                    </a:lnTo>
                    <a:lnTo>
                      <a:pt x="106" y="80"/>
                    </a:lnTo>
                    <a:lnTo>
                      <a:pt x="130" y="95"/>
                    </a:lnTo>
                    <a:lnTo>
                      <a:pt x="138" y="95"/>
                    </a:lnTo>
                    <a:lnTo>
                      <a:pt x="147" y="8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" name="Freeform 108"/>
              <p:cNvSpPr>
                <a:spLocks/>
              </p:cNvSpPr>
              <p:nvPr/>
            </p:nvSpPr>
            <p:spPr bwMode="auto">
              <a:xfrm>
                <a:off x="725" y="3432"/>
                <a:ext cx="69" cy="139"/>
              </a:xfrm>
              <a:custGeom>
                <a:avLst/>
                <a:gdLst>
                  <a:gd name="T0" fmla="*/ 28 w 69"/>
                  <a:gd name="T1" fmla="*/ 139 h 139"/>
                  <a:gd name="T2" fmla="*/ 20 w 69"/>
                  <a:gd name="T3" fmla="*/ 135 h 139"/>
                  <a:gd name="T4" fmla="*/ 12 w 69"/>
                  <a:gd name="T5" fmla="*/ 124 h 139"/>
                  <a:gd name="T6" fmla="*/ 4 w 69"/>
                  <a:gd name="T7" fmla="*/ 110 h 139"/>
                  <a:gd name="T8" fmla="*/ 0 w 69"/>
                  <a:gd name="T9" fmla="*/ 95 h 139"/>
                  <a:gd name="T10" fmla="*/ 4 w 69"/>
                  <a:gd name="T11" fmla="*/ 73 h 139"/>
                  <a:gd name="T12" fmla="*/ 16 w 69"/>
                  <a:gd name="T13" fmla="*/ 51 h 139"/>
                  <a:gd name="T14" fmla="*/ 36 w 69"/>
                  <a:gd name="T15" fmla="*/ 26 h 139"/>
                  <a:gd name="T16" fmla="*/ 69 w 69"/>
                  <a:gd name="T17" fmla="*/ 0 h 139"/>
                  <a:gd name="T18" fmla="*/ 61 w 69"/>
                  <a:gd name="T19" fmla="*/ 51 h 139"/>
                  <a:gd name="T20" fmla="*/ 49 w 69"/>
                  <a:gd name="T21" fmla="*/ 91 h 139"/>
                  <a:gd name="T22" fmla="*/ 40 w 69"/>
                  <a:gd name="T23" fmla="*/ 120 h 139"/>
                  <a:gd name="T24" fmla="*/ 28 w 69"/>
                  <a:gd name="T25" fmla="*/ 139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39"/>
                  <a:gd name="T41" fmla="*/ 69 w 69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39">
                    <a:moveTo>
                      <a:pt x="28" y="139"/>
                    </a:moveTo>
                    <a:lnTo>
                      <a:pt x="20" y="135"/>
                    </a:lnTo>
                    <a:lnTo>
                      <a:pt x="12" y="124"/>
                    </a:lnTo>
                    <a:lnTo>
                      <a:pt x="4" y="110"/>
                    </a:lnTo>
                    <a:lnTo>
                      <a:pt x="0" y="95"/>
                    </a:lnTo>
                    <a:lnTo>
                      <a:pt x="4" y="73"/>
                    </a:lnTo>
                    <a:lnTo>
                      <a:pt x="16" y="51"/>
                    </a:lnTo>
                    <a:lnTo>
                      <a:pt x="36" y="26"/>
                    </a:lnTo>
                    <a:lnTo>
                      <a:pt x="69" y="0"/>
                    </a:lnTo>
                    <a:lnTo>
                      <a:pt x="61" y="51"/>
                    </a:lnTo>
                    <a:lnTo>
                      <a:pt x="49" y="91"/>
                    </a:lnTo>
                    <a:lnTo>
                      <a:pt x="40" y="120"/>
                    </a:ln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" name="Freeform 109"/>
              <p:cNvSpPr>
                <a:spLocks/>
              </p:cNvSpPr>
              <p:nvPr/>
            </p:nvSpPr>
            <p:spPr bwMode="auto">
              <a:xfrm>
                <a:off x="2691" y="3909"/>
                <a:ext cx="107" cy="80"/>
              </a:xfrm>
              <a:custGeom>
                <a:avLst/>
                <a:gdLst>
                  <a:gd name="T0" fmla="*/ 0 w 107"/>
                  <a:gd name="T1" fmla="*/ 4 h 80"/>
                  <a:gd name="T2" fmla="*/ 17 w 107"/>
                  <a:gd name="T3" fmla="*/ 0 h 80"/>
                  <a:gd name="T4" fmla="*/ 41 w 107"/>
                  <a:gd name="T5" fmla="*/ 4 h 80"/>
                  <a:gd name="T6" fmla="*/ 58 w 107"/>
                  <a:gd name="T7" fmla="*/ 15 h 80"/>
                  <a:gd name="T8" fmla="*/ 70 w 107"/>
                  <a:gd name="T9" fmla="*/ 29 h 80"/>
                  <a:gd name="T10" fmla="*/ 86 w 107"/>
                  <a:gd name="T11" fmla="*/ 51 h 80"/>
                  <a:gd name="T12" fmla="*/ 107 w 107"/>
                  <a:gd name="T13" fmla="*/ 80 h 80"/>
                  <a:gd name="T14" fmla="*/ 33 w 107"/>
                  <a:gd name="T15" fmla="*/ 44 h 80"/>
                  <a:gd name="T16" fmla="*/ 9 w 107"/>
                  <a:gd name="T17" fmla="*/ 22 h 80"/>
                  <a:gd name="T18" fmla="*/ 0 w 107"/>
                  <a:gd name="T19" fmla="*/ 15 h 80"/>
                  <a:gd name="T20" fmla="*/ 0 w 107"/>
                  <a:gd name="T21" fmla="*/ 4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80"/>
                  <a:gd name="T35" fmla="*/ 107 w 107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80">
                    <a:moveTo>
                      <a:pt x="0" y="4"/>
                    </a:moveTo>
                    <a:lnTo>
                      <a:pt x="17" y="0"/>
                    </a:lnTo>
                    <a:lnTo>
                      <a:pt x="41" y="4"/>
                    </a:lnTo>
                    <a:lnTo>
                      <a:pt x="58" y="15"/>
                    </a:lnTo>
                    <a:lnTo>
                      <a:pt x="70" y="29"/>
                    </a:lnTo>
                    <a:lnTo>
                      <a:pt x="86" y="51"/>
                    </a:lnTo>
                    <a:lnTo>
                      <a:pt x="107" y="80"/>
                    </a:lnTo>
                    <a:lnTo>
                      <a:pt x="33" y="44"/>
                    </a:lnTo>
                    <a:lnTo>
                      <a:pt x="9" y="22"/>
                    </a:lnTo>
                    <a:lnTo>
                      <a:pt x="0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" name="Freeform 110"/>
              <p:cNvSpPr>
                <a:spLocks/>
              </p:cNvSpPr>
              <p:nvPr/>
            </p:nvSpPr>
            <p:spPr bwMode="auto">
              <a:xfrm>
                <a:off x="1104" y="3865"/>
                <a:ext cx="53" cy="153"/>
              </a:xfrm>
              <a:custGeom>
                <a:avLst/>
                <a:gdLst>
                  <a:gd name="T0" fmla="*/ 33 w 53"/>
                  <a:gd name="T1" fmla="*/ 0 h 153"/>
                  <a:gd name="T2" fmla="*/ 45 w 53"/>
                  <a:gd name="T3" fmla="*/ 4 h 153"/>
                  <a:gd name="T4" fmla="*/ 49 w 53"/>
                  <a:gd name="T5" fmla="*/ 15 h 153"/>
                  <a:gd name="T6" fmla="*/ 53 w 53"/>
                  <a:gd name="T7" fmla="*/ 37 h 153"/>
                  <a:gd name="T8" fmla="*/ 53 w 53"/>
                  <a:gd name="T9" fmla="*/ 59 h 153"/>
                  <a:gd name="T10" fmla="*/ 41 w 53"/>
                  <a:gd name="T11" fmla="*/ 113 h 153"/>
                  <a:gd name="T12" fmla="*/ 33 w 53"/>
                  <a:gd name="T13" fmla="*/ 139 h 153"/>
                  <a:gd name="T14" fmla="*/ 21 w 53"/>
                  <a:gd name="T15" fmla="*/ 153 h 153"/>
                  <a:gd name="T16" fmla="*/ 8 w 53"/>
                  <a:gd name="T17" fmla="*/ 113 h 153"/>
                  <a:gd name="T18" fmla="*/ 0 w 53"/>
                  <a:gd name="T19" fmla="*/ 69 h 153"/>
                  <a:gd name="T20" fmla="*/ 4 w 53"/>
                  <a:gd name="T21" fmla="*/ 48 h 153"/>
                  <a:gd name="T22" fmla="*/ 8 w 53"/>
                  <a:gd name="T23" fmla="*/ 29 h 153"/>
                  <a:gd name="T24" fmla="*/ 16 w 53"/>
                  <a:gd name="T25" fmla="*/ 11 h 153"/>
                  <a:gd name="T26" fmla="*/ 33 w 53"/>
                  <a:gd name="T27" fmla="*/ 0 h 1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"/>
                  <a:gd name="T43" fmla="*/ 0 h 153"/>
                  <a:gd name="T44" fmla="*/ 53 w 53"/>
                  <a:gd name="T45" fmla="*/ 153 h 1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" h="153">
                    <a:moveTo>
                      <a:pt x="33" y="0"/>
                    </a:moveTo>
                    <a:lnTo>
                      <a:pt x="45" y="4"/>
                    </a:lnTo>
                    <a:lnTo>
                      <a:pt x="49" y="15"/>
                    </a:lnTo>
                    <a:lnTo>
                      <a:pt x="53" y="37"/>
                    </a:lnTo>
                    <a:lnTo>
                      <a:pt x="53" y="59"/>
                    </a:lnTo>
                    <a:lnTo>
                      <a:pt x="41" y="113"/>
                    </a:lnTo>
                    <a:lnTo>
                      <a:pt x="33" y="139"/>
                    </a:lnTo>
                    <a:lnTo>
                      <a:pt x="21" y="153"/>
                    </a:lnTo>
                    <a:lnTo>
                      <a:pt x="8" y="113"/>
                    </a:lnTo>
                    <a:lnTo>
                      <a:pt x="0" y="69"/>
                    </a:lnTo>
                    <a:lnTo>
                      <a:pt x="4" y="48"/>
                    </a:lnTo>
                    <a:lnTo>
                      <a:pt x="8" y="29"/>
                    </a:lnTo>
                    <a:lnTo>
                      <a:pt x="16" y="1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" name="Freeform 111"/>
              <p:cNvSpPr>
                <a:spLocks/>
              </p:cNvSpPr>
              <p:nvPr/>
            </p:nvSpPr>
            <p:spPr bwMode="auto">
              <a:xfrm>
                <a:off x="716" y="3552"/>
                <a:ext cx="98" cy="77"/>
              </a:xfrm>
              <a:custGeom>
                <a:avLst/>
                <a:gdLst>
                  <a:gd name="T0" fmla="*/ 94 w 98"/>
                  <a:gd name="T1" fmla="*/ 73 h 77"/>
                  <a:gd name="T2" fmla="*/ 86 w 98"/>
                  <a:gd name="T3" fmla="*/ 77 h 77"/>
                  <a:gd name="T4" fmla="*/ 78 w 98"/>
                  <a:gd name="T5" fmla="*/ 77 h 77"/>
                  <a:gd name="T6" fmla="*/ 70 w 98"/>
                  <a:gd name="T7" fmla="*/ 73 h 77"/>
                  <a:gd name="T8" fmla="*/ 58 w 98"/>
                  <a:gd name="T9" fmla="*/ 66 h 77"/>
                  <a:gd name="T10" fmla="*/ 33 w 98"/>
                  <a:gd name="T11" fmla="*/ 40 h 77"/>
                  <a:gd name="T12" fmla="*/ 0 w 98"/>
                  <a:gd name="T13" fmla="*/ 0 h 77"/>
                  <a:gd name="T14" fmla="*/ 33 w 98"/>
                  <a:gd name="T15" fmla="*/ 11 h 77"/>
                  <a:gd name="T16" fmla="*/ 66 w 98"/>
                  <a:gd name="T17" fmla="*/ 33 h 77"/>
                  <a:gd name="T18" fmla="*/ 90 w 98"/>
                  <a:gd name="T19" fmla="*/ 59 h 77"/>
                  <a:gd name="T20" fmla="*/ 98 w 98"/>
                  <a:gd name="T21" fmla="*/ 66 h 77"/>
                  <a:gd name="T22" fmla="*/ 94 w 98"/>
                  <a:gd name="T23" fmla="*/ 73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77"/>
                  <a:gd name="T38" fmla="*/ 98 w 98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77">
                    <a:moveTo>
                      <a:pt x="94" y="73"/>
                    </a:moveTo>
                    <a:lnTo>
                      <a:pt x="86" y="77"/>
                    </a:lnTo>
                    <a:lnTo>
                      <a:pt x="78" y="77"/>
                    </a:lnTo>
                    <a:lnTo>
                      <a:pt x="70" y="73"/>
                    </a:lnTo>
                    <a:lnTo>
                      <a:pt x="58" y="66"/>
                    </a:lnTo>
                    <a:lnTo>
                      <a:pt x="33" y="40"/>
                    </a:lnTo>
                    <a:lnTo>
                      <a:pt x="0" y="0"/>
                    </a:lnTo>
                    <a:lnTo>
                      <a:pt x="33" y="11"/>
                    </a:lnTo>
                    <a:lnTo>
                      <a:pt x="66" y="33"/>
                    </a:lnTo>
                    <a:lnTo>
                      <a:pt x="90" y="59"/>
                    </a:lnTo>
                    <a:lnTo>
                      <a:pt x="98" y="66"/>
                    </a:lnTo>
                    <a:lnTo>
                      <a:pt x="94" y="73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" name="Freeform 112"/>
              <p:cNvSpPr>
                <a:spLocks/>
              </p:cNvSpPr>
              <p:nvPr/>
            </p:nvSpPr>
            <p:spPr bwMode="auto">
              <a:xfrm>
                <a:off x="512" y="3352"/>
                <a:ext cx="86" cy="44"/>
              </a:xfrm>
              <a:custGeom>
                <a:avLst/>
                <a:gdLst>
                  <a:gd name="T0" fmla="*/ 86 w 86"/>
                  <a:gd name="T1" fmla="*/ 30 h 44"/>
                  <a:gd name="T2" fmla="*/ 70 w 86"/>
                  <a:gd name="T3" fmla="*/ 11 h 44"/>
                  <a:gd name="T4" fmla="*/ 49 w 86"/>
                  <a:gd name="T5" fmla="*/ 0 h 44"/>
                  <a:gd name="T6" fmla="*/ 25 w 86"/>
                  <a:gd name="T7" fmla="*/ 0 h 44"/>
                  <a:gd name="T8" fmla="*/ 0 w 86"/>
                  <a:gd name="T9" fmla="*/ 4 h 44"/>
                  <a:gd name="T10" fmla="*/ 17 w 86"/>
                  <a:gd name="T11" fmla="*/ 19 h 44"/>
                  <a:gd name="T12" fmla="*/ 37 w 86"/>
                  <a:gd name="T13" fmla="*/ 37 h 44"/>
                  <a:gd name="T14" fmla="*/ 62 w 86"/>
                  <a:gd name="T15" fmla="*/ 44 h 44"/>
                  <a:gd name="T16" fmla="*/ 74 w 86"/>
                  <a:gd name="T17" fmla="*/ 40 h 44"/>
                  <a:gd name="T18" fmla="*/ 86 w 86"/>
                  <a:gd name="T19" fmla="*/ 3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44"/>
                  <a:gd name="T32" fmla="*/ 86 w 86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44">
                    <a:moveTo>
                      <a:pt x="86" y="30"/>
                    </a:moveTo>
                    <a:lnTo>
                      <a:pt x="70" y="11"/>
                    </a:lnTo>
                    <a:lnTo>
                      <a:pt x="49" y="0"/>
                    </a:lnTo>
                    <a:lnTo>
                      <a:pt x="25" y="0"/>
                    </a:lnTo>
                    <a:lnTo>
                      <a:pt x="0" y="4"/>
                    </a:lnTo>
                    <a:lnTo>
                      <a:pt x="17" y="19"/>
                    </a:lnTo>
                    <a:lnTo>
                      <a:pt x="37" y="37"/>
                    </a:lnTo>
                    <a:lnTo>
                      <a:pt x="62" y="44"/>
                    </a:lnTo>
                    <a:lnTo>
                      <a:pt x="74" y="40"/>
                    </a:lnTo>
                    <a:lnTo>
                      <a:pt x="86" y="3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" name="Freeform 113"/>
              <p:cNvSpPr>
                <a:spLocks/>
              </p:cNvSpPr>
              <p:nvPr/>
            </p:nvSpPr>
            <p:spPr bwMode="auto">
              <a:xfrm>
                <a:off x="1451" y="3807"/>
                <a:ext cx="37" cy="87"/>
              </a:xfrm>
              <a:custGeom>
                <a:avLst/>
                <a:gdLst>
                  <a:gd name="T0" fmla="*/ 4 w 37"/>
                  <a:gd name="T1" fmla="*/ 0 h 87"/>
                  <a:gd name="T2" fmla="*/ 4 w 37"/>
                  <a:gd name="T3" fmla="*/ 15 h 87"/>
                  <a:gd name="T4" fmla="*/ 0 w 37"/>
                  <a:gd name="T5" fmla="*/ 36 h 87"/>
                  <a:gd name="T6" fmla="*/ 0 w 37"/>
                  <a:gd name="T7" fmla="*/ 47 h 87"/>
                  <a:gd name="T8" fmla="*/ 4 w 37"/>
                  <a:gd name="T9" fmla="*/ 62 h 87"/>
                  <a:gd name="T10" fmla="*/ 16 w 37"/>
                  <a:gd name="T11" fmla="*/ 73 h 87"/>
                  <a:gd name="T12" fmla="*/ 37 w 37"/>
                  <a:gd name="T13" fmla="*/ 87 h 87"/>
                  <a:gd name="T14" fmla="*/ 37 w 37"/>
                  <a:gd name="T15" fmla="*/ 55 h 87"/>
                  <a:gd name="T16" fmla="*/ 29 w 37"/>
                  <a:gd name="T17" fmla="*/ 26 h 87"/>
                  <a:gd name="T18" fmla="*/ 20 w 37"/>
                  <a:gd name="T19" fmla="*/ 11 h 87"/>
                  <a:gd name="T20" fmla="*/ 4 w 37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87"/>
                  <a:gd name="T35" fmla="*/ 37 w 37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87">
                    <a:moveTo>
                      <a:pt x="4" y="0"/>
                    </a:moveTo>
                    <a:lnTo>
                      <a:pt x="4" y="15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4" y="62"/>
                    </a:lnTo>
                    <a:lnTo>
                      <a:pt x="16" y="73"/>
                    </a:lnTo>
                    <a:lnTo>
                      <a:pt x="37" y="87"/>
                    </a:lnTo>
                    <a:lnTo>
                      <a:pt x="37" y="55"/>
                    </a:lnTo>
                    <a:lnTo>
                      <a:pt x="29" y="26"/>
                    </a:lnTo>
                    <a:lnTo>
                      <a:pt x="2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" name="Freeform 114"/>
              <p:cNvSpPr>
                <a:spLocks/>
              </p:cNvSpPr>
              <p:nvPr/>
            </p:nvSpPr>
            <p:spPr bwMode="auto">
              <a:xfrm>
                <a:off x="561" y="3549"/>
                <a:ext cx="90" cy="36"/>
              </a:xfrm>
              <a:custGeom>
                <a:avLst/>
                <a:gdLst>
                  <a:gd name="T0" fmla="*/ 0 w 90"/>
                  <a:gd name="T1" fmla="*/ 25 h 36"/>
                  <a:gd name="T2" fmla="*/ 17 w 90"/>
                  <a:gd name="T3" fmla="*/ 36 h 36"/>
                  <a:gd name="T4" fmla="*/ 25 w 90"/>
                  <a:gd name="T5" fmla="*/ 36 h 36"/>
                  <a:gd name="T6" fmla="*/ 37 w 90"/>
                  <a:gd name="T7" fmla="*/ 33 h 36"/>
                  <a:gd name="T8" fmla="*/ 58 w 90"/>
                  <a:gd name="T9" fmla="*/ 18 h 36"/>
                  <a:gd name="T10" fmla="*/ 70 w 90"/>
                  <a:gd name="T11" fmla="*/ 14 h 36"/>
                  <a:gd name="T12" fmla="*/ 90 w 90"/>
                  <a:gd name="T13" fmla="*/ 18 h 36"/>
                  <a:gd name="T14" fmla="*/ 62 w 90"/>
                  <a:gd name="T15" fmla="*/ 7 h 36"/>
                  <a:gd name="T16" fmla="*/ 45 w 90"/>
                  <a:gd name="T17" fmla="*/ 0 h 36"/>
                  <a:gd name="T18" fmla="*/ 25 w 90"/>
                  <a:gd name="T19" fmla="*/ 3 h 36"/>
                  <a:gd name="T20" fmla="*/ 13 w 90"/>
                  <a:gd name="T21" fmla="*/ 11 h 36"/>
                  <a:gd name="T22" fmla="*/ 0 w 90"/>
                  <a:gd name="T23" fmla="*/ 25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36"/>
                  <a:gd name="T38" fmla="*/ 90 w 90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36">
                    <a:moveTo>
                      <a:pt x="0" y="25"/>
                    </a:moveTo>
                    <a:lnTo>
                      <a:pt x="17" y="36"/>
                    </a:lnTo>
                    <a:lnTo>
                      <a:pt x="25" y="36"/>
                    </a:lnTo>
                    <a:lnTo>
                      <a:pt x="37" y="33"/>
                    </a:lnTo>
                    <a:lnTo>
                      <a:pt x="58" y="18"/>
                    </a:lnTo>
                    <a:lnTo>
                      <a:pt x="70" y="14"/>
                    </a:lnTo>
                    <a:lnTo>
                      <a:pt x="90" y="18"/>
                    </a:lnTo>
                    <a:lnTo>
                      <a:pt x="62" y="7"/>
                    </a:lnTo>
                    <a:lnTo>
                      <a:pt x="45" y="0"/>
                    </a:lnTo>
                    <a:lnTo>
                      <a:pt x="25" y="3"/>
                    </a:lnTo>
                    <a:lnTo>
                      <a:pt x="13" y="1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" name="Freeform 115"/>
              <p:cNvSpPr>
                <a:spLocks/>
              </p:cNvSpPr>
              <p:nvPr/>
            </p:nvSpPr>
            <p:spPr bwMode="auto">
              <a:xfrm>
                <a:off x="1145" y="3865"/>
                <a:ext cx="57" cy="62"/>
              </a:xfrm>
              <a:custGeom>
                <a:avLst/>
                <a:gdLst>
                  <a:gd name="T0" fmla="*/ 0 w 57"/>
                  <a:gd name="T1" fmla="*/ 62 h 62"/>
                  <a:gd name="T2" fmla="*/ 20 w 57"/>
                  <a:gd name="T3" fmla="*/ 59 h 62"/>
                  <a:gd name="T4" fmla="*/ 28 w 57"/>
                  <a:gd name="T5" fmla="*/ 55 h 62"/>
                  <a:gd name="T6" fmla="*/ 33 w 57"/>
                  <a:gd name="T7" fmla="*/ 44 h 62"/>
                  <a:gd name="T8" fmla="*/ 33 w 57"/>
                  <a:gd name="T9" fmla="*/ 18 h 62"/>
                  <a:gd name="T10" fmla="*/ 41 w 57"/>
                  <a:gd name="T11" fmla="*/ 8 h 62"/>
                  <a:gd name="T12" fmla="*/ 57 w 57"/>
                  <a:gd name="T13" fmla="*/ 0 h 62"/>
                  <a:gd name="T14" fmla="*/ 28 w 57"/>
                  <a:gd name="T15" fmla="*/ 8 h 62"/>
                  <a:gd name="T16" fmla="*/ 8 w 57"/>
                  <a:gd name="T17" fmla="*/ 18 h 62"/>
                  <a:gd name="T18" fmla="*/ 0 w 57"/>
                  <a:gd name="T19" fmla="*/ 33 h 62"/>
                  <a:gd name="T20" fmla="*/ 0 w 57"/>
                  <a:gd name="T21" fmla="*/ 44 h 62"/>
                  <a:gd name="T22" fmla="*/ 0 w 57"/>
                  <a:gd name="T23" fmla="*/ 62 h 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"/>
                  <a:gd name="T37" fmla="*/ 0 h 62"/>
                  <a:gd name="T38" fmla="*/ 57 w 57"/>
                  <a:gd name="T39" fmla="*/ 62 h 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" h="62">
                    <a:moveTo>
                      <a:pt x="0" y="62"/>
                    </a:moveTo>
                    <a:lnTo>
                      <a:pt x="20" y="59"/>
                    </a:lnTo>
                    <a:lnTo>
                      <a:pt x="28" y="55"/>
                    </a:lnTo>
                    <a:lnTo>
                      <a:pt x="33" y="44"/>
                    </a:lnTo>
                    <a:lnTo>
                      <a:pt x="33" y="18"/>
                    </a:lnTo>
                    <a:lnTo>
                      <a:pt x="41" y="8"/>
                    </a:lnTo>
                    <a:lnTo>
                      <a:pt x="57" y="0"/>
                    </a:lnTo>
                    <a:lnTo>
                      <a:pt x="28" y="8"/>
                    </a:lnTo>
                    <a:lnTo>
                      <a:pt x="8" y="18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" name="Freeform 116"/>
              <p:cNvSpPr>
                <a:spLocks/>
              </p:cNvSpPr>
              <p:nvPr/>
            </p:nvSpPr>
            <p:spPr bwMode="auto">
              <a:xfrm>
                <a:off x="827" y="3793"/>
                <a:ext cx="73" cy="69"/>
              </a:xfrm>
              <a:custGeom>
                <a:avLst/>
                <a:gdLst>
                  <a:gd name="T0" fmla="*/ 4 w 73"/>
                  <a:gd name="T1" fmla="*/ 0 h 69"/>
                  <a:gd name="T2" fmla="*/ 28 w 73"/>
                  <a:gd name="T3" fmla="*/ 0 h 69"/>
                  <a:gd name="T4" fmla="*/ 40 w 73"/>
                  <a:gd name="T5" fmla="*/ 7 h 69"/>
                  <a:gd name="T6" fmla="*/ 49 w 73"/>
                  <a:gd name="T7" fmla="*/ 18 h 69"/>
                  <a:gd name="T8" fmla="*/ 57 w 73"/>
                  <a:gd name="T9" fmla="*/ 50 h 69"/>
                  <a:gd name="T10" fmla="*/ 61 w 73"/>
                  <a:gd name="T11" fmla="*/ 61 h 69"/>
                  <a:gd name="T12" fmla="*/ 73 w 73"/>
                  <a:gd name="T13" fmla="*/ 69 h 69"/>
                  <a:gd name="T14" fmla="*/ 40 w 73"/>
                  <a:gd name="T15" fmla="*/ 58 h 69"/>
                  <a:gd name="T16" fmla="*/ 16 w 73"/>
                  <a:gd name="T17" fmla="*/ 43 h 69"/>
                  <a:gd name="T18" fmla="*/ 4 w 73"/>
                  <a:gd name="T19" fmla="*/ 25 h 69"/>
                  <a:gd name="T20" fmla="*/ 0 w 73"/>
                  <a:gd name="T21" fmla="*/ 14 h 69"/>
                  <a:gd name="T22" fmla="*/ 4 w 73"/>
                  <a:gd name="T23" fmla="*/ 0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"/>
                  <a:gd name="T37" fmla="*/ 0 h 69"/>
                  <a:gd name="T38" fmla="*/ 73 w 73"/>
                  <a:gd name="T39" fmla="*/ 69 h 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" h="69">
                    <a:moveTo>
                      <a:pt x="4" y="0"/>
                    </a:moveTo>
                    <a:lnTo>
                      <a:pt x="28" y="0"/>
                    </a:lnTo>
                    <a:lnTo>
                      <a:pt x="40" y="7"/>
                    </a:lnTo>
                    <a:lnTo>
                      <a:pt x="49" y="18"/>
                    </a:lnTo>
                    <a:lnTo>
                      <a:pt x="57" y="50"/>
                    </a:lnTo>
                    <a:lnTo>
                      <a:pt x="61" y="61"/>
                    </a:lnTo>
                    <a:lnTo>
                      <a:pt x="73" y="69"/>
                    </a:lnTo>
                    <a:lnTo>
                      <a:pt x="40" y="58"/>
                    </a:lnTo>
                    <a:lnTo>
                      <a:pt x="16" y="43"/>
                    </a:lnTo>
                    <a:lnTo>
                      <a:pt x="4" y="25"/>
                    </a:lnTo>
                    <a:lnTo>
                      <a:pt x="0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" name="Freeform 117"/>
              <p:cNvSpPr>
                <a:spLocks/>
              </p:cNvSpPr>
              <p:nvPr/>
            </p:nvSpPr>
            <p:spPr bwMode="auto">
              <a:xfrm>
                <a:off x="1443" y="3996"/>
                <a:ext cx="69" cy="58"/>
              </a:xfrm>
              <a:custGeom>
                <a:avLst/>
                <a:gdLst>
                  <a:gd name="T0" fmla="*/ 0 w 69"/>
                  <a:gd name="T1" fmla="*/ 8 h 58"/>
                  <a:gd name="T2" fmla="*/ 8 w 69"/>
                  <a:gd name="T3" fmla="*/ 29 h 58"/>
                  <a:gd name="T4" fmla="*/ 24 w 69"/>
                  <a:gd name="T5" fmla="*/ 48 h 58"/>
                  <a:gd name="T6" fmla="*/ 69 w 69"/>
                  <a:gd name="T7" fmla="*/ 58 h 58"/>
                  <a:gd name="T8" fmla="*/ 61 w 69"/>
                  <a:gd name="T9" fmla="*/ 37 h 58"/>
                  <a:gd name="T10" fmla="*/ 49 w 69"/>
                  <a:gd name="T11" fmla="*/ 18 h 58"/>
                  <a:gd name="T12" fmla="*/ 28 w 69"/>
                  <a:gd name="T13" fmla="*/ 4 h 58"/>
                  <a:gd name="T14" fmla="*/ 16 w 69"/>
                  <a:gd name="T15" fmla="*/ 0 h 58"/>
                  <a:gd name="T16" fmla="*/ 0 w 69"/>
                  <a:gd name="T17" fmla="*/ 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58"/>
                  <a:gd name="T29" fmla="*/ 69 w 69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58">
                    <a:moveTo>
                      <a:pt x="0" y="8"/>
                    </a:moveTo>
                    <a:lnTo>
                      <a:pt x="8" y="29"/>
                    </a:lnTo>
                    <a:lnTo>
                      <a:pt x="24" y="48"/>
                    </a:lnTo>
                    <a:lnTo>
                      <a:pt x="69" y="58"/>
                    </a:lnTo>
                    <a:lnTo>
                      <a:pt x="61" y="37"/>
                    </a:lnTo>
                    <a:lnTo>
                      <a:pt x="49" y="18"/>
                    </a:lnTo>
                    <a:lnTo>
                      <a:pt x="28" y="4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" name="Freeform 118"/>
              <p:cNvSpPr>
                <a:spLocks/>
              </p:cNvSpPr>
              <p:nvPr/>
            </p:nvSpPr>
            <p:spPr bwMode="auto">
              <a:xfrm>
                <a:off x="349" y="3334"/>
                <a:ext cx="86" cy="40"/>
              </a:xfrm>
              <a:custGeom>
                <a:avLst/>
                <a:gdLst>
                  <a:gd name="T0" fmla="*/ 86 w 86"/>
                  <a:gd name="T1" fmla="*/ 8 h 40"/>
                  <a:gd name="T2" fmla="*/ 57 w 86"/>
                  <a:gd name="T3" fmla="*/ 0 h 40"/>
                  <a:gd name="T4" fmla="*/ 37 w 86"/>
                  <a:gd name="T5" fmla="*/ 8 h 40"/>
                  <a:gd name="T6" fmla="*/ 17 w 86"/>
                  <a:gd name="T7" fmla="*/ 22 h 40"/>
                  <a:gd name="T8" fmla="*/ 0 w 86"/>
                  <a:gd name="T9" fmla="*/ 40 h 40"/>
                  <a:gd name="T10" fmla="*/ 25 w 86"/>
                  <a:gd name="T11" fmla="*/ 40 h 40"/>
                  <a:gd name="T12" fmla="*/ 53 w 86"/>
                  <a:gd name="T13" fmla="*/ 40 h 40"/>
                  <a:gd name="T14" fmla="*/ 78 w 86"/>
                  <a:gd name="T15" fmla="*/ 29 h 40"/>
                  <a:gd name="T16" fmla="*/ 86 w 86"/>
                  <a:gd name="T17" fmla="*/ 22 h 40"/>
                  <a:gd name="T18" fmla="*/ 86 w 86"/>
                  <a:gd name="T19" fmla="*/ 8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40"/>
                  <a:gd name="T32" fmla="*/ 86 w 86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40">
                    <a:moveTo>
                      <a:pt x="86" y="8"/>
                    </a:moveTo>
                    <a:lnTo>
                      <a:pt x="57" y="0"/>
                    </a:lnTo>
                    <a:lnTo>
                      <a:pt x="37" y="8"/>
                    </a:lnTo>
                    <a:lnTo>
                      <a:pt x="17" y="22"/>
                    </a:lnTo>
                    <a:lnTo>
                      <a:pt x="0" y="40"/>
                    </a:lnTo>
                    <a:lnTo>
                      <a:pt x="25" y="40"/>
                    </a:lnTo>
                    <a:lnTo>
                      <a:pt x="53" y="40"/>
                    </a:lnTo>
                    <a:lnTo>
                      <a:pt x="78" y="29"/>
                    </a:lnTo>
                    <a:lnTo>
                      <a:pt x="86" y="22"/>
                    </a:ln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" name="Freeform 119"/>
              <p:cNvSpPr>
                <a:spLocks/>
              </p:cNvSpPr>
              <p:nvPr/>
            </p:nvSpPr>
            <p:spPr bwMode="auto">
              <a:xfrm>
                <a:off x="651" y="3374"/>
                <a:ext cx="25" cy="62"/>
              </a:xfrm>
              <a:custGeom>
                <a:avLst/>
                <a:gdLst>
                  <a:gd name="T0" fmla="*/ 25 w 25"/>
                  <a:gd name="T1" fmla="*/ 62 h 62"/>
                  <a:gd name="T2" fmla="*/ 25 w 25"/>
                  <a:gd name="T3" fmla="*/ 33 h 62"/>
                  <a:gd name="T4" fmla="*/ 16 w 25"/>
                  <a:gd name="T5" fmla="*/ 15 h 62"/>
                  <a:gd name="T6" fmla="*/ 0 w 25"/>
                  <a:gd name="T7" fmla="*/ 0 h 62"/>
                  <a:gd name="T8" fmla="*/ 0 w 25"/>
                  <a:gd name="T9" fmla="*/ 37 h 62"/>
                  <a:gd name="T10" fmla="*/ 8 w 25"/>
                  <a:gd name="T11" fmla="*/ 51 h 62"/>
                  <a:gd name="T12" fmla="*/ 25 w 25"/>
                  <a:gd name="T13" fmla="*/ 6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2"/>
                  <a:gd name="T23" fmla="*/ 25 w 25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2">
                    <a:moveTo>
                      <a:pt x="25" y="62"/>
                    </a:moveTo>
                    <a:lnTo>
                      <a:pt x="25" y="33"/>
                    </a:lnTo>
                    <a:lnTo>
                      <a:pt x="16" y="1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8" y="51"/>
                    </a:lnTo>
                    <a:lnTo>
                      <a:pt x="25" y="62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" name="Freeform 120"/>
              <p:cNvSpPr>
                <a:spLocks/>
              </p:cNvSpPr>
              <p:nvPr/>
            </p:nvSpPr>
            <p:spPr bwMode="auto">
              <a:xfrm>
                <a:off x="2928" y="3898"/>
                <a:ext cx="29" cy="47"/>
              </a:xfrm>
              <a:custGeom>
                <a:avLst/>
                <a:gdLst>
                  <a:gd name="T0" fmla="*/ 0 w 29"/>
                  <a:gd name="T1" fmla="*/ 0 h 47"/>
                  <a:gd name="T2" fmla="*/ 0 w 29"/>
                  <a:gd name="T3" fmla="*/ 11 h 47"/>
                  <a:gd name="T4" fmla="*/ 0 w 29"/>
                  <a:gd name="T5" fmla="*/ 26 h 47"/>
                  <a:gd name="T6" fmla="*/ 8 w 29"/>
                  <a:gd name="T7" fmla="*/ 36 h 47"/>
                  <a:gd name="T8" fmla="*/ 21 w 29"/>
                  <a:gd name="T9" fmla="*/ 47 h 47"/>
                  <a:gd name="T10" fmla="*/ 29 w 29"/>
                  <a:gd name="T11" fmla="*/ 29 h 47"/>
                  <a:gd name="T12" fmla="*/ 21 w 29"/>
                  <a:gd name="T13" fmla="*/ 15 h 47"/>
                  <a:gd name="T14" fmla="*/ 8 w 29"/>
                  <a:gd name="T15" fmla="*/ 7 h 47"/>
                  <a:gd name="T16" fmla="*/ 0 w 29"/>
                  <a:gd name="T17" fmla="*/ 7 h 47"/>
                  <a:gd name="T18" fmla="*/ 0 w 29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47"/>
                  <a:gd name="T32" fmla="*/ 29 w 2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47">
                    <a:moveTo>
                      <a:pt x="0" y="0"/>
                    </a:moveTo>
                    <a:lnTo>
                      <a:pt x="0" y="11"/>
                    </a:lnTo>
                    <a:lnTo>
                      <a:pt x="0" y="26"/>
                    </a:lnTo>
                    <a:lnTo>
                      <a:pt x="8" y="36"/>
                    </a:lnTo>
                    <a:lnTo>
                      <a:pt x="21" y="47"/>
                    </a:lnTo>
                    <a:lnTo>
                      <a:pt x="29" y="29"/>
                    </a:lnTo>
                    <a:lnTo>
                      <a:pt x="21" y="15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" name="Freeform 121"/>
              <p:cNvSpPr>
                <a:spLocks/>
              </p:cNvSpPr>
              <p:nvPr/>
            </p:nvSpPr>
            <p:spPr bwMode="auto">
              <a:xfrm>
                <a:off x="863" y="3749"/>
                <a:ext cx="70" cy="22"/>
              </a:xfrm>
              <a:custGeom>
                <a:avLst/>
                <a:gdLst>
                  <a:gd name="T0" fmla="*/ 70 w 70"/>
                  <a:gd name="T1" fmla="*/ 4 h 22"/>
                  <a:gd name="T2" fmla="*/ 37 w 70"/>
                  <a:gd name="T3" fmla="*/ 0 h 22"/>
                  <a:gd name="T4" fmla="*/ 21 w 70"/>
                  <a:gd name="T5" fmla="*/ 4 h 22"/>
                  <a:gd name="T6" fmla="*/ 0 w 70"/>
                  <a:gd name="T7" fmla="*/ 14 h 22"/>
                  <a:gd name="T8" fmla="*/ 37 w 70"/>
                  <a:gd name="T9" fmla="*/ 22 h 22"/>
                  <a:gd name="T10" fmla="*/ 53 w 70"/>
                  <a:gd name="T11" fmla="*/ 18 h 22"/>
                  <a:gd name="T12" fmla="*/ 70 w 70"/>
                  <a:gd name="T13" fmla="*/ 4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2"/>
                  <a:gd name="T23" fmla="*/ 70 w 70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2">
                    <a:moveTo>
                      <a:pt x="70" y="4"/>
                    </a:moveTo>
                    <a:lnTo>
                      <a:pt x="37" y="0"/>
                    </a:lnTo>
                    <a:lnTo>
                      <a:pt x="21" y="4"/>
                    </a:lnTo>
                    <a:lnTo>
                      <a:pt x="0" y="14"/>
                    </a:lnTo>
                    <a:lnTo>
                      <a:pt x="37" y="22"/>
                    </a:lnTo>
                    <a:lnTo>
                      <a:pt x="53" y="18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" name="Freeform 122"/>
              <p:cNvSpPr>
                <a:spLocks/>
              </p:cNvSpPr>
              <p:nvPr/>
            </p:nvSpPr>
            <p:spPr bwMode="auto">
              <a:xfrm>
                <a:off x="1573" y="3993"/>
                <a:ext cx="82" cy="40"/>
              </a:xfrm>
              <a:custGeom>
                <a:avLst/>
                <a:gdLst>
                  <a:gd name="T0" fmla="*/ 0 w 82"/>
                  <a:gd name="T1" fmla="*/ 3 h 40"/>
                  <a:gd name="T2" fmla="*/ 9 w 82"/>
                  <a:gd name="T3" fmla="*/ 21 h 40"/>
                  <a:gd name="T4" fmla="*/ 13 w 82"/>
                  <a:gd name="T5" fmla="*/ 25 h 40"/>
                  <a:gd name="T6" fmla="*/ 25 w 82"/>
                  <a:gd name="T7" fmla="*/ 29 h 40"/>
                  <a:gd name="T8" fmla="*/ 53 w 82"/>
                  <a:gd name="T9" fmla="*/ 25 h 40"/>
                  <a:gd name="T10" fmla="*/ 66 w 82"/>
                  <a:gd name="T11" fmla="*/ 29 h 40"/>
                  <a:gd name="T12" fmla="*/ 82 w 82"/>
                  <a:gd name="T13" fmla="*/ 40 h 40"/>
                  <a:gd name="T14" fmla="*/ 66 w 82"/>
                  <a:gd name="T15" fmla="*/ 21 h 40"/>
                  <a:gd name="T16" fmla="*/ 49 w 82"/>
                  <a:gd name="T17" fmla="*/ 3 h 40"/>
                  <a:gd name="T18" fmla="*/ 33 w 82"/>
                  <a:gd name="T19" fmla="*/ 0 h 40"/>
                  <a:gd name="T20" fmla="*/ 21 w 82"/>
                  <a:gd name="T21" fmla="*/ 0 h 40"/>
                  <a:gd name="T22" fmla="*/ 0 w 82"/>
                  <a:gd name="T23" fmla="*/ 3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"/>
                  <a:gd name="T37" fmla="*/ 0 h 40"/>
                  <a:gd name="T38" fmla="*/ 82 w 82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" h="40">
                    <a:moveTo>
                      <a:pt x="0" y="3"/>
                    </a:moveTo>
                    <a:lnTo>
                      <a:pt x="9" y="21"/>
                    </a:lnTo>
                    <a:lnTo>
                      <a:pt x="13" y="25"/>
                    </a:lnTo>
                    <a:lnTo>
                      <a:pt x="25" y="29"/>
                    </a:lnTo>
                    <a:lnTo>
                      <a:pt x="53" y="25"/>
                    </a:lnTo>
                    <a:lnTo>
                      <a:pt x="66" y="29"/>
                    </a:lnTo>
                    <a:lnTo>
                      <a:pt x="82" y="40"/>
                    </a:lnTo>
                    <a:lnTo>
                      <a:pt x="66" y="21"/>
                    </a:lnTo>
                    <a:lnTo>
                      <a:pt x="49" y="3"/>
                    </a:lnTo>
                    <a:lnTo>
                      <a:pt x="33" y="0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" name="Freeform 123"/>
              <p:cNvSpPr>
                <a:spLocks/>
              </p:cNvSpPr>
              <p:nvPr/>
            </p:nvSpPr>
            <p:spPr bwMode="auto">
              <a:xfrm>
                <a:off x="3079" y="3956"/>
                <a:ext cx="159" cy="73"/>
              </a:xfrm>
              <a:custGeom>
                <a:avLst/>
                <a:gdLst>
                  <a:gd name="T0" fmla="*/ 159 w 159"/>
                  <a:gd name="T1" fmla="*/ 8 h 73"/>
                  <a:gd name="T2" fmla="*/ 159 w 159"/>
                  <a:gd name="T3" fmla="*/ 15 h 73"/>
                  <a:gd name="T4" fmla="*/ 151 w 159"/>
                  <a:gd name="T5" fmla="*/ 26 h 73"/>
                  <a:gd name="T6" fmla="*/ 135 w 159"/>
                  <a:gd name="T7" fmla="*/ 37 h 73"/>
                  <a:gd name="T8" fmla="*/ 110 w 159"/>
                  <a:gd name="T9" fmla="*/ 51 h 73"/>
                  <a:gd name="T10" fmla="*/ 49 w 159"/>
                  <a:gd name="T11" fmla="*/ 69 h 73"/>
                  <a:gd name="T12" fmla="*/ 25 w 159"/>
                  <a:gd name="T13" fmla="*/ 73 h 73"/>
                  <a:gd name="T14" fmla="*/ 0 w 159"/>
                  <a:gd name="T15" fmla="*/ 73 h 73"/>
                  <a:gd name="T16" fmla="*/ 33 w 159"/>
                  <a:gd name="T17" fmla="*/ 44 h 73"/>
                  <a:gd name="T18" fmla="*/ 74 w 159"/>
                  <a:gd name="T19" fmla="*/ 15 h 73"/>
                  <a:gd name="T20" fmla="*/ 98 w 159"/>
                  <a:gd name="T21" fmla="*/ 8 h 73"/>
                  <a:gd name="T22" fmla="*/ 118 w 159"/>
                  <a:gd name="T23" fmla="*/ 0 h 73"/>
                  <a:gd name="T24" fmla="*/ 139 w 159"/>
                  <a:gd name="T25" fmla="*/ 0 h 73"/>
                  <a:gd name="T26" fmla="*/ 159 w 159"/>
                  <a:gd name="T27" fmla="*/ 8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9"/>
                  <a:gd name="T43" fmla="*/ 0 h 73"/>
                  <a:gd name="T44" fmla="*/ 159 w 159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9" h="73">
                    <a:moveTo>
                      <a:pt x="159" y="8"/>
                    </a:moveTo>
                    <a:lnTo>
                      <a:pt x="159" y="15"/>
                    </a:lnTo>
                    <a:lnTo>
                      <a:pt x="151" y="26"/>
                    </a:lnTo>
                    <a:lnTo>
                      <a:pt x="135" y="37"/>
                    </a:lnTo>
                    <a:lnTo>
                      <a:pt x="110" y="51"/>
                    </a:lnTo>
                    <a:lnTo>
                      <a:pt x="49" y="69"/>
                    </a:lnTo>
                    <a:lnTo>
                      <a:pt x="25" y="73"/>
                    </a:lnTo>
                    <a:lnTo>
                      <a:pt x="0" y="73"/>
                    </a:lnTo>
                    <a:lnTo>
                      <a:pt x="33" y="44"/>
                    </a:lnTo>
                    <a:lnTo>
                      <a:pt x="74" y="15"/>
                    </a:lnTo>
                    <a:lnTo>
                      <a:pt x="98" y="8"/>
                    </a:lnTo>
                    <a:lnTo>
                      <a:pt x="118" y="0"/>
                    </a:lnTo>
                    <a:lnTo>
                      <a:pt x="139" y="0"/>
                    </a:lnTo>
                    <a:lnTo>
                      <a:pt x="159" y="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" name="Freeform 124"/>
              <p:cNvSpPr>
                <a:spLocks/>
              </p:cNvSpPr>
              <p:nvPr/>
            </p:nvSpPr>
            <p:spPr bwMode="auto">
              <a:xfrm>
                <a:off x="990" y="3825"/>
                <a:ext cx="102" cy="40"/>
              </a:xfrm>
              <a:custGeom>
                <a:avLst/>
                <a:gdLst>
                  <a:gd name="T0" fmla="*/ 0 w 102"/>
                  <a:gd name="T1" fmla="*/ 26 h 40"/>
                  <a:gd name="T2" fmla="*/ 20 w 102"/>
                  <a:gd name="T3" fmla="*/ 40 h 40"/>
                  <a:gd name="T4" fmla="*/ 32 w 102"/>
                  <a:gd name="T5" fmla="*/ 40 h 40"/>
                  <a:gd name="T6" fmla="*/ 49 w 102"/>
                  <a:gd name="T7" fmla="*/ 37 h 40"/>
                  <a:gd name="T8" fmla="*/ 77 w 102"/>
                  <a:gd name="T9" fmla="*/ 18 h 40"/>
                  <a:gd name="T10" fmla="*/ 94 w 102"/>
                  <a:gd name="T11" fmla="*/ 11 h 40"/>
                  <a:gd name="T12" fmla="*/ 102 w 102"/>
                  <a:gd name="T13" fmla="*/ 15 h 40"/>
                  <a:gd name="T14" fmla="*/ 73 w 102"/>
                  <a:gd name="T15" fmla="*/ 4 h 40"/>
                  <a:gd name="T16" fmla="*/ 41 w 102"/>
                  <a:gd name="T17" fmla="*/ 0 h 40"/>
                  <a:gd name="T18" fmla="*/ 16 w 102"/>
                  <a:gd name="T19" fmla="*/ 8 h 40"/>
                  <a:gd name="T20" fmla="*/ 8 w 102"/>
                  <a:gd name="T21" fmla="*/ 15 h 40"/>
                  <a:gd name="T22" fmla="*/ 0 w 102"/>
                  <a:gd name="T23" fmla="*/ 26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40"/>
                  <a:gd name="T38" fmla="*/ 102 w 102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40">
                    <a:moveTo>
                      <a:pt x="0" y="26"/>
                    </a:moveTo>
                    <a:lnTo>
                      <a:pt x="20" y="40"/>
                    </a:lnTo>
                    <a:lnTo>
                      <a:pt x="32" y="40"/>
                    </a:lnTo>
                    <a:lnTo>
                      <a:pt x="49" y="37"/>
                    </a:lnTo>
                    <a:lnTo>
                      <a:pt x="77" y="18"/>
                    </a:lnTo>
                    <a:lnTo>
                      <a:pt x="94" y="11"/>
                    </a:lnTo>
                    <a:lnTo>
                      <a:pt x="102" y="15"/>
                    </a:lnTo>
                    <a:lnTo>
                      <a:pt x="73" y="4"/>
                    </a:lnTo>
                    <a:lnTo>
                      <a:pt x="41" y="0"/>
                    </a:lnTo>
                    <a:lnTo>
                      <a:pt x="16" y="8"/>
                    </a:lnTo>
                    <a:lnTo>
                      <a:pt x="8" y="1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" name="Freeform 125"/>
              <p:cNvSpPr>
                <a:spLocks/>
              </p:cNvSpPr>
              <p:nvPr/>
            </p:nvSpPr>
            <p:spPr bwMode="auto">
              <a:xfrm>
                <a:off x="1663" y="4014"/>
                <a:ext cx="98" cy="40"/>
              </a:xfrm>
              <a:custGeom>
                <a:avLst/>
                <a:gdLst>
                  <a:gd name="T0" fmla="*/ 98 w 98"/>
                  <a:gd name="T1" fmla="*/ 8 h 40"/>
                  <a:gd name="T2" fmla="*/ 78 w 98"/>
                  <a:gd name="T3" fmla="*/ 0 h 40"/>
                  <a:gd name="T4" fmla="*/ 61 w 98"/>
                  <a:gd name="T5" fmla="*/ 0 h 40"/>
                  <a:gd name="T6" fmla="*/ 49 w 98"/>
                  <a:gd name="T7" fmla="*/ 8 h 40"/>
                  <a:gd name="T8" fmla="*/ 21 w 98"/>
                  <a:gd name="T9" fmla="*/ 30 h 40"/>
                  <a:gd name="T10" fmla="*/ 12 w 98"/>
                  <a:gd name="T11" fmla="*/ 37 h 40"/>
                  <a:gd name="T12" fmla="*/ 0 w 98"/>
                  <a:gd name="T13" fmla="*/ 37 h 40"/>
                  <a:gd name="T14" fmla="*/ 33 w 98"/>
                  <a:gd name="T15" fmla="*/ 40 h 40"/>
                  <a:gd name="T16" fmla="*/ 61 w 98"/>
                  <a:gd name="T17" fmla="*/ 40 h 40"/>
                  <a:gd name="T18" fmla="*/ 86 w 98"/>
                  <a:gd name="T19" fmla="*/ 30 h 40"/>
                  <a:gd name="T20" fmla="*/ 98 w 98"/>
                  <a:gd name="T21" fmla="*/ 8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40"/>
                  <a:gd name="T35" fmla="*/ 98 w 9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40">
                    <a:moveTo>
                      <a:pt x="98" y="8"/>
                    </a:moveTo>
                    <a:lnTo>
                      <a:pt x="78" y="0"/>
                    </a:lnTo>
                    <a:lnTo>
                      <a:pt x="61" y="0"/>
                    </a:lnTo>
                    <a:lnTo>
                      <a:pt x="49" y="8"/>
                    </a:lnTo>
                    <a:lnTo>
                      <a:pt x="21" y="30"/>
                    </a:lnTo>
                    <a:lnTo>
                      <a:pt x="12" y="37"/>
                    </a:lnTo>
                    <a:lnTo>
                      <a:pt x="0" y="37"/>
                    </a:lnTo>
                    <a:lnTo>
                      <a:pt x="33" y="40"/>
                    </a:lnTo>
                    <a:lnTo>
                      <a:pt x="61" y="40"/>
                    </a:lnTo>
                    <a:lnTo>
                      <a:pt x="86" y="30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" name="Freeform 126"/>
              <p:cNvSpPr>
                <a:spLocks/>
              </p:cNvSpPr>
              <p:nvPr/>
            </p:nvSpPr>
            <p:spPr bwMode="auto">
              <a:xfrm>
                <a:off x="561" y="3542"/>
                <a:ext cx="98" cy="43"/>
              </a:xfrm>
              <a:custGeom>
                <a:avLst/>
                <a:gdLst>
                  <a:gd name="T0" fmla="*/ 98 w 98"/>
                  <a:gd name="T1" fmla="*/ 10 h 43"/>
                  <a:gd name="T2" fmla="*/ 78 w 98"/>
                  <a:gd name="T3" fmla="*/ 0 h 43"/>
                  <a:gd name="T4" fmla="*/ 62 w 98"/>
                  <a:gd name="T5" fmla="*/ 0 h 43"/>
                  <a:gd name="T6" fmla="*/ 49 w 98"/>
                  <a:gd name="T7" fmla="*/ 7 h 43"/>
                  <a:gd name="T8" fmla="*/ 21 w 98"/>
                  <a:gd name="T9" fmla="*/ 29 h 43"/>
                  <a:gd name="T10" fmla="*/ 13 w 98"/>
                  <a:gd name="T11" fmla="*/ 36 h 43"/>
                  <a:gd name="T12" fmla="*/ 0 w 98"/>
                  <a:gd name="T13" fmla="*/ 36 h 43"/>
                  <a:gd name="T14" fmla="*/ 33 w 98"/>
                  <a:gd name="T15" fmla="*/ 43 h 43"/>
                  <a:gd name="T16" fmla="*/ 62 w 98"/>
                  <a:gd name="T17" fmla="*/ 40 h 43"/>
                  <a:gd name="T18" fmla="*/ 86 w 98"/>
                  <a:gd name="T19" fmla="*/ 32 h 43"/>
                  <a:gd name="T20" fmla="*/ 98 w 98"/>
                  <a:gd name="T21" fmla="*/ 1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43"/>
                  <a:gd name="T35" fmla="*/ 98 w 98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43">
                    <a:moveTo>
                      <a:pt x="98" y="10"/>
                    </a:moveTo>
                    <a:lnTo>
                      <a:pt x="78" y="0"/>
                    </a:lnTo>
                    <a:lnTo>
                      <a:pt x="62" y="0"/>
                    </a:lnTo>
                    <a:lnTo>
                      <a:pt x="49" y="7"/>
                    </a:lnTo>
                    <a:lnTo>
                      <a:pt x="21" y="29"/>
                    </a:lnTo>
                    <a:lnTo>
                      <a:pt x="13" y="36"/>
                    </a:lnTo>
                    <a:lnTo>
                      <a:pt x="0" y="36"/>
                    </a:lnTo>
                    <a:lnTo>
                      <a:pt x="33" y="43"/>
                    </a:lnTo>
                    <a:lnTo>
                      <a:pt x="62" y="40"/>
                    </a:lnTo>
                    <a:lnTo>
                      <a:pt x="86" y="32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" name="Freeform 127"/>
              <p:cNvSpPr>
                <a:spLocks/>
              </p:cNvSpPr>
              <p:nvPr/>
            </p:nvSpPr>
            <p:spPr bwMode="auto">
              <a:xfrm>
                <a:off x="504" y="3531"/>
                <a:ext cx="57" cy="43"/>
              </a:xfrm>
              <a:custGeom>
                <a:avLst/>
                <a:gdLst>
                  <a:gd name="T0" fmla="*/ 0 w 57"/>
                  <a:gd name="T1" fmla="*/ 0 h 43"/>
                  <a:gd name="T2" fmla="*/ 4 w 57"/>
                  <a:gd name="T3" fmla="*/ 14 h 43"/>
                  <a:gd name="T4" fmla="*/ 17 w 57"/>
                  <a:gd name="T5" fmla="*/ 25 h 43"/>
                  <a:gd name="T6" fmla="*/ 33 w 57"/>
                  <a:gd name="T7" fmla="*/ 36 h 43"/>
                  <a:gd name="T8" fmla="*/ 57 w 57"/>
                  <a:gd name="T9" fmla="*/ 43 h 43"/>
                  <a:gd name="T10" fmla="*/ 49 w 57"/>
                  <a:gd name="T11" fmla="*/ 18 h 43"/>
                  <a:gd name="T12" fmla="*/ 41 w 57"/>
                  <a:gd name="T13" fmla="*/ 11 h 43"/>
                  <a:gd name="T14" fmla="*/ 33 w 57"/>
                  <a:gd name="T15" fmla="*/ 7 h 43"/>
                  <a:gd name="T16" fmla="*/ 13 w 57"/>
                  <a:gd name="T17" fmla="*/ 7 h 43"/>
                  <a:gd name="T18" fmla="*/ 4 w 57"/>
                  <a:gd name="T19" fmla="*/ 7 h 43"/>
                  <a:gd name="T20" fmla="*/ 0 w 57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43"/>
                  <a:gd name="T35" fmla="*/ 57 w 57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43">
                    <a:moveTo>
                      <a:pt x="0" y="0"/>
                    </a:moveTo>
                    <a:lnTo>
                      <a:pt x="4" y="14"/>
                    </a:lnTo>
                    <a:lnTo>
                      <a:pt x="17" y="25"/>
                    </a:lnTo>
                    <a:lnTo>
                      <a:pt x="33" y="36"/>
                    </a:lnTo>
                    <a:lnTo>
                      <a:pt x="57" y="43"/>
                    </a:lnTo>
                    <a:lnTo>
                      <a:pt x="49" y="18"/>
                    </a:lnTo>
                    <a:lnTo>
                      <a:pt x="41" y="11"/>
                    </a:lnTo>
                    <a:lnTo>
                      <a:pt x="33" y="7"/>
                    </a:lnTo>
                    <a:lnTo>
                      <a:pt x="13" y="7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" name="Freeform 128"/>
              <p:cNvSpPr>
                <a:spLocks/>
              </p:cNvSpPr>
              <p:nvPr/>
            </p:nvSpPr>
            <p:spPr bwMode="auto">
              <a:xfrm>
                <a:off x="594" y="3574"/>
                <a:ext cx="57" cy="139"/>
              </a:xfrm>
              <a:custGeom>
                <a:avLst/>
                <a:gdLst>
                  <a:gd name="T0" fmla="*/ 33 w 57"/>
                  <a:gd name="T1" fmla="*/ 139 h 139"/>
                  <a:gd name="T2" fmla="*/ 37 w 57"/>
                  <a:gd name="T3" fmla="*/ 135 h 139"/>
                  <a:gd name="T4" fmla="*/ 41 w 57"/>
                  <a:gd name="T5" fmla="*/ 124 h 139"/>
                  <a:gd name="T6" fmla="*/ 41 w 57"/>
                  <a:gd name="T7" fmla="*/ 102 h 139"/>
                  <a:gd name="T8" fmla="*/ 45 w 57"/>
                  <a:gd name="T9" fmla="*/ 77 h 139"/>
                  <a:gd name="T10" fmla="*/ 45 w 57"/>
                  <a:gd name="T11" fmla="*/ 29 h 139"/>
                  <a:gd name="T12" fmla="*/ 49 w 57"/>
                  <a:gd name="T13" fmla="*/ 11 h 139"/>
                  <a:gd name="T14" fmla="*/ 57 w 57"/>
                  <a:gd name="T15" fmla="*/ 0 h 139"/>
                  <a:gd name="T16" fmla="*/ 25 w 57"/>
                  <a:gd name="T17" fmla="*/ 40 h 139"/>
                  <a:gd name="T18" fmla="*/ 8 w 57"/>
                  <a:gd name="T19" fmla="*/ 59 h 139"/>
                  <a:gd name="T20" fmla="*/ 4 w 57"/>
                  <a:gd name="T21" fmla="*/ 73 h 139"/>
                  <a:gd name="T22" fmla="*/ 0 w 57"/>
                  <a:gd name="T23" fmla="*/ 88 h 139"/>
                  <a:gd name="T24" fmla="*/ 4 w 57"/>
                  <a:gd name="T25" fmla="*/ 102 h 139"/>
                  <a:gd name="T26" fmla="*/ 16 w 57"/>
                  <a:gd name="T27" fmla="*/ 120 h 139"/>
                  <a:gd name="T28" fmla="*/ 33 w 57"/>
                  <a:gd name="T29" fmla="*/ 139 h 1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39"/>
                  <a:gd name="T47" fmla="*/ 57 w 57"/>
                  <a:gd name="T48" fmla="*/ 139 h 1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39">
                    <a:moveTo>
                      <a:pt x="33" y="139"/>
                    </a:moveTo>
                    <a:lnTo>
                      <a:pt x="37" y="135"/>
                    </a:lnTo>
                    <a:lnTo>
                      <a:pt x="41" y="124"/>
                    </a:lnTo>
                    <a:lnTo>
                      <a:pt x="41" y="102"/>
                    </a:lnTo>
                    <a:lnTo>
                      <a:pt x="45" y="77"/>
                    </a:lnTo>
                    <a:lnTo>
                      <a:pt x="45" y="29"/>
                    </a:lnTo>
                    <a:lnTo>
                      <a:pt x="49" y="11"/>
                    </a:lnTo>
                    <a:lnTo>
                      <a:pt x="57" y="0"/>
                    </a:lnTo>
                    <a:lnTo>
                      <a:pt x="25" y="40"/>
                    </a:lnTo>
                    <a:lnTo>
                      <a:pt x="8" y="59"/>
                    </a:lnTo>
                    <a:lnTo>
                      <a:pt x="4" y="73"/>
                    </a:lnTo>
                    <a:lnTo>
                      <a:pt x="0" y="88"/>
                    </a:lnTo>
                    <a:lnTo>
                      <a:pt x="4" y="102"/>
                    </a:lnTo>
                    <a:lnTo>
                      <a:pt x="16" y="120"/>
                    </a:lnTo>
                    <a:lnTo>
                      <a:pt x="33" y="13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" name="Freeform 129"/>
              <p:cNvSpPr>
                <a:spLocks/>
              </p:cNvSpPr>
              <p:nvPr/>
            </p:nvSpPr>
            <p:spPr bwMode="auto">
              <a:xfrm>
                <a:off x="623" y="3589"/>
                <a:ext cx="16" cy="113"/>
              </a:xfrm>
              <a:custGeom>
                <a:avLst/>
                <a:gdLst>
                  <a:gd name="T0" fmla="*/ 4 w 16"/>
                  <a:gd name="T1" fmla="*/ 113 h 113"/>
                  <a:gd name="T2" fmla="*/ 0 w 16"/>
                  <a:gd name="T3" fmla="*/ 87 h 113"/>
                  <a:gd name="T4" fmla="*/ 0 w 16"/>
                  <a:gd name="T5" fmla="*/ 58 h 113"/>
                  <a:gd name="T6" fmla="*/ 8 w 16"/>
                  <a:gd name="T7" fmla="*/ 25 h 113"/>
                  <a:gd name="T8" fmla="*/ 16 w 16"/>
                  <a:gd name="T9" fmla="*/ 0 h 113"/>
                  <a:gd name="T10" fmla="*/ 4 w 16"/>
                  <a:gd name="T11" fmla="*/ 113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3"/>
                  <a:gd name="T20" fmla="*/ 16 w 16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3">
                    <a:moveTo>
                      <a:pt x="4" y="113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8" y="25"/>
                    </a:lnTo>
                    <a:lnTo>
                      <a:pt x="16" y="0"/>
                    </a:lnTo>
                    <a:lnTo>
                      <a:pt x="4" y="11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" name="Freeform 130"/>
              <p:cNvSpPr>
                <a:spLocks/>
              </p:cNvSpPr>
              <p:nvPr/>
            </p:nvSpPr>
            <p:spPr bwMode="auto">
              <a:xfrm>
                <a:off x="623" y="3589"/>
                <a:ext cx="16" cy="113"/>
              </a:xfrm>
              <a:custGeom>
                <a:avLst/>
                <a:gdLst>
                  <a:gd name="T0" fmla="*/ 4 w 16"/>
                  <a:gd name="T1" fmla="*/ 113 h 113"/>
                  <a:gd name="T2" fmla="*/ 0 w 16"/>
                  <a:gd name="T3" fmla="*/ 87 h 113"/>
                  <a:gd name="T4" fmla="*/ 0 w 16"/>
                  <a:gd name="T5" fmla="*/ 58 h 113"/>
                  <a:gd name="T6" fmla="*/ 8 w 16"/>
                  <a:gd name="T7" fmla="*/ 25 h 113"/>
                  <a:gd name="T8" fmla="*/ 16 w 1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3"/>
                  <a:gd name="T17" fmla="*/ 16 w 1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3">
                    <a:moveTo>
                      <a:pt x="4" y="113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8" y="25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" name="Freeform 131"/>
              <p:cNvSpPr>
                <a:spLocks/>
              </p:cNvSpPr>
              <p:nvPr/>
            </p:nvSpPr>
            <p:spPr bwMode="auto">
              <a:xfrm>
                <a:off x="1863" y="3796"/>
                <a:ext cx="65" cy="58"/>
              </a:xfrm>
              <a:custGeom>
                <a:avLst/>
                <a:gdLst>
                  <a:gd name="T0" fmla="*/ 0 w 65"/>
                  <a:gd name="T1" fmla="*/ 7 h 58"/>
                  <a:gd name="T2" fmla="*/ 4 w 65"/>
                  <a:gd name="T3" fmla="*/ 29 h 58"/>
                  <a:gd name="T4" fmla="*/ 20 w 65"/>
                  <a:gd name="T5" fmla="*/ 44 h 58"/>
                  <a:gd name="T6" fmla="*/ 65 w 65"/>
                  <a:gd name="T7" fmla="*/ 58 h 58"/>
                  <a:gd name="T8" fmla="*/ 61 w 65"/>
                  <a:gd name="T9" fmla="*/ 40 h 58"/>
                  <a:gd name="T10" fmla="*/ 45 w 65"/>
                  <a:gd name="T11" fmla="*/ 15 h 58"/>
                  <a:gd name="T12" fmla="*/ 25 w 65"/>
                  <a:gd name="T13" fmla="*/ 0 h 58"/>
                  <a:gd name="T14" fmla="*/ 12 w 65"/>
                  <a:gd name="T15" fmla="*/ 0 h 58"/>
                  <a:gd name="T16" fmla="*/ 0 w 65"/>
                  <a:gd name="T17" fmla="*/ 7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58"/>
                  <a:gd name="T29" fmla="*/ 65 w 65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58">
                    <a:moveTo>
                      <a:pt x="0" y="7"/>
                    </a:moveTo>
                    <a:lnTo>
                      <a:pt x="4" y="29"/>
                    </a:lnTo>
                    <a:lnTo>
                      <a:pt x="20" y="44"/>
                    </a:lnTo>
                    <a:lnTo>
                      <a:pt x="65" y="58"/>
                    </a:lnTo>
                    <a:lnTo>
                      <a:pt x="61" y="40"/>
                    </a:lnTo>
                    <a:lnTo>
                      <a:pt x="45" y="15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" name="Freeform 132"/>
              <p:cNvSpPr>
                <a:spLocks/>
              </p:cNvSpPr>
              <p:nvPr/>
            </p:nvSpPr>
            <p:spPr bwMode="auto">
              <a:xfrm>
                <a:off x="1883" y="3873"/>
                <a:ext cx="37" cy="87"/>
              </a:xfrm>
              <a:custGeom>
                <a:avLst/>
                <a:gdLst>
                  <a:gd name="T0" fmla="*/ 5 w 37"/>
                  <a:gd name="T1" fmla="*/ 0 h 87"/>
                  <a:gd name="T2" fmla="*/ 5 w 37"/>
                  <a:gd name="T3" fmla="*/ 18 h 87"/>
                  <a:gd name="T4" fmla="*/ 0 w 37"/>
                  <a:gd name="T5" fmla="*/ 40 h 87"/>
                  <a:gd name="T6" fmla="*/ 0 w 37"/>
                  <a:gd name="T7" fmla="*/ 51 h 87"/>
                  <a:gd name="T8" fmla="*/ 5 w 37"/>
                  <a:gd name="T9" fmla="*/ 61 h 87"/>
                  <a:gd name="T10" fmla="*/ 17 w 37"/>
                  <a:gd name="T11" fmla="*/ 76 h 87"/>
                  <a:gd name="T12" fmla="*/ 37 w 37"/>
                  <a:gd name="T13" fmla="*/ 87 h 87"/>
                  <a:gd name="T14" fmla="*/ 37 w 37"/>
                  <a:gd name="T15" fmla="*/ 54 h 87"/>
                  <a:gd name="T16" fmla="*/ 33 w 37"/>
                  <a:gd name="T17" fmla="*/ 29 h 87"/>
                  <a:gd name="T18" fmla="*/ 21 w 37"/>
                  <a:gd name="T19" fmla="*/ 14 h 87"/>
                  <a:gd name="T20" fmla="*/ 5 w 37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87"/>
                  <a:gd name="T35" fmla="*/ 37 w 37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87">
                    <a:moveTo>
                      <a:pt x="5" y="0"/>
                    </a:moveTo>
                    <a:lnTo>
                      <a:pt x="5" y="18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5" y="61"/>
                    </a:lnTo>
                    <a:lnTo>
                      <a:pt x="17" y="76"/>
                    </a:lnTo>
                    <a:lnTo>
                      <a:pt x="37" y="87"/>
                    </a:lnTo>
                    <a:lnTo>
                      <a:pt x="37" y="54"/>
                    </a:lnTo>
                    <a:lnTo>
                      <a:pt x="33" y="29"/>
                    </a:lnTo>
                    <a:lnTo>
                      <a:pt x="21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" name="Freeform 133"/>
              <p:cNvSpPr>
                <a:spLocks/>
              </p:cNvSpPr>
              <p:nvPr/>
            </p:nvSpPr>
            <p:spPr bwMode="auto">
              <a:xfrm>
                <a:off x="1186" y="3876"/>
                <a:ext cx="89" cy="37"/>
              </a:xfrm>
              <a:custGeom>
                <a:avLst/>
                <a:gdLst>
                  <a:gd name="T0" fmla="*/ 0 w 89"/>
                  <a:gd name="T1" fmla="*/ 26 h 37"/>
                  <a:gd name="T2" fmla="*/ 16 w 89"/>
                  <a:gd name="T3" fmla="*/ 37 h 37"/>
                  <a:gd name="T4" fmla="*/ 28 w 89"/>
                  <a:gd name="T5" fmla="*/ 37 h 37"/>
                  <a:gd name="T6" fmla="*/ 36 w 89"/>
                  <a:gd name="T7" fmla="*/ 33 h 37"/>
                  <a:gd name="T8" fmla="*/ 61 w 89"/>
                  <a:gd name="T9" fmla="*/ 18 h 37"/>
                  <a:gd name="T10" fmla="*/ 73 w 89"/>
                  <a:gd name="T11" fmla="*/ 15 h 37"/>
                  <a:gd name="T12" fmla="*/ 89 w 89"/>
                  <a:gd name="T13" fmla="*/ 18 h 37"/>
                  <a:gd name="T14" fmla="*/ 61 w 89"/>
                  <a:gd name="T15" fmla="*/ 7 h 37"/>
                  <a:gd name="T16" fmla="*/ 45 w 89"/>
                  <a:gd name="T17" fmla="*/ 0 h 37"/>
                  <a:gd name="T18" fmla="*/ 24 w 89"/>
                  <a:gd name="T19" fmla="*/ 4 h 37"/>
                  <a:gd name="T20" fmla="*/ 16 w 89"/>
                  <a:gd name="T21" fmla="*/ 11 h 37"/>
                  <a:gd name="T22" fmla="*/ 0 w 89"/>
                  <a:gd name="T23" fmla="*/ 26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9"/>
                  <a:gd name="T37" fmla="*/ 0 h 37"/>
                  <a:gd name="T38" fmla="*/ 89 w 89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9" h="37">
                    <a:moveTo>
                      <a:pt x="0" y="26"/>
                    </a:moveTo>
                    <a:lnTo>
                      <a:pt x="16" y="37"/>
                    </a:lnTo>
                    <a:lnTo>
                      <a:pt x="28" y="37"/>
                    </a:lnTo>
                    <a:lnTo>
                      <a:pt x="36" y="33"/>
                    </a:lnTo>
                    <a:lnTo>
                      <a:pt x="61" y="18"/>
                    </a:lnTo>
                    <a:lnTo>
                      <a:pt x="73" y="15"/>
                    </a:lnTo>
                    <a:lnTo>
                      <a:pt x="89" y="18"/>
                    </a:lnTo>
                    <a:lnTo>
                      <a:pt x="61" y="7"/>
                    </a:lnTo>
                    <a:lnTo>
                      <a:pt x="45" y="0"/>
                    </a:lnTo>
                    <a:lnTo>
                      <a:pt x="24" y="4"/>
                    </a:lnTo>
                    <a:lnTo>
                      <a:pt x="16" y="1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" name="Freeform 134"/>
              <p:cNvSpPr>
                <a:spLocks/>
              </p:cNvSpPr>
              <p:nvPr/>
            </p:nvSpPr>
            <p:spPr bwMode="auto">
              <a:xfrm>
                <a:off x="814" y="3665"/>
                <a:ext cx="41" cy="88"/>
              </a:xfrm>
              <a:custGeom>
                <a:avLst/>
                <a:gdLst>
                  <a:gd name="T0" fmla="*/ 9 w 41"/>
                  <a:gd name="T1" fmla="*/ 0 h 88"/>
                  <a:gd name="T2" fmla="*/ 4 w 41"/>
                  <a:gd name="T3" fmla="*/ 15 h 88"/>
                  <a:gd name="T4" fmla="*/ 0 w 41"/>
                  <a:gd name="T5" fmla="*/ 40 h 88"/>
                  <a:gd name="T6" fmla="*/ 4 w 41"/>
                  <a:gd name="T7" fmla="*/ 51 h 88"/>
                  <a:gd name="T8" fmla="*/ 9 w 41"/>
                  <a:gd name="T9" fmla="*/ 62 h 88"/>
                  <a:gd name="T10" fmla="*/ 21 w 41"/>
                  <a:gd name="T11" fmla="*/ 77 h 88"/>
                  <a:gd name="T12" fmla="*/ 37 w 41"/>
                  <a:gd name="T13" fmla="*/ 88 h 88"/>
                  <a:gd name="T14" fmla="*/ 41 w 41"/>
                  <a:gd name="T15" fmla="*/ 55 h 88"/>
                  <a:gd name="T16" fmla="*/ 33 w 41"/>
                  <a:gd name="T17" fmla="*/ 26 h 88"/>
                  <a:gd name="T18" fmla="*/ 25 w 41"/>
                  <a:gd name="T19" fmla="*/ 11 h 88"/>
                  <a:gd name="T20" fmla="*/ 9 w 41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88"/>
                  <a:gd name="T35" fmla="*/ 41 w 41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88">
                    <a:moveTo>
                      <a:pt x="9" y="0"/>
                    </a:moveTo>
                    <a:lnTo>
                      <a:pt x="4" y="15"/>
                    </a:lnTo>
                    <a:lnTo>
                      <a:pt x="0" y="40"/>
                    </a:lnTo>
                    <a:lnTo>
                      <a:pt x="4" y="51"/>
                    </a:lnTo>
                    <a:lnTo>
                      <a:pt x="9" y="62"/>
                    </a:lnTo>
                    <a:lnTo>
                      <a:pt x="21" y="77"/>
                    </a:lnTo>
                    <a:lnTo>
                      <a:pt x="37" y="88"/>
                    </a:lnTo>
                    <a:lnTo>
                      <a:pt x="41" y="55"/>
                    </a:lnTo>
                    <a:lnTo>
                      <a:pt x="33" y="26"/>
                    </a:lnTo>
                    <a:lnTo>
                      <a:pt x="25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" name="Freeform 135"/>
              <p:cNvSpPr>
                <a:spLocks/>
              </p:cNvSpPr>
              <p:nvPr/>
            </p:nvSpPr>
            <p:spPr bwMode="auto">
              <a:xfrm>
                <a:off x="3516" y="3894"/>
                <a:ext cx="41" cy="80"/>
              </a:xfrm>
              <a:custGeom>
                <a:avLst/>
                <a:gdLst>
                  <a:gd name="T0" fmla="*/ 16 w 41"/>
                  <a:gd name="T1" fmla="*/ 0 h 80"/>
                  <a:gd name="T2" fmla="*/ 4 w 41"/>
                  <a:gd name="T3" fmla="*/ 15 h 80"/>
                  <a:gd name="T4" fmla="*/ 0 w 41"/>
                  <a:gd name="T5" fmla="*/ 22 h 80"/>
                  <a:gd name="T6" fmla="*/ 4 w 41"/>
                  <a:gd name="T7" fmla="*/ 30 h 80"/>
                  <a:gd name="T8" fmla="*/ 20 w 41"/>
                  <a:gd name="T9" fmla="*/ 51 h 80"/>
                  <a:gd name="T10" fmla="*/ 24 w 41"/>
                  <a:gd name="T11" fmla="*/ 66 h 80"/>
                  <a:gd name="T12" fmla="*/ 20 w 41"/>
                  <a:gd name="T13" fmla="*/ 80 h 80"/>
                  <a:gd name="T14" fmla="*/ 32 w 41"/>
                  <a:gd name="T15" fmla="*/ 55 h 80"/>
                  <a:gd name="T16" fmla="*/ 41 w 41"/>
                  <a:gd name="T17" fmla="*/ 37 h 80"/>
                  <a:gd name="T18" fmla="*/ 41 w 41"/>
                  <a:gd name="T19" fmla="*/ 22 h 80"/>
                  <a:gd name="T20" fmla="*/ 32 w 41"/>
                  <a:gd name="T21" fmla="*/ 11 h 80"/>
                  <a:gd name="T22" fmla="*/ 16 w 41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80"/>
                  <a:gd name="T38" fmla="*/ 41 w 41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80">
                    <a:moveTo>
                      <a:pt x="16" y="0"/>
                    </a:moveTo>
                    <a:lnTo>
                      <a:pt x="4" y="15"/>
                    </a:lnTo>
                    <a:lnTo>
                      <a:pt x="0" y="22"/>
                    </a:lnTo>
                    <a:lnTo>
                      <a:pt x="4" y="30"/>
                    </a:lnTo>
                    <a:lnTo>
                      <a:pt x="20" y="51"/>
                    </a:lnTo>
                    <a:lnTo>
                      <a:pt x="24" y="66"/>
                    </a:lnTo>
                    <a:lnTo>
                      <a:pt x="20" y="80"/>
                    </a:lnTo>
                    <a:lnTo>
                      <a:pt x="32" y="55"/>
                    </a:lnTo>
                    <a:lnTo>
                      <a:pt x="41" y="37"/>
                    </a:lnTo>
                    <a:lnTo>
                      <a:pt x="41" y="22"/>
                    </a:lnTo>
                    <a:lnTo>
                      <a:pt x="32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" name="Freeform 136"/>
              <p:cNvSpPr>
                <a:spLocks/>
              </p:cNvSpPr>
              <p:nvPr/>
            </p:nvSpPr>
            <p:spPr bwMode="auto">
              <a:xfrm>
                <a:off x="549" y="3007"/>
                <a:ext cx="37" cy="87"/>
              </a:xfrm>
              <a:custGeom>
                <a:avLst/>
                <a:gdLst>
                  <a:gd name="T0" fmla="*/ 4 w 37"/>
                  <a:gd name="T1" fmla="*/ 0 h 87"/>
                  <a:gd name="T2" fmla="*/ 0 w 37"/>
                  <a:gd name="T3" fmla="*/ 14 h 87"/>
                  <a:gd name="T4" fmla="*/ 0 w 37"/>
                  <a:gd name="T5" fmla="*/ 36 h 87"/>
                  <a:gd name="T6" fmla="*/ 0 w 37"/>
                  <a:gd name="T7" fmla="*/ 47 h 87"/>
                  <a:gd name="T8" fmla="*/ 4 w 37"/>
                  <a:gd name="T9" fmla="*/ 62 h 87"/>
                  <a:gd name="T10" fmla="*/ 16 w 37"/>
                  <a:gd name="T11" fmla="*/ 73 h 87"/>
                  <a:gd name="T12" fmla="*/ 33 w 37"/>
                  <a:gd name="T13" fmla="*/ 87 h 87"/>
                  <a:gd name="T14" fmla="*/ 37 w 37"/>
                  <a:gd name="T15" fmla="*/ 54 h 87"/>
                  <a:gd name="T16" fmla="*/ 29 w 37"/>
                  <a:gd name="T17" fmla="*/ 25 h 87"/>
                  <a:gd name="T18" fmla="*/ 21 w 37"/>
                  <a:gd name="T19" fmla="*/ 11 h 87"/>
                  <a:gd name="T20" fmla="*/ 4 w 37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87"/>
                  <a:gd name="T35" fmla="*/ 37 w 37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87">
                    <a:moveTo>
                      <a:pt x="4" y="0"/>
                    </a:moveTo>
                    <a:lnTo>
                      <a:pt x="0" y="14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4" y="62"/>
                    </a:lnTo>
                    <a:lnTo>
                      <a:pt x="16" y="73"/>
                    </a:lnTo>
                    <a:lnTo>
                      <a:pt x="33" y="87"/>
                    </a:lnTo>
                    <a:lnTo>
                      <a:pt x="37" y="54"/>
                    </a:lnTo>
                    <a:lnTo>
                      <a:pt x="29" y="25"/>
                    </a:lnTo>
                    <a:lnTo>
                      <a:pt x="21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" name="Freeform 137"/>
              <p:cNvSpPr>
                <a:spLocks/>
              </p:cNvSpPr>
              <p:nvPr/>
            </p:nvSpPr>
            <p:spPr bwMode="auto">
              <a:xfrm>
                <a:off x="3389" y="4076"/>
                <a:ext cx="41" cy="80"/>
              </a:xfrm>
              <a:custGeom>
                <a:avLst/>
                <a:gdLst>
                  <a:gd name="T0" fmla="*/ 17 w 41"/>
                  <a:gd name="T1" fmla="*/ 0 h 80"/>
                  <a:gd name="T2" fmla="*/ 0 w 41"/>
                  <a:gd name="T3" fmla="*/ 15 h 80"/>
                  <a:gd name="T4" fmla="*/ 0 w 41"/>
                  <a:gd name="T5" fmla="*/ 22 h 80"/>
                  <a:gd name="T6" fmla="*/ 4 w 41"/>
                  <a:gd name="T7" fmla="*/ 33 h 80"/>
                  <a:gd name="T8" fmla="*/ 21 w 41"/>
                  <a:gd name="T9" fmla="*/ 55 h 80"/>
                  <a:gd name="T10" fmla="*/ 25 w 41"/>
                  <a:gd name="T11" fmla="*/ 66 h 80"/>
                  <a:gd name="T12" fmla="*/ 17 w 41"/>
                  <a:gd name="T13" fmla="*/ 80 h 80"/>
                  <a:gd name="T14" fmla="*/ 33 w 41"/>
                  <a:gd name="T15" fmla="*/ 58 h 80"/>
                  <a:gd name="T16" fmla="*/ 41 w 41"/>
                  <a:gd name="T17" fmla="*/ 40 h 80"/>
                  <a:gd name="T18" fmla="*/ 37 w 41"/>
                  <a:gd name="T19" fmla="*/ 22 h 80"/>
                  <a:gd name="T20" fmla="*/ 29 w 41"/>
                  <a:gd name="T21" fmla="*/ 15 h 80"/>
                  <a:gd name="T22" fmla="*/ 17 w 41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80"/>
                  <a:gd name="T38" fmla="*/ 41 w 41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80">
                    <a:moveTo>
                      <a:pt x="17" y="0"/>
                    </a:moveTo>
                    <a:lnTo>
                      <a:pt x="0" y="15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21" y="55"/>
                    </a:lnTo>
                    <a:lnTo>
                      <a:pt x="25" y="66"/>
                    </a:lnTo>
                    <a:lnTo>
                      <a:pt x="17" y="80"/>
                    </a:lnTo>
                    <a:lnTo>
                      <a:pt x="33" y="58"/>
                    </a:lnTo>
                    <a:lnTo>
                      <a:pt x="41" y="40"/>
                    </a:lnTo>
                    <a:lnTo>
                      <a:pt x="37" y="22"/>
                    </a:lnTo>
                    <a:lnTo>
                      <a:pt x="29" y="1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" name="Freeform 138"/>
              <p:cNvSpPr>
                <a:spLocks/>
              </p:cNvSpPr>
              <p:nvPr/>
            </p:nvSpPr>
            <p:spPr bwMode="auto">
              <a:xfrm>
                <a:off x="2255" y="3924"/>
                <a:ext cx="37" cy="87"/>
              </a:xfrm>
              <a:custGeom>
                <a:avLst/>
                <a:gdLst>
                  <a:gd name="T0" fmla="*/ 8 w 37"/>
                  <a:gd name="T1" fmla="*/ 0 h 87"/>
                  <a:gd name="T2" fmla="*/ 4 w 37"/>
                  <a:gd name="T3" fmla="*/ 14 h 87"/>
                  <a:gd name="T4" fmla="*/ 0 w 37"/>
                  <a:gd name="T5" fmla="*/ 36 h 87"/>
                  <a:gd name="T6" fmla="*/ 0 w 37"/>
                  <a:gd name="T7" fmla="*/ 47 h 87"/>
                  <a:gd name="T8" fmla="*/ 8 w 37"/>
                  <a:gd name="T9" fmla="*/ 61 h 87"/>
                  <a:gd name="T10" fmla="*/ 16 w 37"/>
                  <a:gd name="T11" fmla="*/ 72 h 87"/>
                  <a:gd name="T12" fmla="*/ 37 w 37"/>
                  <a:gd name="T13" fmla="*/ 87 h 87"/>
                  <a:gd name="T14" fmla="*/ 37 w 37"/>
                  <a:gd name="T15" fmla="*/ 54 h 87"/>
                  <a:gd name="T16" fmla="*/ 32 w 37"/>
                  <a:gd name="T17" fmla="*/ 25 h 87"/>
                  <a:gd name="T18" fmla="*/ 24 w 37"/>
                  <a:gd name="T19" fmla="*/ 10 h 87"/>
                  <a:gd name="T20" fmla="*/ 8 w 37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87"/>
                  <a:gd name="T35" fmla="*/ 37 w 37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87">
                    <a:moveTo>
                      <a:pt x="8" y="0"/>
                    </a:moveTo>
                    <a:lnTo>
                      <a:pt x="4" y="14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8" y="61"/>
                    </a:lnTo>
                    <a:lnTo>
                      <a:pt x="16" y="72"/>
                    </a:lnTo>
                    <a:lnTo>
                      <a:pt x="37" y="87"/>
                    </a:lnTo>
                    <a:lnTo>
                      <a:pt x="37" y="54"/>
                    </a:lnTo>
                    <a:lnTo>
                      <a:pt x="32" y="25"/>
                    </a:lnTo>
                    <a:lnTo>
                      <a:pt x="24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" name="Freeform 139"/>
              <p:cNvSpPr>
                <a:spLocks/>
              </p:cNvSpPr>
              <p:nvPr/>
            </p:nvSpPr>
            <p:spPr bwMode="auto">
              <a:xfrm>
                <a:off x="3104" y="3825"/>
                <a:ext cx="40" cy="80"/>
              </a:xfrm>
              <a:custGeom>
                <a:avLst/>
                <a:gdLst>
                  <a:gd name="T0" fmla="*/ 16 w 40"/>
                  <a:gd name="T1" fmla="*/ 0 h 80"/>
                  <a:gd name="T2" fmla="*/ 0 w 40"/>
                  <a:gd name="T3" fmla="*/ 15 h 80"/>
                  <a:gd name="T4" fmla="*/ 0 w 40"/>
                  <a:gd name="T5" fmla="*/ 22 h 80"/>
                  <a:gd name="T6" fmla="*/ 4 w 40"/>
                  <a:gd name="T7" fmla="*/ 33 h 80"/>
                  <a:gd name="T8" fmla="*/ 20 w 40"/>
                  <a:gd name="T9" fmla="*/ 55 h 80"/>
                  <a:gd name="T10" fmla="*/ 24 w 40"/>
                  <a:gd name="T11" fmla="*/ 66 h 80"/>
                  <a:gd name="T12" fmla="*/ 20 w 40"/>
                  <a:gd name="T13" fmla="*/ 80 h 80"/>
                  <a:gd name="T14" fmla="*/ 32 w 40"/>
                  <a:gd name="T15" fmla="*/ 58 h 80"/>
                  <a:gd name="T16" fmla="*/ 40 w 40"/>
                  <a:gd name="T17" fmla="*/ 40 h 80"/>
                  <a:gd name="T18" fmla="*/ 36 w 40"/>
                  <a:gd name="T19" fmla="*/ 22 h 80"/>
                  <a:gd name="T20" fmla="*/ 28 w 40"/>
                  <a:gd name="T21" fmla="*/ 11 h 80"/>
                  <a:gd name="T22" fmla="*/ 16 w 40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80"/>
                  <a:gd name="T38" fmla="*/ 40 w 40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80">
                    <a:moveTo>
                      <a:pt x="16" y="0"/>
                    </a:moveTo>
                    <a:lnTo>
                      <a:pt x="0" y="15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20" y="55"/>
                    </a:lnTo>
                    <a:lnTo>
                      <a:pt x="24" y="66"/>
                    </a:lnTo>
                    <a:lnTo>
                      <a:pt x="20" y="80"/>
                    </a:lnTo>
                    <a:lnTo>
                      <a:pt x="32" y="58"/>
                    </a:lnTo>
                    <a:lnTo>
                      <a:pt x="40" y="40"/>
                    </a:lnTo>
                    <a:lnTo>
                      <a:pt x="36" y="22"/>
                    </a:lnTo>
                    <a:lnTo>
                      <a:pt x="28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" name="Freeform 140"/>
              <p:cNvSpPr>
                <a:spLocks/>
              </p:cNvSpPr>
              <p:nvPr/>
            </p:nvSpPr>
            <p:spPr bwMode="auto">
              <a:xfrm>
                <a:off x="1304" y="3843"/>
                <a:ext cx="41" cy="88"/>
              </a:xfrm>
              <a:custGeom>
                <a:avLst/>
                <a:gdLst>
                  <a:gd name="T0" fmla="*/ 8 w 41"/>
                  <a:gd name="T1" fmla="*/ 0 h 88"/>
                  <a:gd name="T2" fmla="*/ 4 w 41"/>
                  <a:gd name="T3" fmla="*/ 19 h 88"/>
                  <a:gd name="T4" fmla="*/ 0 w 41"/>
                  <a:gd name="T5" fmla="*/ 37 h 88"/>
                  <a:gd name="T6" fmla="*/ 4 w 41"/>
                  <a:gd name="T7" fmla="*/ 51 h 88"/>
                  <a:gd name="T8" fmla="*/ 8 w 41"/>
                  <a:gd name="T9" fmla="*/ 62 h 88"/>
                  <a:gd name="T10" fmla="*/ 20 w 41"/>
                  <a:gd name="T11" fmla="*/ 77 h 88"/>
                  <a:gd name="T12" fmla="*/ 37 w 41"/>
                  <a:gd name="T13" fmla="*/ 88 h 88"/>
                  <a:gd name="T14" fmla="*/ 41 w 41"/>
                  <a:gd name="T15" fmla="*/ 55 h 88"/>
                  <a:gd name="T16" fmla="*/ 33 w 41"/>
                  <a:gd name="T17" fmla="*/ 30 h 88"/>
                  <a:gd name="T18" fmla="*/ 25 w 41"/>
                  <a:gd name="T19" fmla="*/ 15 h 88"/>
                  <a:gd name="T20" fmla="*/ 8 w 41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88"/>
                  <a:gd name="T35" fmla="*/ 41 w 41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88">
                    <a:moveTo>
                      <a:pt x="8" y="0"/>
                    </a:moveTo>
                    <a:lnTo>
                      <a:pt x="4" y="19"/>
                    </a:lnTo>
                    <a:lnTo>
                      <a:pt x="0" y="37"/>
                    </a:lnTo>
                    <a:lnTo>
                      <a:pt x="4" y="51"/>
                    </a:lnTo>
                    <a:lnTo>
                      <a:pt x="8" y="62"/>
                    </a:lnTo>
                    <a:lnTo>
                      <a:pt x="20" y="77"/>
                    </a:lnTo>
                    <a:lnTo>
                      <a:pt x="37" y="88"/>
                    </a:lnTo>
                    <a:lnTo>
                      <a:pt x="41" y="55"/>
                    </a:lnTo>
                    <a:lnTo>
                      <a:pt x="33" y="30"/>
                    </a:lnTo>
                    <a:lnTo>
                      <a:pt x="25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" name="Freeform 141"/>
              <p:cNvSpPr>
                <a:spLocks/>
              </p:cNvSpPr>
              <p:nvPr/>
            </p:nvSpPr>
            <p:spPr bwMode="auto">
              <a:xfrm>
                <a:off x="549" y="2941"/>
                <a:ext cx="41" cy="88"/>
              </a:xfrm>
              <a:custGeom>
                <a:avLst/>
                <a:gdLst>
                  <a:gd name="T0" fmla="*/ 8 w 41"/>
                  <a:gd name="T1" fmla="*/ 0 h 88"/>
                  <a:gd name="T2" fmla="*/ 4 w 41"/>
                  <a:gd name="T3" fmla="*/ 15 h 88"/>
                  <a:gd name="T4" fmla="*/ 0 w 41"/>
                  <a:gd name="T5" fmla="*/ 37 h 88"/>
                  <a:gd name="T6" fmla="*/ 4 w 41"/>
                  <a:gd name="T7" fmla="*/ 48 h 88"/>
                  <a:gd name="T8" fmla="*/ 8 w 41"/>
                  <a:gd name="T9" fmla="*/ 62 h 88"/>
                  <a:gd name="T10" fmla="*/ 21 w 41"/>
                  <a:gd name="T11" fmla="*/ 73 h 88"/>
                  <a:gd name="T12" fmla="*/ 37 w 41"/>
                  <a:gd name="T13" fmla="*/ 88 h 88"/>
                  <a:gd name="T14" fmla="*/ 41 w 41"/>
                  <a:gd name="T15" fmla="*/ 55 h 88"/>
                  <a:gd name="T16" fmla="*/ 33 w 41"/>
                  <a:gd name="T17" fmla="*/ 26 h 88"/>
                  <a:gd name="T18" fmla="*/ 25 w 41"/>
                  <a:gd name="T19" fmla="*/ 11 h 88"/>
                  <a:gd name="T20" fmla="*/ 8 w 41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88"/>
                  <a:gd name="T35" fmla="*/ 41 w 41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88">
                    <a:moveTo>
                      <a:pt x="8" y="0"/>
                    </a:moveTo>
                    <a:lnTo>
                      <a:pt x="4" y="15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8" y="62"/>
                    </a:lnTo>
                    <a:lnTo>
                      <a:pt x="21" y="73"/>
                    </a:lnTo>
                    <a:lnTo>
                      <a:pt x="37" y="88"/>
                    </a:lnTo>
                    <a:lnTo>
                      <a:pt x="41" y="55"/>
                    </a:lnTo>
                    <a:lnTo>
                      <a:pt x="33" y="26"/>
                    </a:lnTo>
                    <a:lnTo>
                      <a:pt x="25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" name="Freeform 142"/>
              <p:cNvSpPr>
                <a:spLocks/>
              </p:cNvSpPr>
              <p:nvPr/>
            </p:nvSpPr>
            <p:spPr bwMode="auto">
              <a:xfrm>
                <a:off x="2781" y="3876"/>
                <a:ext cx="98" cy="33"/>
              </a:xfrm>
              <a:custGeom>
                <a:avLst/>
                <a:gdLst>
                  <a:gd name="T0" fmla="*/ 98 w 98"/>
                  <a:gd name="T1" fmla="*/ 7 h 33"/>
                  <a:gd name="T2" fmla="*/ 82 w 98"/>
                  <a:gd name="T3" fmla="*/ 7 h 33"/>
                  <a:gd name="T4" fmla="*/ 57 w 98"/>
                  <a:gd name="T5" fmla="*/ 0 h 33"/>
                  <a:gd name="T6" fmla="*/ 29 w 98"/>
                  <a:gd name="T7" fmla="*/ 4 h 33"/>
                  <a:gd name="T8" fmla="*/ 12 w 98"/>
                  <a:gd name="T9" fmla="*/ 15 h 33"/>
                  <a:gd name="T10" fmla="*/ 0 w 98"/>
                  <a:gd name="T11" fmla="*/ 29 h 33"/>
                  <a:gd name="T12" fmla="*/ 37 w 98"/>
                  <a:gd name="T13" fmla="*/ 33 h 33"/>
                  <a:gd name="T14" fmla="*/ 49 w 98"/>
                  <a:gd name="T15" fmla="*/ 33 h 33"/>
                  <a:gd name="T16" fmla="*/ 65 w 98"/>
                  <a:gd name="T17" fmla="*/ 29 h 33"/>
                  <a:gd name="T18" fmla="*/ 86 w 98"/>
                  <a:gd name="T19" fmla="*/ 22 h 33"/>
                  <a:gd name="T20" fmla="*/ 98 w 98"/>
                  <a:gd name="T21" fmla="*/ 7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33"/>
                  <a:gd name="T35" fmla="*/ 98 w 98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33">
                    <a:moveTo>
                      <a:pt x="98" y="7"/>
                    </a:moveTo>
                    <a:lnTo>
                      <a:pt x="82" y="7"/>
                    </a:lnTo>
                    <a:lnTo>
                      <a:pt x="57" y="0"/>
                    </a:lnTo>
                    <a:lnTo>
                      <a:pt x="29" y="4"/>
                    </a:lnTo>
                    <a:lnTo>
                      <a:pt x="12" y="15"/>
                    </a:lnTo>
                    <a:lnTo>
                      <a:pt x="0" y="29"/>
                    </a:lnTo>
                    <a:lnTo>
                      <a:pt x="37" y="33"/>
                    </a:lnTo>
                    <a:lnTo>
                      <a:pt x="49" y="33"/>
                    </a:lnTo>
                    <a:lnTo>
                      <a:pt x="65" y="29"/>
                    </a:lnTo>
                    <a:lnTo>
                      <a:pt x="86" y="22"/>
                    </a:lnTo>
                    <a:lnTo>
                      <a:pt x="98" y="7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1" name="Freeform 143"/>
              <p:cNvSpPr>
                <a:spLocks/>
              </p:cNvSpPr>
              <p:nvPr/>
            </p:nvSpPr>
            <p:spPr bwMode="auto">
              <a:xfrm>
                <a:off x="594" y="2985"/>
                <a:ext cx="45" cy="95"/>
              </a:xfrm>
              <a:custGeom>
                <a:avLst/>
                <a:gdLst>
                  <a:gd name="T0" fmla="*/ 20 w 45"/>
                  <a:gd name="T1" fmla="*/ 95 h 95"/>
                  <a:gd name="T2" fmla="*/ 41 w 45"/>
                  <a:gd name="T3" fmla="*/ 80 h 95"/>
                  <a:gd name="T4" fmla="*/ 45 w 45"/>
                  <a:gd name="T5" fmla="*/ 69 h 95"/>
                  <a:gd name="T6" fmla="*/ 45 w 45"/>
                  <a:gd name="T7" fmla="*/ 55 h 95"/>
                  <a:gd name="T8" fmla="*/ 33 w 45"/>
                  <a:gd name="T9" fmla="*/ 22 h 95"/>
                  <a:gd name="T10" fmla="*/ 29 w 45"/>
                  <a:gd name="T11" fmla="*/ 11 h 95"/>
                  <a:gd name="T12" fmla="*/ 33 w 45"/>
                  <a:gd name="T13" fmla="*/ 0 h 95"/>
                  <a:gd name="T14" fmla="*/ 12 w 45"/>
                  <a:gd name="T15" fmla="*/ 25 h 95"/>
                  <a:gd name="T16" fmla="*/ 0 w 45"/>
                  <a:gd name="T17" fmla="*/ 51 h 95"/>
                  <a:gd name="T18" fmla="*/ 4 w 45"/>
                  <a:gd name="T19" fmla="*/ 73 h 95"/>
                  <a:gd name="T20" fmla="*/ 8 w 45"/>
                  <a:gd name="T21" fmla="*/ 84 h 95"/>
                  <a:gd name="T22" fmla="*/ 20 w 45"/>
                  <a:gd name="T23" fmla="*/ 95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95"/>
                  <a:gd name="T38" fmla="*/ 45 w 45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95">
                    <a:moveTo>
                      <a:pt x="20" y="95"/>
                    </a:moveTo>
                    <a:lnTo>
                      <a:pt x="41" y="80"/>
                    </a:lnTo>
                    <a:lnTo>
                      <a:pt x="45" y="69"/>
                    </a:lnTo>
                    <a:lnTo>
                      <a:pt x="45" y="55"/>
                    </a:lnTo>
                    <a:lnTo>
                      <a:pt x="33" y="22"/>
                    </a:lnTo>
                    <a:lnTo>
                      <a:pt x="29" y="11"/>
                    </a:lnTo>
                    <a:lnTo>
                      <a:pt x="33" y="0"/>
                    </a:lnTo>
                    <a:lnTo>
                      <a:pt x="12" y="25"/>
                    </a:lnTo>
                    <a:lnTo>
                      <a:pt x="0" y="51"/>
                    </a:lnTo>
                    <a:lnTo>
                      <a:pt x="4" y="73"/>
                    </a:lnTo>
                    <a:lnTo>
                      <a:pt x="8" y="84"/>
                    </a:lnTo>
                    <a:lnTo>
                      <a:pt x="20" y="9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2" name="Freeform 144"/>
              <p:cNvSpPr>
                <a:spLocks/>
              </p:cNvSpPr>
              <p:nvPr/>
            </p:nvSpPr>
            <p:spPr bwMode="auto">
              <a:xfrm>
                <a:off x="2496" y="3996"/>
                <a:ext cx="53" cy="44"/>
              </a:xfrm>
              <a:custGeom>
                <a:avLst/>
                <a:gdLst>
                  <a:gd name="T0" fmla="*/ 53 w 53"/>
                  <a:gd name="T1" fmla="*/ 44 h 44"/>
                  <a:gd name="T2" fmla="*/ 36 w 53"/>
                  <a:gd name="T3" fmla="*/ 18 h 44"/>
                  <a:gd name="T4" fmla="*/ 20 w 53"/>
                  <a:gd name="T5" fmla="*/ 8 h 44"/>
                  <a:gd name="T6" fmla="*/ 0 w 53"/>
                  <a:gd name="T7" fmla="*/ 0 h 44"/>
                  <a:gd name="T8" fmla="*/ 16 w 53"/>
                  <a:gd name="T9" fmla="*/ 29 h 44"/>
                  <a:gd name="T10" fmla="*/ 28 w 53"/>
                  <a:gd name="T11" fmla="*/ 40 h 44"/>
                  <a:gd name="T12" fmla="*/ 53 w 53"/>
                  <a:gd name="T13" fmla="*/ 4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44"/>
                  <a:gd name="T23" fmla="*/ 53 w 53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44">
                    <a:moveTo>
                      <a:pt x="53" y="44"/>
                    </a:moveTo>
                    <a:lnTo>
                      <a:pt x="36" y="18"/>
                    </a:lnTo>
                    <a:lnTo>
                      <a:pt x="20" y="8"/>
                    </a:lnTo>
                    <a:lnTo>
                      <a:pt x="0" y="0"/>
                    </a:lnTo>
                    <a:lnTo>
                      <a:pt x="16" y="29"/>
                    </a:lnTo>
                    <a:lnTo>
                      <a:pt x="28" y="40"/>
                    </a:lnTo>
                    <a:lnTo>
                      <a:pt x="53" y="4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3" name="Freeform 145"/>
              <p:cNvSpPr>
                <a:spLocks/>
              </p:cNvSpPr>
              <p:nvPr/>
            </p:nvSpPr>
            <p:spPr bwMode="auto">
              <a:xfrm>
                <a:off x="1031" y="3960"/>
                <a:ext cx="65" cy="73"/>
              </a:xfrm>
              <a:custGeom>
                <a:avLst/>
                <a:gdLst>
                  <a:gd name="T0" fmla="*/ 61 w 65"/>
                  <a:gd name="T1" fmla="*/ 73 h 73"/>
                  <a:gd name="T2" fmla="*/ 65 w 65"/>
                  <a:gd name="T3" fmla="*/ 51 h 73"/>
                  <a:gd name="T4" fmla="*/ 61 w 65"/>
                  <a:gd name="T5" fmla="*/ 40 h 73"/>
                  <a:gd name="T6" fmla="*/ 49 w 65"/>
                  <a:gd name="T7" fmla="*/ 29 h 73"/>
                  <a:gd name="T8" fmla="*/ 16 w 65"/>
                  <a:gd name="T9" fmla="*/ 14 h 73"/>
                  <a:gd name="T10" fmla="*/ 4 w 65"/>
                  <a:gd name="T11" fmla="*/ 7 h 73"/>
                  <a:gd name="T12" fmla="*/ 0 w 65"/>
                  <a:gd name="T13" fmla="*/ 0 h 73"/>
                  <a:gd name="T14" fmla="*/ 4 w 65"/>
                  <a:gd name="T15" fmla="*/ 29 h 73"/>
                  <a:gd name="T16" fmla="*/ 16 w 65"/>
                  <a:gd name="T17" fmla="*/ 51 h 73"/>
                  <a:gd name="T18" fmla="*/ 32 w 65"/>
                  <a:gd name="T19" fmla="*/ 69 h 73"/>
                  <a:gd name="T20" fmla="*/ 61 w 65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73"/>
                  <a:gd name="T35" fmla="*/ 65 w 65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73">
                    <a:moveTo>
                      <a:pt x="61" y="73"/>
                    </a:moveTo>
                    <a:lnTo>
                      <a:pt x="65" y="51"/>
                    </a:lnTo>
                    <a:lnTo>
                      <a:pt x="61" y="40"/>
                    </a:lnTo>
                    <a:lnTo>
                      <a:pt x="49" y="29"/>
                    </a:lnTo>
                    <a:lnTo>
                      <a:pt x="16" y="14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4" y="29"/>
                    </a:lnTo>
                    <a:lnTo>
                      <a:pt x="16" y="51"/>
                    </a:lnTo>
                    <a:lnTo>
                      <a:pt x="32" y="69"/>
                    </a:lnTo>
                    <a:lnTo>
                      <a:pt x="61" y="7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" name="Freeform 146"/>
              <p:cNvSpPr>
                <a:spLocks/>
              </p:cNvSpPr>
              <p:nvPr/>
            </p:nvSpPr>
            <p:spPr bwMode="auto">
              <a:xfrm>
                <a:off x="1178" y="4011"/>
                <a:ext cx="57" cy="43"/>
              </a:xfrm>
              <a:custGeom>
                <a:avLst/>
                <a:gdLst>
                  <a:gd name="T0" fmla="*/ 0 w 57"/>
                  <a:gd name="T1" fmla="*/ 0 h 43"/>
                  <a:gd name="T2" fmla="*/ 4 w 57"/>
                  <a:gd name="T3" fmla="*/ 14 h 43"/>
                  <a:gd name="T4" fmla="*/ 16 w 57"/>
                  <a:gd name="T5" fmla="*/ 25 h 43"/>
                  <a:gd name="T6" fmla="*/ 36 w 57"/>
                  <a:gd name="T7" fmla="*/ 36 h 43"/>
                  <a:gd name="T8" fmla="*/ 57 w 57"/>
                  <a:gd name="T9" fmla="*/ 43 h 43"/>
                  <a:gd name="T10" fmla="*/ 49 w 57"/>
                  <a:gd name="T11" fmla="*/ 18 h 43"/>
                  <a:gd name="T12" fmla="*/ 44 w 57"/>
                  <a:gd name="T13" fmla="*/ 11 h 43"/>
                  <a:gd name="T14" fmla="*/ 32 w 57"/>
                  <a:gd name="T15" fmla="*/ 7 h 43"/>
                  <a:gd name="T16" fmla="*/ 12 w 57"/>
                  <a:gd name="T17" fmla="*/ 7 h 43"/>
                  <a:gd name="T18" fmla="*/ 4 w 57"/>
                  <a:gd name="T19" fmla="*/ 7 h 43"/>
                  <a:gd name="T20" fmla="*/ 0 w 57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43"/>
                  <a:gd name="T35" fmla="*/ 57 w 57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43">
                    <a:moveTo>
                      <a:pt x="0" y="0"/>
                    </a:moveTo>
                    <a:lnTo>
                      <a:pt x="4" y="14"/>
                    </a:lnTo>
                    <a:lnTo>
                      <a:pt x="16" y="25"/>
                    </a:lnTo>
                    <a:lnTo>
                      <a:pt x="36" y="36"/>
                    </a:lnTo>
                    <a:lnTo>
                      <a:pt x="57" y="43"/>
                    </a:lnTo>
                    <a:lnTo>
                      <a:pt x="49" y="18"/>
                    </a:lnTo>
                    <a:lnTo>
                      <a:pt x="44" y="11"/>
                    </a:lnTo>
                    <a:lnTo>
                      <a:pt x="32" y="7"/>
                    </a:lnTo>
                    <a:lnTo>
                      <a:pt x="12" y="7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5" name="Freeform 147"/>
              <p:cNvSpPr>
                <a:spLocks/>
              </p:cNvSpPr>
              <p:nvPr/>
            </p:nvSpPr>
            <p:spPr bwMode="auto">
              <a:xfrm>
                <a:off x="1129" y="4011"/>
                <a:ext cx="40" cy="91"/>
              </a:xfrm>
              <a:custGeom>
                <a:avLst/>
                <a:gdLst>
                  <a:gd name="T0" fmla="*/ 28 w 40"/>
                  <a:gd name="T1" fmla="*/ 0 h 91"/>
                  <a:gd name="T2" fmla="*/ 8 w 40"/>
                  <a:gd name="T3" fmla="*/ 11 h 91"/>
                  <a:gd name="T4" fmla="*/ 0 w 40"/>
                  <a:gd name="T5" fmla="*/ 22 h 91"/>
                  <a:gd name="T6" fmla="*/ 0 w 40"/>
                  <a:gd name="T7" fmla="*/ 36 h 91"/>
                  <a:gd name="T8" fmla="*/ 8 w 40"/>
                  <a:gd name="T9" fmla="*/ 69 h 91"/>
                  <a:gd name="T10" fmla="*/ 8 w 40"/>
                  <a:gd name="T11" fmla="*/ 80 h 91"/>
                  <a:gd name="T12" fmla="*/ 4 w 40"/>
                  <a:gd name="T13" fmla="*/ 91 h 91"/>
                  <a:gd name="T14" fmla="*/ 24 w 40"/>
                  <a:gd name="T15" fmla="*/ 69 h 91"/>
                  <a:gd name="T16" fmla="*/ 40 w 40"/>
                  <a:gd name="T17" fmla="*/ 43 h 91"/>
                  <a:gd name="T18" fmla="*/ 40 w 40"/>
                  <a:gd name="T19" fmla="*/ 22 h 91"/>
                  <a:gd name="T20" fmla="*/ 40 w 40"/>
                  <a:gd name="T21" fmla="*/ 11 h 91"/>
                  <a:gd name="T22" fmla="*/ 28 w 40"/>
                  <a:gd name="T23" fmla="*/ 0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91"/>
                  <a:gd name="T38" fmla="*/ 40 w 40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91">
                    <a:moveTo>
                      <a:pt x="28" y="0"/>
                    </a:moveTo>
                    <a:lnTo>
                      <a:pt x="8" y="1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8" y="69"/>
                    </a:lnTo>
                    <a:lnTo>
                      <a:pt x="8" y="80"/>
                    </a:lnTo>
                    <a:lnTo>
                      <a:pt x="4" y="91"/>
                    </a:lnTo>
                    <a:lnTo>
                      <a:pt x="24" y="69"/>
                    </a:lnTo>
                    <a:lnTo>
                      <a:pt x="40" y="43"/>
                    </a:lnTo>
                    <a:lnTo>
                      <a:pt x="40" y="22"/>
                    </a:lnTo>
                    <a:lnTo>
                      <a:pt x="40" y="1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" name="Freeform 148"/>
              <p:cNvSpPr>
                <a:spLocks/>
              </p:cNvSpPr>
              <p:nvPr/>
            </p:nvSpPr>
            <p:spPr bwMode="auto">
              <a:xfrm>
                <a:off x="545" y="3120"/>
                <a:ext cx="49" cy="91"/>
              </a:xfrm>
              <a:custGeom>
                <a:avLst/>
                <a:gdLst>
                  <a:gd name="T0" fmla="*/ 16 w 49"/>
                  <a:gd name="T1" fmla="*/ 0 h 91"/>
                  <a:gd name="T2" fmla="*/ 0 w 49"/>
                  <a:gd name="T3" fmla="*/ 18 h 91"/>
                  <a:gd name="T4" fmla="*/ 0 w 49"/>
                  <a:gd name="T5" fmla="*/ 32 h 91"/>
                  <a:gd name="T6" fmla="*/ 8 w 49"/>
                  <a:gd name="T7" fmla="*/ 43 h 91"/>
                  <a:gd name="T8" fmla="*/ 33 w 49"/>
                  <a:gd name="T9" fmla="*/ 69 h 91"/>
                  <a:gd name="T10" fmla="*/ 41 w 49"/>
                  <a:gd name="T11" fmla="*/ 80 h 91"/>
                  <a:gd name="T12" fmla="*/ 41 w 49"/>
                  <a:gd name="T13" fmla="*/ 91 h 91"/>
                  <a:gd name="T14" fmla="*/ 45 w 49"/>
                  <a:gd name="T15" fmla="*/ 61 h 91"/>
                  <a:gd name="T16" fmla="*/ 49 w 49"/>
                  <a:gd name="T17" fmla="*/ 36 h 91"/>
                  <a:gd name="T18" fmla="*/ 37 w 49"/>
                  <a:gd name="T19" fmla="*/ 14 h 91"/>
                  <a:gd name="T20" fmla="*/ 16 w 49"/>
                  <a:gd name="T21" fmla="*/ 0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91"/>
                  <a:gd name="T35" fmla="*/ 49 w 49"/>
                  <a:gd name="T36" fmla="*/ 91 h 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91">
                    <a:moveTo>
                      <a:pt x="16" y="0"/>
                    </a:moveTo>
                    <a:lnTo>
                      <a:pt x="0" y="18"/>
                    </a:lnTo>
                    <a:lnTo>
                      <a:pt x="0" y="32"/>
                    </a:lnTo>
                    <a:lnTo>
                      <a:pt x="8" y="43"/>
                    </a:lnTo>
                    <a:lnTo>
                      <a:pt x="33" y="69"/>
                    </a:lnTo>
                    <a:lnTo>
                      <a:pt x="41" y="80"/>
                    </a:lnTo>
                    <a:lnTo>
                      <a:pt x="41" y="91"/>
                    </a:lnTo>
                    <a:lnTo>
                      <a:pt x="45" y="61"/>
                    </a:lnTo>
                    <a:lnTo>
                      <a:pt x="49" y="36"/>
                    </a:lnTo>
                    <a:lnTo>
                      <a:pt x="37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7" name="Freeform 149"/>
              <p:cNvSpPr>
                <a:spLocks/>
              </p:cNvSpPr>
              <p:nvPr/>
            </p:nvSpPr>
            <p:spPr bwMode="auto">
              <a:xfrm>
                <a:off x="1182" y="3883"/>
                <a:ext cx="102" cy="95"/>
              </a:xfrm>
              <a:custGeom>
                <a:avLst/>
                <a:gdLst>
                  <a:gd name="T0" fmla="*/ 98 w 102"/>
                  <a:gd name="T1" fmla="*/ 95 h 95"/>
                  <a:gd name="T2" fmla="*/ 85 w 102"/>
                  <a:gd name="T3" fmla="*/ 91 h 95"/>
                  <a:gd name="T4" fmla="*/ 61 w 102"/>
                  <a:gd name="T5" fmla="*/ 77 h 95"/>
                  <a:gd name="T6" fmla="*/ 49 w 102"/>
                  <a:gd name="T7" fmla="*/ 66 h 95"/>
                  <a:gd name="T8" fmla="*/ 36 w 102"/>
                  <a:gd name="T9" fmla="*/ 48 h 95"/>
                  <a:gd name="T10" fmla="*/ 20 w 102"/>
                  <a:gd name="T11" fmla="*/ 26 h 95"/>
                  <a:gd name="T12" fmla="*/ 0 w 102"/>
                  <a:gd name="T13" fmla="*/ 0 h 95"/>
                  <a:gd name="T14" fmla="*/ 40 w 102"/>
                  <a:gd name="T15" fmla="*/ 26 h 95"/>
                  <a:gd name="T16" fmla="*/ 77 w 102"/>
                  <a:gd name="T17" fmla="*/ 48 h 95"/>
                  <a:gd name="T18" fmla="*/ 98 w 102"/>
                  <a:gd name="T19" fmla="*/ 70 h 95"/>
                  <a:gd name="T20" fmla="*/ 102 w 102"/>
                  <a:gd name="T21" fmla="*/ 81 h 95"/>
                  <a:gd name="T22" fmla="*/ 98 w 102"/>
                  <a:gd name="T23" fmla="*/ 95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95"/>
                  <a:gd name="T38" fmla="*/ 102 w 102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95">
                    <a:moveTo>
                      <a:pt x="98" y="95"/>
                    </a:moveTo>
                    <a:lnTo>
                      <a:pt x="85" y="91"/>
                    </a:lnTo>
                    <a:lnTo>
                      <a:pt x="61" y="77"/>
                    </a:lnTo>
                    <a:lnTo>
                      <a:pt x="49" y="66"/>
                    </a:lnTo>
                    <a:lnTo>
                      <a:pt x="36" y="48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40" y="26"/>
                    </a:lnTo>
                    <a:lnTo>
                      <a:pt x="77" y="48"/>
                    </a:lnTo>
                    <a:lnTo>
                      <a:pt x="98" y="70"/>
                    </a:lnTo>
                    <a:lnTo>
                      <a:pt x="102" y="81"/>
                    </a:lnTo>
                    <a:lnTo>
                      <a:pt x="98" y="95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8" name="Freeform 150"/>
              <p:cNvSpPr>
                <a:spLocks/>
              </p:cNvSpPr>
              <p:nvPr/>
            </p:nvSpPr>
            <p:spPr bwMode="auto">
              <a:xfrm>
                <a:off x="721" y="3756"/>
                <a:ext cx="36" cy="87"/>
              </a:xfrm>
              <a:custGeom>
                <a:avLst/>
                <a:gdLst>
                  <a:gd name="T0" fmla="*/ 8 w 36"/>
                  <a:gd name="T1" fmla="*/ 0 h 87"/>
                  <a:gd name="T2" fmla="*/ 4 w 36"/>
                  <a:gd name="T3" fmla="*/ 18 h 87"/>
                  <a:gd name="T4" fmla="*/ 0 w 36"/>
                  <a:gd name="T5" fmla="*/ 40 h 87"/>
                  <a:gd name="T6" fmla="*/ 0 w 36"/>
                  <a:gd name="T7" fmla="*/ 51 h 87"/>
                  <a:gd name="T8" fmla="*/ 8 w 36"/>
                  <a:gd name="T9" fmla="*/ 62 h 87"/>
                  <a:gd name="T10" fmla="*/ 16 w 36"/>
                  <a:gd name="T11" fmla="*/ 77 h 87"/>
                  <a:gd name="T12" fmla="*/ 36 w 36"/>
                  <a:gd name="T13" fmla="*/ 87 h 87"/>
                  <a:gd name="T14" fmla="*/ 36 w 36"/>
                  <a:gd name="T15" fmla="*/ 55 h 87"/>
                  <a:gd name="T16" fmla="*/ 32 w 36"/>
                  <a:gd name="T17" fmla="*/ 29 h 87"/>
                  <a:gd name="T18" fmla="*/ 24 w 36"/>
                  <a:gd name="T19" fmla="*/ 15 h 87"/>
                  <a:gd name="T20" fmla="*/ 8 w 36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87"/>
                  <a:gd name="T35" fmla="*/ 36 w 36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87">
                    <a:moveTo>
                      <a:pt x="8" y="0"/>
                    </a:moveTo>
                    <a:lnTo>
                      <a:pt x="4" y="18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8" y="62"/>
                    </a:lnTo>
                    <a:lnTo>
                      <a:pt x="16" y="77"/>
                    </a:lnTo>
                    <a:lnTo>
                      <a:pt x="36" y="87"/>
                    </a:lnTo>
                    <a:lnTo>
                      <a:pt x="36" y="55"/>
                    </a:lnTo>
                    <a:lnTo>
                      <a:pt x="32" y="29"/>
                    </a:lnTo>
                    <a:lnTo>
                      <a:pt x="24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9" name="Freeform 151"/>
              <p:cNvSpPr>
                <a:spLocks/>
              </p:cNvSpPr>
              <p:nvPr/>
            </p:nvSpPr>
            <p:spPr bwMode="auto">
              <a:xfrm>
                <a:off x="590" y="3563"/>
                <a:ext cx="98" cy="44"/>
              </a:xfrm>
              <a:custGeom>
                <a:avLst/>
                <a:gdLst>
                  <a:gd name="T0" fmla="*/ 98 w 98"/>
                  <a:gd name="T1" fmla="*/ 11 h 44"/>
                  <a:gd name="T2" fmla="*/ 73 w 98"/>
                  <a:gd name="T3" fmla="*/ 0 h 44"/>
                  <a:gd name="T4" fmla="*/ 61 w 98"/>
                  <a:gd name="T5" fmla="*/ 0 h 44"/>
                  <a:gd name="T6" fmla="*/ 45 w 98"/>
                  <a:gd name="T7" fmla="*/ 8 h 44"/>
                  <a:gd name="T8" fmla="*/ 20 w 98"/>
                  <a:gd name="T9" fmla="*/ 29 h 44"/>
                  <a:gd name="T10" fmla="*/ 8 w 98"/>
                  <a:gd name="T11" fmla="*/ 37 h 44"/>
                  <a:gd name="T12" fmla="*/ 0 w 98"/>
                  <a:gd name="T13" fmla="*/ 40 h 44"/>
                  <a:gd name="T14" fmla="*/ 33 w 98"/>
                  <a:gd name="T15" fmla="*/ 44 h 44"/>
                  <a:gd name="T16" fmla="*/ 61 w 98"/>
                  <a:gd name="T17" fmla="*/ 40 h 44"/>
                  <a:gd name="T18" fmla="*/ 82 w 98"/>
                  <a:gd name="T19" fmla="*/ 33 h 44"/>
                  <a:gd name="T20" fmla="*/ 98 w 98"/>
                  <a:gd name="T21" fmla="*/ 1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44"/>
                  <a:gd name="T35" fmla="*/ 98 w 9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44">
                    <a:moveTo>
                      <a:pt x="98" y="11"/>
                    </a:moveTo>
                    <a:lnTo>
                      <a:pt x="73" y="0"/>
                    </a:lnTo>
                    <a:lnTo>
                      <a:pt x="61" y="0"/>
                    </a:lnTo>
                    <a:lnTo>
                      <a:pt x="45" y="8"/>
                    </a:lnTo>
                    <a:lnTo>
                      <a:pt x="20" y="29"/>
                    </a:lnTo>
                    <a:lnTo>
                      <a:pt x="8" y="37"/>
                    </a:lnTo>
                    <a:lnTo>
                      <a:pt x="0" y="40"/>
                    </a:lnTo>
                    <a:lnTo>
                      <a:pt x="33" y="44"/>
                    </a:lnTo>
                    <a:lnTo>
                      <a:pt x="61" y="40"/>
                    </a:lnTo>
                    <a:lnTo>
                      <a:pt x="82" y="33"/>
                    </a:lnTo>
                    <a:lnTo>
                      <a:pt x="98" y="11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" name="Freeform 152"/>
              <p:cNvSpPr>
                <a:spLocks/>
              </p:cNvSpPr>
              <p:nvPr/>
            </p:nvSpPr>
            <p:spPr bwMode="auto">
              <a:xfrm>
                <a:off x="1733" y="3913"/>
                <a:ext cx="36" cy="87"/>
              </a:xfrm>
              <a:custGeom>
                <a:avLst/>
                <a:gdLst>
                  <a:gd name="T0" fmla="*/ 8 w 36"/>
                  <a:gd name="T1" fmla="*/ 0 h 87"/>
                  <a:gd name="T2" fmla="*/ 4 w 36"/>
                  <a:gd name="T3" fmla="*/ 18 h 87"/>
                  <a:gd name="T4" fmla="*/ 0 w 36"/>
                  <a:gd name="T5" fmla="*/ 36 h 87"/>
                  <a:gd name="T6" fmla="*/ 0 w 36"/>
                  <a:gd name="T7" fmla="*/ 51 h 87"/>
                  <a:gd name="T8" fmla="*/ 8 w 36"/>
                  <a:gd name="T9" fmla="*/ 61 h 87"/>
                  <a:gd name="T10" fmla="*/ 16 w 36"/>
                  <a:gd name="T11" fmla="*/ 76 h 87"/>
                  <a:gd name="T12" fmla="*/ 36 w 36"/>
                  <a:gd name="T13" fmla="*/ 87 h 87"/>
                  <a:gd name="T14" fmla="*/ 36 w 36"/>
                  <a:gd name="T15" fmla="*/ 54 h 87"/>
                  <a:gd name="T16" fmla="*/ 32 w 36"/>
                  <a:gd name="T17" fmla="*/ 29 h 87"/>
                  <a:gd name="T18" fmla="*/ 20 w 36"/>
                  <a:gd name="T19" fmla="*/ 14 h 87"/>
                  <a:gd name="T20" fmla="*/ 8 w 36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87"/>
                  <a:gd name="T35" fmla="*/ 36 w 36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87">
                    <a:moveTo>
                      <a:pt x="8" y="0"/>
                    </a:moveTo>
                    <a:lnTo>
                      <a:pt x="4" y="18"/>
                    </a:lnTo>
                    <a:lnTo>
                      <a:pt x="0" y="36"/>
                    </a:lnTo>
                    <a:lnTo>
                      <a:pt x="0" y="51"/>
                    </a:lnTo>
                    <a:lnTo>
                      <a:pt x="8" y="61"/>
                    </a:lnTo>
                    <a:lnTo>
                      <a:pt x="16" y="76"/>
                    </a:lnTo>
                    <a:lnTo>
                      <a:pt x="36" y="87"/>
                    </a:lnTo>
                    <a:lnTo>
                      <a:pt x="36" y="54"/>
                    </a:lnTo>
                    <a:lnTo>
                      <a:pt x="32" y="29"/>
                    </a:lnTo>
                    <a:lnTo>
                      <a:pt x="20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" name="Freeform 153"/>
              <p:cNvSpPr>
                <a:spLocks/>
              </p:cNvSpPr>
              <p:nvPr/>
            </p:nvSpPr>
            <p:spPr bwMode="auto">
              <a:xfrm>
                <a:off x="1345" y="3833"/>
                <a:ext cx="102" cy="91"/>
              </a:xfrm>
              <a:custGeom>
                <a:avLst/>
                <a:gdLst>
                  <a:gd name="T0" fmla="*/ 98 w 102"/>
                  <a:gd name="T1" fmla="*/ 91 h 91"/>
                  <a:gd name="T2" fmla="*/ 81 w 102"/>
                  <a:gd name="T3" fmla="*/ 87 h 91"/>
                  <a:gd name="T4" fmla="*/ 61 w 102"/>
                  <a:gd name="T5" fmla="*/ 72 h 91"/>
                  <a:gd name="T6" fmla="*/ 49 w 102"/>
                  <a:gd name="T7" fmla="*/ 61 h 91"/>
                  <a:gd name="T8" fmla="*/ 33 w 102"/>
                  <a:gd name="T9" fmla="*/ 43 h 91"/>
                  <a:gd name="T10" fmla="*/ 16 w 102"/>
                  <a:gd name="T11" fmla="*/ 25 h 91"/>
                  <a:gd name="T12" fmla="*/ 0 w 102"/>
                  <a:gd name="T13" fmla="*/ 0 h 91"/>
                  <a:gd name="T14" fmla="*/ 41 w 102"/>
                  <a:gd name="T15" fmla="*/ 21 h 91"/>
                  <a:gd name="T16" fmla="*/ 73 w 102"/>
                  <a:gd name="T17" fmla="*/ 43 h 91"/>
                  <a:gd name="T18" fmla="*/ 98 w 102"/>
                  <a:gd name="T19" fmla="*/ 65 h 91"/>
                  <a:gd name="T20" fmla="*/ 102 w 102"/>
                  <a:gd name="T21" fmla="*/ 76 h 91"/>
                  <a:gd name="T22" fmla="*/ 98 w 102"/>
                  <a:gd name="T23" fmla="*/ 91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91"/>
                  <a:gd name="T38" fmla="*/ 102 w 102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91">
                    <a:moveTo>
                      <a:pt x="98" y="91"/>
                    </a:moveTo>
                    <a:lnTo>
                      <a:pt x="81" y="87"/>
                    </a:lnTo>
                    <a:lnTo>
                      <a:pt x="61" y="72"/>
                    </a:lnTo>
                    <a:lnTo>
                      <a:pt x="49" y="61"/>
                    </a:lnTo>
                    <a:lnTo>
                      <a:pt x="33" y="43"/>
                    </a:lnTo>
                    <a:lnTo>
                      <a:pt x="16" y="25"/>
                    </a:lnTo>
                    <a:lnTo>
                      <a:pt x="0" y="0"/>
                    </a:lnTo>
                    <a:lnTo>
                      <a:pt x="41" y="21"/>
                    </a:lnTo>
                    <a:lnTo>
                      <a:pt x="73" y="43"/>
                    </a:lnTo>
                    <a:lnTo>
                      <a:pt x="98" y="65"/>
                    </a:lnTo>
                    <a:lnTo>
                      <a:pt x="102" y="76"/>
                    </a:lnTo>
                    <a:lnTo>
                      <a:pt x="98" y="9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" name="Freeform 154"/>
              <p:cNvSpPr>
                <a:spLocks/>
              </p:cNvSpPr>
              <p:nvPr/>
            </p:nvSpPr>
            <p:spPr bwMode="auto">
              <a:xfrm>
                <a:off x="1357" y="3840"/>
                <a:ext cx="82" cy="76"/>
              </a:xfrm>
              <a:custGeom>
                <a:avLst/>
                <a:gdLst>
                  <a:gd name="T0" fmla="*/ 82 w 82"/>
                  <a:gd name="T1" fmla="*/ 76 h 76"/>
                  <a:gd name="T2" fmla="*/ 65 w 82"/>
                  <a:gd name="T3" fmla="*/ 62 h 76"/>
                  <a:gd name="T4" fmla="*/ 41 w 82"/>
                  <a:gd name="T5" fmla="*/ 40 h 76"/>
                  <a:gd name="T6" fmla="*/ 16 w 82"/>
                  <a:gd name="T7" fmla="*/ 18 h 76"/>
                  <a:gd name="T8" fmla="*/ 0 w 82"/>
                  <a:gd name="T9" fmla="*/ 0 h 76"/>
                  <a:gd name="T10" fmla="*/ 82 w 82"/>
                  <a:gd name="T11" fmla="*/ 76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76"/>
                  <a:gd name="T20" fmla="*/ 82 w 82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76">
                    <a:moveTo>
                      <a:pt x="82" y="76"/>
                    </a:moveTo>
                    <a:lnTo>
                      <a:pt x="65" y="62"/>
                    </a:lnTo>
                    <a:lnTo>
                      <a:pt x="41" y="40"/>
                    </a:lnTo>
                    <a:lnTo>
                      <a:pt x="16" y="18"/>
                    </a:lnTo>
                    <a:lnTo>
                      <a:pt x="0" y="0"/>
                    </a:lnTo>
                    <a:lnTo>
                      <a:pt x="82" y="7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" name="Freeform 155"/>
              <p:cNvSpPr>
                <a:spLocks/>
              </p:cNvSpPr>
              <p:nvPr/>
            </p:nvSpPr>
            <p:spPr bwMode="auto">
              <a:xfrm>
                <a:off x="1357" y="3840"/>
                <a:ext cx="82" cy="76"/>
              </a:xfrm>
              <a:custGeom>
                <a:avLst/>
                <a:gdLst>
                  <a:gd name="T0" fmla="*/ 82 w 82"/>
                  <a:gd name="T1" fmla="*/ 76 h 76"/>
                  <a:gd name="T2" fmla="*/ 65 w 82"/>
                  <a:gd name="T3" fmla="*/ 62 h 76"/>
                  <a:gd name="T4" fmla="*/ 41 w 82"/>
                  <a:gd name="T5" fmla="*/ 40 h 76"/>
                  <a:gd name="T6" fmla="*/ 16 w 82"/>
                  <a:gd name="T7" fmla="*/ 18 h 76"/>
                  <a:gd name="T8" fmla="*/ 0 w 82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76"/>
                  <a:gd name="T17" fmla="*/ 82 w 82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76">
                    <a:moveTo>
                      <a:pt x="82" y="76"/>
                    </a:moveTo>
                    <a:lnTo>
                      <a:pt x="65" y="62"/>
                    </a:lnTo>
                    <a:lnTo>
                      <a:pt x="41" y="40"/>
                    </a:lnTo>
                    <a:lnTo>
                      <a:pt x="16" y="1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" name="Freeform 156"/>
              <p:cNvSpPr>
                <a:spLocks/>
              </p:cNvSpPr>
              <p:nvPr/>
            </p:nvSpPr>
            <p:spPr bwMode="auto">
              <a:xfrm>
                <a:off x="1227" y="3942"/>
                <a:ext cx="40" cy="76"/>
              </a:xfrm>
              <a:custGeom>
                <a:avLst/>
                <a:gdLst>
                  <a:gd name="T0" fmla="*/ 8 w 40"/>
                  <a:gd name="T1" fmla="*/ 0 h 76"/>
                  <a:gd name="T2" fmla="*/ 0 w 40"/>
                  <a:gd name="T3" fmla="*/ 14 h 76"/>
                  <a:gd name="T4" fmla="*/ 0 w 40"/>
                  <a:gd name="T5" fmla="*/ 25 h 76"/>
                  <a:gd name="T6" fmla="*/ 4 w 40"/>
                  <a:gd name="T7" fmla="*/ 32 h 76"/>
                  <a:gd name="T8" fmla="*/ 28 w 40"/>
                  <a:gd name="T9" fmla="*/ 51 h 76"/>
                  <a:gd name="T10" fmla="*/ 32 w 40"/>
                  <a:gd name="T11" fmla="*/ 62 h 76"/>
                  <a:gd name="T12" fmla="*/ 32 w 40"/>
                  <a:gd name="T13" fmla="*/ 76 h 76"/>
                  <a:gd name="T14" fmla="*/ 40 w 40"/>
                  <a:gd name="T15" fmla="*/ 51 h 76"/>
                  <a:gd name="T16" fmla="*/ 40 w 40"/>
                  <a:gd name="T17" fmla="*/ 32 h 76"/>
                  <a:gd name="T18" fmla="*/ 36 w 40"/>
                  <a:gd name="T19" fmla="*/ 18 h 76"/>
                  <a:gd name="T20" fmla="*/ 24 w 40"/>
                  <a:gd name="T21" fmla="*/ 7 h 76"/>
                  <a:gd name="T22" fmla="*/ 8 w 40"/>
                  <a:gd name="T23" fmla="*/ 0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76"/>
                  <a:gd name="T38" fmla="*/ 40 w 40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76">
                    <a:moveTo>
                      <a:pt x="8" y="0"/>
                    </a:moveTo>
                    <a:lnTo>
                      <a:pt x="0" y="14"/>
                    </a:lnTo>
                    <a:lnTo>
                      <a:pt x="0" y="25"/>
                    </a:lnTo>
                    <a:lnTo>
                      <a:pt x="4" y="32"/>
                    </a:lnTo>
                    <a:lnTo>
                      <a:pt x="28" y="51"/>
                    </a:lnTo>
                    <a:lnTo>
                      <a:pt x="32" y="62"/>
                    </a:lnTo>
                    <a:lnTo>
                      <a:pt x="32" y="76"/>
                    </a:lnTo>
                    <a:lnTo>
                      <a:pt x="40" y="51"/>
                    </a:lnTo>
                    <a:lnTo>
                      <a:pt x="40" y="32"/>
                    </a:lnTo>
                    <a:lnTo>
                      <a:pt x="36" y="18"/>
                    </a:lnTo>
                    <a:lnTo>
                      <a:pt x="24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" name="Freeform 157"/>
              <p:cNvSpPr>
                <a:spLocks/>
              </p:cNvSpPr>
              <p:nvPr/>
            </p:nvSpPr>
            <p:spPr bwMode="auto">
              <a:xfrm>
                <a:off x="1696" y="3843"/>
                <a:ext cx="61" cy="62"/>
              </a:xfrm>
              <a:custGeom>
                <a:avLst/>
                <a:gdLst>
                  <a:gd name="T0" fmla="*/ 0 w 61"/>
                  <a:gd name="T1" fmla="*/ 62 h 62"/>
                  <a:gd name="T2" fmla="*/ 20 w 61"/>
                  <a:gd name="T3" fmla="*/ 62 h 62"/>
                  <a:gd name="T4" fmla="*/ 28 w 61"/>
                  <a:gd name="T5" fmla="*/ 55 h 62"/>
                  <a:gd name="T6" fmla="*/ 32 w 61"/>
                  <a:gd name="T7" fmla="*/ 48 h 62"/>
                  <a:gd name="T8" fmla="*/ 37 w 61"/>
                  <a:gd name="T9" fmla="*/ 22 h 62"/>
                  <a:gd name="T10" fmla="*/ 45 w 61"/>
                  <a:gd name="T11" fmla="*/ 11 h 62"/>
                  <a:gd name="T12" fmla="*/ 61 w 61"/>
                  <a:gd name="T13" fmla="*/ 0 h 62"/>
                  <a:gd name="T14" fmla="*/ 32 w 61"/>
                  <a:gd name="T15" fmla="*/ 11 h 62"/>
                  <a:gd name="T16" fmla="*/ 12 w 61"/>
                  <a:gd name="T17" fmla="*/ 19 h 62"/>
                  <a:gd name="T18" fmla="*/ 0 w 61"/>
                  <a:gd name="T19" fmla="*/ 33 h 62"/>
                  <a:gd name="T20" fmla="*/ 0 w 61"/>
                  <a:gd name="T21" fmla="*/ 44 h 62"/>
                  <a:gd name="T22" fmla="*/ 0 w 61"/>
                  <a:gd name="T23" fmla="*/ 62 h 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2"/>
                  <a:gd name="T38" fmla="*/ 61 w 61"/>
                  <a:gd name="T39" fmla="*/ 62 h 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2">
                    <a:moveTo>
                      <a:pt x="0" y="62"/>
                    </a:moveTo>
                    <a:lnTo>
                      <a:pt x="20" y="62"/>
                    </a:lnTo>
                    <a:lnTo>
                      <a:pt x="28" y="55"/>
                    </a:lnTo>
                    <a:lnTo>
                      <a:pt x="32" y="48"/>
                    </a:lnTo>
                    <a:lnTo>
                      <a:pt x="37" y="22"/>
                    </a:lnTo>
                    <a:lnTo>
                      <a:pt x="45" y="11"/>
                    </a:lnTo>
                    <a:lnTo>
                      <a:pt x="61" y="0"/>
                    </a:lnTo>
                    <a:lnTo>
                      <a:pt x="32" y="11"/>
                    </a:lnTo>
                    <a:lnTo>
                      <a:pt x="12" y="19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6" name="Freeform 158"/>
              <p:cNvSpPr>
                <a:spLocks/>
              </p:cNvSpPr>
              <p:nvPr/>
            </p:nvSpPr>
            <p:spPr bwMode="auto">
              <a:xfrm>
                <a:off x="1259" y="3876"/>
                <a:ext cx="57" cy="62"/>
              </a:xfrm>
              <a:custGeom>
                <a:avLst/>
                <a:gdLst>
                  <a:gd name="T0" fmla="*/ 0 w 57"/>
                  <a:gd name="T1" fmla="*/ 62 h 62"/>
                  <a:gd name="T2" fmla="*/ 21 w 57"/>
                  <a:gd name="T3" fmla="*/ 58 h 62"/>
                  <a:gd name="T4" fmla="*/ 29 w 57"/>
                  <a:gd name="T5" fmla="*/ 55 h 62"/>
                  <a:gd name="T6" fmla="*/ 33 w 57"/>
                  <a:gd name="T7" fmla="*/ 44 h 62"/>
                  <a:gd name="T8" fmla="*/ 37 w 57"/>
                  <a:gd name="T9" fmla="*/ 22 h 62"/>
                  <a:gd name="T10" fmla="*/ 41 w 57"/>
                  <a:gd name="T11" fmla="*/ 11 h 62"/>
                  <a:gd name="T12" fmla="*/ 57 w 57"/>
                  <a:gd name="T13" fmla="*/ 0 h 62"/>
                  <a:gd name="T14" fmla="*/ 33 w 57"/>
                  <a:gd name="T15" fmla="*/ 11 h 62"/>
                  <a:gd name="T16" fmla="*/ 12 w 57"/>
                  <a:gd name="T17" fmla="*/ 18 h 62"/>
                  <a:gd name="T18" fmla="*/ 4 w 57"/>
                  <a:gd name="T19" fmla="*/ 33 h 62"/>
                  <a:gd name="T20" fmla="*/ 0 w 57"/>
                  <a:gd name="T21" fmla="*/ 44 h 62"/>
                  <a:gd name="T22" fmla="*/ 0 w 57"/>
                  <a:gd name="T23" fmla="*/ 62 h 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"/>
                  <a:gd name="T37" fmla="*/ 0 h 62"/>
                  <a:gd name="T38" fmla="*/ 57 w 57"/>
                  <a:gd name="T39" fmla="*/ 62 h 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" h="62">
                    <a:moveTo>
                      <a:pt x="0" y="62"/>
                    </a:moveTo>
                    <a:lnTo>
                      <a:pt x="21" y="58"/>
                    </a:lnTo>
                    <a:lnTo>
                      <a:pt x="29" y="55"/>
                    </a:lnTo>
                    <a:lnTo>
                      <a:pt x="33" y="44"/>
                    </a:lnTo>
                    <a:lnTo>
                      <a:pt x="37" y="22"/>
                    </a:lnTo>
                    <a:lnTo>
                      <a:pt x="41" y="11"/>
                    </a:lnTo>
                    <a:lnTo>
                      <a:pt x="57" y="0"/>
                    </a:lnTo>
                    <a:lnTo>
                      <a:pt x="33" y="11"/>
                    </a:lnTo>
                    <a:lnTo>
                      <a:pt x="12" y="18"/>
                    </a:lnTo>
                    <a:lnTo>
                      <a:pt x="4" y="33"/>
                    </a:lnTo>
                    <a:lnTo>
                      <a:pt x="0" y="4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7" name="Freeform 159"/>
              <p:cNvSpPr>
                <a:spLocks/>
              </p:cNvSpPr>
              <p:nvPr/>
            </p:nvSpPr>
            <p:spPr bwMode="auto">
              <a:xfrm>
                <a:off x="1076" y="4065"/>
                <a:ext cx="89" cy="135"/>
              </a:xfrm>
              <a:custGeom>
                <a:avLst/>
                <a:gdLst>
                  <a:gd name="T0" fmla="*/ 8 w 89"/>
                  <a:gd name="T1" fmla="*/ 0 h 135"/>
                  <a:gd name="T2" fmla="*/ 16 w 89"/>
                  <a:gd name="T3" fmla="*/ 0 h 135"/>
                  <a:gd name="T4" fmla="*/ 28 w 89"/>
                  <a:gd name="T5" fmla="*/ 8 h 135"/>
                  <a:gd name="T6" fmla="*/ 40 w 89"/>
                  <a:gd name="T7" fmla="*/ 22 h 135"/>
                  <a:gd name="T8" fmla="*/ 57 w 89"/>
                  <a:gd name="T9" fmla="*/ 44 h 135"/>
                  <a:gd name="T10" fmla="*/ 81 w 89"/>
                  <a:gd name="T11" fmla="*/ 95 h 135"/>
                  <a:gd name="T12" fmla="*/ 89 w 89"/>
                  <a:gd name="T13" fmla="*/ 117 h 135"/>
                  <a:gd name="T14" fmla="*/ 89 w 89"/>
                  <a:gd name="T15" fmla="*/ 135 h 135"/>
                  <a:gd name="T16" fmla="*/ 53 w 89"/>
                  <a:gd name="T17" fmla="*/ 109 h 135"/>
                  <a:gd name="T18" fmla="*/ 16 w 89"/>
                  <a:gd name="T19" fmla="*/ 73 h 135"/>
                  <a:gd name="T20" fmla="*/ 8 w 89"/>
                  <a:gd name="T21" fmla="*/ 55 h 135"/>
                  <a:gd name="T22" fmla="*/ 0 w 89"/>
                  <a:gd name="T23" fmla="*/ 37 h 135"/>
                  <a:gd name="T24" fmla="*/ 0 w 89"/>
                  <a:gd name="T25" fmla="*/ 19 h 135"/>
                  <a:gd name="T26" fmla="*/ 8 w 89"/>
                  <a:gd name="T27" fmla="*/ 0 h 1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35"/>
                  <a:gd name="T44" fmla="*/ 89 w 89"/>
                  <a:gd name="T45" fmla="*/ 135 h 1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35">
                    <a:moveTo>
                      <a:pt x="8" y="0"/>
                    </a:moveTo>
                    <a:lnTo>
                      <a:pt x="16" y="0"/>
                    </a:lnTo>
                    <a:lnTo>
                      <a:pt x="28" y="8"/>
                    </a:lnTo>
                    <a:lnTo>
                      <a:pt x="40" y="22"/>
                    </a:lnTo>
                    <a:lnTo>
                      <a:pt x="57" y="44"/>
                    </a:lnTo>
                    <a:lnTo>
                      <a:pt x="81" y="95"/>
                    </a:lnTo>
                    <a:lnTo>
                      <a:pt x="89" y="117"/>
                    </a:lnTo>
                    <a:lnTo>
                      <a:pt x="89" y="135"/>
                    </a:lnTo>
                    <a:lnTo>
                      <a:pt x="53" y="109"/>
                    </a:lnTo>
                    <a:lnTo>
                      <a:pt x="16" y="73"/>
                    </a:lnTo>
                    <a:lnTo>
                      <a:pt x="8" y="55"/>
                    </a:lnTo>
                    <a:lnTo>
                      <a:pt x="0" y="37"/>
                    </a:lnTo>
                    <a:lnTo>
                      <a:pt x="0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8" name="Freeform 160"/>
              <p:cNvSpPr>
                <a:spLocks/>
              </p:cNvSpPr>
              <p:nvPr/>
            </p:nvSpPr>
            <p:spPr bwMode="auto">
              <a:xfrm>
                <a:off x="839" y="3760"/>
                <a:ext cx="69" cy="69"/>
              </a:xfrm>
              <a:custGeom>
                <a:avLst/>
                <a:gdLst>
                  <a:gd name="T0" fmla="*/ 0 w 69"/>
                  <a:gd name="T1" fmla="*/ 0 h 69"/>
                  <a:gd name="T2" fmla="*/ 24 w 69"/>
                  <a:gd name="T3" fmla="*/ 0 h 69"/>
                  <a:gd name="T4" fmla="*/ 37 w 69"/>
                  <a:gd name="T5" fmla="*/ 7 h 69"/>
                  <a:gd name="T6" fmla="*/ 45 w 69"/>
                  <a:gd name="T7" fmla="*/ 22 h 69"/>
                  <a:gd name="T8" fmla="*/ 57 w 69"/>
                  <a:gd name="T9" fmla="*/ 51 h 69"/>
                  <a:gd name="T10" fmla="*/ 61 w 69"/>
                  <a:gd name="T11" fmla="*/ 62 h 69"/>
                  <a:gd name="T12" fmla="*/ 69 w 69"/>
                  <a:gd name="T13" fmla="*/ 69 h 69"/>
                  <a:gd name="T14" fmla="*/ 41 w 69"/>
                  <a:gd name="T15" fmla="*/ 58 h 69"/>
                  <a:gd name="T16" fmla="*/ 16 w 69"/>
                  <a:gd name="T17" fmla="*/ 43 h 69"/>
                  <a:gd name="T18" fmla="*/ 0 w 69"/>
                  <a:gd name="T19" fmla="*/ 25 h 69"/>
                  <a:gd name="T20" fmla="*/ 0 w 69"/>
                  <a:gd name="T21" fmla="*/ 0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69"/>
                  <a:gd name="T35" fmla="*/ 69 w 69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69">
                    <a:moveTo>
                      <a:pt x="0" y="0"/>
                    </a:moveTo>
                    <a:lnTo>
                      <a:pt x="24" y="0"/>
                    </a:lnTo>
                    <a:lnTo>
                      <a:pt x="37" y="7"/>
                    </a:lnTo>
                    <a:lnTo>
                      <a:pt x="45" y="22"/>
                    </a:lnTo>
                    <a:lnTo>
                      <a:pt x="57" y="51"/>
                    </a:lnTo>
                    <a:lnTo>
                      <a:pt x="61" y="62"/>
                    </a:lnTo>
                    <a:lnTo>
                      <a:pt x="69" y="69"/>
                    </a:lnTo>
                    <a:lnTo>
                      <a:pt x="41" y="58"/>
                    </a:lnTo>
                    <a:lnTo>
                      <a:pt x="16" y="43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9" name="Freeform 161"/>
              <p:cNvSpPr>
                <a:spLocks/>
              </p:cNvSpPr>
              <p:nvPr/>
            </p:nvSpPr>
            <p:spPr bwMode="auto">
              <a:xfrm>
                <a:off x="647" y="2927"/>
                <a:ext cx="94" cy="76"/>
              </a:xfrm>
              <a:custGeom>
                <a:avLst/>
                <a:gdLst>
                  <a:gd name="T0" fmla="*/ 90 w 94"/>
                  <a:gd name="T1" fmla="*/ 73 h 76"/>
                  <a:gd name="T2" fmla="*/ 86 w 94"/>
                  <a:gd name="T3" fmla="*/ 76 h 76"/>
                  <a:gd name="T4" fmla="*/ 74 w 94"/>
                  <a:gd name="T5" fmla="*/ 76 h 76"/>
                  <a:gd name="T6" fmla="*/ 65 w 94"/>
                  <a:gd name="T7" fmla="*/ 73 h 76"/>
                  <a:gd name="T8" fmla="*/ 57 w 94"/>
                  <a:gd name="T9" fmla="*/ 65 h 76"/>
                  <a:gd name="T10" fmla="*/ 29 w 94"/>
                  <a:gd name="T11" fmla="*/ 40 h 76"/>
                  <a:gd name="T12" fmla="*/ 0 w 94"/>
                  <a:gd name="T13" fmla="*/ 0 h 76"/>
                  <a:gd name="T14" fmla="*/ 33 w 94"/>
                  <a:gd name="T15" fmla="*/ 14 h 76"/>
                  <a:gd name="T16" fmla="*/ 65 w 94"/>
                  <a:gd name="T17" fmla="*/ 33 h 76"/>
                  <a:gd name="T18" fmla="*/ 90 w 94"/>
                  <a:gd name="T19" fmla="*/ 58 h 76"/>
                  <a:gd name="T20" fmla="*/ 94 w 94"/>
                  <a:gd name="T21" fmla="*/ 65 h 76"/>
                  <a:gd name="T22" fmla="*/ 90 w 94"/>
                  <a:gd name="T23" fmla="*/ 73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76"/>
                  <a:gd name="T38" fmla="*/ 94 w 94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76">
                    <a:moveTo>
                      <a:pt x="90" y="73"/>
                    </a:moveTo>
                    <a:lnTo>
                      <a:pt x="86" y="76"/>
                    </a:lnTo>
                    <a:lnTo>
                      <a:pt x="74" y="76"/>
                    </a:lnTo>
                    <a:lnTo>
                      <a:pt x="65" y="73"/>
                    </a:lnTo>
                    <a:lnTo>
                      <a:pt x="57" y="65"/>
                    </a:lnTo>
                    <a:lnTo>
                      <a:pt x="29" y="40"/>
                    </a:lnTo>
                    <a:lnTo>
                      <a:pt x="0" y="0"/>
                    </a:lnTo>
                    <a:lnTo>
                      <a:pt x="33" y="14"/>
                    </a:lnTo>
                    <a:lnTo>
                      <a:pt x="65" y="33"/>
                    </a:lnTo>
                    <a:lnTo>
                      <a:pt x="90" y="58"/>
                    </a:lnTo>
                    <a:lnTo>
                      <a:pt x="94" y="65"/>
                    </a:lnTo>
                    <a:lnTo>
                      <a:pt x="90" y="73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0" name="Freeform 162"/>
              <p:cNvSpPr>
                <a:spLocks/>
              </p:cNvSpPr>
              <p:nvPr/>
            </p:nvSpPr>
            <p:spPr bwMode="auto">
              <a:xfrm>
                <a:off x="357" y="3396"/>
                <a:ext cx="62" cy="73"/>
              </a:xfrm>
              <a:custGeom>
                <a:avLst/>
                <a:gdLst>
                  <a:gd name="T0" fmla="*/ 0 w 62"/>
                  <a:gd name="T1" fmla="*/ 0 h 73"/>
                  <a:gd name="T2" fmla="*/ 4 w 62"/>
                  <a:gd name="T3" fmla="*/ 15 h 73"/>
                  <a:gd name="T4" fmla="*/ 9 w 62"/>
                  <a:gd name="T5" fmla="*/ 36 h 73"/>
                  <a:gd name="T6" fmla="*/ 25 w 62"/>
                  <a:gd name="T7" fmla="*/ 55 h 73"/>
                  <a:gd name="T8" fmla="*/ 37 w 62"/>
                  <a:gd name="T9" fmla="*/ 66 h 73"/>
                  <a:gd name="T10" fmla="*/ 62 w 62"/>
                  <a:gd name="T11" fmla="*/ 73 h 73"/>
                  <a:gd name="T12" fmla="*/ 49 w 62"/>
                  <a:gd name="T13" fmla="*/ 40 h 73"/>
                  <a:gd name="T14" fmla="*/ 45 w 62"/>
                  <a:gd name="T15" fmla="*/ 29 h 73"/>
                  <a:gd name="T16" fmla="*/ 33 w 62"/>
                  <a:gd name="T17" fmla="*/ 15 h 73"/>
                  <a:gd name="T18" fmla="*/ 21 w 62"/>
                  <a:gd name="T19" fmla="*/ 4 h 73"/>
                  <a:gd name="T20" fmla="*/ 0 w 62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73"/>
                  <a:gd name="T35" fmla="*/ 62 w 62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73">
                    <a:moveTo>
                      <a:pt x="0" y="0"/>
                    </a:moveTo>
                    <a:lnTo>
                      <a:pt x="4" y="15"/>
                    </a:lnTo>
                    <a:lnTo>
                      <a:pt x="9" y="36"/>
                    </a:lnTo>
                    <a:lnTo>
                      <a:pt x="25" y="55"/>
                    </a:lnTo>
                    <a:lnTo>
                      <a:pt x="37" y="66"/>
                    </a:lnTo>
                    <a:lnTo>
                      <a:pt x="62" y="73"/>
                    </a:lnTo>
                    <a:lnTo>
                      <a:pt x="49" y="40"/>
                    </a:lnTo>
                    <a:lnTo>
                      <a:pt x="45" y="29"/>
                    </a:lnTo>
                    <a:lnTo>
                      <a:pt x="33" y="15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1" name="Freeform 163"/>
              <p:cNvSpPr>
                <a:spLocks/>
              </p:cNvSpPr>
              <p:nvPr/>
            </p:nvSpPr>
            <p:spPr bwMode="auto">
              <a:xfrm>
                <a:off x="427" y="3342"/>
                <a:ext cx="41" cy="87"/>
              </a:xfrm>
              <a:custGeom>
                <a:avLst/>
                <a:gdLst>
                  <a:gd name="T0" fmla="*/ 8 w 41"/>
                  <a:gd name="T1" fmla="*/ 0 h 87"/>
                  <a:gd name="T2" fmla="*/ 4 w 41"/>
                  <a:gd name="T3" fmla="*/ 14 h 87"/>
                  <a:gd name="T4" fmla="*/ 0 w 41"/>
                  <a:gd name="T5" fmla="*/ 36 h 87"/>
                  <a:gd name="T6" fmla="*/ 4 w 41"/>
                  <a:gd name="T7" fmla="*/ 47 h 87"/>
                  <a:gd name="T8" fmla="*/ 8 w 41"/>
                  <a:gd name="T9" fmla="*/ 58 h 87"/>
                  <a:gd name="T10" fmla="*/ 20 w 41"/>
                  <a:gd name="T11" fmla="*/ 72 h 87"/>
                  <a:gd name="T12" fmla="*/ 36 w 41"/>
                  <a:gd name="T13" fmla="*/ 87 h 87"/>
                  <a:gd name="T14" fmla="*/ 36 w 41"/>
                  <a:gd name="T15" fmla="*/ 69 h 87"/>
                  <a:gd name="T16" fmla="*/ 41 w 41"/>
                  <a:gd name="T17" fmla="*/ 50 h 87"/>
                  <a:gd name="T18" fmla="*/ 32 w 41"/>
                  <a:gd name="T19" fmla="*/ 25 h 87"/>
                  <a:gd name="T20" fmla="*/ 24 w 41"/>
                  <a:gd name="T21" fmla="*/ 10 h 87"/>
                  <a:gd name="T22" fmla="*/ 8 w 41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87"/>
                  <a:gd name="T38" fmla="*/ 41 w 41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87">
                    <a:moveTo>
                      <a:pt x="8" y="0"/>
                    </a:moveTo>
                    <a:lnTo>
                      <a:pt x="4" y="14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8" y="58"/>
                    </a:lnTo>
                    <a:lnTo>
                      <a:pt x="20" y="72"/>
                    </a:lnTo>
                    <a:lnTo>
                      <a:pt x="36" y="87"/>
                    </a:lnTo>
                    <a:lnTo>
                      <a:pt x="36" y="69"/>
                    </a:lnTo>
                    <a:lnTo>
                      <a:pt x="41" y="50"/>
                    </a:lnTo>
                    <a:lnTo>
                      <a:pt x="32" y="25"/>
                    </a:lnTo>
                    <a:lnTo>
                      <a:pt x="24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2" name="Freeform 164"/>
              <p:cNvSpPr>
                <a:spLocks/>
              </p:cNvSpPr>
              <p:nvPr/>
            </p:nvSpPr>
            <p:spPr bwMode="auto">
              <a:xfrm>
                <a:off x="3471" y="3924"/>
                <a:ext cx="37" cy="80"/>
              </a:xfrm>
              <a:custGeom>
                <a:avLst/>
                <a:gdLst>
                  <a:gd name="T0" fmla="*/ 16 w 37"/>
                  <a:gd name="T1" fmla="*/ 0 h 80"/>
                  <a:gd name="T2" fmla="*/ 0 w 37"/>
                  <a:gd name="T3" fmla="*/ 14 h 80"/>
                  <a:gd name="T4" fmla="*/ 0 w 37"/>
                  <a:gd name="T5" fmla="*/ 21 h 80"/>
                  <a:gd name="T6" fmla="*/ 4 w 37"/>
                  <a:gd name="T7" fmla="*/ 29 h 80"/>
                  <a:gd name="T8" fmla="*/ 20 w 37"/>
                  <a:gd name="T9" fmla="*/ 50 h 80"/>
                  <a:gd name="T10" fmla="*/ 20 w 37"/>
                  <a:gd name="T11" fmla="*/ 65 h 80"/>
                  <a:gd name="T12" fmla="*/ 16 w 37"/>
                  <a:gd name="T13" fmla="*/ 80 h 80"/>
                  <a:gd name="T14" fmla="*/ 28 w 37"/>
                  <a:gd name="T15" fmla="*/ 58 h 80"/>
                  <a:gd name="T16" fmla="*/ 37 w 37"/>
                  <a:gd name="T17" fmla="*/ 40 h 80"/>
                  <a:gd name="T18" fmla="*/ 37 w 37"/>
                  <a:gd name="T19" fmla="*/ 21 h 80"/>
                  <a:gd name="T20" fmla="*/ 28 w 37"/>
                  <a:gd name="T21" fmla="*/ 10 h 80"/>
                  <a:gd name="T22" fmla="*/ 16 w 37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80"/>
                  <a:gd name="T38" fmla="*/ 37 w 37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80">
                    <a:moveTo>
                      <a:pt x="16" y="0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20" y="50"/>
                    </a:lnTo>
                    <a:lnTo>
                      <a:pt x="20" y="65"/>
                    </a:lnTo>
                    <a:lnTo>
                      <a:pt x="16" y="80"/>
                    </a:lnTo>
                    <a:lnTo>
                      <a:pt x="28" y="58"/>
                    </a:lnTo>
                    <a:lnTo>
                      <a:pt x="37" y="40"/>
                    </a:lnTo>
                    <a:lnTo>
                      <a:pt x="37" y="21"/>
                    </a:lnTo>
                    <a:lnTo>
                      <a:pt x="2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3" name="Freeform 165"/>
              <p:cNvSpPr>
                <a:spLocks/>
              </p:cNvSpPr>
              <p:nvPr/>
            </p:nvSpPr>
            <p:spPr bwMode="auto">
              <a:xfrm>
                <a:off x="688" y="3360"/>
                <a:ext cx="86" cy="40"/>
              </a:xfrm>
              <a:custGeom>
                <a:avLst/>
                <a:gdLst>
                  <a:gd name="T0" fmla="*/ 0 w 86"/>
                  <a:gd name="T1" fmla="*/ 32 h 40"/>
                  <a:gd name="T2" fmla="*/ 20 w 86"/>
                  <a:gd name="T3" fmla="*/ 40 h 40"/>
                  <a:gd name="T4" fmla="*/ 28 w 86"/>
                  <a:gd name="T5" fmla="*/ 40 h 40"/>
                  <a:gd name="T6" fmla="*/ 37 w 86"/>
                  <a:gd name="T7" fmla="*/ 32 h 40"/>
                  <a:gd name="T8" fmla="*/ 53 w 86"/>
                  <a:gd name="T9" fmla="*/ 11 h 40"/>
                  <a:gd name="T10" fmla="*/ 65 w 86"/>
                  <a:gd name="T11" fmla="*/ 3 h 40"/>
                  <a:gd name="T12" fmla="*/ 86 w 86"/>
                  <a:gd name="T13" fmla="*/ 3 h 40"/>
                  <a:gd name="T14" fmla="*/ 57 w 86"/>
                  <a:gd name="T15" fmla="*/ 0 h 40"/>
                  <a:gd name="T16" fmla="*/ 37 w 86"/>
                  <a:gd name="T17" fmla="*/ 0 h 40"/>
                  <a:gd name="T18" fmla="*/ 16 w 86"/>
                  <a:gd name="T19" fmla="*/ 7 h 40"/>
                  <a:gd name="T20" fmla="*/ 8 w 86"/>
                  <a:gd name="T21" fmla="*/ 18 h 40"/>
                  <a:gd name="T22" fmla="*/ 0 w 86"/>
                  <a:gd name="T23" fmla="*/ 32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"/>
                  <a:gd name="T37" fmla="*/ 0 h 40"/>
                  <a:gd name="T38" fmla="*/ 86 w 86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" h="40">
                    <a:moveTo>
                      <a:pt x="0" y="32"/>
                    </a:moveTo>
                    <a:lnTo>
                      <a:pt x="20" y="40"/>
                    </a:lnTo>
                    <a:lnTo>
                      <a:pt x="28" y="40"/>
                    </a:lnTo>
                    <a:lnTo>
                      <a:pt x="37" y="32"/>
                    </a:lnTo>
                    <a:lnTo>
                      <a:pt x="53" y="11"/>
                    </a:lnTo>
                    <a:lnTo>
                      <a:pt x="65" y="3"/>
                    </a:lnTo>
                    <a:lnTo>
                      <a:pt x="86" y="3"/>
                    </a:lnTo>
                    <a:lnTo>
                      <a:pt x="57" y="0"/>
                    </a:lnTo>
                    <a:lnTo>
                      <a:pt x="37" y="0"/>
                    </a:lnTo>
                    <a:lnTo>
                      <a:pt x="16" y="7"/>
                    </a:lnTo>
                    <a:lnTo>
                      <a:pt x="8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4" name="Freeform 166"/>
              <p:cNvSpPr>
                <a:spLocks/>
              </p:cNvSpPr>
              <p:nvPr/>
            </p:nvSpPr>
            <p:spPr bwMode="auto">
              <a:xfrm>
                <a:off x="688" y="3400"/>
                <a:ext cx="90" cy="36"/>
              </a:xfrm>
              <a:custGeom>
                <a:avLst/>
                <a:gdLst>
                  <a:gd name="T0" fmla="*/ 0 w 90"/>
                  <a:gd name="T1" fmla="*/ 25 h 36"/>
                  <a:gd name="T2" fmla="*/ 16 w 90"/>
                  <a:gd name="T3" fmla="*/ 36 h 36"/>
                  <a:gd name="T4" fmla="*/ 24 w 90"/>
                  <a:gd name="T5" fmla="*/ 36 h 36"/>
                  <a:gd name="T6" fmla="*/ 37 w 90"/>
                  <a:gd name="T7" fmla="*/ 32 h 36"/>
                  <a:gd name="T8" fmla="*/ 57 w 90"/>
                  <a:gd name="T9" fmla="*/ 18 h 36"/>
                  <a:gd name="T10" fmla="*/ 73 w 90"/>
                  <a:gd name="T11" fmla="*/ 14 h 36"/>
                  <a:gd name="T12" fmla="*/ 90 w 90"/>
                  <a:gd name="T13" fmla="*/ 18 h 36"/>
                  <a:gd name="T14" fmla="*/ 65 w 90"/>
                  <a:gd name="T15" fmla="*/ 7 h 36"/>
                  <a:gd name="T16" fmla="*/ 45 w 90"/>
                  <a:gd name="T17" fmla="*/ 0 h 36"/>
                  <a:gd name="T18" fmla="*/ 24 w 90"/>
                  <a:gd name="T19" fmla="*/ 3 h 36"/>
                  <a:gd name="T20" fmla="*/ 12 w 90"/>
                  <a:gd name="T21" fmla="*/ 11 h 36"/>
                  <a:gd name="T22" fmla="*/ 0 w 90"/>
                  <a:gd name="T23" fmla="*/ 25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36"/>
                  <a:gd name="T38" fmla="*/ 90 w 90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36">
                    <a:moveTo>
                      <a:pt x="0" y="25"/>
                    </a:moveTo>
                    <a:lnTo>
                      <a:pt x="16" y="36"/>
                    </a:lnTo>
                    <a:lnTo>
                      <a:pt x="24" y="36"/>
                    </a:lnTo>
                    <a:lnTo>
                      <a:pt x="37" y="32"/>
                    </a:lnTo>
                    <a:lnTo>
                      <a:pt x="57" y="18"/>
                    </a:lnTo>
                    <a:lnTo>
                      <a:pt x="73" y="14"/>
                    </a:lnTo>
                    <a:lnTo>
                      <a:pt x="90" y="18"/>
                    </a:lnTo>
                    <a:lnTo>
                      <a:pt x="65" y="7"/>
                    </a:lnTo>
                    <a:lnTo>
                      <a:pt x="45" y="0"/>
                    </a:lnTo>
                    <a:lnTo>
                      <a:pt x="24" y="3"/>
                    </a:lnTo>
                    <a:lnTo>
                      <a:pt x="12" y="1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5" name="Freeform 167"/>
              <p:cNvSpPr>
                <a:spLocks/>
              </p:cNvSpPr>
              <p:nvPr/>
            </p:nvSpPr>
            <p:spPr bwMode="auto">
              <a:xfrm>
                <a:off x="667" y="3367"/>
                <a:ext cx="29" cy="58"/>
              </a:xfrm>
              <a:custGeom>
                <a:avLst/>
                <a:gdLst>
                  <a:gd name="T0" fmla="*/ 29 w 29"/>
                  <a:gd name="T1" fmla="*/ 58 h 58"/>
                  <a:gd name="T2" fmla="*/ 25 w 29"/>
                  <a:gd name="T3" fmla="*/ 29 h 58"/>
                  <a:gd name="T4" fmla="*/ 17 w 29"/>
                  <a:gd name="T5" fmla="*/ 15 h 58"/>
                  <a:gd name="T6" fmla="*/ 0 w 29"/>
                  <a:gd name="T7" fmla="*/ 0 h 58"/>
                  <a:gd name="T8" fmla="*/ 0 w 29"/>
                  <a:gd name="T9" fmla="*/ 33 h 58"/>
                  <a:gd name="T10" fmla="*/ 13 w 29"/>
                  <a:gd name="T11" fmla="*/ 47 h 58"/>
                  <a:gd name="T12" fmla="*/ 29 w 29"/>
                  <a:gd name="T13" fmla="*/ 58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58"/>
                  <a:gd name="T23" fmla="*/ 29 w 29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58">
                    <a:moveTo>
                      <a:pt x="29" y="58"/>
                    </a:moveTo>
                    <a:lnTo>
                      <a:pt x="25" y="29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13" y="47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6" name="Freeform 168"/>
              <p:cNvSpPr>
                <a:spLocks/>
              </p:cNvSpPr>
              <p:nvPr/>
            </p:nvSpPr>
            <p:spPr bwMode="auto">
              <a:xfrm>
                <a:off x="414" y="3287"/>
                <a:ext cx="33" cy="62"/>
              </a:xfrm>
              <a:custGeom>
                <a:avLst/>
                <a:gdLst>
                  <a:gd name="T0" fmla="*/ 33 w 33"/>
                  <a:gd name="T1" fmla="*/ 62 h 62"/>
                  <a:gd name="T2" fmla="*/ 25 w 33"/>
                  <a:gd name="T3" fmla="*/ 33 h 62"/>
                  <a:gd name="T4" fmla="*/ 17 w 33"/>
                  <a:gd name="T5" fmla="*/ 14 h 62"/>
                  <a:gd name="T6" fmla="*/ 0 w 33"/>
                  <a:gd name="T7" fmla="*/ 0 h 62"/>
                  <a:gd name="T8" fmla="*/ 0 w 33"/>
                  <a:gd name="T9" fmla="*/ 36 h 62"/>
                  <a:gd name="T10" fmla="*/ 13 w 33"/>
                  <a:gd name="T11" fmla="*/ 51 h 62"/>
                  <a:gd name="T12" fmla="*/ 33 w 33"/>
                  <a:gd name="T13" fmla="*/ 6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62"/>
                  <a:gd name="T23" fmla="*/ 33 w 33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62">
                    <a:moveTo>
                      <a:pt x="33" y="62"/>
                    </a:moveTo>
                    <a:lnTo>
                      <a:pt x="25" y="33"/>
                    </a:lnTo>
                    <a:lnTo>
                      <a:pt x="17" y="14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3" y="51"/>
                    </a:lnTo>
                    <a:lnTo>
                      <a:pt x="33" y="6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7" name="Freeform 169"/>
              <p:cNvSpPr>
                <a:spLocks/>
              </p:cNvSpPr>
              <p:nvPr/>
            </p:nvSpPr>
            <p:spPr bwMode="auto">
              <a:xfrm>
                <a:off x="447" y="3429"/>
                <a:ext cx="45" cy="87"/>
              </a:xfrm>
              <a:custGeom>
                <a:avLst/>
                <a:gdLst>
                  <a:gd name="T0" fmla="*/ 8 w 45"/>
                  <a:gd name="T1" fmla="*/ 87 h 87"/>
                  <a:gd name="T2" fmla="*/ 16 w 45"/>
                  <a:gd name="T3" fmla="*/ 76 h 87"/>
                  <a:gd name="T4" fmla="*/ 37 w 45"/>
                  <a:gd name="T5" fmla="*/ 58 h 87"/>
                  <a:gd name="T6" fmla="*/ 45 w 45"/>
                  <a:gd name="T7" fmla="*/ 36 h 87"/>
                  <a:gd name="T8" fmla="*/ 45 w 45"/>
                  <a:gd name="T9" fmla="*/ 18 h 87"/>
                  <a:gd name="T10" fmla="*/ 37 w 45"/>
                  <a:gd name="T11" fmla="*/ 0 h 87"/>
                  <a:gd name="T12" fmla="*/ 16 w 45"/>
                  <a:gd name="T13" fmla="*/ 29 h 87"/>
                  <a:gd name="T14" fmla="*/ 8 w 45"/>
                  <a:gd name="T15" fmla="*/ 36 h 87"/>
                  <a:gd name="T16" fmla="*/ 4 w 45"/>
                  <a:gd name="T17" fmla="*/ 51 h 87"/>
                  <a:gd name="T18" fmla="*/ 0 w 45"/>
                  <a:gd name="T19" fmla="*/ 69 h 87"/>
                  <a:gd name="T20" fmla="*/ 8 w 45"/>
                  <a:gd name="T21" fmla="*/ 87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87"/>
                  <a:gd name="T35" fmla="*/ 45 w 45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87">
                    <a:moveTo>
                      <a:pt x="8" y="87"/>
                    </a:moveTo>
                    <a:lnTo>
                      <a:pt x="16" y="76"/>
                    </a:lnTo>
                    <a:lnTo>
                      <a:pt x="37" y="58"/>
                    </a:lnTo>
                    <a:lnTo>
                      <a:pt x="45" y="36"/>
                    </a:lnTo>
                    <a:lnTo>
                      <a:pt x="45" y="18"/>
                    </a:lnTo>
                    <a:lnTo>
                      <a:pt x="37" y="0"/>
                    </a:lnTo>
                    <a:lnTo>
                      <a:pt x="16" y="29"/>
                    </a:lnTo>
                    <a:lnTo>
                      <a:pt x="8" y="36"/>
                    </a:lnTo>
                    <a:lnTo>
                      <a:pt x="4" y="51"/>
                    </a:lnTo>
                    <a:lnTo>
                      <a:pt x="0" y="69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8" name="Freeform 170"/>
              <p:cNvSpPr>
                <a:spLocks/>
              </p:cNvSpPr>
              <p:nvPr/>
            </p:nvSpPr>
            <p:spPr bwMode="auto">
              <a:xfrm>
                <a:off x="468" y="3312"/>
                <a:ext cx="24" cy="66"/>
              </a:xfrm>
              <a:custGeom>
                <a:avLst/>
                <a:gdLst>
                  <a:gd name="T0" fmla="*/ 12 w 24"/>
                  <a:gd name="T1" fmla="*/ 66 h 66"/>
                  <a:gd name="T2" fmla="*/ 24 w 24"/>
                  <a:gd name="T3" fmla="*/ 37 h 66"/>
                  <a:gd name="T4" fmla="*/ 24 w 24"/>
                  <a:gd name="T5" fmla="*/ 22 h 66"/>
                  <a:gd name="T6" fmla="*/ 16 w 24"/>
                  <a:gd name="T7" fmla="*/ 0 h 66"/>
                  <a:gd name="T8" fmla="*/ 0 w 24"/>
                  <a:gd name="T9" fmla="*/ 33 h 66"/>
                  <a:gd name="T10" fmla="*/ 4 w 24"/>
                  <a:gd name="T11" fmla="*/ 51 h 66"/>
                  <a:gd name="T12" fmla="*/ 12 w 24"/>
                  <a:gd name="T13" fmla="*/ 66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66"/>
                  <a:gd name="T23" fmla="*/ 24 w 24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66">
                    <a:moveTo>
                      <a:pt x="12" y="66"/>
                    </a:moveTo>
                    <a:lnTo>
                      <a:pt x="24" y="37"/>
                    </a:lnTo>
                    <a:lnTo>
                      <a:pt x="24" y="22"/>
                    </a:lnTo>
                    <a:lnTo>
                      <a:pt x="16" y="0"/>
                    </a:lnTo>
                    <a:lnTo>
                      <a:pt x="0" y="33"/>
                    </a:lnTo>
                    <a:lnTo>
                      <a:pt x="4" y="51"/>
                    </a:lnTo>
                    <a:lnTo>
                      <a:pt x="12" y="6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9" name="Freeform 171"/>
              <p:cNvSpPr>
                <a:spLocks/>
              </p:cNvSpPr>
              <p:nvPr/>
            </p:nvSpPr>
            <p:spPr bwMode="auto">
              <a:xfrm>
                <a:off x="1296" y="3960"/>
                <a:ext cx="57" cy="65"/>
              </a:xfrm>
              <a:custGeom>
                <a:avLst/>
                <a:gdLst>
                  <a:gd name="T0" fmla="*/ 57 w 57"/>
                  <a:gd name="T1" fmla="*/ 65 h 65"/>
                  <a:gd name="T2" fmla="*/ 53 w 57"/>
                  <a:gd name="T3" fmla="*/ 40 h 65"/>
                  <a:gd name="T4" fmla="*/ 41 w 57"/>
                  <a:gd name="T5" fmla="*/ 22 h 65"/>
                  <a:gd name="T6" fmla="*/ 0 w 57"/>
                  <a:gd name="T7" fmla="*/ 0 h 65"/>
                  <a:gd name="T8" fmla="*/ 4 w 57"/>
                  <a:gd name="T9" fmla="*/ 22 h 65"/>
                  <a:gd name="T10" fmla="*/ 12 w 57"/>
                  <a:gd name="T11" fmla="*/ 47 h 65"/>
                  <a:gd name="T12" fmla="*/ 28 w 57"/>
                  <a:gd name="T13" fmla="*/ 62 h 65"/>
                  <a:gd name="T14" fmla="*/ 41 w 57"/>
                  <a:gd name="T15" fmla="*/ 65 h 65"/>
                  <a:gd name="T16" fmla="*/ 57 w 57"/>
                  <a:gd name="T17" fmla="*/ 65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5"/>
                  <a:gd name="T29" fmla="*/ 57 w 57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5">
                    <a:moveTo>
                      <a:pt x="57" y="65"/>
                    </a:moveTo>
                    <a:lnTo>
                      <a:pt x="53" y="40"/>
                    </a:lnTo>
                    <a:lnTo>
                      <a:pt x="41" y="22"/>
                    </a:lnTo>
                    <a:lnTo>
                      <a:pt x="0" y="0"/>
                    </a:lnTo>
                    <a:lnTo>
                      <a:pt x="4" y="22"/>
                    </a:lnTo>
                    <a:lnTo>
                      <a:pt x="12" y="47"/>
                    </a:lnTo>
                    <a:lnTo>
                      <a:pt x="28" y="62"/>
                    </a:lnTo>
                    <a:lnTo>
                      <a:pt x="41" y="65"/>
                    </a:lnTo>
                    <a:lnTo>
                      <a:pt x="57" y="6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0" name="Freeform 172"/>
              <p:cNvSpPr>
                <a:spLocks/>
              </p:cNvSpPr>
              <p:nvPr/>
            </p:nvSpPr>
            <p:spPr bwMode="auto">
              <a:xfrm>
                <a:off x="1847" y="3985"/>
                <a:ext cx="69" cy="153"/>
              </a:xfrm>
              <a:custGeom>
                <a:avLst/>
                <a:gdLst>
                  <a:gd name="T0" fmla="*/ 57 w 69"/>
                  <a:gd name="T1" fmla="*/ 0 h 153"/>
                  <a:gd name="T2" fmla="*/ 49 w 69"/>
                  <a:gd name="T3" fmla="*/ 4 h 153"/>
                  <a:gd name="T4" fmla="*/ 36 w 69"/>
                  <a:gd name="T5" fmla="*/ 19 h 153"/>
                  <a:gd name="T6" fmla="*/ 24 w 69"/>
                  <a:gd name="T7" fmla="*/ 37 h 153"/>
                  <a:gd name="T8" fmla="*/ 16 w 69"/>
                  <a:gd name="T9" fmla="*/ 62 h 153"/>
                  <a:gd name="T10" fmla="*/ 0 w 69"/>
                  <a:gd name="T11" fmla="*/ 113 h 153"/>
                  <a:gd name="T12" fmla="*/ 0 w 69"/>
                  <a:gd name="T13" fmla="*/ 135 h 153"/>
                  <a:gd name="T14" fmla="*/ 8 w 69"/>
                  <a:gd name="T15" fmla="*/ 153 h 153"/>
                  <a:gd name="T16" fmla="*/ 16 w 69"/>
                  <a:gd name="T17" fmla="*/ 117 h 153"/>
                  <a:gd name="T18" fmla="*/ 24 w 69"/>
                  <a:gd name="T19" fmla="*/ 99 h 153"/>
                  <a:gd name="T20" fmla="*/ 32 w 69"/>
                  <a:gd name="T21" fmla="*/ 84 h 153"/>
                  <a:gd name="T22" fmla="*/ 45 w 69"/>
                  <a:gd name="T23" fmla="*/ 66 h 153"/>
                  <a:gd name="T24" fmla="*/ 61 w 69"/>
                  <a:gd name="T25" fmla="*/ 40 h 153"/>
                  <a:gd name="T26" fmla="*/ 69 w 69"/>
                  <a:gd name="T27" fmla="*/ 15 h 153"/>
                  <a:gd name="T28" fmla="*/ 65 w 69"/>
                  <a:gd name="T29" fmla="*/ 4 h 153"/>
                  <a:gd name="T30" fmla="*/ 57 w 69"/>
                  <a:gd name="T31" fmla="*/ 0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53"/>
                  <a:gd name="T50" fmla="*/ 69 w 69"/>
                  <a:gd name="T51" fmla="*/ 153 h 1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53">
                    <a:moveTo>
                      <a:pt x="57" y="0"/>
                    </a:moveTo>
                    <a:lnTo>
                      <a:pt x="49" y="4"/>
                    </a:lnTo>
                    <a:lnTo>
                      <a:pt x="36" y="19"/>
                    </a:lnTo>
                    <a:lnTo>
                      <a:pt x="24" y="37"/>
                    </a:lnTo>
                    <a:lnTo>
                      <a:pt x="16" y="62"/>
                    </a:lnTo>
                    <a:lnTo>
                      <a:pt x="0" y="113"/>
                    </a:lnTo>
                    <a:lnTo>
                      <a:pt x="0" y="135"/>
                    </a:lnTo>
                    <a:lnTo>
                      <a:pt x="8" y="153"/>
                    </a:lnTo>
                    <a:lnTo>
                      <a:pt x="16" y="117"/>
                    </a:lnTo>
                    <a:lnTo>
                      <a:pt x="24" y="99"/>
                    </a:lnTo>
                    <a:lnTo>
                      <a:pt x="32" y="84"/>
                    </a:lnTo>
                    <a:lnTo>
                      <a:pt x="45" y="66"/>
                    </a:lnTo>
                    <a:lnTo>
                      <a:pt x="61" y="40"/>
                    </a:lnTo>
                    <a:lnTo>
                      <a:pt x="69" y="15"/>
                    </a:lnTo>
                    <a:lnTo>
                      <a:pt x="65" y="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" name="Freeform 173"/>
              <p:cNvSpPr>
                <a:spLocks/>
              </p:cNvSpPr>
              <p:nvPr/>
            </p:nvSpPr>
            <p:spPr bwMode="auto">
              <a:xfrm>
                <a:off x="3263" y="4073"/>
                <a:ext cx="69" cy="21"/>
              </a:xfrm>
              <a:custGeom>
                <a:avLst/>
                <a:gdLst>
                  <a:gd name="T0" fmla="*/ 0 w 69"/>
                  <a:gd name="T1" fmla="*/ 21 h 21"/>
                  <a:gd name="T2" fmla="*/ 32 w 69"/>
                  <a:gd name="T3" fmla="*/ 21 h 21"/>
                  <a:gd name="T4" fmla="*/ 53 w 69"/>
                  <a:gd name="T5" fmla="*/ 14 h 21"/>
                  <a:gd name="T6" fmla="*/ 69 w 69"/>
                  <a:gd name="T7" fmla="*/ 0 h 21"/>
                  <a:gd name="T8" fmla="*/ 28 w 69"/>
                  <a:gd name="T9" fmla="*/ 0 h 21"/>
                  <a:gd name="T10" fmla="*/ 12 w 69"/>
                  <a:gd name="T11" fmla="*/ 7 h 21"/>
                  <a:gd name="T12" fmla="*/ 0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0" y="21"/>
                    </a:moveTo>
                    <a:lnTo>
                      <a:pt x="32" y="21"/>
                    </a:lnTo>
                    <a:lnTo>
                      <a:pt x="53" y="14"/>
                    </a:lnTo>
                    <a:lnTo>
                      <a:pt x="69" y="0"/>
                    </a:lnTo>
                    <a:lnTo>
                      <a:pt x="28" y="0"/>
                    </a:lnTo>
                    <a:lnTo>
                      <a:pt x="12" y="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2" name="Freeform 174"/>
              <p:cNvSpPr>
                <a:spLocks/>
              </p:cNvSpPr>
              <p:nvPr/>
            </p:nvSpPr>
            <p:spPr bwMode="auto">
              <a:xfrm>
                <a:off x="672" y="3702"/>
                <a:ext cx="24" cy="61"/>
              </a:xfrm>
              <a:custGeom>
                <a:avLst/>
                <a:gdLst>
                  <a:gd name="T0" fmla="*/ 24 w 24"/>
                  <a:gd name="T1" fmla="*/ 61 h 61"/>
                  <a:gd name="T2" fmla="*/ 24 w 24"/>
                  <a:gd name="T3" fmla="*/ 32 h 61"/>
                  <a:gd name="T4" fmla="*/ 20 w 24"/>
                  <a:gd name="T5" fmla="*/ 14 h 61"/>
                  <a:gd name="T6" fmla="*/ 8 w 24"/>
                  <a:gd name="T7" fmla="*/ 0 h 61"/>
                  <a:gd name="T8" fmla="*/ 0 w 24"/>
                  <a:gd name="T9" fmla="*/ 32 h 61"/>
                  <a:gd name="T10" fmla="*/ 8 w 24"/>
                  <a:gd name="T11" fmla="*/ 47 h 61"/>
                  <a:gd name="T12" fmla="*/ 24 w 24"/>
                  <a:gd name="T13" fmla="*/ 61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61"/>
                  <a:gd name="T23" fmla="*/ 24 w 24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61">
                    <a:moveTo>
                      <a:pt x="24" y="61"/>
                    </a:moveTo>
                    <a:lnTo>
                      <a:pt x="24" y="32"/>
                    </a:lnTo>
                    <a:lnTo>
                      <a:pt x="20" y="14"/>
                    </a:lnTo>
                    <a:lnTo>
                      <a:pt x="8" y="0"/>
                    </a:lnTo>
                    <a:lnTo>
                      <a:pt x="0" y="32"/>
                    </a:lnTo>
                    <a:lnTo>
                      <a:pt x="8" y="47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3" name="Freeform 175"/>
              <p:cNvSpPr>
                <a:spLocks/>
              </p:cNvSpPr>
              <p:nvPr/>
            </p:nvSpPr>
            <p:spPr bwMode="auto">
              <a:xfrm>
                <a:off x="974" y="3982"/>
                <a:ext cx="40" cy="87"/>
              </a:xfrm>
              <a:custGeom>
                <a:avLst/>
                <a:gdLst>
                  <a:gd name="T0" fmla="*/ 8 w 40"/>
                  <a:gd name="T1" fmla="*/ 0 h 87"/>
                  <a:gd name="T2" fmla="*/ 4 w 40"/>
                  <a:gd name="T3" fmla="*/ 14 h 87"/>
                  <a:gd name="T4" fmla="*/ 0 w 40"/>
                  <a:gd name="T5" fmla="*/ 36 h 87"/>
                  <a:gd name="T6" fmla="*/ 4 w 40"/>
                  <a:gd name="T7" fmla="*/ 47 h 87"/>
                  <a:gd name="T8" fmla="*/ 8 w 40"/>
                  <a:gd name="T9" fmla="*/ 58 h 87"/>
                  <a:gd name="T10" fmla="*/ 20 w 40"/>
                  <a:gd name="T11" fmla="*/ 72 h 87"/>
                  <a:gd name="T12" fmla="*/ 36 w 40"/>
                  <a:gd name="T13" fmla="*/ 87 h 87"/>
                  <a:gd name="T14" fmla="*/ 40 w 40"/>
                  <a:gd name="T15" fmla="*/ 51 h 87"/>
                  <a:gd name="T16" fmla="*/ 32 w 40"/>
                  <a:gd name="T17" fmla="*/ 25 h 87"/>
                  <a:gd name="T18" fmla="*/ 24 w 40"/>
                  <a:gd name="T19" fmla="*/ 11 h 87"/>
                  <a:gd name="T20" fmla="*/ 8 w 40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87"/>
                  <a:gd name="T35" fmla="*/ 40 w 40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87">
                    <a:moveTo>
                      <a:pt x="8" y="0"/>
                    </a:moveTo>
                    <a:lnTo>
                      <a:pt x="4" y="14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8" y="58"/>
                    </a:lnTo>
                    <a:lnTo>
                      <a:pt x="20" y="72"/>
                    </a:lnTo>
                    <a:lnTo>
                      <a:pt x="36" y="87"/>
                    </a:lnTo>
                    <a:lnTo>
                      <a:pt x="40" y="51"/>
                    </a:lnTo>
                    <a:lnTo>
                      <a:pt x="32" y="25"/>
                    </a:lnTo>
                    <a:lnTo>
                      <a:pt x="24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4" name="Freeform 176"/>
              <p:cNvSpPr>
                <a:spLocks/>
              </p:cNvSpPr>
              <p:nvPr/>
            </p:nvSpPr>
            <p:spPr bwMode="auto">
              <a:xfrm>
                <a:off x="827" y="3622"/>
                <a:ext cx="65" cy="58"/>
              </a:xfrm>
              <a:custGeom>
                <a:avLst/>
                <a:gdLst>
                  <a:gd name="T0" fmla="*/ 65 w 65"/>
                  <a:gd name="T1" fmla="*/ 58 h 58"/>
                  <a:gd name="T2" fmla="*/ 61 w 65"/>
                  <a:gd name="T3" fmla="*/ 40 h 58"/>
                  <a:gd name="T4" fmla="*/ 57 w 65"/>
                  <a:gd name="T5" fmla="*/ 32 h 58"/>
                  <a:gd name="T6" fmla="*/ 45 w 65"/>
                  <a:gd name="T7" fmla="*/ 29 h 58"/>
                  <a:gd name="T8" fmla="*/ 20 w 65"/>
                  <a:gd name="T9" fmla="*/ 21 h 58"/>
                  <a:gd name="T10" fmla="*/ 8 w 65"/>
                  <a:gd name="T11" fmla="*/ 14 h 58"/>
                  <a:gd name="T12" fmla="*/ 0 w 65"/>
                  <a:gd name="T13" fmla="*/ 0 h 58"/>
                  <a:gd name="T14" fmla="*/ 8 w 65"/>
                  <a:gd name="T15" fmla="*/ 25 h 58"/>
                  <a:gd name="T16" fmla="*/ 16 w 65"/>
                  <a:gd name="T17" fmla="*/ 43 h 58"/>
                  <a:gd name="T18" fmla="*/ 28 w 65"/>
                  <a:gd name="T19" fmla="*/ 54 h 58"/>
                  <a:gd name="T20" fmla="*/ 45 w 65"/>
                  <a:gd name="T21" fmla="*/ 58 h 58"/>
                  <a:gd name="T22" fmla="*/ 65 w 65"/>
                  <a:gd name="T23" fmla="*/ 58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"/>
                  <a:gd name="T37" fmla="*/ 0 h 58"/>
                  <a:gd name="T38" fmla="*/ 65 w 65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" h="58">
                    <a:moveTo>
                      <a:pt x="65" y="58"/>
                    </a:moveTo>
                    <a:lnTo>
                      <a:pt x="61" y="40"/>
                    </a:lnTo>
                    <a:lnTo>
                      <a:pt x="57" y="32"/>
                    </a:lnTo>
                    <a:lnTo>
                      <a:pt x="45" y="29"/>
                    </a:lnTo>
                    <a:lnTo>
                      <a:pt x="20" y="21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25"/>
                    </a:lnTo>
                    <a:lnTo>
                      <a:pt x="16" y="43"/>
                    </a:lnTo>
                    <a:lnTo>
                      <a:pt x="28" y="54"/>
                    </a:lnTo>
                    <a:lnTo>
                      <a:pt x="45" y="58"/>
                    </a:lnTo>
                    <a:lnTo>
                      <a:pt x="65" y="5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5" name="Freeform 177"/>
              <p:cNvSpPr>
                <a:spLocks/>
              </p:cNvSpPr>
              <p:nvPr/>
            </p:nvSpPr>
            <p:spPr bwMode="auto">
              <a:xfrm>
                <a:off x="802" y="3833"/>
                <a:ext cx="29" cy="61"/>
              </a:xfrm>
              <a:custGeom>
                <a:avLst/>
                <a:gdLst>
                  <a:gd name="T0" fmla="*/ 29 w 29"/>
                  <a:gd name="T1" fmla="*/ 61 h 61"/>
                  <a:gd name="T2" fmla="*/ 25 w 29"/>
                  <a:gd name="T3" fmla="*/ 32 h 61"/>
                  <a:gd name="T4" fmla="*/ 16 w 29"/>
                  <a:gd name="T5" fmla="*/ 18 h 61"/>
                  <a:gd name="T6" fmla="*/ 0 w 29"/>
                  <a:gd name="T7" fmla="*/ 0 h 61"/>
                  <a:gd name="T8" fmla="*/ 0 w 29"/>
                  <a:gd name="T9" fmla="*/ 36 h 61"/>
                  <a:gd name="T10" fmla="*/ 8 w 29"/>
                  <a:gd name="T11" fmla="*/ 50 h 61"/>
                  <a:gd name="T12" fmla="*/ 29 w 29"/>
                  <a:gd name="T13" fmla="*/ 61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61"/>
                  <a:gd name="T23" fmla="*/ 29 w 29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61">
                    <a:moveTo>
                      <a:pt x="29" y="61"/>
                    </a:moveTo>
                    <a:lnTo>
                      <a:pt x="25" y="32"/>
                    </a:lnTo>
                    <a:lnTo>
                      <a:pt x="16" y="18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8" y="50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6" name="Freeform 178"/>
              <p:cNvSpPr>
                <a:spLocks/>
              </p:cNvSpPr>
              <p:nvPr/>
            </p:nvSpPr>
            <p:spPr bwMode="auto">
              <a:xfrm>
                <a:off x="982" y="4062"/>
                <a:ext cx="36" cy="83"/>
              </a:xfrm>
              <a:custGeom>
                <a:avLst/>
                <a:gdLst>
                  <a:gd name="T0" fmla="*/ 4 w 36"/>
                  <a:gd name="T1" fmla="*/ 0 h 83"/>
                  <a:gd name="T2" fmla="*/ 4 w 36"/>
                  <a:gd name="T3" fmla="*/ 14 h 83"/>
                  <a:gd name="T4" fmla="*/ 0 w 36"/>
                  <a:gd name="T5" fmla="*/ 36 h 83"/>
                  <a:gd name="T6" fmla="*/ 0 w 36"/>
                  <a:gd name="T7" fmla="*/ 47 h 83"/>
                  <a:gd name="T8" fmla="*/ 4 w 36"/>
                  <a:gd name="T9" fmla="*/ 58 h 83"/>
                  <a:gd name="T10" fmla="*/ 16 w 36"/>
                  <a:gd name="T11" fmla="*/ 72 h 83"/>
                  <a:gd name="T12" fmla="*/ 36 w 36"/>
                  <a:gd name="T13" fmla="*/ 83 h 83"/>
                  <a:gd name="T14" fmla="*/ 36 w 36"/>
                  <a:gd name="T15" fmla="*/ 51 h 83"/>
                  <a:gd name="T16" fmla="*/ 32 w 36"/>
                  <a:gd name="T17" fmla="*/ 25 h 83"/>
                  <a:gd name="T18" fmla="*/ 20 w 36"/>
                  <a:gd name="T19" fmla="*/ 11 h 83"/>
                  <a:gd name="T20" fmla="*/ 4 w 36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83"/>
                  <a:gd name="T35" fmla="*/ 36 w 36"/>
                  <a:gd name="T36" fmla="*/ 83 h 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83">
                    <a:moveTo>
                      <a:pt x="4" y="0"/>
                    </a:moveTo>
                    <a:lnTo>
                      <a:pt x="4" y="14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4" y="58"/>
                    </a:lnTo>
                    <a:lnTo>
                      <a:pt x="16" y="72"/>
                    </a:lnTo>
                    <a:lnTo>
                      <a:pt x="36" y="83"/>
                    </a:lnTo>
                    <a:lnTo>
                      <a:pt x="36" y="51"/>
                    </a:lnTo>
                    <a:lnTo>
                      <a:pt x="32" y="25"/>
                    </a:lnTo>
                    <a:lnTo>
                      <a:pt x="2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7" name="Freeform 179"/>
              <p:cNvSpPr>
                <a:spLocks/>
              </p:cNvSpPr>
              <p:nvPr/>
            </p:nvSpPr>
            <p:spPr bwMode="auto">
              <a:xfrm>
                <a:off x="3667" y="3949"/>
                <a:ext cx="45" cy="76"/>
              </a:xfrm>
              <a:custGeom>
                <a:avLst/>
                <a:gdLst>
                  <a:gd name="T0" fmla="*/ 4 w 45"/>
                  <a:gd name="T1" fmla="*/ 0 h 76"/>
                  <a:gd name="T2" fmla="*/ 0 w 45"/>
                  <a:gd name="T3" fmla="*/ 18 h 76"/>
                  <a:gd name="T4" fmla="*/ 0 w 45"/>
                  <a:gd name="T5" fmla="*/ 29 h 76"/>
                  <a:gd name="T6" fmla="*/ 4 w 45"/>
                  <a:gd name="T7" fmla="*/ 36 h 76"/>
                  <a:gd name="T8" fmla="*/ 28 w 45"/>
                  <a:gd name="T9" fmla="*/ 51 h 76"/>
                  <a:gd name="T10" fmla="*/ 36 w 45"/>
                  <a:gd name="T11" fmla="*/ 62 h 76"/>
                  <a:gd name="T12" fmla="*/ 36 w 45"/>
                  <a:gd name="T13" fmla="*/ 76 h 76"/>
                  <a:gd name="T14" fmla="*/ 40 w 45"/>
                  <a:gd name="T15" fmla="*/ 51 h 76"/>
                  <a:gd name="T16" fmla="*/ 45 w 45"/>
                  <a:gd name="T17" fmla="*/ 33 h 76"/>
                  <a:gd name="T18" fmla="*/ 36 w 45"/>
                  <a:gd name="T19" fmla="*/ 18 h 76"/>
                  <a:gd name="T20" fmla="*/ 24 w 45"/>
                  <a:gd name="T21" fmla="*/ 11 h 76"/>
                  <a:gd name="T22" fmla="*/ 4 w 45"/>
                  <a:gd name="T23" fmla="*/ 0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76"/>
                  <a:gd name="T38" fmla="*/ 45 w 45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76">
                    <a:moveTo>
                      <a:pt x="4" y="0"/>
                    </a:moveTo>
                    <a:lnTo>
                      <a:pt x="0" y="18"/>
                    </a:lnTo>
                    <a:lnTo>
                      <a:pt x="0" y="29"/>
                    </a:lnTo>
                    <a:lnTo>
                      <a:pt x="4" y="36"/>
                    </a:lnTo>
                    <a:lnTo>
                      <a:pt x="28" y="51"/>
                    </a:lnTo>
                    <a:lnTo>
                      <a:pt x="36" y="62"/>
                    </a:lnTo>
                    <a:lnTo>
                      <a:pt x="36" y="76"/>
                    </a:lnTo>
                    <a:lnTo>
                      <a:pt x="40" y="51"/>
                    </a:lnTo>
                    <a:lnTo>
                      <a:pt x="45" y="33"/>
                    </a:lnTo>
                    <a:lnTo>
                      <a:pt x="36" y="18"/>
                    </a:lnTo>
                    <a:lnTo>
                      <a:pt x="24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" name="Freeform 180"/>
              <p:cNvSpPr>
                <a:spLocks/>
              </p:cNvSpPr>
              <p:nvPr/>
            </p:nvSpPr>
            <p:spPr bwMode="auto">
              <a:xfrm>
                <a:off x="3597" y="3949"/>
                <a:ext cx="66" cy="58"/>
              </a:xfrm>
              <a:custGeom>
                <a:avLst/>
                <a:gdLst>
                  <a:gd name="T0" fmla="*/ 66 w 66"/>
                  <a:gd name="T1" fmla="*/ 0 h 58"/>
                  <a:gd name="T2" fmla="*/ 41 w 66"/>
                  <a:gd name="T3" fmla="*/ 0 h 58"/>
                  <a:gd name="T4" fmla="*/ 33 w 66"/>
                  <a:gd name="T5" fmla="*/ 4 h 58"/>
                  <a:gd name="T6" fmla="*/ 29 w 66"/>
                  <a:gd name="T7" fmla="*/ 15 h 58"/>
                  <a:gd name="T8" fmla="*/ 25 w 66"/>
                  <a:gd name="T9" fmla="*/ 40 h 58"/>
                  <a:gd name="T10" fmla="*/ 17 w 66"/>
                  <a:gd name="T11" fmla="*/ 51 h 58"/>
                  <a:gd name="T12" fmla="*/ 0 w 66"/>
                  <a:gd name="T13" fmla="*/ 58 h 58"/>
                  <a:gd name="T14" fmla="*/ 29 w 66"/>
                  <a:gd name="T15" fmla="*/ 51 h 58"/>
                  <a:gd name="T16" fmla="*/ 45 w 66"/>
                  <a:gd name="T17" fmla="*/ 44 h 58"/>
                  <a:gd name="T18" fmla="*/ 57 w 66"/>
                  <a:gd name="T19" fmla="*/ 29 h 58"/>
                  <a:gd name="T20" fmla="*/ 62 w 66"/>
                  <a:gd name="T21" fmla="*/ 18 h 58"/>
                  <a:gd name="T22" fmla="*/ 66 w 66"/>
                  <a:gd name="T23" fmla="*/ 0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"/>
                  <a:gd name="T37" fmla="*/ 0 h 58"/>
                  <a:gd name="T38" fmla="*/ 66 w 66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" h="58">
                    <a:moveTo>
                      <a:pt x="66" y="0"/>
                    </a:moveTo>
                    <a:lnTo>
                      <a:pt x="41" y="0"/>
                    </a:lnTo>
                    <a:lnTo>
                      <a:pt x="33" y="4"/>
                    </a:lnTo>
                    <a:lnTo>
                      <a:pt x="29" y="15"/>
                    </a:lnTo>
                    <a:lnTo>
                      <a:pt x="25" y="40"/>
                    </a:lnTo>
                    <a:lnTo>
                      <a:pt x="17" y="51"/>
                    </a:lnTo>
                    <a:lnTo>
                      <a:pt x="0" y="58"/>
                    </a:lnTo>
                    <a:lnTo>
                      <a:pt x="29" y="51"/>
                    </a:lnTo>
                    <a:lnTo>
                      <a:pt x="45" y="44"/>
                    </a:lnTo>
                    <a:lnTo>
                      <a:pt x="57" y="29"/>
                    </a:lnTo>
                    <a:lnTo>
                      <a:pt x="62" y="1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9" name="Freeform 181"/>
              <p:cNvSpPr>
                <a:spLocks/>
              </p:cNvSpPr>
              <p:nvPr/>
            </p:nvSpPr>
            <p:spPr bwMode="auto">
              <a:xfrm>
                <a:off x="3671" y="3927"/>
                <a:ext cx="65" cy="22"/>
              </a:xfrm>
              <a:custGeom>
                <a:avLst/>
                <a:gdLst>
                  <a:gd name="T0" fmla="*/ 0 w 65"/>
                  <a:gd name="T1" fmla="*/ 22 h 22"/>
                  <a:gd name="T2" fmla="*/ 32 w 65"/>
                  <a:gd name="T3" fmla="*/ 22 h 22"/>
                  <a:gd name="T4" fmla="*/ 49 w 65"/>
                  <a:gd name="T5" fmla="*/ 15 h 22"/>
                  <a:gd name="T6" fmla="*/ 65 w 65"/>
                  <a:gd name="T7" fmla="*/ 4 h 22"/>
                  <a:gd name="T8" fmla="*/ 28 w 65"/>
                  <a:gd name="T9" fmla="*/ 0 h 22"/>
                  <a:gd name="T10" fmla="*/ 12 w 65"/>
                  <a:gd name="T11" fmla="*/ 7 h 22"/>
                  <a:gd name="T12" fmla="*/ 0 w 65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2"/>
                  <a:gd name="T23" fmla="*/ 65 w 65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2">
                    <a:moveTo>
                      <a:pt x="0" y="22"/>
                    </a:moveTo>
                    <a:lnTo>
                      <a:pt x="32" y="22"/>
                    </a:lnTo>
                    <a:lnTo>
                      <a:pt x="49" y="15"/>
                    </a:lnTo>
                    <a:lnTo>
                      <a:pt x="65" y="4"/>
                    </a:lnTo>
                    <a:lnTo>
                      <a:pt x="28" y="0"/>
                    </a:lnTo>
                    <a:lnTo>
                      <a:pt x="12" y="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0" name="Freeform 182"/>
              <p:cNvSpPr>
                <a:spLocks/>
              </p:cNvSpPr>
              <p:nvPr/>
            </p:nvSpPr>
            <p:spPr bwMode="auto">
              <a:xfrm>
                <a:off x="3348" y="3898"/>
                <a:ext cx="58" cy="76"/>
              </a:xfrm>
              <a:custGeom>
                <a:avLst/>
                <a:gdLst>
                  <a:gd name="T0" fmla="*/ 53 w 58"/>
                  <a:gd name="T1" fmla="*/ 0 h 76"/>
                  <a:gd name="T2" fmla="*/ 41 w 58"/>
                  <a:gd name="T3" fmla="*/ 7 h 76"/>
                  <a:gd name="T4" fmla="*/ 21 w 58"/>
                  <a:gd name="T5" fmla="*/ 18 h 76"/>
                  <a:gd name="T6" fmla="*/ 4 w 58"/>
                  <a:gd name="T7" fmla="*/ 40 h 76"/>
                  <a:gd name="T8" fmla="*/ 0 w 58"/>
                  <a:gd name="T9" fmla="*/ 58 h 76"/>
                  <a:gd name="T10" fmla="*/ 0 w 58"/>
                  <a:gd name="T11" fmla="*/ 76 h 76"/>
                  <a:gd name="T12" fmla="*/ 29 w 58"/>
                  <a:gd name="T13" fmla="*/ 55 h 76"/>
                  <a:gd name="T14" fmla="*/ 41 w 58"/>
                  <a:gd name="T15" fmla="*/ 47 h 76"/>
                  <a:gd name="T16" fmla="*/ 49 w 58"/>
                  <a:gd name="T17" fmla="*/ 33 h 76"/>
                  <a:gd name="T18" fmla="*/ 58 w 58"/>
                  <a:gd name="T19" fmla="*/ 18 h 76"/>
                  <a:gd name="T20" fmla="*/ 53 w 58"/>
                  <a:gd name="T21" fmla="*/ 0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76"/>
                  <a:gd name="T35" fmla="*/ 58 w 58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76">
                    <a:moveTo>
                      <a:pt x="53" y="0"/>
                    </a:moveTo>
                    <a:lnTo>
                      <a:pt x="41" y="7"/>
                    </a:lnTo>
                    <a:lnTo>
                      <a:pt x="21" y="18"/>
                    </a:lnTo>
                    <a:lnTo>
                      <a:pt x="4" y="40"/>
                    </a:lnTo>
                    <a:lnTo>
                      <a:pt x="0" y="58"/>
                    </a:lnTo>
                    <a:lnTo>
                      <a:pt x="0" y="76"/>
                    </a:lnTo>
                    <a:lnTo>
                      <a:pt x="29" y="55"/>
                    </a:lnTo>
                    <a:lnTo>
                      <a:pt x="41" y="47"/>
                    </a:lnTo>
                    <a:lnTo>
                      <a:pt x="49" y="33"/>
                    </a:lnTo>
                    <a:lnTo>
                      <a:pt x="58" y="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" name="Freeform 183"/>
              <p:cNvSpPr>
                <a:spLocks/>
              </p:cNvSpPr>
              <p:nvPr/>
            </p:nvSpPr>
            <p:spPr bwMode="auto">
              <a:xfrm>
                <a:off x="631" y="3640"/>
                <a:ext cx="134" cy="94"/>
              </a:xfrm>
              <a:custGeom>
                <a:avLst/>
                <a:gdLst>
                  <a:gd name="T0" fmla="*/ 130 w 134"/>
                  <a:gd name="T1" fmla="*/ 33 h 94"/>
                  <a:gd name="T2" fmla="*/ 134 w 134"/>
                  <a:gd name="T3" fmla="*/ 47 h 94"/>
                  <a:gd name="T4" fmla="*/ 134 w 134"/>
                  <a:gd name="T5" fmla="*/ 62 h 94"/>
                  <a:gd name="T6" fmla="*/ 130 w 134"/>
                  <a:gd name="T7" fmla="*/ 73 h 94"/>
                  <a:gd name="T8" fmla="*/ 122 w 134"/>
                  <a:gd name="T9" fmla="*/ 83 h 94"/>
                  <a:gd name="T10" fmla="*/ 102 w 134"/>
                  <a:gd name="T11" fmla="*/ 91 h 94"/>
                  <a:gd name="T12" fmla="*/ 77 w 134"/>
                  <a:gd name="T13" fmla="*/ 94 h 94"/>
                  <a:gd name="T14" fmla="*/ 45 w 134"/>
                  <a:gd name="T15" fmla="*/ 94 h 94"/>
                  <a:gd name="T16" fmla="*/ 0 w 134"/>
                  <a:gd name="T17" fmla="*/ 91 h 94"/>
                  <a:gd name="T18" fmla="*/ 8 w 134"/>
                  <a:gd name="T19" fmla="*/ 69 h 94"/>
                  <a:gd name="T20" fmla="*/ 20 w 134"/>
                  <a:gd name="T21" fmla="*/ 47 h 94"/>
                  <a:gd name="T22" fmla="*/ 36 w 134"/>
                  <a:gd name="T23" fmla="*/ 25 h 94"/>
                  <a:gd name="T24" fmla="*/ 53 w 134"/>
                  <a:gd name="T25" fmla="*/ 11 h 94"/>
                  <a:gd name="T26" fmla="*/ 73 w 134"/>
                  <a:gd name="T27" fmla="*/ 0 h 94"/>
                  <a:gd name="T28" fmla="*/ 94 w 134"/>
                  <a:gd name="T29" fmla="*/ 0 h 94"/>
                  <a:gd name="T30" fmla="*/ 114 w 134"/>
                  <a:gd name="T31" fmla="*/ 11 h 94"/>
                  <a:gd name="T32" fmla="*/ 130 w 134"/>
                  <a:gd name="T33" fmla="*/ 33 h 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4"/>
                  <a:gd name="T52" fmla="*/ 0 h 94"/>
                  <a:gd name="T53" fmla="*/ 134 w 134"/>
                  <a:gd name="T54" fmla="*/ 94 h 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4" h="94">
                    <a:moveTo>
                      <a:pt x="130" y="33"/>
                    </a:moveTo>
                    <a:lnTo>
                      <a:pt x="134" y="47"/>
                    </a:lnTo>
                    <a:lnTo>
                      <a:pt x="134" y="62"/>
                    </a:lnTo>
                    <a:lnTo>
                      <a:pt x="130" y="73"/>
                    </a:lnTo>
                    <a:lnTo>
                      <a:pt x="122" y="83"/>
                    </a:lnTo>
                    <a:lnTo>
                      <a:pt x="102" y="91"/>
                    </a:lnTo>
                    <a:lnTo>
                      <a:pt x="77" y="94"/>
                    </a:lnTo>
                    <a:lnTo>
                      <a:pt x="45" y="94"/>
                    </a:lnTo>
                    <a:lnTo>
                      <a:pt x="0" y="91"/>
                    </a:lnTo>
                    <a:lnTo>
                      <a:pt x="8" y="69"/>
                    </a:lnTo>
                    <a:lnTo>
                      <a:pt x="20" y="47"/>
                    </a:lnTo>
                    <a:lnTo>
                      <a:pt x="36" y="25"/>
                    </a:lnTo>
                    <a:lnTo>
                      <a:pt x="53" y="11"/>
                    </a:lnTo>
                    <a:lnTo>
                      <a:pt x="73" y="0"/>
                    </a:lnTo>
                    <a:lnTo>
                      <a:pt x="94" y="0"/>
                    </a:lnTo>
                    <a:lnTo>
                      <a:pt x="114" y="11"/>
                    </a:lnTo>
                    <a:lnTo>
                      <a:pt x="130" y="3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" name="Freeform 184"/>
              <p:cNvSpPr>
                <a:spLocks/>
              </p:cNvSpPr>
              <p:nvPr/>
            </p:nvSpPr>
            <p:spPr bwMode="auto">
              <a:xfrm>
                <a:off x="647" y="3702"/>
                <a:ext cx="82" cy="21"/>
              </a:xfrm>
              <a:custGeom>
                <a:avLst/>
                <a:gdLst>
                  <a:gd name="T0" fmla="*/ 0 w 82"/>
                  <a:gd name="T1" fmla="*/ 18 h 21"/>
                  <a:gd name="T2" fmla="*/ 37 w 82"/>
                  <a:gd name="T3" fmla="*/ 21 h 21"/>
                  <a:gd name="T4" fmla="*/ 57 w 82"/>
                  <a:gd name="T5" fmla="*/ 21 h 21"/>
                  <a:gd name="T6" fmla="*/ 74 w 82"/>
                  <a:gd name="T7" fmla="*/ 14 h 21"/>
                  <a:gd name="T8" fmla="*/ 82 w 82"/>
                  <a:gd name="T9" fmla="*/ 0 h 21"/>
                  <a:gd name="T10" fmla="*/ 0 w 82"/>
                  <a:gd name="T11" fmla="*/ 18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21"/>
                  <a:gd name="T20" fmla="*/ 82 w 8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21">
                    <a:moveTo>
                      <a:pt x="0" y="18"/>
                    </a:moveTo>
                    <a:lnTo>
                      <a:pt x="37" y="21"/>
                    </a:lnTo>
                    <a:lnTo>
                      <a:pt x="57" y="21"/>
                    </a:lnTo>
                    <a:lnTo>
                      <a:pt x="74" y="14"/>
                    </a:lnTo>
                    <a:lnTo>
                      <a:pt x="8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3" name="Freeform 185"/>
              <p:cNvSpPr>
                <a:spLocks/>
              </p:cNvSpPr>
              <p:nvPr/>
            </p:nvSpPr>
            <p:spPr bwMode="auto">
              <a:xfrm>
                <a:off x="647" y="3702"/>
                <a:ext cx="82" cy="21"/>
              </a:xfrm>
              <a:custGeom>
                <a:avLst/>
                <a:gdLst>
                  <a:gd name="T0" fmla="*/ 0 w 82"/>
                  <a:gd name="T1" fmla="*/ 18 h 21"/>
                  <a:gd name="T2" fmla="*/ 37 w 82"/>
                  <a:gd name="T3" fmla="*/ 21 h 21"/>
                  <a:gd name="T4" fmla="*/ 57 w 82"/>
                  <a:gd name="T5" fmla="*/ 21 h 21"/>
                  <a:gd name="T6" fmla="*/ 74 w 82"/>
                  <a:gd name="T7" fmla="*/ 14 h 21"/>
                  <a:gd name="T8" fmla="*/ 82 w 8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21"/>
                  <a:gd name="T17" fmla="*/ 82 w 8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21">
                    <a:moveTo>
                      <a:pt x="0" y="18"/>
                    </a:moveTo>
                    <a:lnTo>
                      <a:pt x="37" y="21"/>
                    </a:lnTo>
                    <a:lnTo>
                      <a:pt x="57" y="21"/>
                    </a:lnTo>
                    <a:lnTo>
                      <a:pt x="74" y="14"/>
                    </a:lnTo>
                    <a:lnTo>
                      <a:pt x="82" y="0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4" name="Freeform 186"/>
              <p:cNvSpPr>
                <a:spLocks/>
              </p:cNvSpPr>
              <p:nvPr/>
            </p:nvSpPr>
            <p:spPr bwMode="auto">
              <a:xfrm>
                <a:off x="582" y="3396"/>
                <a:ext cx="143" cy="153"/>
              </a:xfrm>
              <a:custGeom>
                <a:avLst/>
                <a:gdLst>
                  <a:gd name="T0" fmla="*/ 8 w 143"/>
                  <a:gd name="T1" fmla="*/ 0 h 153"/>
                  <a:gd name="T2" fmla="*/ 0 w 143"/>
                  <a:gd name="T3" fmla="*/ 22 h 153"/>
                  <a:gd name="T4" fmla="*/ 0 w 143"/>
                  <a:gd name="T5" fmla="*/ 51 h 153"/>
                  <a:gd name="T6" fmla="*/ 0 w 143"/>
                  <a:gd name="T7" fmla="*/ 84 h 153"/>
                  <a:gd name="T8" fmla="*/ 8 w 143"/>
                  <a:gd name="T9" fmla="*/ 109 h 153"/>
                  <a:gd name="T10" fmla="*/ 20 w 143"/>
                  <a:gd name="T11" fmla="*/ 135 h 153"/>
                  <a:gd name="T12" fmla="*/ 45 w 143"/>
                  <a:gd name="T13" fmla="*/ 149 h 153"/>
                  <a:gd name="T14" fmla="*/ 73 w 143"/>
                  <a:gd name="T15" fmla="*/ 153 h 153"/>
                  <a:gd name="T16" fmla="*/ 90 w 143"/>
                  <a:gd name="T17" fmla="*/ 153 h 153"/>
                  <a:gd name="T18" fmla="*/ 114 w 143"/>
                  <a:gd name="T19" fmla="*/ 146 h 153"/>
                  <a:gd name="T20" fmla="*/ 126 w 143"/>
                  <a:gd name="T21" fmla="*/ 135 h 153"/>
                  <a:gd name="T22" fmla="*/ 139 w 143"/>
                  <a:gd name="T23" fmla="*/ 127 h 153"/>
                  <a:gd name="T24" fmla="*/ 143 w 143"/>
                  <a:gd name="T25" fmla="*/ 116 h 153"/>
                  <a:gd name="T26" fmla="*/ 143 w 143"/>
                  <a:gd name="T27" fmla="*/ 106 h 153"/>
                  <a:gd name="T28" fmla="*/ 139 w 143"/>
                  <a:gd name="T29" fmla="*/ 84 h 153"/>
                  <a:gd name="T30" fmla="*/ 118 w 143"/>
                  <a:gd name="T31" fmla="*/ 58 h 153"/>
                  <a:gd name="T32" fmla="*/ 61 w 143"/>
                  <a:gd name="T33" fmla="*/ 18 h 153"/>
                  <a:gd name="T34" fmla="*/ 32 w 143"/>
                  <a:gd name="T35" fmla="*/ 4 h 153"/>
                  <a:gd name="T36" fmla="*/ 8 w 143"/>
                  <a:gd name="T37" fmla="*/ 0 h 1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3"/>
                  <a:gd name="T58" fmla="*/ 0 h 153"/>
                  <a:gd name="T59" fmla="*/ 143 w 143"/>
                  <a:gd name="T60" fmla="*/ 153 h 1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3" h="153">
                    <a:moveTo>
                      <a:pt x="8" y="0"/>
                    </a:moveTo>
                    <a:lnTo>
                      <a:pt x="0" y="22"/>
                    </a:lnTo>
                    <a:lnTo>
                      <a:pt x="0" y="51"/>
                    </a:lnTo>
                    <a:lnTo>
                      <a:pt x="0" y="84"/>
                    </a:lnTo>
                    <a:lnTo>
                      <a:pt x="8" y="109"/>
                    </a:lnTo>
                    <a:lnTo>
                      <a:pt x="20" y="135"/>
                    </a:lnTo>
                    <a:lnTo>
                      <a:pt x="45" y="149"/>
                    </a:lnTo>
                    <a:lnTo>
                      <a:pt x="73" y="153"/>
                    </a:lnTo>
                    <a:lnTo>
                      <a:pt x="90" y="153"/>
                    </a:lnTo>
                    <a:lnTo>
                      <a:pt x="114" y="146"/>
                    </a:lnTo>
                    <a:lnTo>
                      <a:pt x="126" y="135"/>
                    </a:lnTo>
                    <a:lnTo>
                      <a:pt x="139" y="127"/>
                    </a:lnTo>
                    <a:lnTo>
                      <a:pt x="143" y="116"/>
                    </a:lnTo>
                    <a:lnTo>
                      <a:pt x="143" y="106"/>
                    </a:lnTo>
                    <a:lnTo>
                      <a:pt x="139" y="84"/>
                    </a:lnTo>
                    <a:lnTo>
                      <a:pt x="118" y="58"/>
                    </a:lnTo>
                    <a:lnTo>
                      <a:pt x="61" y="18"/>
                    </a:lnTo>
                    <a:lnTo>
                      <a:pt x="3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5" name="Freeform 187"/>
              <p:cNvSpPr>
                <a:spLocks/>
              </p:cNvSpPr>
              <p:nvPr/>
            </p:nvSpPr>
            <p:spPr bwMode="auto">
              <a:xfrm>
                <a:off x="619" y="3432"/>
                <a:ext cx="44" cy="84"/>
              </a:xfrm>
              <a:custGeom>
                <a:avLst/>
                <a:gdLst>
                  <a:gd name="T0" fmla="*/ 0 w 44"/>
                  <a:gd name="T1" fmla="*/ 0 h 84"/>
                  <a:gd name="T2" fmla="*/ 8 w 44"/>
                  <a:gd name="T3" fmla="*/ 48 h 84"/>
                  <a:gd name="T4" fmla="*/ 16 w 44"/>
                  <a:gd name="T5" fmla="*/ 70 h 84"/>
                  <a:gd name="T6" fmla="*/ 28 w 44"/>
                  <a:gd name="T7" fmla="*/ 77 h 84"/>
                  <a:gd name="T8" fmla="*/ 44 w 44"/>
                  <a:gd name="T9" fmla="*/ 84 h 84"/>
                  <a:gd name="T10" fmla="*/ 0 w 44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84"/>
                  <a:gd name="T20" fmla="*/ 44 w 44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84">
                    <a:moveTo>
                      <a:pt x="0" y="0"/>
                    </a:moveTo>
                    <a:lnTo>
                      <a:pt x="8" y="48"/>
                    </a:lnTo>
                    <a:lnTo>
                      <a:pt x="16" y="70"/>
                    </a:lnTo>
                    <a:lnTo>
                      <a:pt x="28" y="77"/>
                    </a:lnTo>
                    <a:lnTo>
                      <a:pt x="44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6" name="Freeform 188"/>
              <p:cNvSpPr>
                <a:spLocks/>
              </p:cNvSpPr>
              <p:nvPr/>
            </p:nvSpPr>
            <p:spPr bwMode="auto">
              <a:xfrm>
                <a:off x="619" y="3432"/>
                <a:ext cx="44" cy="84"/>
              </a:xfrm>
              <a:custGeom>
                <a:avLst/>
                <a:gdLst>
                  <a:gd name="T0" fmla="*/ 0 w 44"/>
                  <a:gd name="T1" fmla="*/ 0 h 84"/>
                  <a:gd name="T2" fmla="*/ 8 w 44"/>
                  <a:gd name="T3" fmla="*/ 48 h 84"/>
                  <a:gd name="T4" fmla="*/ 16 w 44"/>
                  <a:gd name="T5" fmla="*/ 70 h 84"/>
                  <a:gd name="T6" fmla="*/ 28 w 44"/>
                  <a:gd name="T7" fmla="*/ 77 h 84"/>
                  <a:gd name="T8" fmla="*/ 44 w 44"/>
                  <a:gd name="T9" fmla="*/ 84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84"/>
                  <a:gd name="T17" fmla="*/ 44 w 44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84">
                    <a:moveTo>
                      <a:pt x="0" y="0"/>
                    </a:moveTo>
                    <a:lnTo>
                      <a:pt x="8" y="48"/>
                    </a:lnTo>
                    <a:lnTo>
                      <a:pt x="16" y="70"/>
                    </a:lnTo>
                    <a:lnTo>
                      <a:pt x="28" y="77"/>
                    </a:lnTo>
                    <a:lnTo>
                      <a:pt x="44" y="84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7" name="Freeform 189"/>
              <p:cNvSpPr>
                <a:spLocks/>
              </p:cNvSpPr>
              <p:nvPr/>
            </p:nvSpPr>
            <p:spPr bwMode="auto">
              <a:xfrm>
                <a:off x="2083" y="3934"/>
                <a:ext cx="176" cy="44"/>
              </a:xfrm>
              <a:custGeom>
                <a:avLst/>
                <a:gdLst>
                  <a:gd name="T0" fmla="*/ 176 w 176"/>
                  <a:gd name="T1" fmla="*/ 26 h 44"/>
                  <a:gd name="T2" fmla="*/ 172 w 176"/>
                  <a:gd name="T3" fmla="*/ 33 h 44"/>
                  <a:gd name="T4" fmla="*/ 160 w 176"/>
                  <a:gd name="T5" fmla="*/ 40 h 44"/>
                  <a:gd name="T6" fmla="*/ 135 w 176"/>
                  <a:gd name="T7" fmla="*/ 44 h 44"/>
                  <a:gd name="T8" fmla="*/ 111 w 176"/>
                  <a:gd name="T9" fmla="*/ 44 h 44"/>
                  <a:gd name="T10" fmla="*/ 49 w 176"/>
                  <a:gd name="T11" fmla="*/ 40 h 44"/>
                  <a:gd name="T12" fmla="*/ 21 w 176"/>
                  <a:gd name="T13" fmla="*/ 33 h 44"/>
                  <a:gd name="T14" fmla="*/ 0 w 176"/>
                  <a:gd name="T15" fmla="*/ 26 h 44"/>
                  <a:gd name="T16" fmla="*/ 45 w 176"/>
                  <a:gd name="T17" fmla="*/ 11 h 44"/>
                  <a:gd name="T18" fmla="*/ 98 w 176"/>
                  <a:gd name="T19" fmla="*/ 4 h 44"/>
                  <a:gd name="T20" fmla="*/ 119 w 176"/>
                  <a:gd name="T21" fmla="*/ 0 h 44"/>
                  <a:gd name="T22" fmla="*/ 143 w 176"/>
                  <a:gd name="T23" fmla="*/ 4 h 44"/>
                  <a:gd name="T24" fmla="*/ 160 w 176"/>
                  <a:gd name="T25" fmla="*/ 11 h 44"/>
                  <a:gd name="T26" fmla="*/ 176 w 176"/>
                  <a:gd name="T27" fmla="*/ 26 h 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6"/>
                  <a:gd name="T43" fmla="*/ 0 h 44"/>
                  <a:gd name="T44" fmla="*/ 176 w 176"/>
                  <a:gd name="T45" fmla="*/ 44 h 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6" h="44">
                    <a:moveTo>
                      <a:pt x="176" y="26"/>
                    </a:moveTo>
                    <a:lnTo>
                      <a:pt x="172" y="33"/>
                    </a:lnTo>
                    <a:lnTo>
                      <a:pt x="160" y="40"/>
                    </a:lnTo>
                    <a:lnTo>
                      <a:pt x="135" y="44"/>
                    </a:lnTo>
                    <a:lnTo>
                      <a:pt x="111" y="44"/>
                    </a:lnTo>
                    <a:lnTo>
                      <a:pt x="49" y="40"/>
                    </a:lnTo>
                    <a:lnTo>
                      <a:pt x="21" y="33"/>
                    </a:lnTo>
                    <a:lnTo>
                      <a:pt x="0" y="26"/>
                    </a:lnTo>
                    <a:lnTo>
                      <a:pt x="45" y="11"/>
                    </a:lnTo>
                    <a:lnTo>
                      <a:pt x="98" y="4"/>
                    </a:lnTo>
                    <a:lnTo>
                      <a:pt x="119" y="0"/>
                    </a:lnTo>
                    <a:lnTo>
                      <a:pt x="143" y="4"/>
                    </a:lnTo>
                    <a:lnTo>
                      <a:pt x="160" y="11"/>
                    </a:lnTo>
                    <a:lnTo>
                      <a:pt x="176" y="26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8" name="Freeform 190"/>
              <p:cNvSpPr>
                <a:spLocks/>
              </p:cNvSpPr>
              <p:nvPr/>
            </p:nvSpPr>
            <p:spPr bwMode="auto">
              <a:xfrm>
                <a:off x="2063" y="3974"/>
                <a:ext cx="155" cy="88"/>
              </a:xfrm>
              <a:custGeom>
                <a:avLst/>
                <a:gdLst>
                  <a:gd name="T0" fmla="*/ 151 w 155"/>
                  <a:gd name="T1" fmla="*/ 8 h 88"/>
                  <a:gd name="T2" fmla="*/ 155 w 155"/>
                  <a:gd name="T3" fmla="*/ 15 h 88"/>
                  <a:gd name="T4" fmla="*/ 147 w 155"/>
                  <a:gd name="T5" fmla="*/ 26 h 88"/>
                  <a:gd name="T6" fmla="*/ 131 w 155"/>
                  <a:gd name="T7" fmla="*/ 40 h 88"/>
                  <a:gd name="T8" fmla="*/ 106 w 155"/>
                  <a:gd name="T9" fmla="*/ 55 h 88"/>
                  <a:gd name="T10" fmla="*/ 53 w 155"/>
                  <a:gd name="T11" fmla="*/ 80 h 88"/>
                  <a:gd name="T12" fmla="*/ 25 w 155"/>
                  <a:gd name="T13" fmla="*/ 88 h 88"/>
                  <a:gd name="T14" fmla="*/ 0 w 155"/>
                  <a:gd name="T15" fmla="*/ 88 h 88"/>
                  <a:gd name="T16" fmla="*/ 33 w 155"/>
                  <a:gd name="T17" fmla="*/ 55 h 88"/>
                  <a:gd name="T18" fmla="*/ 69 w 155"/>
                  <a:gd name="T19" fmla="*/ 22 h 88"/>
                  <a:gd name="T20" fmla="*/ 90 w 155"/>
                  <a:gd name="T21" fmla="*/ 11 h 88"/>
                  <a:gd name="T22" fmla="*/ 110 w 155"/>
                  <a:gd name="T23" fmla="*/ 4 h 88"/>
                  <a:gd name="T24" fmla="*/ 131 w 155"/>
                  <a:gd name="T25" fmla="*/ 0 h 88"/>
                  <a:gd name="T26" fmla="*/ 151 w 155"/>
                  <a:gd name="T27" fmla="*/ 8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5"/>
                  <a:gd name="T43" fmla="*/ 0 h 88"/>
                  <a:gd name="T44" fmla="*/ 155 w 155"/>
                  <a:gd name="T45" fmla="*/ 88 h 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5" h="88">
                    <a:moveTo>
                      <a:pt x="151" y="8"/>
                    </a:moveTo>
                    <a:lnTo>
                      <a:pt x="155" y="15"/>
                    </a:lnTo>
                    <a:lnTo>
                      <a:pt x="147" y="26"/>
                    </a:lnTo>
                    <a:lnTo>
                      <a:pt x="131" y="40"/>
                    </a:lnTo>
                    <a:lnTo>
                      <a:pt x="106" y="55"/>
                    </a:lnTo>
                    <a:lnTo>
                      <a:pt x="53" y="80"/>
                    </a:lnTo>
                    <a:lnTo>
                      <a:pt x="25" y="88"/>
                    </a:lnTo>
                    <a:lnTo>
                      <a:pt x="0" y="88"/>
                    </a:lnTo>
                    <a:lnTo>
                      <a:pt x="33" y="55"/>
                    </a:lnTo>
                    <a:lnTo>
                      <a:pt x="69" y="22"/>
                    </a:lnTo>
                    <a:lnTo>
                      <a:pt x="90" y="11"/>
                    </a:lnTo>
                    <a:lnTo>
                      <a:pt x="110" y="4"/>
                    </a:lnTo>
                    <a:lnTo>
                      <a:pt x="131" y="0"/>
                    </a:lnTo>
                    <a:lnTo>
                      <a:pt x="151" y="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9" name="Freeform 191"/>
              <p:cNvSpPr>
                <a:spLocks/>
              </p:cNvSpPr>
              <p:nvPr/>
            </p:nvSpPr>
            <p:spPr bwMode="auto">
              <a:xfrm>
                <a:off x="2296" y="4047"/>
                <a:ext cx="49" cy="69"/>
              </a:xfrm>
              <a:custGeom>
                <a:avLst/>
                <a:gdLst>
                  <a:gd name="T0" fmla="*/ 4 w 49"/>
                  <a:gd name="T1" fmla="*/ 0 h 69"/>
                  <a:gd name="T2" fmla="*/ 0 w 49"/>
                  <a:gd name="T3" fmla="*/ 18 h 69"/>
                  <a:gd name="T4" fmla="*/ 4 w 49"/>
                  <a:gd name="T5" fmla="*/ 26 h 69"/>
                  <a:gd name="T6" fmla="*/ 12 w 49"/>
                  <a:gd name="T7" fmla="*/ 33 h 69"/>
                  <a:gd name="T8" fmla="*/ 36 w 49"/>
                  <a:gd name="T9" fmla="*/ 44 h 69"/>
                  <a:gd name="T10" fmla="*/ 45 w 49"/>
                  <a:gd name="T11" fmla="*/ 55 h 69"/>
                  <a:gd name="T12" fmla="*/ 49 w 49"/>
                  <a:gd name="T13" fmla="*/ 69 h 69"/>
                  <a:gd name="T14" fmla="*/ 49 w 49"/>
                  <a:gd name="T15" fmla="*/ 44 h 69"/>
                  <a:gd name="T16" fmla="*/ 49 w 49"/>
                  <a:gd name="T17" fmla="*/ 26 h 69"/>
                  <a:gd name="T18" fmla="*/ 36 w 49"/>
                  <a:gd name="T19" fmla="*/ 11 h 69"/>
                  <a:gd name="T20" fmla="*/ 24 w 49"/>
                  <a:gd name="T21" fmla="*/ 4 h 69"/>
                  <a:gd name="T22" fmla="*/ 4 w 49"/>
                  <a:gd name="T23" fmla="*/ 0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69"/>
                  <a:gd name="T38" fmla="*/ 49 w 49"/>
                  <a:gd name="T39" fmla="*/ 69 h 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69">
                    <a:moveTo>
                      <a:pt x="4" y="0"/>
                    </a:moveTo>
                    <a:lnTo>
                      <a:pt x="0" y="18"/>
                    </a:lnTo>
                    <a:lnTo>
                      <a:pt x="4" y="26"/>
                    </a:lnTo>
                    <a:lnTo>
                      <a:pt x="12" y="33"/>
                    </a:lnTo>
                    <a:lnTo>
                      <a:pt x="36" y="44"/>
                    </a:lnTo>
                    <a:lnTo>
                      <a:pt x="45" y="55"/>
                    </a:lnTo>
                    <a:lnTo>
                      <a:pt x="49" y="69"/>
                    </a:lnTo>
                    <a:lnTo>
                      <a:pt x="49" y="44"/>
                    </a:lnTo>
                    <a:lnTo>
                      <a:pt x="49" y="26"/>
                    </a:lnTo>
                    <a:lnTo>
                      <a:pt x="36" y="11"/>
                    </a:lnTo>
                    <a:lnTo>
                      <a:pt x="2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0" name="Freeform 192"/>
              <p:cNvSpPr>
                <a:spLocks/>
              </p:cNvSpPr>
              <p:nvPr/>
            </p:nvSpPr>
            <p:spPr bwMode="auto">
              <a:xfrm>
                <a:off x="2345" y="3869"/>
                <a:ext cx="44" cy="73"/>
              </a:xfrm>
              <a:custGeom>
                <a:avLst/>
                <a:gdLst>
                  <a:gd name="T0" fmla="*/ 44 w 44"/>
                  <a:gd name="T1" fmla="*/ 73 h 73"/>
                  <a:gd name="T2" fmla="*/ 44 w 44"/>
                  <a:gd name="T3" fmla="*/ 47 h 73"/>
                  <a:gd name="T4" fmla="*/ 36 w 44"/>
                  <a:gd name="T5" fmla="*/ 29 h 73"/>
                  <a:gd name="T6" fmla="*/ 20 w 44"/>
                  <a:gd name="T7" fmla="*/ 11 h 73"/>
                  <a:gd name="T8" fmla="*/ 0 w 44"/>
                  <a:gd name="T9" fmla="*/ 0 h 73"/>
                  <a:gd name="T10" fmla="*/ 0 w 44"/>
                  <a:gd name="T11" fmla="*/ 22 h 73"/>
                  <a:gd name="T12" fmla="*/ 4 w 44"/>
                  <a:gd name="T13" fmla="*/ 47 h 73"/>
                  <a:gd name="T14" fmla="*/ 16 w 44"/>
                  <a:gd name="T15" fmla="*/ 65 h 73"/>
                  <a:gd name="T16" fmla="*/ 28 w 44"/>
                  <a:gd name="T17" fmla="*/ 73 h 73"/>
                  <a:gd name="T18" fmla="*/ 44 w 44"/>
                  <a:gd name="T19" fmla="*/ 73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73"/>
                  <a:gd name="T32" fmla="*/ 44 w 44"/>
                  <a:gd name="T33" fmla="*/ 73 h 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73">
                    <a:moveTo>
                      <a:pt x="44" y="73"/>
                    </a:moveTo>
                    <a:lnTo>
                      <a:pt x="44" y="47"/>
                    </a:lnTo>
                    <a:lnTo>
                      <a:pt x="36" y="29"/>
                    </a:lnTo>
                    <a:lnTo>
                      <a:pt x="20" y="1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4" y="47"/>
                    </a:lnTo>
                    <a:lnTo>
                      <a:pt x="16" y="65"/>
                    </a:lnTo>
                    <a:lnTo>
                      <a:pt x="28" y="73"/>
                    </a:lnTo>
                    <a:lnTo>
                      <a:pt x="44" y="7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1" name="Freeform 193"/>
              <p:cNvSpPr>
                <a:spLocks/>
              </p:cNvSpPr>
              <p:nvPr/>
            </p:nvSpPr>
            <p:spPr bwMode="auto">
              <a:xfrm>
                <a:off x="2785" y="3763"/>
                <a:ext cx="53" cy="84"/>
              </a:xfrm>
              <a:custGeom>
                <a:avLst/>
                <a:gdLst>
                  <a:gd name="T0" fmla="*/ 41 w 53"/>
                  <a:gd name="T1" fmla="*/ 84 h 84"/>
                  <a:gd name="T2" fmla="*/ 53 w 53"/>
                  <a:gd name="T3" fmla="*/ 62 h 84"/>
                  <a:gd name="T4" fmla="*/ 49 w 53"/>
                  <a:gd name="T5" fmla="*/ 51 h 84"/>
                  <a:gd name="T6" fmla="*/ 41 w 53"/>
                  <a:gd name="T7" fmla="*/ 40 h 84"/>
                  <a:gd name="T8" fmla="*/ 13 w 53"/>
                  <a:gd name="T9" fmla="*/ 19 h 84"/>
                  <a:gd name="T10" fmla="*/ 4 w 53"/>
                  <a:gd name="T11" fmla="*/ 8 h 84"/>
                  <a:gd name="T12" fmla="*/ 4 w 53"/>
                  <a:gd name="T13" fmla="*/ 0 h 84"/>
                  <a:gd name="T14" fmla="*/ 0 w 53"/>
                  <a:gd name="T15" fmla="*/ 30 h 84"/>
                  <a:gd name="T16" fmla="*/ 4 w 53"/>
                  <a:gd name="T17" fmla="*/ 55 h 84"/>
                  <a:gd name="T18" fmla="*/ 17 w 53"/>
                  <a:gd name="T19" fmla="*/ 73 h 84"/>
                  <a:gd name="T20" fmla="*/ 41 w 53"/>
                  <a:gd name="T21" fmla="*/ 84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84"/>
                  <a:gd name="T35" fmla="*/ 53 w 53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84">
                    <a:moveTo>
                      <a:pt x="41" y="84"/>
                    </a:moveTo>
                    <a:lnTo>
                      <a:pt x="53" y="62"/>
                    </a:lnTo>
                    <a:lnTo>
                      <a:pt x="49" y="51"/>
                    </a:lnTo>
                    <a:lnTo>
                      <a:pt x="41" y="40"/>
                    </a:lnTo>
                    <a:lnTo>
                      <a:pt x="13" y="19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0" y="30"/>
                    </a:lnTo>
                    <a:lnTo>
                      <a:pt x="4" y="55"/>
                    </a:lnTo>
                    <a:lnTo>
                      <a:pt x="17" y="73"/>
                    </a:lnTo>
                    <a:lnTo>
                      <a:pt x="41" y="84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" name="Freeform 194"/>
              <p:cNvSpPr>
                <a:spLocks/>
              </p:cNvSpPr>
              <p:nvPr/>
            </p:nvSpPr>
            <p:spPr bwMode="auto">
              <a:xfrm>
                <a:off x="443" y="2905"/>
                <a:ext cx="147" cy="55"/>
              </a:xfrm>
              <a:custGeom>
                <a:avLst/>
                <a:gdLst>
                  <a:gd name="T0" fmla="*/ 147 w 147"/>
                  <a:gd name="T1" fmla="*/ 51 h 55"/>
                  <a:gd name="T2" fmla="*/ 147 w 147"/>
                  <a:gd name="T3" fmla="*/ 44 h 55"/>
                  <a:gd name="T4" fmla="*/ 143 w 147"/>
                  <a:gd name="T5" fmla="*/ 33 h 55"/>
                  <a:gd name="T6" fmla="*/ 135 w 147"/>
                  <a:gd name="T7" fmla="*/ 25 h 55"/>
                  <a:gd name="T8" fmla="*/ 118 w 147"/>
                  <a:gd name="T9" fmla="*/ 15 h 55"/>
                  <a:gd name="T10" fmla="*/ 98 w 147"/>
                  <a:gd name="T11" fmla="*/ 7 h 55"/>
                  <a:gd name="T12" fmla="*/ 69 w 147"/>
                  <a:gd name="T13" fmla="*/ 4 h 55"/>
                  <a:gd name="T14" fmla="*/ 37 w 147"/>
                  <a:gd name="T15" fmla="*/ 0 h 55"/>
                  <a:gd name="T16" fmla="*/ 0 w 147"/>
                  <a:gd name="T17" fmla="*/ 7 h 55"/>
                  <a:gd name="T18" fmla="*/ 37 w 147"/>
                  <a:gd name="T19" fmla="*/ 22 h 55"/>
                  <a:gd name="T20" fmla="*/ 86 w 147"/>
                  <a:gd name="T21" fmla="*/ 44 h 55"/>
                  <a:gd name="T22" fmla="*/ 127 w 147"/>
                  <a:gd name="T23" fmla="*/ 55 h 55"/>
                  <a:gd name="T24" fmla="*/ 139 w 147"/>
                  <a:gd name="T25" fmla="*/ 55 h 55"/>
                  <a:gd name="T26" fmla="*/ 147 w 147"/>
                  <a:gd name="T27" fmla="*/ 51 h 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5"/>
                  <a:gd name="T44" fmla="*/ 147 w 147"/>
                  <a:gd name="T45" fmla="*/ 55 h 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5">
                    <a:moveTo>
                      <a:pt x="147" y="51"/>
                    </a:moveTo>
                    <a:lnTo>
                      <a:pt x="147" y="44"/>
                    </a:lnTo>
                    <a:lnTo>
                      <a:pt x="143" y="33"/>
                    </a:lnTo>
                    <a:lnTo>
                      <a:pt x="135" y="25"/>
                    </a:lnTo>
                    <a:lnTo>
                      <a:pt x="118" y="15"/>
                    </a:lnTo>
                    <a:lnTo>
                      <a:pt x="98" y="7"/>
                    </a:lnTo>
                    <a:lnTo>
                      <a:pt x="69" y="4"/>
                    </a:lnTo>
                    <a:lnTo>
                      <a:pt x="37" y="0"/>
                    </a:lnTo>
                    <a:lnTo>
                      <a:pt x="0" y="7"/>
                    </a:lnTo>
                    <a:lnTo>
                      <a:pt x="37" y="22"/>
                    </a:lnTo>
                    <a:lnTo>
                      <a:pt x="86" y="44"/>
                    </a:lnTo>
                    <a:lnTo>
                      <a:pt x="127" y="55"/>
                    </a:lnTo>
                    <a:lnTo>
                      <a:pt x="139" y="55"/>
                    </a:lnTo>
                    <a:lnTo>
                      <a:pt x="147" y="51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" name="Freeform 195"/>
              <p:cNvSpPr>
                <a:spLocks/>
              </p:cNvSpPr>
              <p:nvPr/>
            </p:nvSpPr>
            <p:spPr bwMode="auto">
              <a:xfrm>
                <a:off x="419" y="2941"/>
                <a:ext cx="171" cy="44"/>
              </a:xfrm>
              <a:custGeom>
                <a:avLst/>
                <a:gdLst>
                  <a:gd name="T0" fmla="*/ 171 w 171"/>
                  <a:gd name="T1" fmla="*/ 19 h 44"/>
                  <a:gd name="T2" fmla="*/ 167 w 171"/>
                  <a:gd name="T3" fmla="*/ 8 h 44"/>
                  <a:gd name="T4" fmla="*/ 151 w 171"/>
                  <a:gd name="T5" fmla="*/ 4 h 44"/>
                  <a:gd name="T6" fmla="*/ 130 w 171"/>
                  <a:gd name="T7" fmla="*/ 0 h 44"/>
                  <a:gd name="T8" fmla="*/ 102 w 171"/>
                  <a:gd name="T9" fmla="*/ 4 h 44"/>
                  <a:gd name="T10" fmla="*/ 44 w 171"/>
                  <a:gd name="T11" fmla="*/ 15 h 44"/>
                  <a:gd name="T12" fmla="*/ 20 w 171"/>
                  <a:gd name="T13" fmla="*/ 22 h 44"/>
                  <a:gd name="T14" fmla="*/ 0 w 171"/>
                  <a:gd name="T15" fmla="*/ 33 h 44"/>
                  <a:gd name="T16" fmla="*/ 53 w 171"/>
                  <a:gd name="T17" fmla="*/ 40 h 44"/>
                  <a:gd name="T18" fmla="*/ 106 w 171"/>
                  <a:gd name="T19" fmla="*/ 44 h 44"/>
                  <a:gd name="T20" fmla="*/ 134 w 171"/>
                  <a:gd name="T21" fmla="*/ 40 h 44"/>
                  <a:gd name="T22" fmla="*/ 151 w 171"/>
                  <a:gd name="T23" fmla="*/ 37 h 44"/>
                  <a:gd name="T24" fmla="*/ 167 w 171"/>
                  <a:gd name="T25" fmla="*/ 29 h 44"/>
                  <a:gd name="T26" fmla="*/ 171 w 171"/>
                  <a:gd name="T27" fmla="*/ 19 h 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1"/>
                  <a:gd name="T43" fmla="*/ 0 h 44"/>
                  <a:gd name="T44" fmla="*/ 171 w 171"/>
                  <a:gd name="T45" fmla="*/ 44 h 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1" h="44">
                    <a:moveTo>
                      <a:pt x="171" y="19"/>
                    </a:moveTo>
                    <a:lnTo>
                      <a:pt x="167" y="8"/>
                    </a:lnTo>
                    <a:lnTo>
                      <a:pt x="151" y="4"/>
                    </a:lnTo>
                    <a:lnTo>
                      <a:pt x="130" y="0"/>
                    </a:lnTo>
                    <a:lnTo>
                      <a:pt x="102" y="4"/>
                    </a:lnTo>
                    <a:lnTo>
                      <a:pt x="44" y="15"/>
                    </a:lnTo>
                    <a:lnTo>
                      <a:pt x="20" y="22"/>
                    </a:lnTo>
                    <a:lnTo>
                      <a:pt x="0" y="33"/>
                    </a:lnTo>
                    <a:lnTo>
                      <a:pt x="53" y="40"/>
                    </a:lnTo>
                    <a:lnTo>
                      <a:pt x="106" y="44"/>
                    </a:lnTo>
                    <a:lnTo>
                      <a:pt x="134" y="40"/>
                    </a:lnTo>
                    <a:lnTo>
                      <a:pt x="151" y="37"/>
                    </a:lnTo>
                    <a:lnTo>
                      <a:pt x="167" y="29"/>
                    </a:lnTo>
                    <a:lnTo>
                      <a:pt x="171" y="1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" name="Freeform 196"/>
              <p:cNvSpPr>
                <a:spLocks/>
              </p:cNvSpPr>
              <p:nvPr/>
            </p:nvSpPr>
            <p:spPr bwMode="auto">
              <a:xfrm>
                <a:off x="492" y="2963"/>
                <a:ext cx="110" cy="146"/>
              </a:xfrm>
              <a:custGeom>
                <a:avLst/>
                <a:gdLst>
                  <a:gd name="T0" fmla="*/ 90 w 110"/>
                  <a:gd name="T1" fmla="*/ 0 h 146"/>
                  <a:gd name="T2" fmla="*/ 102 w 110"/>
                  <a:gd name="T3" fmla="*/ 4 h 146"/>
                  <a:gd name="T4" fmla="*/ 106 w 110"/>
                  <a:gd name="T5" fmla="*/ 11 h 146"/>
                  <a:gd name="T6" fmla="*/ 110 w 110"/>
                  <a:gd name="T7" fmla="*/ 18 h 146"/>
                  <a:gd name="T8" fmla="*/ 106 w 110"/>
                  <a:gd name="T9" fmla="*/ 29 h 146"/>
                  <a:gd name="T10" fmla="*/ 94 w 110"/>
                  <a:gd name="T11" fmla="*/ 47 h 146"/>
                  <a:gd name="T12" fmla="*/ 69 w 110"/>
                  <a:gd name="T13" fmla="*/ 73 h 146"/>
                  <a:gd name="T14" fmla="*/ 20 w 110"/>
                  <a:gd name="T15" fmla="*/ 117 h 146"/>
                  <a:gd name="T16" fmla="*/ 4 w 110"/>
                  <a:gd name="T17" fmla="*/ 135 h 146"/>
                  <a:gd name="T18" fmla="*/ 0 w 110"/>
                  <a:gd name="T19" fmla="*/ 146 h 146"/>
                  <a:gd name="T20" fmla="*/ 0 w 110"/>
                  <a:gd name="T21" fmla="*/ 135 h 146"/>
                  <a:gd name="T22" fmla="*/ 4 w 110"/>
                  <a:gd name="T23" fmla="*/ 117 h 146"/>
                  <a:gd name="T24" fmla="*/ 12 w 110"/>
                  <a:gd name="T25" fmla="*/ 73 h 146"/>
                  <a:gd name="T26" fmla="*/ 25 w 110"/>
                  <a:gd name="T27" fmla="*/ 51 h 146"/>
                  <a:gd name="T28" fmla="*/ 41 w 110"/>
                  <a:gd name="T29" fmla="*/ 29 h 146"/>
                  <a:gd name="T30" fmla="*/ 61 w 110"/>
                  <a:gd name="T31" fmla="*/ 15 h 146"/>
                  <a:gd name="T32" fmla="*/ 90 w 110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146"/>
                  <a:gd name="T53" fmla="*/ 110 w 110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146">
                    <a:moveTo>
                      <a:pt x="90" y="0"/>
                    </a:moveTo>
                    <a:lnTo>
                      <a:pt x="102" y="4"/>
                    </a:lnTo>
                    <a:lnTo>
                      <a:pt x="106" y="11"/>
                    </a:lnTo>
                    <a:lnTo>
                      <a:pt x="110" y="18"/>
                    </a:lnTo>
                    <a:lnTo>
                      <a:pt x="106" y="29"/>
                    </a:lnTo>
                    <a:lnTo>
                      <a:pt x="94" y="47"/>
                    </a:lnTo>
                    <a:lnTo>
                      <a:pt x="69" y="73"/>
                    </a:lnTo>
                    <a:lnTo>
                      <a:pt x="20" y="117"/>
                    </a:lnTo>
                    <a:lnTo>
                      <a:pt x="4" y="135"/>
                    </a:lnTo>
                    <a:lnTo>
                      <a:pt x="0" y="146"/>
                    </a:lnTo>
                    <a:lnTo>
                      <a:pt x="0" y="135"/>
                    </a:lnTo>
                    <a:lnTo>
                      <a:pt x="4" y="117"/>
                    </a:lnTo>
                    <a:lnTo>
                      <a:pt x="12" y="73"/>
                    </a:lnTo>
                    <a:lnTo>
                      <a:pt x="25" y="51"/>
                    </a:lnTo>
                    <a:lnTo>
                      <a:pt x="41" y="29"/>
                    </a:lnTo>
                    <a:lnTo>
                      <a:pt x="61" y="1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" name="Freeform 197"/>
              <p:cNvSpPr>
                <a:spLocks/>
              </p:cNvSpPr>
              <p:nvPr/>
            </p:nvSpPr>
            <p:spPr bwMode="auto">
              <a:xfrm>
                <a:off x="3646" y="4014"/>
                <a:ext cx="37" cy="88"/>
              </a:xfrm>
              <a:custGeom>
                <a:avLst/>
                <a:gdLst>
                  <a:gd name="T0" fmla="*/ 8 w 37"/>
                  <a:gd name="T1" fmla="*/ 0 h 88"/>
                  <a:gd name="T2" fmla="*/ 4 w 37"/>
                  <a:gd name="T3" fmla="*/ 15 h 88"/>
                  <a:gd name="T4" fmla="*/ 0 w 37"/>
                  <a:gd name="T5" fmla="*/ 37 h 88"/>
                  <a:gd name="T6" fmla="*/ 0 w 37"/>
                  <a:gd name="T7" fmla="*/ 51 h 88"/>
                  <a:gd name="T8" fmla="*/ 8 w 37"/>
                  <a:gd name="T9" fmla="*/ 62 h 88"/>
                  <a:gd name="T10" fmla="*/ 17 w 37"/>
                  <a:gd name="T11" fmla="*/ 77 h 88"/>
                  <a:gd name="T12" fmla="*/ 37 w 37"/>
                  <a:gd name="T13" fmla="*/ 88 h 88"/>
                  <a:gd name="T14" fmla="*/ 37 w 37"/>
                  <a:gd name="T15" fmla="*/ 55 h 88"/>
                  <a:gd name="T16" fmla="*/ 33 w 37"/>
                  <a:gd name="T17" fmla="*/ 30 h 88"/>
                  <a:gd name="T18" fmla="*/ 21 w 37"/>
                  <a:gd name="T19" fmla="*/ 11 h 88"/>
                  <a:gd name="T20" fmla="*/ 8 w 37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88"/>
                  <a:gd name="T35" fmla="*/ 37 w 37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88">
                    <a:moveTo>
                      <a:pt x="8" y="0"/>
                    </a:moveTo>
                    <a:lnTo>
                      <a:pt x="4" y="15"/>
                    </a:lnTo>
                    <a:lnTo>
                      <a:pt x="0" y="37"/>
                    </a:lnTo>
                    <a:lnTo>
                      <a:pt x="0" y="51"/>
                    </a:lnTo>
                    <a:lnTo>
                      <a:pt x="8" y="62"/>
                    </a:lnTo>
                    <a:lnTo>
                      <a:pt x="17" y="77"/>
                    </a:lnTo>
                    <a:lnTo>
                      <a:pt x="37" y="88"/>
                    </a:lnTo>
                    <a:lnTo>
                      <a:pt x="37" y="55"/>
                    </a:lnTo>
                    <a:lnTo>
                      <a:pt x="33" y="30"/>
                    </a:lnTo>
                    <a:lnTo>
                      <a:pt x="21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" name="Freeform 198"/>
              <p:cNvSpPr>
                <a:spLocks/>
              </p:cNvSpPr>
              <p:nvPr/>
            </p:nvSpPr>
            <p:spPr bwMode="auto">
              <a:xfrm>
                <a:off x="3740" y="3953"/>
                <a:ext cx="41" cy="87"/>
              </a:xfrm>
              <a:custGeom>
                <a:avLst/>
                <a:gdLst>
                  <a:gd name="T0" fmla="*/ 8 w 41"/>
                  <a:gd name="T1" fmla="*/ 0 h 87"/>
                  <a:gd name="T2" fmla="*/ 4 w 41"/>
                  <a:gd name="T3" fmla="*/ 14 h 87"/>
                  <a:gd name="T4" fmla="*/ 0 w 41"/>
                  <a:gd name="T5" fmla="*/ 36 h 87"/>
                  <a:gd name="T6" fmla="*/ 4 w 41"/>
                  <a:gd name="T7" fmla="*/ 47 h 87"/>
                  <a:gd name="T8" fmla="*/ 8 w 41"/>
                  <a:gd name="T9" fmla="*/ 61 h 87"/>
                  <a:gd name="T10" fmla="*/ 21 w 41"/>
                  <a:gd name="T11" fmla="*/ 72 h 87"/>
                  <a:gd name="T12" fmla="*/ 37 w 41"/>
                  <a:gd name="T13" fmla="*/ 87 h 87"/>
                  <a:gd name="T14" fmla="*/ 41 w 41"/>
                  <a:gd name="T15" fmla="*/ 54 h 87"/>
                  <a:gd name="T16" fmla="*/ 33 w 41"/>
                  <a:gd name="T17" fmla="*/ 25 h 87"/>
                  <a:gd name="T18" fmla="*/ 25 w 41"/>
                  <a:gd name="T19" fmla="*/ 11 h 87"/>
                  <a:gd name="T20" fmla="*/ 8 w 41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87"/>
                  <a:gd name="T35" fmla="*/ 41 w 41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87">
                    <a:moveTo>
                      <a:pt x="8" y="0"/>
                    </a:moveTo>
                    <a:lnTo>
                      <a:pt x="4" y="14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8" y="61"/>
                    </a:lnTo>
                    <a:lnTo>
                      <a:pt x="21" y="72"/>
                    </a:lnTo>
                    <a:lnTo>
                      <a:pt x="37" y="87"/>
                    </a:lnTo>
                    <a:lnTo>
                      <a:pt x="41" y="54"/>
                    </a:lnTo>
                    <a:lnTo>
                      <a:pt x="33" y="25"/>
                    </a:lnTo>
                    <a:lnTo>
                      <a:pt x="25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" name="Freeform 199"/>
              <p:cNvSpPr>
                <a:spLocks/>
              </p:cNvSpPr>
              <p:nvPr/>
            </p:nvSpPr>
            <p:spPr bwMode="auto">
              <a:xfrm>
                <a:off x="2793" y="3854"/>
                <a:ext cx="258" cy="233"/>
              </a:xfrm>
              <a:custGeom>
                <a:avLst/>
                <a:gdLst>
                  <a:gd name="T0" fmla="*/ 233 w 258"/>
                  <a:gd name="T1" fmla="*/ 48 h 233"/>
                  <a:gd name="T2" fmla="*/ 204 w 258"/>
                  <a:gd name="T3" fmla="*/ 22 h 233"/>
                  <a:gd name="T4" fmla="*/ 168 w 258"/>
                  <a:gd name="T5" fmla="*/ 8 h 233"/>
                  <a:gd name="T6" fmla="*/ 139 w 258"/>
                  <a:gd name="T7" fmla="*/ 0 h 233"/>
                  <a:gd name="T8" fmla="*/ 123 w 258"/>
                  <a:gd name="T9" fmla="*/ 4 h 233"/>
                  <a:gd name="T10" fmla="*/ 107 w 258"/>
                  <a:gd name="T11" fmla="*/ 11 h 233"/>
                  <a:gd name="T12" fmla="*/ 94 w 258"/>
                  <a:gd name="T13" fmla="*/ 19 h 233"/>
                  <a:gd name="T14" fmla="*/ 82 w 258"/>
                  <a:gd name="T15" fmla="*/ 33 h 233"/>
                  <a:gd name="T16" fmla="*/ 70 w 258"/>
                  <a:gd name="T17" fmla="*/ 55 h 233"/>
                  <a:gd name="T18" fmla="*/ 53 w 258"/>
                  <a:gd name="T19" fmla="*/ 77 h 233"/>
                  <a:gd name="T20" fmla="*/ 41 w 258"/>
                  <a:gd name="T21" fmla="*/ 110 h 233"/>
                  <a:gd name="T22" fmla="*/ 29 w 258"/>
                  <a:gd name="T23" fmla="*/ 142 h 233"/>
                  <a:gd name="T24" fmla="*/ 13 w 258"/>
                  <a:gd name="T25" fmla="*/ 186 h 233"/>
                  <a:gd name="T26" fmla="*/ 0 w 258"/>
                  <a:gd name="T27" fmla="*/ 233 h 233"/>
                  <a:gd name="T28" fmla="*/ 70 w 258"/>
                  <a:gd name="T29" fmla="*/ 215 h 233"/>
                  <a:gd name="T30" fmla="*/ 131 w 258"/>
                  <a:gd name="T31" fmla="*/ 200 h 233"/>
                  <a:gd name="T32" fmla="*/ 180 w 258"/>
                  <a:gd name="T33" fmla="*/ 182 h 233"/>
                  <a:gd name="T34" fmla="*/ 221 w 258"/>
                  <a:gd name="T35" fmla="*/ 168 h 233"/>
                  <a:gd name="T36" fmla="*/ 245 w 258"/>
                  <a:gd name="T37" fmla="*/ 146 h 233"/>
                  <a:gd name="T38" fmla="*/ 258 w 258"/>
                  <a:gd name="T39" fmla="*/ 120 h 233"/>
                  <a:gd name="T40" fmla="*/ 258 w 258"/>
                  <a:gd name="T41" fmla="*/ 106 h 233"/>
                  <a:gd name="T42" fmla="*/ 258 w 258"/>
                  <a:gd name="T43" fmla="*/ 88 h 233"/>
                  <a:gd name="T44" fmla="*/ 245 w 258"/>
                  <a:gd name="T45" fmla="*/ 70 h 233"/>
                  <a:gd name="T46" fmla="*/ 233 w 258"/>
                  <a:gd name="T47" fmla="*/ 48 h 2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8"/>
                  <a:gd name="T73" fmla="*/ 0 h 233"/>
                  <a:gd name="T74" fmla="*/ 258 w 258"/>
                  <a:gd name="T75" fmla="*/ 233 h 2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8" h="233">
                    <a:moveTo>
                      <a:pt x="233" y="48"/>
                    </a:moveTo>
                    <a:lnTo>
                      <a:pt x="204" y="22"/>
                    </a:lnTo>
                    <a:lnTo>
                      <a:pt x="168" y="8"/>
                    </a:lnTo>
                    <a:lnTo>
                      <a:pt x="139" y="0"/>
                    </a:lnTo>
                    <a:lnTo>
                      <a:pt x="123" y="4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2" y="33"/>
                    </a:lnTo>
                    <a:lnTo>
                      <a:pt x="70" y="55"/>
                    </a:lnTo>
                    <a:lnTo>
                      <a:pt x="53" y="77"/>
                    </a:lnTo>
                    <a:lnTo>
                      <a:pt x="41" y="110"/>
                    </a:lnTo>
                    <a:lnTo>
                      <a:pt x="29" y="142"/>
                    </a:lnTo>
                    <a:lnTo>
                      <a:pt x="13" y="186"/>
                    </a:lnTo>
                    <a:lnTo>
                      <a:pt x="0" y="233"/>
                    </a:lnTo>
                    <a:lnTo>
                      <a:pt x="70" y="215"/>
                    </a:lnTo>
                    <a:lnTo>
                      <a:pt x="131" y="200"/>
                    </a:lnTo>
                    <a:lnTo>
                      <a:pt x="180" y="182"/>
                    </a:lnTo>
                    <a:lnTo>
                      <a:pt x="221" y="168"/>
                    </a:lnTo>
                    <a:lnTo>
                      <a:pt x="245" y="146"/>
                    </a:lnTo>
                    <a:lnTo>
                      <a:pt x="258" y="120"/>
                    </a:lnTo>
                    <a:lnTo>
                      <a:pt x="258" y="106"/>
                    </a:lnTo>
                    <a:lnTo>
                      <a:pt x="258" y="88"/>
                    </a:lnTo>
                    <a:lnTo>
                      <a:pt x="245" y="70"/>
                    </a:lnTo>
                    <a:lnTo>
                      <a:pt x="233" y="4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" name="Freeform 200"/>
              <p:cNvSpPr>
                <a:spLocks/>
              </p:cNvSpPr>
              <p:nvPr/>
            </p:nvSpPr>
            <p:spPr bwMode="auto">
              <a:xfrm>
                <a:off x="2846" y="3905"/>
                <a:ext cx="147" cy="135"/>
              </a:xfrm>
              <a:custGeom>
                <a:avLst/>
                <a:gdLst>
                  <a:gd name="T0" fmla="*/ 147 w 147"/>
                  <a:gd name="T1" fmla="*/ 15 h 135"/>
                  <a:gd name="T2" fmla="*/ 131 w 147"/>
                  <a:gd name="T3" fmla="*/ 4 h 135"/>
                  <a:gd name="T4" fmla="*/ 107 w 147"/>
                  <a:gd name="T5" fmla="*/ 0 h 135"/>
                  <a:gd name="T6" fmla="*/ 86 w 147"/>
                  <a:gd name="T7" fmla="*/ 4 h 135"/>
                  <a:gd name="T8" fmla="*/ 62 w 147"/>
                  <a:gd name="T9" fmla="*/ 15 h 135"/>
                  <a:gd name="T10" fmla="*/ 41 w 147"/>
                  <a:gd name="T11" fmla="*/ 33 h 135"/>
                  <a:gd name="T12" fmla="*/ 21 w 147"/>
                  <a:gd name="T13" fmla="*/ 59 h 135"/>
                  <a:gd name="T14" fmla="*/ 9 w 147"/>
                  <a:gd name="T15" fmla="*/ 95 h 135"/>
                  <a:gd name="T16" fmla="*/ 0 w 147"/>
                  <a:gd name="T17" fmla="*/ 135 h 135"/>
                  <a:gd name="T18" fmla="*/ 147 w 147"/>
                  <a:gd name="T19" fmla="*/ 15 h 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"/>
                  <a:gd name="T31" fmla="*/ 0 h 135"/>
                  <a:gd name="T32" fmla="*/ 147 w 147"/>
                  <a:gd name="T33" fmla="*/ 135 h 1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" h="135">
                    <a:moveTo>
                      <a:pt x="147" y="15"/>
                    </a:moveTo>
                    <a:lnTo>
                      <a:pt x="131" y="4"/>
                    </a:lnTo>
                    <a:lnTo>
                      <a:pt x="107" y="0"/>
                    </a:lnTo>
                    <a:lnTo>
                      <a:pt x="86" y="4"/>
                    </a:lnTo>
                    <a:lnTo>
                      <a:pt x="62" y="15"/>
                    </a:lnTo>
                    <a:lnTo>
                      <a:pt x="41" y="33"/>
                    </a:lnTo>
                    <a:lnTo>
                      <a:pt x="21" y="59"/>
                    </a:lnTo>
                    <a:lnTo>
                      <a:pt x="9" y="95"/>
                    </a:lnTo>
                    <a:lnTo>
                      <a:pt x="0" y="135"/>
                    </a:lnTo>
                    <a:lnTo>
                      <a:pt x="147" y="1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" name="Freeform 201"/>
              <p:cNvSpPr>
                <a:spLocks/>
              </p:cNvSpPr>
              <p:nvPr/>
            </p:nvSpPr>
            <p:spPr bwMode="auto">
              <a:xfrm>
                <a:off x="2846" y="3905"/>
                <a:ext cx="147" cy="135"/>
              </a:xfrm>
              <a:custGeom>
                <a:avLst/>
                <a:gdLst>
                  <a:gd name="T0" fmla="*/ 147 w 147"/>
                  <a:gd name="T1" fmla="*/ 15 h 135"/>
                  <a:gd name="T2" fmla="*/ 131 w 147"/>
                  <a:gd name="T3" fmla="*/ 4 h 135"/>
                  <a:gd name="T4" fmla="*/ 107 w 147"/>
                  <a:gd name="T5" fmla="*/ 0 h 135"/>
                  <a:gd name="T6" fmla="*/ 86 w 147"/>
                  <a:gd name="T7" fmla="*/ 4 h 135"/>
                  <a:gd name="T8" fmla="*/ 62 w 147"/>
                  <a:gd name="T9" fmla="*/ 15 h 135"/>
                  <a:gd name="T10" fmla="*/ 41 w 147"/>
                  <a:gd name="T11" fmla="*/ 33 h 135"/>
                  <a:gd name="T12" fmla="*/ 21 w 147"/>
                  <a:gd name="T13" fmla="*/ 59 h 135"/>
                  <a:gd name="T14" fmla="*/ 9 w 147"/>
                  <a:gd name="T15" fmla="*/ 95 h 135"/>
                  <a:gd name="T16" fmla="*/ 0 w 147"/>
                  <a:gd name="T17" fmla="*/ 135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"/>
                  <a:gd name="T28" fmla="*/ 0 h 135"/>
                  <a:gd name="T29" fmla="*/ 147 w 147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" h="135">
                    <a:moveTo>
                      <a:pt x="147" y="15"/>
                    </a:moveTo>
                    <a:lnTo>
                      <a:pt x="131" y="4"/>
                    </a:lnTo>
                    <a:lnTo>
                      <a:pt x="107" y="0"/>
                    </a:lnTo>
                    <a:lnTo>
                      <a:pt x="86" y="4"/>
                    </a:lnTo>
                    <a:lnTo>
                      <a:pt x="62" y="15"/>
                    </a:lnTo>
                    <a:lnTo>
                      <a:pt x="41" y="33"/>
                    </a:lnTo>
                    <a:lnTo>
                      <a:pt x="21" y="59"/>
                    </a:lnTo>
                    <a:lnTo>
                      <a:pt x="9" y="95"/>
                    </a:lnTo>
                    <a:lnTo>
                      <a:pt x="0" y="135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" name="Freeform 202"/>
              <p:cNvSpPr>
                <a:spLocks/>
              </p:cNvSpPr>
              <p:nvPr/>
            </p:nvSpPr>
            <p:spPr bwMode="auto">
              <a:xfrm>
                <a:off x="3838" y="3818"/>
                <a:ext cx="53" cy="135"/>
              </a:xfrm>
              <a:custGeom>
                <a:avLst/>
                <a:gdLst>
                  <a:gd name="T0" fmla="*/ 4 w 53"/>
                  <a:gd name="T1" fmla="*/ 135 h 135"/>
                  <a:gd name="T2" fmla="*/ 12 w 53"/>
                  <a:gd name="T3" fmla="*/ 135 h 135"/>
                  <a:gd name="T4" fmla="*/ 25 w 53"/>
                  <a:gd name="T5" fmla="*/ 131 h 135"/>
                  <a:gd name="T6" fmla="*/ 33 w 53"/>
                  <a:gd name="T7" fmla="*/ 120 h 135"/>
                  <a:gd name="T8" fmla="*/ 41 w 53"/>
                  <a:gd name="T9" fmla="*/ 106 h 135"/>
                  <a:gd name="T10" fmla="*/ 49 w 53"/>
                  <a:gd name="T11" fmla="*/ 87 h 135"/>
                  <a:gd name="T12" fmla="*/ 53 w 53"/>
                  <a:gd name="T13" fmla="*/ 62 h 135"/>
                  <a:gd name="T14" fmla="*/ 49 w 53"/>
                  <a:gd name="T15" fmla="*/ 33 h 135"/>
                  <a:gd name="T16" fmla="*/ 41 w 53"/>
                  <a:gd name="T17" fmla="*/ 0 h 135"/>
                  <a:gd name="T18" fmla="*/ 25 w 53"/>
                  <a:gd name="T19" fmla="*/ 36 h 135"/>
                  <a:gd name="T20" fmla="*/ 8 w 53"/>
                  <a:gd name="T21" fmla="*/ 80 h 135"/>
                  <a:gd name="T22" fmla="*/ 0 w 53"/>
                  <a:gd name="T23" fmla="*/ 116 h 135"/>
                  <a:gd name="T24" fmla="*/ 0 w 53"/>
                  <a:gd name="T25" fmla="*/ 131 h 135"/>
                  <a:gd name="T26" fmla="*/ 4 w 53"/>
                  <a:gd name="T27" fmla="*/ 135 h 1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"/>
                  <a:gd name="T43" fmla="*/ 0 h 135"/>
                  <a:gd name="T44" fmla="*/ 53 w 53"/>
                  <a:gd name="T45" fmla="*/ 135 h 1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" h="135">
                    <a:moveTo>
                      <a:pt x="4" y="135"/>
                    </a:moveTo>
                    <a:lnTo>
                      <a:pt x="12" y="135"/>
                    </a:lnTo>
                    <a:lnTo>
                      <a:pt x="25" y="131"/>
                    </a:lnTo>
                    <a:lnTo>
                      <a:pt x="33" y="120"/>
                    </a:lnTo>
                    <a:lnTo>
                      <a:pt x="41" y="106"/>
                    </a:lnTo>
                    <a:lnTo>
                      <a:pt x="49" y="87"/>
                    </a:lnTo>
                    <a:lnTo>
                      <a:pt x="53" y="62"/>
                    </a:lnTo>
                    <a:lnTo>
                      <a:pt x="49" y="33"/>
                    </a:lnTo>
                    <a:lnTo>
                      <a:pt x="41" y="0"/>
                    </a:lnTo>
                    <a:lnTo>
                      <a:pt x="25" y="36"/>
                    </a:lnTo>
                    <a:lnTo>
                      <a:pt x="8" y="80"/>
                    </a:lnTo>
                    <a:lnTo>
                      <a:pt x="0" y="116"/>
                    </a:lnTo>
                    <a:lnTo>
                      <a:pt x="0" y="131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" name="Freeform 203"/>
              <p:cNvSpPr>
                <a:spLocks/>
              </p:cNvSpPr>
              <p:nvPr/>
            </p:nvSpPr>
            <p:spPr bwMode="auto">
              <a:xfrm>
                <a:off x="3777" y="3785"/>
                <a:ext cx="53" cy="153"/>
              </a:xfrm>
              <a:custGeom>
                <a:avLst/>
                <a:gdLst>
                  <a:gd name="T0" fmla="*/ 37 w 53"/>
                  <a:gd name="T1" fmla="*/ 153 h 153"/>
                  <a:gd name="T2" fmla="*/ 49 w 53"/>
                  <a:gd name="T3" fmla="*/ 149 h 153"/>
                  <a:gd name="T4" fmla="*/ 53 w 53"/>
                  <a:gd name="T5" fmla="*/ 135 h 153"/>
                  <a:gd name="T6" fmla="*/ 53 w 53"/>
                  <a:gd name="T7" fmla="*/ 113 h 153"/>
                  <a:gd name="T8" fmla="*/ 49 w 53"/>
                  <a:gd name="T9" fmla="*/ 91 h 153"/>
                  <a:gd name="T10" fmla="*/ 28 w 53"/>
                  <a:gd name="T11" fmla="*/ 40 h 153"/>
                  <a:gd name="T12" fmla="*/ 16 w 53"/>
                  <a:gd name="T13" fmla="*/ 18 h 153"/>
                  <a:gd name="T14" fmla="*/ 4 w 53"/>
                  <a:gd name="T15" fmla="*/ 0 h 153"/>
                  <a:gd name="T16" fmla="*/ 0 w 53"/>
                  <a:gd name="T17" fmla="*/ 48 h 153"/>
                  <a:gd name="T18" fmla="*/ 4 w 53"/>
                  <a:gd name="T19" fmla="*/ 98 h 153"/>
                  <a:gd name="T20" fmla="*/ 8 w 53"/>
                  <a:gd name="T21" fmla="*/ 120 h 153"/>
                  <a:gd name="T22" fmla="*/ 12 w 53"/>
                  <a:gd name="T23" fmla="*/ 139 h 153"/>
                  <a:gd name="T24" fmla="*/ 24 w 53"/>
                  <a:gd name="T25" fmla="*/ 149 h 153"/>
                  <a:gd name="T26" fmla="*/ 37 w 53"/>
                  <a:gd name="T27" fmla="*/ 153 h 1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"/>
                  <a:gd name="T43" fmla="*/ 0 h 153"/>
                  <a:gd name="T44" fmla="*/ 53 w 53"/>
                  <a:gd name="T45" fmla="*/ 153 h 1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" h="153">
                    <a:moveTo>
                      <a:pt x="37" y="153"/>
                    </a:moveTo>
                    <a:lnTo>
                      <a:pt x="49" y="149"/>
                    </a:lnTo>
                    <a:lnTo>
                      <a:pt x="53" y="135"/>
                    </a:lnTo>
                    <a:lnTo>
                      <a:pt x="53" y="113"/>
                    </a:lnTo>
                    <a:lnTo>
                      <a:pt x="49" y="91"/>
                    </a:lnTo>
                    <a:lnTo>
                      <a:pt x="28" y="40"/>
                    </a:lnTo>
                    <a:lnTo>
                      <a:pt x="16" y="18"/>
                    </a:lnTo>
                    <a:lnTo>
                      <a:pt x="4" y="0"/>
                    </a:lnTo>
                    <a:lnTo>
                      <a:pt x="0" y="48"/>
                    </a:lnTo>
                    <a:lnTo>
                      <a:pt x="4" y="98"/>
                    </a:lnTo>
                    <a:lnTo>
                      <a:pt x="8" y="120"/>
                    </a:lnTo>
                    <a:lnTo>
                      <a:pt x="12" y="139"/>
                    </a:lnTo>
                    <a:lnTo>
                      <a:pt x="24" y="149"/>
                    </a:lnTo>
                    <a:lnTo>
                      <a:pt x="37" y="15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" name="Freeform 204"/>
              <p:cNvSpPr>
                <a:spLocks/>
              </p:cNvSpPr>
              <p:nvPr/>
            </p:nvSpPr>
            <p:spPr bwMode="auto">
              <a:xfrm>
                <a:off x="4593" y="4018"/>
                <a:ext cx="106" cy="80"/>
              </a:xfrm>
              <a:custGeom>
                <a:avLst/>
                <a:gdLst>
                  <a:gd name="T0" fmla="*/ 0 w 106"/>
                  <a:gd name="T1" fmla="*/ 4 h 80"/>
                  <a:gd name="T2" fmla="*/ 20 w 106"/>
                  <a:gd name="T3" fmla="*/ 0 h 80"/>
                  <a:gd name="T4" fmla="*/ 45 w 106"/>
                  <a:gd name="T5" fmla="*/ 4 h 80"/>
                  <a:gd name="T6" fmla="*/ 57 w 106"/>
                  <a:gd name="T7" fmla="*/ 15 h 80"/>
                  <a:gd name="T8" fmla="*/ 73 w 106"/>
                  <a:gd name="T9" fmla="*/ 29 h 80"/>
                  <a:gd name="T10" fmla="*/ 90 w 106"/>
                  <a:gd name="T11" fmla="*/ 51 h 80"/>
                  <a:gd name="T12" fmla="*/ 106 w 106"/>
                  <a:gd name="T13" fmla="*/ 80 h 80"/>
                  <a:gd name="T14" fmla="*/ 37 w 106"/>
                  <a:gd name="T15" fmla="*/ 44 h 80"/>
                  <a:gd name="T16" fmla="*/ 8 w 106"/>
                  <a:gd name="T17" fmla="*/ 22 h 80"/>
                  <a:gd name="T18" fmla="*/ 0 w 106"/>
                  <a:gd name="T19" fmla="*/ 15 h 80"/>
                  <a:gd name="T20" fmla="*/ 0 w 106"/>
                  <a:gd name="T21" fmla="*/ 4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6"/>
                  <a:gd name="T34" fmla="*/ 0 h 80"/>
                  <a:gd name="T35" fmla="*/ 106 w 106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6" h="80">
                    <a:moveTo>
                      <a:pt x="0" y="4"/>
                    </a:moveTo>
                    <a:lnTo>
                      <a:pt x="20" y="0"/>
                    </a:lnTo>
                    <a:lnTo>
                      <a:pt x="45" y="4"/>
                    </a:lnTo>
                    <a:lnTo>
                      <a:pt x="57" y="15"/>
                    </a:lnTo>
                    <a:lnTo>
                      <a:pt x="73" y="29"/>
                    </a:lnTo>
                    <a:lnTo>
                      <a:pt x="90" y="51"/>
                    </a:lnTo>
                    <a:lnTo>
                      <a:pt x="106" y="80"/>
                    </a:lnTo>
                    <a:lnTo>
                      <a:pt x="37" y="44"/>
                    </a:lnTo>
                    <a:lnTo>
                      <a:pt x="8" y="22"/>
                    </a:lnTo>
                    <a:lnTo>
                      <a:pt x="0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" name="Freeform 205"/>
              <p:cNvSpPr>
                <a:spLocks/>
              </p:cNvSpPr>
              <p:nvPr/>
            </p:nvSpPr>
            <p:spPr bwMode="auto">
              <a:xfrm>
                <a:off x="4581" y="4029"/>
                <a:ext cx="28" cy="51"/>
              </a:xfrm>
              <a:custGeom>
                <a:avLst/>
                <a:gdLst>
                  <a:gd name="T0" fmla="*/ 0 w 28"/>
                  <a:gd name="T1" fmla="*/ 0 h 51"/>
                  <a:gd name="T2" fmla="*/ 0 w 28"/>
                  <a:gd name="T3" fmla="*/ 11 h 51"/>
                  <a:gd name="T4" fmla="*/ 4 w 28"/>
                  <a:gd name="T5" fmla="*/ 25 h 51"/>
                  <a:gd name="T6" fmla="*/ 12 w 28"/>
                  <a:gd name="T7" fmla="*/ 40 h 51"/>
                  <a:gd name="T8" fmla="*/ 24 w 28"/>
                  <a:gd name="T9" fmla="*/ 51 h 51"/>
                  <a:gd name="T10" fmla="*/ 28 w 28"/>
                  <a:gd name="T11" fmla="*/ 33 h 51"/>
                  <a:gd name="T12" fmla="*/ 28 w 28"/>
                  <a:gd name="T13" fmla="*/ 22 h 51"/>
                  <a:gd name="T14" fmla="*/ 20 w 28"/>
                  <a:gd name="T15" fmla="*/ 15 h 51"/>
                  <a:gd name="T16" fmla="*/ 8 w 28"/>
                  <a:gd name="T17" fmla="*/ 11 h 51"/>
                  <a:gd name="T18" fmla="*/ 4 w 28"/>
                  <a:gd name="T19" fmla="*/ 7 h 51"/>
                  <a:gd name="T20" fmla="*/ 0 w 28"/>
                  <a:gd name="T21" fmla="*/ 0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51"/>
                  <a:gd name="T35" fmla="*/ 28 w 28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51">
                    <a:moveTo>
                      <a:pt x="0" y="0"/>
                    </a:moveTo>
                    <a:lnTo>
                      <a:pt x="0" y="11"/>
                    </a:lnTo>
                    <a:lnTo>
                      <a:pt x="4" y="25"/>
                    </a:lnTo>
                    <a:lnTo>
                      <a:pt x="12" y="40"/>
                    </a:lnTo>
                    <a:lnTo>
                      <a:pt x="24" y="51"/>
                    </a:lnTo>
                    <a:lnTo>
                      <a:pt x="28" y="33"/>
                    </a:lnTo>
                    <a:lnTo>
                      <a:pt x="28" y="22"/>
                    </a:lnTo>
                    <a:lnTo>
                      <a:pt x="20" y="15"/>
                    </a:lnTo>
                    <a:lnTo>
                      <a:pt x="8" y="11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4" name="Group 206"/>
            <p:cNvGrpSpPr>
              <a:grpSpLocks/>
            </p:cNvGrpSpPr>
            <p:nvPr/>
          </p:nvGrpSpPr>
          <p:grpSpPr bwMode="auto">
            <a:xfrm>
              <a:off x="545" y="337"/>
              <a:ext cx="5186" cy="3856"/>
              <a:chOff x="545" y="337"/>
              <a:chExt cx="5186" cy="3856"/>
            </a:xfrm>
          </p:grpSpPr>
          <p:sp>
            <p:nvSpPr>
              <p:cNvPr id="3094" name="Freeform 207"/>
              <p:cNvSpPr>
                <a:spLocks/>
              </p:cNvSpPr>
              <p:nvPr/>
            </p:nvSpPr>
            <p:spPr bwMode="auto">
              <a:xfrm>
                <a:off x="5336" y="493"/>
                <a:ext cx="171" cy="48"/>
              </a:xfrm>
              <a:custGeom>
                <a:avLst/>
                <a:gdLst>
                  <a:gd name="T0" fmla="*/ 171 w 171"/>
                  <a:gd name="T1" fmla="*/ 29 h 48"/>
                  <a:gd name="T2" fmla="*/ 171 w 171"/>
                  <a:gd name="T3" fmla="*/ 19 h 48"/>
                  <a:gd name="T4" fmla="*/ 159 w 171"/>
                  <a:gd name="T5" fmla="*/ 11 h 48"/>
                  <a:gd name="T6" fmla="*/ 138 w 171"/>
                  <a:gd name="T7" fmla="*/ 8 h 48"/>
                  <a:gd name="T8" fmla="*/ 110 w 171"/>
                  <a:gd name="T9" fmla="*/ 0 h 48"/>
                  <a:gd name="T10" fmla="*/ 49 w 171"/>
                  <a:gd name="T11" fmla="*/ 0 h 48"/>
                  <a:gd name="T12" fmla="*/ 20 w 171"/>
                  <a:gd name="T13" fmla="*/ 4 h 48"/>
                  <a:gd name="T14" fmla="*/ 0 w 171"/>
                  <a:gd name="T15" fmla="*/ 11 h 48"/>
                  <a:gd name="T16" fmla="*/ 40 w 171"/>
                  <a:gd name="T17" fmla="*/ 29 h 48"/>
                  <a:gd name="T18" fmla="*/ 89 w 171"/>
                  <a:gd name="T19" fmla="*/ 44 h 48"/>
                  <a:gd name="T20" fmla="*/ 114 w 171"/>
                  <a:gd name="T21" fmla="*/ 48 h 48"/>
                  <a:gd name="T22" fmla="*/ 138 w 171"/>
                  <a:gd name="T23" fmla="*/ 48 h 48"/>
                  <a:gd name="T24" fmla="*/ 155 w 171"/>
                  <a:gd name="T25" fmla="*/ 40 h 48"/>
                  <a:gd name="T26" fmla="*/ 171 w 171"/>
                  <a:gd name="T27" fmla="*/ 29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1"/>
                  <a:gd name="T43" fmla="*/ 0 h 48"/>
                  <a:gd name="T44" fmla="*/ 171 w 171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1" h="48">
                    <a:moveTo>
                      <a:pt x="171" y="29"/>
                    </a:moveTo>
                    <a:lnTo>
                      <a:pt x="171" y="19"/>
                    </a:lnTo>
                    <a:lnTo>
                      <a:pt x="159" y="11"/>
                    </a:lnTo>
                    <a:lnTo>
                      <a:pt x="138" y="8"/>
                    </a:lnTo>
                    <a:lnTo>
                      <a:pt x="110" y="0"/>
                    </a:lnTo>
                    <a:lnTo>
                      <a:pt x="49" y="0"/>
                    </a:lnTo>
                    <a:lnTo>
                      <a:pt x="20" y="4"/>
                    </a:lnTo>
                    <a:lnTo>
                      <a:pt x="0" y="11"/>
                    </a:lnTo>
                    <a:lnTo>
                      <a:pt x="40" y="29"/>
                    </a:lnTo>
                    <a:lnTo>
                      <a:pt x="89" y="44"/>
                    </a:lnTo>
                    <a:lnTo>
                      <a:pt x="114" y="48"/>
                    </a:lnTo>
                    <a:lnTo>
                      <a:pt x="138" y="48"/>
                    </a:lnTo>
                    <a:lnTo>
                      <a:pt x="155" y="40"/>
                    </a:lnTo>
                    <a:lnTo>
                      <a:pt x="171" y="2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Freeform 208"/>
              <p:cNvSpPr>
                <a:spLocks/>
              </p:cNvSpPr>
              <p:nvPr/>
            </p:nvSpPr>
            <p:spPr bwMode="auto">
              <a:xfrm>
                <a:off x="3842" y="3953"/>
                <a:ext cx="70" cy="58"/>
              </a:xfrm>
              <a:custGeom>
                <a:avLst/>
                <a:gdLst>
                  <a:gd name="T0" fmla="*/ 0 w 70"/>
                  <a:gd name="T1" fmla="*/ 7 h 58"/>
                  <a:gd name="T2" fmla="*/ 8 w 70"/>
                  <a:gd name="T3" fmla="*/ 32 h 58"/>
                  <a:gd name="T4" fmla="*/ 25 w 70"/>
                  <a:gd name="T5" fmla="*/ 47 h 58"/>
                  <a:gd name="T6" fmla="*/ 45 w 70"/>
                  <a:gd name="T7" fmla="*/ 54 h 58"/>
                  <a:gd name="T8" fmla="*/ 70 w 70"/>
                  <a:gd name="T9" fmla="*/ 58 h 58"/>
                  <a:gd name="T10" fmla="*/ 61 w 70"/>
                  <a:gd name="T11" fmla="*/ 36 h 58"/>
                  <a:gd name="T12" fmla="*/ 49 w 70"/>
                  <a:gd name="T13" fmla="*/ 14 h 58"/>
                  <a:gd name="T14" fmla="*/ 29 w 70"/>
                  <a:gd name="T15" fmla="*/ 3 h 58"/>
                  <a:gd name="T16" fmla="*/ 16 w 70"/>
                  <a:gd name="T17" fmla="*/ 0 h 58"/>
                  <a:gd name="T18" fmla="*/ 0 w 70"/>
                  <a:gd name="T19" fmla="*/ 7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"/>
                  <a:gd name="T31" fmla="*/ 0 h 58"/>
                  <a:gd name="T32" fmla="*/ 70 w 70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" h="58">
                    <a:moveTo>
                      <a:pt x="0" y="7"/>
                    </a:moveTo>
                    <a:lnTo>
                      <a:pt x="8" y="32"/>
                    </a:lnTo>
                    <a:lnTo>
                      <a:pt x="25" y="47"/>
                    </a:lnTo>
                    <a:lnTo>
                      <a:pt x="45" y="54"/>
                    </a:lnTo>
                    <a:lnTo>
                      <a:pt x="70" y="58"/>
                    </a:lnTo>
                    <a:lnTo>
                      <a:pt x="61" y="36"/>
                    </a:lnTo>
                    <a:lnTo>
                      <a:pt x="49" y="14"/>
                    </a:lnTo>
                    <a:lnTo>
                      <a:pt x="29" y="3"/>
                    </a:lnTo>
                    <a:lnTo>
                      <a:pt x="1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209"/>
              <p:cNvSpPr>
                <a:spLocks/>
              </p:cNvSpPr>
              <p:nvPr/>
            </p:nvSpPr>
            <p:spPr bwMode="auto">
              <a:xfrm>
                <a:off x="5523" y="508"/>
                <a:ext cx="41" cy="80"/>
              </a:xfrm>
              <a:custGeom>
                <a:avLst/>
                <a:gdLst>
                  <a:gd name="T0" fmla="*/ 17 w 41"/>
                  <a:gd name="T1" fmla="*/ 0 h 80"/>
                  <a:gd name="T2" fmla="*/ 4 w 41"/>
                  <a:gd name="T3" fmla="*/ 14 h 80"/>
                  <a:gd name="T4" fmla="*/ 0 w 41"/>
                  <a:gd name="T5" fmla="*/ 22 h 80"/>
                  <a:gd name="T6" fmla="*/ 8 w 41"/>
                  <a:gd name="T7" fmla="*/ 29 h 80"/>
                  <a:gd name="T8" fmla="*/ 21 w 41"/>
                  <a:gd name="T9" fmla="*/ 51 h 80"/>
                  <a:gd name="T10" fmla="*/ 25 w 41"/>
                  <a:gd name="T11" fmla="*/ 65 h 80"/>
                  <a:gd name="T12" fmla="*/ 21 w 41"/>
                  <a:gd name="T13" fmla="*/ 80 h 80"/>
                  <a:gd name="T14" fmla="*/ 33 w 41"/>
                  <a:gd name="T15" fmla="*/ 58 h 80"/>
                  <a:gd name="T16" fmla="*/ 41 w 41"/>
                  <a:gd name="T17" fmla="*/ 36 h 80"/>
                  <a:gd name="T18" fmla="*/ 41 w 41"/>
                  <a:gd name="T19" fmla="*/ 22 h 80"/>
                  <a:gd name="T20" fmla="*/ 33 w 41"/>
                  <a:gd name="T21" fmla="*/ 11 h 80"/>
                  <a:gd name="T22" fmla="*/ 17 w 41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80"/>
                  <a:gd name="T38" fmla="*/ 41 w 41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80">
                    <a:moveTo>
                      <a:pt x="17" y="0"/>
                    </a:moveTo>
                    <a:lnTo>
                      <a:pt x="4" y="14"/>
                    </a:lnTo>
                    <a:lnTo>
                      <a:pt x="0" y="22"/>
                    </a:lnTo>
                    <a:lnTo>
                      <a:pt x="8" y="29"/>
                    </a:lnTo>
                    <a:lnTo>
                      <a:pt x="21" y="51"/>
                    </a:lnTo>
                    <a:lnTo>
                      <a:pt x="25" y="65"/>
                    </a:lnTo>
                    <a:lnTo>
                      <a:pt x="21" y="80"/>
                    </a:lnTo>
                    <a:lnTo>
                      <a:pt x="33" y="58"/>
                    </a:lnTo>
                    <a:lnTo>
                      <a:pt x="41" y="36"/>
                    </a:lnTo>
                    <a:lnTo>
                      <a:pt x="41" y="22"/>
                    </a:lnTo>
                    <a:lnTo>
                      <a:pt x="33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210"/>
              <p:cNvSpPr>
                <a:spLocks/>
              </p:cNvSpPr>
              <p:nvPr/>
            </p:nvSpPr>
            <p:spPr bwMode="auto">
              <a:xfrm>
                <a:off x="4687" y="4007"/>
                <a:ext cx="102" cy="33"/>
              </a:xfrm>
              <a:custGeom>
                <a:avLst/>
                <a:gdLst>
                  <a:gd name="T0" fmla="*/ 102 w 102"/>
                  <a:gd name="T1" fmla="*/ 7 h 33"/>
                  <a:gd name="T2" fmla="*/ 86 w 102"/>
                  <a:gd name="T3" fmla="*/ 4 h 33"/>
                  <a:gd name="T4" fmla="*/ 61 w 102"/>
                  <a:gd name="T5" fmla="*/ 0 h 33"/>
                  <a:gd name="T6" fmla="*/ 32 w 102"/>
                  <a:gd name="T7" fmla="*/ 4 h 33"/>
                  <a:gd name="T8" fmla="*/ 16 w 102"/>
                  <a:gd name="T9" fmla="*/ 11 h 33"/>
                  <a:gd name="T10" fmla="*/ 0 w 102"/>
                  <a:gd name="T11" fmla="*/ 29 h 33"/>
                  <a:gd name="T12" fmla="*/ 20 w 102"/>
                  <a:gd name="T13" fmla="*/ 29 h 33"/>
                  <a:gd name="T14" fmla="*/ 41 w 102"/>
                  <a:gd name="T15" fmla="*/ 33 h 33"/>
                  <a:gd name="T16" fmla="*/ 53 w 102"/>
                  <a:gd name="T17" fmla="*/ 33 h 33"/>
                  <a:gd name="T18" fmla="*/ 69 w 102"/>
                  <a:gd name="T19" fmla="*/ 29 h 33"/>
                  <a:gd name="T20" fmla="*/ 86 w 102"/>
                  <a:gd name="T21" fmla="*/ 22 h 33"/>
                  <a:gd name="T22" fmla="*/ 102 w 102"/>
                  <a:gd name="T23" fmla="*/ 7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33"/>
                  <a:gd name="T38" fmla="*/ 102 w 102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33">
                    <a:moveTo>
                      <a:pt x="102" y="7"/>
                    </a:moveTo>
                    <a:lnTo>
                      <a:pt x="86" y="4"/>
                    </a:lnTo>
                    <a:lnTo>
                      <a:pt x="61" y="0"/>
                    </a:lnTo>
                    <a:lnTo>
                      <a:pt x="32" y="4"/>
                    </a:lnTo>
                    <a:lnTo>
                      <a:pt x="16" y="11"/>
                    </a:lnTo>
                    <a:lnTo>
                      <a:pt x="0" y="29"/>
                    </a:lnTo>
                    <a:lnTo>
                      <a:pt x="20" y="29"/>
                    </a:lnTo>
                    <a:lnTo>
                      <a:pt x="41" y="33"/>
                    </a:lnTo>
                    <a:lnTo>
                      <a:pt x="53" y="33"/>
                    </a:lnTo>
                    <a:lnTo>
                      <a:pt x="69" y="29"/>
                    </a:lnTo>
                    <a:lnTo>
                      <a:pt x="86" y="22"/>
                    </a:lnTo>
                    <a:lnTo>
                      <a:pt x="102" y="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211"/>
              <p:cNvSpPr>
                <a:spLocks/>
              </p:cNvSpPr>
              <p:nvPr/>
            </p:nvSpPr>
            <p:spPr bwMode="auto">
              <a:xfrm>
                <a:off x="4405" y="4014"/>
                <a:ext cx="53" cy="48"/>
              </a:xfrm>
              <a:custGeom>
                <a:avLst/>
                <a:gdLst>
                  <a:gd name="T0" fmla="*/ 53 w 53"/>
                  <a:gd name="T1" fmla="*/ 48 h 48"/>
                  <a:gd name="T2" fmla="*/ 37 w 53"/>
                  <a:gd name="T3" fmla="*/ 19 h 48"/>
                  <a:gd name="T4" fmla="*/ 25 w 53"/>
                  <a:gd name="T5" fmla="*/ 8 h 48"/>
                  <a:gd name="T6" fmla="*/ 0 w 53"/>
                  <a:gd name="T7" fmla="*/ 0 h 48"/>
                  <a:gd name="T8" fmla="*/ 17 w 53"/>
                  <a:gd name="T9" fmla="*/ 33 h 48"/>
                  <a:gd name="T10" fmla="*/ 33 w 53"/>
                  <a:gd name="T11" fmla="*/ 44 h 48"/>
                  <a:gd name="T12" fmla="*/ 53 w 53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48"/>
                  <a:gd name="T23" fmla="*/ 53 w 53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48">
                    <a:moveTo>
                      <a:pt x="53" y="48"/>
                    </a:moveTo>
                    <a:lnTo>
                      <a:pt x="37" y="19"/>
                    </a:lnTo>
                    <a:lnTo>
                      <a:pt x="25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3" y="44"/>
                    </a:lnTo>
                    <a:lnTo>
                      <a:pt x="53" y="4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212"/>
              <p:cNvSpPr>
                <a:spLocks/>
              </p:cNvSpPr>
              <p:nvPr/>
            </p:nvSpPr>
            <p:spPr bwMode="auto">
              <a:xfrm>
                <a:off x="4740" y="4091"/>
                <a:ext cx="41" cy="80"/>
              </a:xfrm>
              <a:custGeom>
                <a:avLst/>
                <a:gdLst>
                  <a:gd name="T0" fmla="*/ 16 w 41"/>
                  <a:gd name="T1" fmla="*/ 0 h 80"/>
                  <a:gd name="T2" fmla="*/ 4 w 41"/>
                  <a:gd name="T3" fmla="*/ 14 h 80"/>
                  <a:gd name="T4" fmla="*/ 0 w 41"/>
                  <a:gd name="T5" fmla="*/ 22 h 80"/>
                  <a:gd name="T6" fmla="*/ 4 w 41"/>
                  <a:gd name="T7" fmla="*/ 33 h 80"/>
                  <a:gd name="T8" fmla="*/ 20 w 41"/>
                  <a:gd name="T9" fmla="*/ 51 h 80"/>
                  <a:gd name="T10" fmla="*/ 28 w 41"/>
                  <a:gd name="T11" fmla="*/ 65 h 80"/>
                  <a:gd name="T12" fmla="*/ 20 w 41"/>
                  <a:gd name="T13" fmla="*/ 80 h 80"/>
                  <a:gd name="T14" fmla="*/ 33 w 41"/>
                  <a:gd name="T15" fmla="*/ 58 h 80"/>
                  <a:gd name="T16" fmla="*/ 41 w 41"/>
                  <a:gd name="T17" fmla="*/ 40 h 80"/>
                  <a:gd name="T18" fmla="*/ 41 w 41"/>
                  <a:gd name="T19" fmla="*/ 22 h 80"/>
                  <a:gd name="T20" fmla="*/ 33 w 41"/>
                  <a:gd name="T21" fmla="*/ 11 h 80"/>
                  <a:gd name="T22" fmla="*/ 16 w 41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80"/>
                  <a:gd name="T38" fmla="*/ 41 w 41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80">
                    <a:moveTo>
                      <a:pt x="16" y="0"/>
                    </a:moveTo>
                    <a:lnTo>
                      <a:pt x="4" y="14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20" y="51"/>
                    </a:lnTo>
                    <a:lnTo>
                      <a:pt x="28" y="65"/>
                    </a:lnTo>
                    <a:lnTo>
                      <a:pt x="20" y="80"/>
                    </a:lnTo>
                    <a:lnTo>
                      <a:pt x="33" y="58"/>
                    </a:lnTo>
                    <a:lnTo>
                      <a:pt x="41" y="40"/>
                    </a:lnTo>
                    <a:lnTo>
                      <a:pt x="41" y="22"/>
                    </a:lnTo>
                    <a:lnTo>
                      <a:pt x="33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213"/>
              <p:cNvSpPr>
                <a:spLocks/>
              </p:cNvSpPr>
              <p:nvPr/>
            </p:nvSpPr>
            <p:spPr bwMode="auto">
              <a:xfrm>
                <a:off x="4879" y="3931"/>
                <a:ext cx="73" cy="36"/>
              </a:xfrm>
              <a:custGeom>
                <a:avLst/>
                <a:gdLst>
                  <a:gd name="T0" fmla="*/ 73 w 73"/>
                  <a:gd name="T1" fmla="*/ 0 h 36"/>
                  <a:gd name="T2" fmla="*/ 57 w 73"/>
                  <a:gd name="T3" fmla="*/ 0 h 36"/>
                  <a:gd name="T4" fmla="*/ 36 w 73"/>
                  <a:gd name="T5" fmla="*/ 0 h 36"/>
                  <a:gd name="T6" fmla="*/ 16 w 73"/>
                  <a:gd name="T7" fmla="*/ 11 h 36"/>
                  <a:gd name="T8" fmla="*/ 8 w 73"/>
                  <a:gd name="T9" fmla="*/ 22 h 36"/>
                  <a:gd name="T10" fmla="*/ 0 w 73"/>
                  <a:gd name="T11" fmla="*/ 36 h 36"/>
                  <a:gd name="T12" fmla="*/ 28 w 73"/>
                  <a:gd name="T13" fmla="*/ 29 h 36"/>
                  <a:gd name="T14" fmla="*/ 53 w 73"/>
                  <a:gd name="T15" fmla="*/ 22 h 36"/>
                  <a:gd name="T16" fmla="*/ 65 w 73"/>
                  <a:gd name="T17" fmla="*/ 11 h 36"/>
                  <a:gd name="T18" fmla="*/ 73 w 73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3"/>
                  <a:gd name="T31" fmla="*/ 0 h 36"/>
                  <a:gd name="T32" fmla="*/ 73 w 73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3" h="36">
                    <a:moveTo>
                      <a:pt x="73" y="0"/>
                    </a:moveTo>
                    <a:lnTo>
                      <a:pt x="57" y="0"/>
                    </a:lnTo>
                    <a:lnTo>
                      <a:pt x="36" y="0"/>
                    </a:lnTo>
                    <a:lnTo>
                      <a:pt x="16" y="11"/>
                    </a:lnTo>
                    <a:lnTo>
                      <a:pt x="8" y="22"/>
                    </a:lnTo>
                    <a:lnTo>
                      <a:pt x="0" y="36"/>
                    </a:lnTo>
                    <a:lnTo>
                      <a:pt x="28" y="29"/>
                    </a:lnTo>
                    <a:lnTo>
                      <a:pt x="53" y="22"/>
                    </a:lnTo>
                    <a:lnTo>
                      <a:pt x="65" y="1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214"/>
              <p:cNvSpPr>
                <a:spLocks/>
              </p:cNvSpPr>
              <p:nvPr/>
            </p:nvSpPr>
            <p:spPr bwMode="auto">
              <a:xfrm>
                <a:off x="5405" y="613"/>
                <a:ext cx="53" cy="80"/>
              </a:xfrm>
              <a:custGeom>
                <a:avLst/>
                <a:gdLst>
                  <a:gd name="T0" fmla="*/ 53 w 53"/>
                  <a:gd name="T1" fmla="*/ 0 h 80"/>
                  <a:gd name="T2" fmla="*/ 37 w 53"/>
                  <a:gd name="T3" fmla="*/ 11 h 80"/>
                  <a:gd name="T4" fmla="*/ 16 w 53"/>
                  <a:gd name="T5" fmla="*/ 22 h 80"/>
                  <a:gd name="T6" fmla="*/ 0 w 53"/>
                  <a:gd name="T7" fmla="*/ 44 h 80"/>
                  <a:gd name="T8" fmla="*/ 0 w 53"/>
                  <a:gd name="T9" fmla="*/ 59 h 80"/>
                  <a:gd name="T10" fmla="*/ 0 w 53"/>
                  <a:gd name="T11" fmla="*/ 80 h 80"/>
                  <a:gd name="T12" fmla="*/ 29 w 53"/>
                  <a:gd name="T13" fmla="*/ 59 h 80"/>
                  <a:gd name="T14" fmla="*/ 37 w 53"/>
                  <a:gd name="T15" fmla="*/ 51 h 80"/>
                  <a:gd name="T16" fmla="*/ 49 w 53"/>
                  <a:gd name="T17" fmla="*/ 37 h 80"/>
                  <a:gd name="T18" fmla="*/ 53 w 53"/>
                  <a:gd name="T19" fmla="*/ 19 h 80"/>
                  <a:gd name="T20" fmla="*/ 53 w 53"/>
                  <a:gd name="T21" fmla="*/ 0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80"/>
                  <a:gd name="T35" fmla="*/ 53 w 53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80">
                    <a:moveTo>
                      <a:pt x="53" y="0"/>
                    </a:moveTo>
                    <a:lnTo>
                      <a:pt x="37" y="11"/>
                    </a:lnTo>
                    <a:lnTo>
                      <a:pt x="16" y="22"/>
                    </a:lnTo>
                    <a:lnTo>
                      <a:pt x="0" y="44"/>
                    </a:lnTo>
                    <a:lnTo>
                      <a:pt x="0" y="59"/>
                    </a:lnTo>
                    <a:lnTo>
                      <a:pt x="0" y="80"/>
                    </a:lnTo>
                    <a:lnTo>
                      <a:pt x="29" y="59"/>
                    </a:lnTo>
                    <a:lnTo>
                      <a:pt x="37" y="51"/>
                    </a:lnTo>
                    <a:lnTo>
                      <a:pt x="49" y="37"/>
                    </a:lnTo>
                    <a:lnTo>
                      <a:pt x="53" y="1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215"/>
              <p:cNvSpPr>
                <a:spLocks/>
              </p:cNvSpPr>
              <p:nvPr/>
            </p:nvSpPr>
            <p:spPr bwMode="auto">
              <a:xfrm>
                <a:off x="3944" y="3843"/>
                <a:ext cx="143" cy="146"/>
              </a:xfrm>
              <a:custGeom>
                <a:avLst/>
                <a:gdLst>
                  <a:gd name="T0" fmla="*/ 4 w 143"/>
                  <a:gd name="T1" fmla="*/ 0 h 146"/>
                  <a:gd name="T2" fmla="*/ 0 w 143"/>
                  <a:gd name="T3" fmla="*/ 22 h 146"/>
                  <a:gd name="T4" fmla="*/ 0 w 143"/>
                  <a:gd name="T5" fmla="*/ 51 h 146"/>
                  <a:gd name="T6" fmla="*/ 0 w 143"/>
                  <a:gd name="T7" fmla="*/ 81 h 146"/>
                  <a:gd name="T8" fmla="*/ 8 w 143"/>
                  <a:gd name="T9" fmla="*/ 106 h 146"/>
                  <a:gd name="T10" fmla="*/ 25 w 143"/>
                  <a:gd name="T11" fmla="*/ 128 h 146"/>
                  <a:gd name="T12" fmla="*/ 45 w 143"/>
                  <a:gd name="T13" fmla="*/ 142 h 146"/>
                  <a:gd name="T14" fmla="*/ 74 w 143"/>
                  <a:gd name="T15" fmla="*/ 146 h 146"/>
                  <a:gd name="T16" fmla="*/ 94 w 143"/>
                  <a:gd name="T17" fmla="*/ 142 h 146"/>
                  <a:gd name="T18" fmla="*/ 110 w 143"/>
                  <a:gd name="T19" fmla="*/ 135 h 146"/>
                  <a:gd name="T20" fmla="*/ 127 w 143"/>
                  <a:gd name="T21" fmla="*/ 128 h 146"/>
                  <a:gd name="T22" fmla="*/ 135 w 143"/>
                  <a:gd name="T23" fmla="*/ 121 h 146"/>
                  <a:gd name="T24" fmla="*/ 143 w 143"/>
                  <a:gd name="T25" fmla="*/ 99 h 146"/>
                  <a:gd name="T26" fmla="*/ 135 w 143"/>
                  <a:gd name="T27" fmla="*/ 77 h 146"/>
                  <a:gd name="T28" fmla="*/ 114 w 143"/>
                  <a:gd name="T29" fmla="*/ 55 h 146"/>
                  <a:gd name="T30" fmla="*/ 57 w 143"/>
                  <a:gd name="T31" fmla="*/ 15 h 146"/>
                  <a:gd name="T32" fmla="*/ 29 w 143"/>
                  <a:gd name="T33" fmla="*/ 4 h 146"/>
                  <a:gd name="T34" fmla="*/ 4 w 143"/>
                  <a:gd name="T35" fmla="*/ 0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146"/>
                  <a:gd name="T56" fmla="*/ 143 w 143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146">
                    <a:moveTo>
                      <a:pt x="4" y="0"/>
                    </a:moveTo>
                    <a:lnTo>
                      <a:pt x="0" y="22"/>
                    </a:lnTo>
                    <a:lnTo>
                      <a:pt x="0" y="51"/>
                    </a:lnTo>
                    <a:lnTo>
                      <a:pt x="0" y="81"/>
                    </a:lnTo>
                    <a:lnTo>
                      <a:pt x="8" y="106"/>
                    </a:lnTo>
                    <a:lnTo>
                      <a:pt x="25" y="128"/>
                    </a:lnTo>
                    <a:lnTo>
                      <a:pt x="45" y="142"/>
                    </a:lnTo>
                    <a:lnTo>
                      <a:pt x="74" y="146"/>
                    </a:lnTo>
                    <a:lnTo>
                      <a:pt x="94" y="142"/>
                    </a:lnTo>
                    <a:lnTo>
                      <a:pt x="110" y="135"/>
                    </a:lnTo>
                    <a:lnTo>
                      <a:pt x="127" y="128"/>
                    </a:lnTo>
                    <a:lnTo>
                      <a:pt x="135" y="121"/>
                    </a:lnTo>
                    <a:lnTo>
                      <a:pt x="143" y="99"/>
                    </a:lnTo>
                    <a:lnTo>
                      <a:pt x="135" y="77"/>
                    </a:lnTo>
                    <a:lnTo>
                      <a:pt x="114" y="55"/>
                    </a:lnTo>
                    <a:lnTo>
                      <a:pt x="57" y="15"/>
                    </a:lnTo>
                    <a:lnTo>
                      <a:pt x="2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216"/>
              <p:cNvSpPr>
                <a:spLocks/>
              </p:cNvSpPr>
              <p:nvPr/>
            </p:nvSpPr>
            <p:spPr bwMode="auto">
              <a:xfrm>
                <a:off x="3981" y="3876"/>
                <a:ext cx="45" cy="80"/>
              </a:xfrm>
              <a:custGeom>
                <a:avLst/>
                <a:gdLst>
                  <a:gd name="T0" fmla="*/ 0 w 45"/>
                  <a:gd name="T1" fmla="*/ 0 h 80"/>
                  <a:gd name="T2" fmla="*/ 8 w 45"/>
                  <a:gd name="T3" fmla="*/ 48 h 80"/>
                  <a:gd name="T4" fmla="*/ 16 w 45"/>
                  <a:gd name="T5" fmla="*/ 66 h 80"/>
                  <a:gd name="T6" fmla="*/ 28 w 45"/>
                  <a:gd name="T7" fmla="*/ 73 h 80"/>
                  <a:gd name="T8" fmla="*/ 45 w 45"/>
                  <a:gd name="T9" fmla="*/ 80 h 80"/>
                  <a:gd name="T10" fmla="*/ 0 w 45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80"/>
                  <a:gd name="T20" fmla="*/ 45 w 45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80">
                    <a:moveTo>
                      <a:pt x="0" y="0"/>
                    </a:moveTo>
                    <a:lnTo>
                      <a:pt x="8" y="48"/>
                    </a:lnTo>
                    <a:lnTo>
                      <a:pt x="16" y="66"/>
                    </a:lnTo>
                    <a:lnTo>
                      <a:pt x="28" y="73"/>
                    </a:lnTo>
                    <a:lnTo>
                      <a:pt x="45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217"/>
              <p:cNvSpPr>
                <a:spLocks/>
              </p:cNvSpPr>
              <p:nvPr/>
            </p:nvSpPr>
            <p:spPr bwMode="auto">
              <a:xfrm>
                <a:off x="3981" y="3876"/>
                <a:ext cx="45" cy="80"/>
              </a:xfrm>
              <a:custGeom>
                <a:avLst/>
                <a:gdLst>
                  <a:gd name="T0" fmla="*/ 0 w 45"/>
                  <a:gd name="T1" fmla="*/ 0 h 80"/>
                  <a:gd name="T2" fmla="*/ 8 w 45"/>
                  <a:gd name="T3" fmla="*/ 48 h 80"/>
                  <a:gd name="T4" fmla="*/ 16 w 45"/>
                  <a:gd name="T5" fmla="*/ 66 h 80"/>
                  <a:gd name="T6" fmla="*/ 28 w 45"/>
                  <a:gd name="T7" fmla="*/ 73 h 80"/>
                  <a:gd name="T8" fmla="*/ 45 w 4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80"/>
                  <a:gd name="T17" fmla="*/ 45 w 4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80">
                    <a:moveTo>
                      <a:pt x="0" y="0"/>
                    </a:moveTo>
                    <a:lnTo>
                      <a:pt x="8" y="48"/>
                    </a:lnTo>
                    <a:lnTo>
                      <a:pt x="16" y="66"/>
                    </a:lnTo>
                    <a:lnTo>
                      <a:pt x="28" y="73"/>
                    </a:lnTo>
                    <a:lnTo>
                      <a:pt x="45" y="80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218"/>
              <p:cNvSpPr>
                <a:spLocks/>
              </p:cNvSpPr>
              <p:nvPr/>
            </p:nvSpPr>
            <p:spPr bwMode="auto">
              <a:xfrm>
                <a:off x="3773" y="4004"/>
                <a:ext cx="171" cy="47"/>
              </a:xfrm>
              <a:custGeom>
                <a:avLst/>
                <a:gdLst>
                  <a:gd name="T0" fmla="*/ 171 w 171"/>
                  <a:gd name="T1" fmla="*/ 29 h 47"/>
                  <a:gd name="T2" fmla="*/ 171 w 171"/>
                  <a:gd name="T3" fmla="*/ 36 h 47"/>
                  <a:gd name="T4" fmla="*/ 155 w 171"/>
                  <a:gd name="T5" fmla="*/ 40 h 47"/>
                  <a:gd name="T6" fmla="*/ 134 w 171"/>
                  <a:gd name="T7" fmla="*/ 43 h 47"/>
                  <a:gd name="T8" fmla="*/ 106 w 171"/>
                  <a:gd name="T9" fmla="*/ 47 h 47"/>
                  <a:gd name="T10" fmla="*/ 45 w 171"/>
                  <a:gd name="T11" fmla="*/ 43 h 47"/>
                  <a:gd name="T12" fmla="*/ 20 w 171"/>
                  <a:gd name="T13" fmla="*/ 36 h 47"/>
                  <a:gd name="T14" fmla="*/ 0 w 171"/>
                  <a:gd name="T15" fmla="*/ 25 h 47"/>
                  <a:gd name="T16" fmla="*/ 45 w 171"/>
                  <a:gd name="T17" fmla="*/ 10 h 47"/>
                  <a:gd name="T18" fmla="*/ 94 w 171"/>
                  <a:gd name="T19" fmla="*/ 3 h 47"/>
                  <a:gd name="T20" fmla="*/ 118 w 171"/>
                  <a:gd name="T21" fmla="*/ 0 h 47"/>
                  <a:gd name="T22" fmla="*/ 139 w 171"/>
                  <a:gd name="T23" fmla="*/ 3 h 47"/>
                  <a:gd name="T24" fmla="*/ 159 w 171"/>
                  <a:gd name="T25" fmla="*/ 14 h 47"/>
                  <a:gd name="T26" fmla="*/ 171 w 171"/>
                  <a:gd name="T27" fmla="*/ 29 h 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1"/>
                  <a:gd name="T43" fmla="*/ 0 h 47"/>
                  <a:gd name="T44" fmla="*/ 171 w 171"/>
                  <a:gd name="T45" fmla="*/ 47 h 4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1" h="47">
                    <a:moveTo>
                      <a:pt x="171" y="29"/>
                    </a:moveTo>
                    <a:lnTo>
                      <a:pt x="171" y="36"/>
                    </a:lnTo>
                    <a:lnTo>
                      <a:pt x="155" y="40"/>
                    </a:lnTo>
                    <a:lnTo>
                      <a:pt x="134" y="43"/>
                    </a:lnTo>
                    <a:lnTo>
                      <a:pt x="106" y="47"/>
                    </a:lnTo>
                    <a:lnTo>
                      <a:pt x="45" y="43"/>
                    </a:lnTo>
                    <a:lnTo>
                      <a:pt x="20" y="36"/>
                    </a:lnTo>
                    <a:lnTo>
                      <a:pt x="0" y="25"/>
                    </a:lnTo>
                    <a:lnTo>
                      <a:pt x="45" y="10"/>
                    </a:lnTo>
                    <a:lnTo>
                      <a:pt x="94" y="3"/>
                    </a:lnTo>
                    <a:lnTo>
                      <a:pt x="118" y="0"/>
                    </a:lnTo>
                    <a:lnTo>
                      <a:pt x="139" y="3"/>
                    </a:lnTo>
                    <a:lnTo>
                      <a:pt x="159" y="14"/>
                    </a:lnTo>
                    <a:lnTo>
                      <a:pt x="171" y="2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19"/>
              <p:cNvSpPr>
                <a:spLocks/>
              </p:cNvSpPr>
              <p:nvPr/>
            </p:nvSpPr>
            <p:spPr bwMode="auto">
              <a:xfrm>
                <a:off x="3920" y="3993"/>
                <a:ext cx="151" cy="87"/>
              </a:xfrm>
              <a:custGeom>
                <a:avLst/>
                <a:gdLst>
                  <a:gd name="T0" fmla="*/ 147 w 151"/>
                  <a:gd name="T1" fmla="*/ 7 h 87"/>
                  <a:gd name="T2" fmla="*/ 151 w 151"/>
                  <a:gd name="T3" fmla="*/ 14 h 87"/>
                  <a:gd name="T4" fmla="*/ 142 w 151"/>
                  <a:gd name="T5" fmla="*/ 25 h 87"/>
                  <a:gd name="T6" fmla="*/ 126 w 151"/>
                  <a:gd name="T7" fmla="*/ 40 h 87"/>
                  <a:gd name="T8" fmla="*/ 106 w 151"/>
                  <a:gd name="T9" fmla="*/ 54 h 87"/>
                  <a:gd name="T10" fmla="*/ 49 w 151"/>
                  <a:gd name="T11" fmla="*/ 80 h 87"/>
                  <a:gd name="T12" fmla="*/ 24 w 151"/>
                  <a:gd name="T13" fmla="*/ 87 h 87"/>
                  <a:gd name="T14" fmla="*/ 0 w 151"/>
                  <a:gd name="T15" fmla="*/ 87 h 87"/>
                  <a:gd name="T16" fmla="*/ 28 w 151"/>
                  <a:gd name="T17" fmla="*/ 54 h 87"/>
                  <a:gd name="T18" fmla="*/ 65 w 151"/>
                  <a:gd name="T19" fmla="*/ 21 h 87"/>
                  <a:gd name="T20" fmla="*/ 85 w 151"/>
                  <a:gd name="T21" fmla="*/ 11 h 87"/>
                  <a:gd name="T22" fmla="*/ 106 w 151"/>
                  <a:gd name="T23" fmla="*/ 3 h 87"/>
                  <a:gd name="T24" fmla="*/ 126 w 151"/>
                  <a:gd name="T25" fmla="*/ 0 h 87"/>
                  <a:gd name="T26" fmla="*/ 147 w 151"/>
                  <a:gd name="T27" fmla="*/ 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1"/>
                  <a:gd name="T43" fmla="*/ 0 h 87"/>
                  <a:gd name="T44" fmla="*/ 151 w 151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1" h="87">
                    <a:moveTo>
                      <a:pt x="147" y="7"/>
                    </a:moveTo>
                    <a:lnTo>
                      <a:pt x="151" y="14"/>
                    </a:lnTo>
                    <a:lnTo>
                      <a:pt x="142" y="25"/>
                    </a:lnTo>
                    <a:lnTo>
                      <a:pt x="126" y="40"/>
                    </a:lnTo>
                    <a:lnTo>
                      <a:pt x="106" y="54"/>
                    </a:lnTo>
                    <a:lnTo>
                      <a:pt x="49" y="80"/>
                    </a:lnTo>
                    <a:lnTo>
                      <a:pt x="24" y="87"/>
                    </a:lnTo>
                    <a:lnTo>
                      <a:pt x="0" y="87"/>
                    </a:lnTo>
                    <a:lnTo>
                      <a:pt x="28" y="54"/>
                    </a:lnTo>
                    <a:lnTo>
                      <a:pt x="65" y="21"/>
                    </a:lnTo>
                    <a:lnTo>
                      <a:pt x="85" y="11"/>
                    </a:lnTo>
                    <a:lnTo>
                      <a:pt x="106" y="3"/>
                    </a:lnTo>
                    <a:lnTo>
                      <a:pt x="126" y="0"/>
                    </a:lnTo>
                    <a:lnTo>
                      <a:pt x="147" y="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20"/>
              <p:cNvSpPr>
                <a:spLocks/>
              </p:cNvSpPr>
              <p:nvPr/>
            </p:nvSpPr>
            <p:spPr bwMode="auto">
              <a:xfrm>
                <a:off x="4426" y="3938"/>
                <a:ext cx="45" cy="69"/>
              </a:xfrm>
              <a:custGeom>
                <a:avLst/>
                <a:gdLst>
                  <a:gd name="T0" fmla="*/ 4 w 45"/>
                  <a:gd name="T1" fmla="*/ 0 h 69"/>
                  <a:gd name="T2" fmla="*/ 0 w 45"/>
                  <a:gd name="T3" fmla="*/ 18 h 69"/>
                  <a:gd name="T4" fmla="*/ 0 w 45"/>
                  <a:gd name="T5" fmla="*/ 26 h 69"/>
                  <a:gd name="T6" fmla="*/ 8 w 45"/>
                  <a:gd name="T7" fmla="*/ 33 h 69"/>
                  <a:gd name="T8" fmla="*/ 32 w 45"/>
                  <a:gd name="T9" fmla="*/ 44 h 69"/>
                  <a:gd name="T10" fmla="*/ 40 w 45"/>
                  <a:gd name="T11" fmla="*/ 55 h 69"/>
                  <a:gd name="T12" fmla="*/ 45 w 45"/>
                  <a:gd name="T13" fmla="*/ 69 h 69"/>
                  <a:gd name="T14" fmla="*/ 45 w 45"/>
                  <a:gd name="T15" fmla="*/ 44 h 69"/>
                  <a:gd name="T16" fmla="*/ 45 w 45"/>
                  <a:gd name="T17" fmla="*/ 26 h 69"/>
                  <a:gd name="T18" fmla="*/ 32 w 45"/>
                  <a:gd name="T19" fmla="*/ 11 h 69"/>
                  <a:gd name="T20" fmla="*/ 20 w 45"/>
                  <a:gd name="T21" fmla="*/ 4 h 69"/>
                  <a:gd name="T22" fmla="*/ 4 w 45"/>
                  <a:gd name="T23" fmla="*/ 0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69"/>
                  <a:gd name="T38" fmla="*/ 45 w 45"/>
                  <a:gd name="T39" fmla="*/ 69 h 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69">
                    <a:moveTo>
                      <a:pt x="4" y="0"/>
                    </a:moveTo>
                    <a:lnTo>
                      <a:pt x="0" y="18"/>
                    </a:lnTo>
                    <a:lnTo>
                      <a:pt x="0" y="26"/>
                    </a:lnTo>
                    <a:lnTo>
                      <a:pt x="8" y="33"/>
                    </a:lnTo>
                    <a:lnTo>
                      <a:pt x="32" y="44"/>
                    </a:lnTo>
                    <a:lnTo>
                      <a:pt x="40" y="55"/>
                    </a:lnTo>
                    <a:lnTo>
                      <a:pt x="45" y="69"/>
                    </a:lnTo>
                    <a:lnTo>
                      <a:pt x="45" y="44"/>
                    </a:lnTo>
                    <a:lnTo>
                      <a:pt x="45" y="26"/>
                    </a:lnTo>
                    <a:lnTo>
                      <a:pt x="32" y="11"/>
                    </a:lnTo>
                    <a:lnTo>
                      <a:pt x="2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Freeform 221"/>
              <p:cNvSpPr>
                <a:spLocks/>
              </p:cNvSpPr>
              <p:nvPr/>
            </p:nvSpPr>
            <p:spPr bwMode="auto">
              <a:xfrm>
                <a:off x="4181" y="3927"/>
                <a:ext cx="45" cy="73"/>
              </a:xfrm>
              <a:custGeom>
                <a:avLst/>
                <a:gdLst>
                  <a:gd name="T0" fmla="*/ 41 w 45"/>
                  <a:gd name="T1" fmla="*/ 73 h 73"/>
                  <a:gd name="T2" fmla="*/ 45 w 45"/>
                  <a:gd name="T3" fmla="*/ 44 h 73"/>
                  <a:gd name="T4" fmla="*/ 37 w 45"/>
                  <a:gd name="T5" fmla="*/ 29 h 73"/>
                  <a:gd name="T6" fmla="*/ 20 w 45"/>
                  <a:gd name="T7" fmla="*/ 11 h 73"/>
                  <a:gd name="T8" fmla="*/ 0 w 45"/>
                  <a:gd name="T9" fmla="*/ 0 h 73"/>
                  <a:gd name="T10" fmla="*/ 0 w 45"/>
                  <a:gd name="T11" fmla="*/ 22 h 73"/>
                  <a:gd name="T12" fmla="*/ 0 w 45"/>
                  <a:gd name="T13" fmla="*/ 47 h 73"/>
                  <a:gd name="T14" fmla="*/ 16 w 45"/>
                  <a:gd name="T15" fmla="*/ 66 h 73"/>
                  <a:gd name="T16" fmla="*/ 28 w 45"/>
                  <a:gd name="T17" fmla="*/ 73 h 73"/>
                  <a:gd name="T18" fmla="*/ 41 w 45"/>
                  <a:gd name="T19" fmla="*/ 73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73"/>
                  <a:gd name="T32" fmla="*/ 45 w 45"/>
                  <a:gd name="T33" fmla="*/ 73 h 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73">
                    <a:moveTo>
                      <a:pt x="41" y="73"/>
                    </a:moveTo>
                    <a:lnTo>
                      <a:pt x="45" y="44"/>
                    </a:lnTo>
                    <a:lnTo>
                      <a:pt x="37" y="29"/>
                    </a:lnTo>
                    <a:lnTo>
                      <a:pt x="20" y="1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47"/>
                    </a:lnTo>
                    <a:lnTo>
                      <a:pt x="16" y="66"/>
                    </a:lnTo>
                    <a:lnTo>
                      <a:pt x="28" y="73"/>
                    </a:lnTo>
                    <a:lnTo>
                      <a:pt x="41" y="7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22"/>
              <p:cNvSpPr>
                <a:spLocks/>
              </p:cNvSpPr>
              <p:nvPr/>
            </p:nvSpPr>
            <p:spPr bwMode="auto">
              <a:xfrm>
                <a:off x="4079" y="4007"/>
                <a:ext cx="94" cy="33"/>
              </a:xfrm>
              <a:custGeom>
                <a:avLst/>
                <a:gdLst>
                  <a:gd name="T0" fmla="*/ 94 w 94"/>
                  <a:gd name="T1" fmla="*/ 4 h 33"/>
                  <a:gd name="T2" fmla="*/ 77 w 94"/>
                  <a:gd name="T3" fmla="*/ 0 h 33"/>
                  <a:gd name="T4" fmla="*/ 53 w 94"/>
                  <a:gd name="T5" fmla="*/ 0 h 33"/>
                  <a:gd name="T6" fmla="*/ 28 w 94"/>
                  <a:gd name="T7" fmla="*/ 7 h 33"/>
                  <a:gd name="T8" fmla="*/ 12 w 94"/>
                  <a:gd name="T9" fmla="*/ 18 h 33"/>
                  <a:gd name="T10" fmla="*/ 0 w 94"/>
                  <a:gd name="T11" fmla="*/ 33 h 33"/>
                  <a:gd name="T12" fmla="*/ 37 w 94"/>
                  <a:gd name="T13" fmla="*/ 33 h 33"/>
                  <a:gd name="T14" fmla="*/ 65 w 94"/>
                  <a:gd name="T15" fmla="*/ 29 h 33"/>
                  <a:gd name="T16" fmla="*/ 81 w 94"/>
                  <a:gd name="T17" fmla="*/ 18 h 33"/>
                  <a:gd name="T18" fmla="*/ 94 w 94"/>
                  <a:gd name="T19" fmla="*/ 4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4"/>
                  <a:gd name="T31" fmla="*/ 0 h 33"/>
                  <a:gd name="T32" fmla="*/ 94 w 94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4" h="33">
                    <a:moveTo>
                      <a:pt x="94" y="4"/>
                    </a:moveTo>
                    <a:lnTo>
                      <a:pt x="77" y="0"/>
                    </a:lnTo>
                    <a:lnTo>
                      <a:pt x="53" y="0"/>
                    </a:lnTo>
                    <a:lnTo>
                      <a:pt x="28" y="7"/>
                    </a:lnTo>
                    <a:lnTo>
                      <a:pt x="12" y="18"/>
                    </a:lnTo>
                    <a:lnTo>
                      <a:pt x="0" y="33"/>
                    </a:lnTo>
                    <a:lnTo>
                      <a:pt x="37" y="33"/>
                    </a:lnTo>
                    <a:lnTo>
                      <a:pt x="65" y="29"/>
                    </a:lnTo>
                    <a:lnTo>
                      <a:pt x="81" y="18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223"/>
              <p:cNvSpPr>
                <a:spLocks/>
              </p:cNvSpPr>
              <p:nvPr/>
            </p:nvSpPr>
            <p:spPr bwMode="auto">
              <a:xfrm>
                <a:off x="3712" y="3833"/>
                <a:ext cx="53" cy="87"/>
              </a:xfrm>
              <a:custGeom>
                <a:avLst/>
                <a:gdLst>
                  <a:gd name="T0" fmla="*/ 44 w 53"/>
                  <a:gd name="T1" fmla="*/ 87 h 87"/>
                  <a:gd name="T2" fmla="*/ 53 w 53"/>
                  <a:gd name="T3" fmla="*/ 65 h 87"/>
                  <a:gd name="T4" fmla="*/ 53 w 53"/>
                  <a:gd name="T5" fmla="*/ 54 h 87"/>
                  <a:gd name="T6" fmla="*/ 44 w 53"/>
                  <a:gd name="T7" fmla="*/ 40 h 87"/>
                  <a:gd name="T8" fmla="*/ 16 w 53"/>
                  <a:gd name="T9" fmla="*/ 21 h 87"/>
                  <a:gd name="T10" fmla="*/ 4 w 53"/>
                  <a:gd name="T11" fmla="*/ 10 h 87"/>
                  <a:gd name="T12" fmla="*/ 4 w 53"/>
                  <a:gd name="T13" fmla="*/ 0 h 87"/>
                  <a:gd name="T14" fmla="*/ 0 w 53"/>
                  <a:gd name="T15" fmla="*/ 29 h 87"/>
                  <a:gd name="T16" fmla="*/ 4 w 53"/>
                  <a:gd name="T17" fmla="*/ 58 h 87"/>
                  <a:gd name="T18" fmla="*/ 20 w 53"/>
                  <a:gd name="T19" fmla="*/ 76 h 87"/>
                  <a:gd name="T20" fmla="*/ 44 w 53"/>
                  <a:gd name="T21" fmla="*/ 87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87"/>
                  <a:gd name="T35" fmla="*/ 53 w 53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87">
                    <a:moveTo>
                      <a:pt x="44" y="87"/>
                    </a:moveTo>
                    <a:lnTo>
                      <a:pt x="53" y="65"/>
                    </a:lnTo>
                    <a:lnTo>
                      <a:pt x="53" y="54"/>
                    </a:lnTo>
                    <a:lnTo>
                      <a:pt x="44" y="40"/>
                    </a:lnTo>
                    <a:lnTo>
                      <a:pt x="16" y="21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0" y="29"/>
                    </a:lnTo>
                    <a:lnTo>
                      <a:pt x="4" y="58"/>
                    </a:lnTo>
                    <a:lnTo>
                      <a:pt x="20" y="76"/>
                    </a:lnTo>
                    <a:lnTo>
                      <a:pt x="44" y="8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224"/>
              <p:cNvSpPr>
                <a:spLocks/>
              </p:cNvSpPr>
              <p:nvPr/>
            </p:nvSpPr>
            <p:spPr bwMode="auto">
              <a:xfrm>
                <a:off x="2500" y="3876"/>
                <a:ext cx="106" cy="128"/>
              </a:xfrm>
              <a:custGeom>
                <a:avLst/>
                <a:gdLst>
                  <a:gd name="T0" fmla="*/ 49 w 106"/>
                  <a:gd name="T1" fmla="*/ 128 h 128"/>
                  <a:gd name="T2" fmla="*/ 16 w 106"/>
                  <a:gd name="T3" fmla="*/ 124 h 128"/>
                  <a:gd name="T4" fmla="*/ 8 w 106"/>
                  <a:gd name="T5" fmla="*/ 113 h 128"/>
                  <a:gd name="T6" fmla="*/ 0 w 106"/>
                  <a:gd name="T7" fmla="*/ 102 h 128"/>
                  <a:gd name="T8" fmla="*/ 0 w 106"/>
                  <a:gd name="T9" fmla="*/ 84 h 128"/>
                  <a:gd name="T10" fmla="*/ 8 w 106"/>
                  <a:gd name="T11" fmla="*/ 62 h 128"/>
                  <a:gd name="T12" fmla="*/ 20 w 106"/>
                  <a:gd name="T13" fmla="*/ 33 h 128"/>
                  <a:gd name="T14" fmla="*/ 40 w 106"/>
                  <a:gd name="T15" fmla="*/ 0 h 128"/>
                  <a:gd name="T16" fmla="*/ 65 w 106"/>
                  <a:gd name="T17" fmla="*/ 15 h 128"/>
                  <a:gd name="T18" fmla="*/ 81 w 106"/>
                  <a:gd name="T19" fmla="*/ 37 h 128"/>
                  <a:gd name="T20" fmla="*/ 94 w 106"/>
                  <a:gd name="T21" fmla="*/ 55 h 128"/>
                  <a:gd name="T22" fmla="*/ 106 w 106"/>
                  <a:gd name="T23" fmla="*/ 77 h 128"/>
                  <a:gd name="T24" fmla="*/ 106 w 106"/>
                  <a:gd name="T25" fmla="*/ 98 h 128"/>
                  <a:gd name="T26" fmla="*/ 98 w 106"/>
                  <a:gd name="T27" fmla="*/ 113 h 128"/>
                  <a:gd name="T28" fmla="*/ 81 w 106"/>
                  <a:gd name="T29" fmla="*/ 124 h 128"/>
                  <a:gd name="T30" fmla="*/ 49 w 106"/>
                  <a:gd name="T31" fmla="*/ 128 h 1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128"/>
                  <a:gd name="T50" fmla="*/ 106 w 106"/>
                  <a:gd name="T51" fmla="*/ 128 h 1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128">
                    <a:moveTo>
                      <a:pt x="49" y="128"/>
                    </a:moveTo>
                    <a:lnTo>
                      <a:pt x="16" y="124"/>
                    </a:lnTo>
                    <a:lnTo>
                      <a:pt x="8" y="113"/>
                    </a:lnTo>
                    <a:lnTo>
                      <a:pt x="0" y="102"/>
                    </a:lnTo>
                    <a:lnTo>
                      <a:pt x="0" y="84"/>
                    </a:lnTo>
                    <a:lnTo>
                      <a:pt x="8" y="62"/>
                    </a:lnTo>
                    <a:lnTo>
                      <a:pt x="20" y="33"/>
                    </a:lnTo>
                    <a:lnTo>
                      <a:pt x="40" y="0"/>
                    </a:lnTo>
                    <a:lnTo>
                      <a:pt x="65" y="15"/>
                    </a:lnTo>
                    <a:lnTo>
                      <a:pt x="81" y="37"/>
                    </a:lnTo>
                    <a:lnTo>
                      <a:pt x="94" y="55"/>
                    </a:lnTo>
                    <a:lnTo>
                      <a:pt x="106" y="77"/>
                    </a:lnTo>
                    <a:lnTo>
                      <a:pt x="106" y="98"/>
                    </a:lnTo>
                    <a:lnTo>
                      <a:pt x="98" y="113"/>
                    </a:lnTo>
                    <a:lnTo>
                      <a:pt x="81" y="124"/>
                    </a:lnTo>
                    <a:lnTo>
                      <a:pt x="49" y="1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225"/>
              <p:cNvSpPr>
                <a:spLocks/>
              </p:cNvSpPr>
              <p:nvPr/>
            </p:nvSpPr>
            <p:spPr bwMode="auto">
              <a:xfrm>
                <a:off x="2520" y="3894"/>
                <a:ext cx="29" cy="73"/>
              </a:xfrm>
              <a:custGeom>
                <a:avLst/>
                <a:gdLst>
                  <a:gd name="T0" fmla="*/ 29 w 29"/>
                  <a:gd name="T1" fmla="*/ 0 h 73"/>
                  <a:gd name="T2" fmla="*/ 12 w 29"/>
                  <a:gd name="T3" fmla="*/ 26 h 73"/>
                  <a:gd name="T4" fmla="*/ 0 w 29"/>
                  <a:gd name="T5" fmla="*/ 48 h 73"/>
                  <a:gd name="T6" fmla="*/ 0 w 29"/>
                  <a:gd name="T7" fmla="*/ 62 h 73"/>
                  <a:gd name="T8" fmla="*/ 12 w 29"/>
                  <a:gd name="T9" fmla="*/ 73 h 73"/>
                  <a:gd name="T10" fmla="*/ 29 w 29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73"/>
                  <a:gd name="T20" fmla="*/ 29 w 29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73">
                    <a:moveTo>
                      <a:pt x="29" y="0"/>
                    </a:moveTo>
                    <a:lnTo>
                      <a:pt x="12" y="26"/>
                    </a:lnTo>
                    <a:lnTo>
                      <a:pt x="0" y="48"/>
                    </a:lnTo>
                    <a:lnTo>
                      <a:pt x="0" y="62"/>
                    </a:lnTo>
                    <a:lnTo>
                      <a:pt x="12" y="7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26"/>
              <p:cNvSpPr>
                <a:spLocks/>
              </p:cNvSpPr>
              <p:nvPr/>
            </p:nvSpPr>
            <p:spPr bwMode="auto">
              <a:xfrm>
                <a:off x="2520" y="3894"/>
                <a:ext cx="29" cy="73"/>
              </a:xfrm>
              <a:custGeom>
                <a:avLst/>
                <a:gdLst>
                  <a:gd name="T0" fmla="*/ 29 w 29"/>
                  <a:gd name="T1" fmla="*/ 0 h 73"/>
                  <a:gd name="T2" fmla="*/ 12 w 29"/>
                  <a:gd name="T3" fmla="*/ 26 h 73"/>
                  <a:gd name="T4" fmla="*/ 0 w 29"/>
                  <a:gd name="T5" fmla="*/ 48 h 73"/>
                  <a:gd name="T6" fmla="*/ 0 w 29"/>
                  <a:gd name="T7" fmla="*/ 62 h 73"/>
                  <a:gd name="T8" fmla="*/ 12 w 29"/>
                  <a:gd name="T9" fmla="*/ 7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3"/>
                  <a:gd name="T17" fmla="*/ 29 w 2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3">
                    <a:moveTo>
                      <a:pt x="29" y="0"/>
                    </a:moveTo>
                    <a:lnTo>
                      <a:pt x="12" y="26"/>
                    </a:lnTo>
                    <a:lnTo>
                      <a:pt x="0" y="48"/>
                    </a:lnTo>
                    <a:lnTo>
                      <a:pt x="0" y="62"/>
                    </a:lnTo>
                    <a:lnTo>
                      <a:pt x="12" y="73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227"/>
              <p:cNvSpPr>
                <a:spLocks/>
              </p:cNvSpPr>
              <p:nvPr/>
            </p:nvSpPr>
            <p:spPr bwMode="auto">
              <a:xfrm>
                <a:off x="4262" y="4004"/>
                <a:ext cx="131" cy="29"/>
              </a:xfrm>
              <a:custGeom>
                <a:avLst/>
                <a:gdLst>
                  <a:gd name="T0" fmla="*/ 0 w 131"/>
                  <a:gd name="T1" fmla="*/ 0 h 29"/>
                  <a:gd name="T2" fmla="*/ 13 w 131"/>
                  <a:gd name="T3" fmla="*/ 3 h 29"/>
                  <a:gd name="T4" fmla="*/ 74 w 131"/>
                  <a:gd name="T5" fmla="*/ 0 h 29"/>
                  <a:gd name="T6" fmla="*/ 102 w 131"/>
                  <a:gd name="T7" fmla="*/ 7 h 29"/>
                  <a:gd name="T8" fmla="*/ 131 w 131"/>
                  <a:gd name="T9" fmla="*/ 18 h 29"/>
                  <a:gd name="T10" fmla="*/ 98 w 131"/>
                  <a:gd name="T11" fmla="*/ 29 h 29"/>
                  <a:gd name="T12" fmla="*/ 66 w 131"/>
                  <a:gd name="T13" fmla="*/ 29 h 29"/>
                  <a:gd name="T14" fmla="*/ 0 w 131"/>
                  <a:gd name="T15" fmla="*/ 10 h 29"/>
                  <a:gd name="T16" fmla="*/ 0 w 131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1"/>
                  <a:gd name="T28" fmla="*/ 0 h 29"/>
                  <a:gd name="T29" fmla="*/ 131 w 13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1" h="29">
                    <a:moveTo>
                      <a:pt x="0" y="0"/>
                    </a:moveTo>
                    <a:lnTo>
                      <a:pt x="13" y="3"/>
                    </a:lnTo>
                    <a:lnTo>
                      <a:pt x="74" y="0"/>
                    </a:lnTo>
                    <a:lnTo>
                      <a:pt x="102" y="7"/>
                    </a:lnTo>
                    <a:lnTo>
                      <a:pt x="131" y="18"/>
                    </a:lnTo>
                    <a:lnTo>
                      <a:pt x="98" y="29"/>
                    </a:lnTo>
                    <a:lnTo>
                      <a:pt x="66" y="29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228"/>
              <p:cNvSpPr>
                <a:spLocks/>
              </p:cNvSpPr>
              <p:nvPr/>
            </p:nvSpPr>
            <p:spPr bwMode="auto">
              <a:xfrm>
                <a:off x="4262" y="4018"/>
                <a:ext cx="127" cy="62"/>
              </a:xfrm>
              <a:custGeom>
                <a:avLst/>
                <a:gdLst>
                  <a:gd name="T0" fmla="*/ 41 w 127"/>
                  <a:gd name="T1" fmla="*/ 11 h 62"/>
                  <a:gd name="T2" fmla="*/ 115 w 127"/>
                  <a:gd name="T3" fmla="*/ 40 h 62"/>
                  <a:gd name="T4" fmla="*/ 127 w 127"/>
                  <a:gd name="T5" fmla="*/ 51 h 62"/>
                  <a:gd name="T6" fmla="*/ 123 w 127"/>
                  <a:gd name="T7" fmla="*/ 62 h 62"/>
                  <a:gd name="T8" fmla="*/ 102 w 127"/>
                  <a:gd name="T9" fmla="*/ 62 h 62"/>
                  <a:gd name="T10" fmla="*/ 78 w 127"/>
                  <a:gd name="T11" fmla="*/ 58 h 62"/>
                  <a:gd name="T12" fmla="*/ 58 w 127"/>
                  <a:gd name="T13" fmla="*/ 55 h 62"/>
                  <a:gd name="T14" fmla="*/ 37 w 127"/>
                  <a:gd name="T15" fmla="*/ 44 h 62"/>
                  <a:gd name="T16" fmla="*/ 17 w 127"/>
                  <a:gd name="T17" fmla="*/ 26 h 62"/>
                  <a:gd name="T18" fmla="*/ 0 w 127"/>
                  <a:gd name="T19" fmla="*/ 0 h 62"/>
                  <a:gd name="T20" fmla="*/ 5 w 127"/>
                  <a:gd name="T21" fmla="*/ 0 h 62"/>
                  <a:gd name="T22" fmla="*/ 41 w 127"/>
                  <a:gd name="T23" fmla="*/ 11 h 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62"/>
                  <a:gd name="T38" fmla="*/ 127 w 127"/>
                  <a:gd name="T39" fmla="*/ 62 h 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62">
                    <a:moveTo>
                      <a:pt x="41" y="11"/>
                    </a:moveTo>
                    <a:lnTo>
                      <a:pt x="115" y="40"/>
                    </a:lnTo>
                    <a:lnTo>
                      <a:pt x="127" y="51"/>
                    </a:lnTo>
                    <a:lnTo>
                      <a:pt x="123" y="62"/>
                    </a:lnTo>
                    <a:lnTo>
                      <a:pt x="102" y="62"/>
                    </a:lnTo>
                    <a:lnTo>
                      <a:pt x="78" y="58"/>
                    </a:lnTo>
                    <a:lnTo>
                      <a:pt x="58" y="55"/>
                    </a:lnTo>
                    <a:lnTo>
                      <a:pt x="37" y="44"/>
                    </a:lnTo>
                    <a:lnTo>
                      <a:pt x="17" y="2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229"/>
              <p:cNvSpPr>
                <a:spLocks/>
              </p:cNvSpPr>
              <p:nvPr/>
            </p:nvSpPr>
            <p:spPr bwMode="auto">
              <a:xfrm>
                <a:off x="4254" y="3953"/>
                <a:ext cx="123" cy="54"/>
              </a:xfrm>
              <a:custGeom>
                <a:avLst/>
                <a:gdLst>
                  <a:gd name="T0" fmla="*/ 4 w 123"/>
                  <a:gd name="T1" fmla="*/ 54 h 54"/>
                  <a:gd name="T2" fmla="*/ 53 w 123"/>
                  <a:gd name="T3" fmla="*/ 47 h 54"/>
                  <a:gd name="T4" fmla="*/ 106 w 123"/>
                  <a:gd name="T5" fmla="*/ 25 h 54"/>
                  <a:gd name="T6" fmla="*/ 123 w 123"/>
                  <a:gd name="T7" fmla="*/ 7 h 54"/>
                  <a:gd name="T8" fmla="*/ 119 w 123"/>
                  <a:gd name="T9" fmla="*/ 3 h 54"/>
                  <a:gd name="T10" fmla="*/ 106 w 123"/>
                  <a:gd name="T11" fmla="*/ 0 h 54"/>
                  <a:gd name="T12" fmla="*/ 74 w 123"/>
                  <a:gd name="T13" fmla="*/ 3 h 54"/>
                  <a:gd name="T14" fmla="*/ 37 w 123"/>
                  <a:gd name="T15" fmla="*/ 14 h 54"/>
                  <a:gd name="T16" fmla="*/ 21 w 123"/>
                  <a:gd name="T17" fmla="*/ 21 h 54"/>
                  <a:gd name="T18" fmla="*/ 8 w 123"/>
                  <a:gd name="T19" fmla="*/ 36 h 54"/>
                  <a:gd name="T20" fmla="*/ 0 w 123"/>
                  <a:gd name="T21" fmla="*/ 47 h 54"/>
                  <a:gd name="T22" fmla="*/ 4 w 123"/>
                  <a:gd name="T23" fmla="*/ 54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3"/>
                  <a:gd name="T37" fmla="*/ 0 h 54"/>
                  <a:gd name="T38" fmla="*/ 123 w 123"/>
                  <a:gd name="T39" fmla="*/ 54 h 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3" h="54">
                    <a:moveTo>
                      <a:pt x="4" y="54"/>
                    </a:moveTo>
                    <a:lnTo>
                      <a:pt x="53" y="47"/>
                    </a:lnTo>
                    <a:lnTo>
                      <a:pt x="106" y="25"/>
                    </a:lnTo>
                    <a:lnTo>
                      <a:pt x="123" y="7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4" y="3"/>
                    </a:lnTo>
                    <a:lnTo>
                      <a:pt x="37" y="14"/>
                    </a:lnTo>
                    <a:lnTo>
                      <a:pt x="21" y="21"/>
                    </a:lnTo>
                    <a:lnTo>
                      <a:pt x="8" y="36"/>
                    </a:lnTo>
                    <a:lnTo>
                      <a:pt x="0" y="47"/>
                    </a:ln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230"/>
              <p:cNvSpPr>
                <a:spLocks/>
              </p:cNvSpPr>
              <p:nvPr/>
            </p:nvSpPr>
            <p:spPr bwMode="auto">
              <a:xfrm>
                <a:off x="4246" y="3902"/>
                <a:ext cx="90" cy="91"/>
              </a:xfrm>
              <a:custGeom>
                <a:avLst/>
                <a:gdLst>
                  <a:gd name="T0" fmla="*/ 0 w 90"/>
                  <a:gd name="T1" fmla="*/ 87 h 91"/>
                  <a:gd name="T2" fmla="*/ 8 w 90"/>
                  <a:gd name="T3" fmla="*/ 76 h 91"/>
                  <a:gd name="T4" fmla="*/ 41 w 90"/>
                  <a:gd name="T5" fmla="*/ 32 h 91"/>
                  <a:gd name="T6" fmla="*/ 65 w 90"/>
                  <a:gd name="T7" fmla="*/ 14 h 91"/>
                  <a:gd name="T8" fmla="*/ 90 w 90"/>
                  <a:gd name="T9" fmla="*/ 0 h 91"/>
                  <a:gd name="T10" fmla="*/ 82 w 90"/>
                  <a:gd name="T11" fmla="*/ 29 h 91"/>
                  <a:gd name="T12" fmla="*/ 61 w 90"/>
                  <a:gd name="T13" fmla="*/ 54 h 91"/>
                  <a:gd name="T14" fmla="*/ 8 w 90"/>
                  <a:gd name="T15" fmla="*/ 91 h 91"/>
                  <a:gd name="T16" fmla="*/ 0 w 90"/>
                  <a:gd name="T17" fmla="*/ 87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"/>
                  <a:gd name="T28" fmla="*/ 0 h 91"/>
                  <a:gd name="T29" fmla="*/ 90 w 90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" h="91">
                    <a:moveTo>
                      <a:pt x="0" y="87"/>
                    </a:moveTo>
                    <a:lnTo>
                      <a:pt x="8" y="76"/>
                    </a:lnTo>
                    <a:lnTo>
                      <a:pt x="41" y="32"/>
                    </a:lnTo>
                    <a:lnTo>
                      <a:pt x="65" y="14"/>
                    </a:lnTo>
                    <a:lnTo>
                      <a:pt x="90" y="0"/>
                    </a:lnTo>
                    <a:lnTo>
                      <a:pt x="82" y="29"/>
                    </a:lnTo>
                    <a:lnTo>
                      <a:pt x="61" y="54"/>
                    </a:lnTo>
                    <a:lnTo>
                      <a:pt x="8" y="9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231"/>
              <p:cNvSpPr>
                <a:spLocks/>
              </p:cNvSpPr>
              <p:nvPr/>
            </p:nvSpPr>
            <p:spPr bwMode="auto">
              <a:xfrm>
                <a:off x="4238" y="3873"/>
                <a:ext cx="69" cy="112"/>
              </a:xfrm>
              <a:custGeom>
                <a:avLst/>
                <a:gdLst>
                  <a:gd name="T0" fmla="*/ 29 w 69"/>
                  <a:gd name="T1" fmla="*/ 87 h 112"/>
                  <a:gd name="T2" fmla="*/ 53 w 69"/>
                  <a:gd name="T3" fmla="*/ 54 h 112"/>
                  <a:gd name="T4" fmla="*/ 69 w 69"/>
                  <a:gd name="T5" fmla="*/ 25 h 112"/>
                  <a:gd name="T6" fmla="*/ 69 w 69"/>
                  <a:gd name="T7" fmla="*/ 7 h 112"/>
                  <a:gd name="T8" fmla="*/ 65 w 69"/>
                  <a:gd name="T9" fmla="*/ 3 h 112"/>
                  <a:gd name="T10" fmla="*/ 61 w 69"/>
                  <a:gd name="T11" fmla="*/ 0 h 112"/>
                  <a:gd name="T12" fmla="*/ 41 w 69"/>
                  <a:gd name="T13" fmla="*/ 10 h 112"/>
                  <a:gd name="T14" fmla="*/ 24 w 69"/>
                  <a:gd name="T15" fmla="*/ 25 h 112"/>
                  <a:gd name="T16" fmla="*/ 12 w 69"/>
                  <a:gd name="T17" fmla="*/ 43 h 112"/>
                  <a:gd name="T18" fmla="*/ 4 w 69"/>
                  <a:gd name="T19" fmla="*/ 61 h 112"/>
                  <a:gd name="T20" fmla="*/ 0 w 69"/>
                  <a:gd name="T21" fmla="*/ 87 h 112"/>
                  <a:gd name="T22" fmla="*/ 4 w 69"/>
                  <a:gd name="T23" fmla="*/ 112 h 112"/>
                  <a:gd name="T24" fmla="*/ 8 w 69"/>
                  <a:gd name="T25" fmla="*/ 112 h 112"/>
                  <a:gd name="T26" fmla="*/ 29 w 69"/>
                  <a:gd name="T27" fmla="*/ 87 h 1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"/>
                  <a:gd name="T43" fmla="*/ 0 h 112"/>
                  <a:gd name="T44" fmla="*/ 69 w 69"/>
                  <a:gd name="T45" fmla="*/ 112 h 1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" h="112">
                    <a:moveTo>
                      <a:pt x="29" y="87"/>
                    </a:moveTo>
                    <a:lnTo>
                      <a:pt x="53" y="54"/>
                    </a:lnTo>
                    <a:lnTo>
                      <a:pt x="69" y="25"/>
                    </a:lnTo>
                    <a:lnTo>
                      <a:pt x="69" y="7"/>
                    </a:lnTo>
                    <a:lnTo>
                      <a:pt x="65" y="3"/>
                    </a:lnTo>
                    <a:lnTo>
                      <a:pt x="61" y="0"/>
                    </a:lnTo>
                    <a:lnTo>
                      <a:pt x="41" y="10"/>
                    </a:lnTo>
                    <a:lnTo>
                      <a:pt x="24" y="25"/>
                    </a:lnTo>
                    <a:lnTo>
                      <a:pt x="12" y="43"/>
                    </a:lnTo>
                    <a:lnTo>
                      <a:pt x="4" y="61"/>
                    </a:lnTo>
                    <a:lnTo>
                      <a:pt x="0" y="87"/>
                    </a:lnTo>
                    <a:lnTo>
                      <a:pt x="4" y="112"/>
                    </a:lnTo>
                    <a:lnTo>
                      <a:pt x="8" y="112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232"/>
              <p:cNvSpPr>
                <a:spLocks/>
              </p:cNvSpPr>
              <p:nvPr/>
            </p:nvSpPr>
            <p:spPr bwMode="auto">
              <a:xfrm>
                <a:off x="4262" y="4033"/>
                <a:ext cx="107" cy="76"/>
              </a:xfrm>
              <a:custGeom>
                <a:avLst/>
                <a:gdLst>
                  <a:gd name="T0" fmla="*/ 9 w 107"/>
                  <a:gd name="T1" fmla="*/ 0 h 76"/>
                  <a:gd name="T2" fmla="*/ 17 w 107"/>
                  <a:gd name="T3" fmla="*/ 11 h 76"/>
                  <a:gd name="T4" fmla="*/ 70 w 107"/>
                  <a:gd name="T5" fmla="*/ 36 h 76"/>
                  <a:gd name="T6" fmla="*/ 90 w 107"/>
                  <a:gd name="T7" fmla="*/ 54 h 76"/>
                  <a:gd name="T8" fmla="*/ 107 w 107"/>
                  <a:gd name="T9" fmla="*/ 76 h 76"/>
                  <a:gd name="T10" fmla="*/ 74 w 107"/>
                  <a:gd name="T11" fmla="*/ 72 h 76"/>
                  <a:gd name="T12" fmla="*/ 45 w 107"/>
                  <a:gd name="T13" fmla="*/ 54 h 76"/>
                  <a:gd name="T14" fmla="*/ 0 w 107"/>
                  <a:gd name="T15" fmla="*/ 11 h 76"/>
                  <a:gd name="T16" fmla="*/ 9 w 107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"/>
                  <a:gd name="T28" fmla="*/ 0 h 76"/>
                  <a:gd name="T29" fmla="*/ 107 w 107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" h="76">
                    <a:moveTo>
                      <a:pt x="9" y="0"/>
                    </a:moveTo>
                    <a:lnTo>
                      <a:pt x="17" y="11"/>
                    </a:lnTo>
                    <a:lnTo>
                      <a:pt x="70" y="36"/>
                    </a:lnTo>
                    <a:lnTo>
                      <a:pt x="90" y="54"/>
                    </a:lnTo>
                    <a:lnTo>
                      <a:pt x="107" y="76"/>
                    </a:lnTo>
                    <a:lnTo>
                      <a:pt x="74" y="72"/>
                    </a:lnTo>
                    <a:lnTo>
                      <a:pt x="45" y="54"/>
                    </a:lnTo>
                    <a:lnTo>
                      <a:pt x="0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233"/>
              <p:cNvSpPr>
                <a:spLocks/>
              </p:cNvSpPr>
              <p:nvPr/>
            </p:nvSpPr>
            <p:spPr bwMode="auto">
              <a:xfrm>
                <a:off x="4262" y="4044"/>
                <a:ext cx="70" cy="101"/>
              </a:xfrm>
              <a:custGeom>
                <a:avLst/>
                <a:gdLst>
                  <a:gd name="T0" fmla="*/ 0 w 70"/>
                  <a:gd name="T1" fmla="*/ 0 h 101"/>
                  <a:gd name="T2" fmla="*/ 0 w 70"/>
                  <a:gd name="T3" fmla="*/ 14 h 101"/>
                  <a:gd name="T4" fmla="*/ 13 w 70"/>
                  <a:gd name="T5" fmla="*/ 50 h 101"/>
                  <a:gd name="T6" fmla="*/ 21 w 70"/>
                  <a:gd name="T7" fmla="*/ 69 h 101"/>
                  <a:gd name="T8" fmla="*/ 29 w 70"/>
                  <a:gd name="T9" fmla="*/ 80 h 101"/>
                  <a:gd name="T10" fmla="*/ 49 w 70"/>
                  <a:gd name="T11" fmla="*/ 94 h 101"/>
                  <a:gd name="T12" fmla="*/ 70 w 70"/>
                  <a:gd name="T13" fmla="*/ 101 h 101"/>
                  <a:gd name="T14" fmla="*/ 66 w 70"/>
                  <a:gd name="T15" fmla="*/ 76 h 101"/>
                  <a:gd name="T16" fmla="*/ 37 w 70"/>
                  <a:gd name="T17" fmla="*/ 40 h 101"/>
                  <a:gd name="T18" fmla="*/ 9 w 70"/>
                  <a:gd name="T19" fmla="*/ 7 h 101"/>
                  <a:gd name="T20" fmla="*/ 0 w 70"/>
                  <a:gd name="T21" fmla="*/ 0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101"/>
                  <a:gd name="T35" fmla="*/ 70 w 70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101">
                    <a:moveTo>
                      <a:pt x="0" y="0"/>
                    </a:moveTo>
                    <a:lnTo>
                      <a:pt x="0" y="14"/>
                    </a:lnTo>
                    <a:lnTo>
                      <a:pt x="13" y="50"/>
                    </a:lnTo>
                    <a:lnTo>
                      <a:pt x="21" y="69"/>
                    </a:lnTo>
                    <a:lnTo>
                      <a:pt x="29" y="80"/>
                    </a:lnTo>
                    <a:lnTo>
                      <a:pt x="49" y="94"/>
                    </a:lnTo>
                    <a:lnTo>
                      <a:pt x="70" y="101"/>
                    </a:lnTo>
                    <a:lnTo>
                      <a:pt x="66" y="76"/>
                    </a:lnTo>
                    <a:lnTo>
                      <a:pt x="37" y="40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Freeform 234"/>
              <p:cNvSpPr>
                <a:spLocks/>
              </p:cNvSpPr>
              <p:nvPr/>
            </p:nvSpPr>
            <p:spPr bwMode="auto">
              <a:xfrm>
                <a:off x="4197" y="3873"/>
                <a:ext cx="45" cy="112"/>
              </a:xfrm>
              <a:custGeom>
                <a:avLst/>
                <a:gdLst>
                  <a:gd name="T0" fmla="*/ 37 w 45"/>
                  <a:gd name="T1" fmla="*/ 112 h 112"/>
                  <a:gd name="T2" fmla="*/ 45 w 45"/>
                  <a:gd name="T3" fmla="*/ 98 h 112"/>
                  <a:gd name="T4" fmla="*/ 41 w 45"/>
                  <a:gd name="T5" fmla="*/ 61 h 112"/>
                  <a:gd name="T6" fmla="*/ 33 w 45"/>
                  <a:gd name="T7" fmla="*/ 25 h 112"/>
                  <a:gd name="T8" fmla="*/ 0 w 45"/>
                  <a:gd name="T9" fmla="*/ 0 h 112"/>
                  <a:gd name="T10" fmla="*/ 0 w 45"/>
                  <a:gd name="T11" fmla="*/ 25 h 112"/>
                  <a:gd name="T12" fmla="*/ 12 w 45"/>
                  <a:gd name="T13" fmla="*/ 69 h 112"/>
                  <a:gd name="T14" fmla="*/ 33 w 45"/>
                  <a:gd name="T15" fmla="*/ 105 h 112"/>
                  <a:gd name="T16" fmla="*/ 37 w 45"/>
                  <a:gd name="T17" fmla="*/ 112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112"/>
                  <a:gd name="T29" fmla="*/ 45 w 45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112">
                    <a:moveTo>
                      <a:pt x="37" y="112"/>
                    </a:moveTo>
                    <a:lnTo>
                      <a:pt x="45" y="98"/>
                    </a:lnTo>
                    <a:lnTo>
                      <a:pt x="41" y="61"/>
                    </a:lnTo>
                    <a:lnTo>
                      <a:pt x="33" y="25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2" y="69"/>
                    </a:lnTo>
                    <a:lnTo>
                      <a:pt x="33" y="105"/>
                    </a:lnTo>
                    <a:lnTo>
                      <a:pt x="37" y="11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Freeform 235"/>
              <p:cNvSpPr>
                <a:spLocks/>
              </p:cNvSpPr>
              <p:nvPr/>
            </p:nvSpPr>
            <p:spPr bwMode="auto">
              <a:xfrm>
                <a:off x="4218" y="3974"/>
                <a:ext cx="53" cy="88"/>
              </a:xfrm>
              <a:custGeom>
                <a:avLst/>
                <a:gdLst>
                  <a:gd name="T0" fmla="*/ 8 w 53"/>
                  <a:gd name="T1" fmla="*/ 51 h 88"/>
                  <a:gd name="T2" fmla="*/ 24 w 53"/>
                  <a:gd name="T3" fmla="*/ 80 h 88"/>
                  <a:gd name="T4" fmla="*/ 32 w 53"/>
                  <a:gd name="T5" fmla="*/ 88 h 88"/>
                  <a:gd name="T6" fmla="*/ 44 w 53"/>
                  <a:gd name="T7" fmla="*/ 88 h 88"/>
                  <a:gd name="T8" fmla="*/ 49 w 53"/>
                  <a:gd name="T9" fmla="*/ 80 h 88"/>
                  <a:gd name="T10" fmla="*/ 53 w 53"/>
                  <a:gd name="T11" fmla="*/ 70 h 88"/>
                  <a:gd name="T12" fmla="*/ 44 w 53"/>
                  <a:gd name="T13" fmla="*/ 37 h 88"/>
                  <a:gd name="T14" fmla="*/ 28 w 53"/>
                  <a:gd name="T15" fmla="*/ 8 h 88"/>
                  <a:gd name="T16" fmla="*/ 16 w 53"/>
                  <a:gd name="T17" fmla="*/ 0 h 88"/>
                  <a:gd name="T18" fmla="*/ 8 w 53"/>
                  <a:gd name="T19" fmla="*/ 0 h 88"/>
                  <a:gd name="T20" fmla="*/ 4 w 53"/>
                  <a:gd name="T21" fmla="*/ 8 h 88"/>
                  <a:gd name="T22" fmla="*/ 0 w 53"/>
                  <a:gd name="T23" fmla="*/ 19 h 88"/>
                  <a:gd name="T24" fmla="*/ 8 w 53"/>
                  <a:gd name="T25" fmla="*/ 51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88"/>
                  <a:gd name="T41" fmla="*/ 53 w 53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88">
                    <a:moveTo>
                      <a:pt x="8" y="51"/>
                    </a:moveTo>
                    <a:lnTo>
                      <a:pt x="24" y="80"/>
                    </a:lnTo>
                    <a:lnTo>
                      <a:pt x="32" y="88"/>
                    </a:lnTo>
                    <a:lnTo>
                      <a:pt x="44" y="88"/>
                    </a:lnTo>
                    <a:lnTo>
                      <a:pt x="49" y="80"/>
                    </a:lnTo>
                    <a:lnTo>
                      <a:pt x="53" y="70"/>
                    </a:lnTo>
                    <a:lnTo>
                      <a:pt x="44" y="37"/>
                    </a:lnTo>
                    <a:lnTo>
                      <a:pt x="28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FF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Freeform 236"/>
              <p:cNvSpPr>
                <a:spLocks/>
              </p:cNvSpPr>
              <p:nvPr/>
            </p:nvSpPr>
            <p:spPr bwMode="auto">
              <a:xfrm>
                <a:off x="4177" y="3916"/>
                <a:ext cx="49" cy="73"/>
              </a:xfrm>
              <a:custGeom>
                <a:avLst/>
                <a:gdLst>
                  <a:gd name="T0" fmla="*/ 49 w 49"/>
                  <a:gd name="T1" fmla="*/ 55 h 73"/>
                  <a:gd name="T2" fmla="*/ 24 w 49"/>
                  <a:gd name="T3" fmla="*/ 15 h 73"/>
                  <a:gd name="T4" fmla="*/ 16 w 49"/>
                  <a:gd name="T5" fmla="*/ 4 h 73"/>
                  <a:gd name="T6" fmla="*/ 4 w 49"/>
                  <a:gd name="T7" fmla="*/ 0 h 73"/>
                  <a:gd name="T8" fmla="*/ 0 w 49"/>
                  <a:gd name="T9" fmla="*/ 0 h 73"/>
                  <a:gd name="T10" fmla="*/ 0 w 49"/>
                  <a:gd name="T11" fmla="*/ 4 h 73"/>
                  <a:gd name="T12" fmla="*/ 0 w 49"/>
                  <a:gd name="T13" fmla="*/ 37 h 73"/>
                  <a:gd name="T14" fmla="*/ 16 w 49"/>
                  <a:gd name="T15" fmla="*/ 62 h 73"/>
                  <a:gd name="T16" fmla="*/ 36 w 49"/>
                  <a:gd name="T17" fmla="*/ 73 h 73"/>
                  <a:gd name="T18" fmla="*/ 45 w 49"/>
                  <a:gd name="T19" fmla="*/ 62 h 73"/>
                  <a:gd name="T20" fmla="*/ 49 w 49"/>
                  <a:gd name="T21" fmla="*/ 55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73"/>
                  <a:gd name="T35" fmla="*/ 49 w 49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73">
                    <a:moveTo>
                      <a:pt x="49" y="55"/>
                    </a:moveTo>
                    <a:lnTo>
                      <a:pt x="24" y="15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37"/>
                    </a:lnTo>
                    <a:lnTo>
                      <a:pt x="16" y="62"/>
                    </a:lnTo>
                    <a:lnTo>
                      <a:pt x="36" y="73"/>
                    </a:lnTo>
                    <a:lnTo>
                      <a:pt x="45" y="62"/>
                    </a:lnTo>
                    <a:lnTo>
                      <a:pt x="49" y="5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Freeform 237"/>
              <p:cNvSpPr>
                <a:spLocks/>
              </p:cNvSpPr>
              <p:nvPr/>
            </p:nvSpPr>
            <p:spPr bwMode="auto">
              <a:xfrm>
                <a:off x="4173" y="3971"/>
                <a:ext cx="49" cy="43"/>
              </a:xfrm>
              <a:custGeom>
                <a:avLst/>
                <a:gdLst>
                  <a:gd name="T0" fmla="*/ 45 w 49"/>
                  <a:gd name="T1" fmla="*/ 18 h 43"/>
                  <a:gd name="T2" fmla="*/ 24 w 49"/>
                  <a:gd name="T3" fmla="*/ 11 h 43"/>
                  <a:gd name="T4" fmla="*/ 12 w 49"/>
                  <a:gd name="T5" fmla="*/ 3 h 43"/>
                  <a:gd name="T6" fmla="*/ 4 w 49"/>
                  <a:gd name="T7" fmla="*/ 0 h 43"/>
                  <a:gd name="T8" fmla="*/ 0 w 49"/>
                  <a:gd name="T9" fmla="*/ 3 h 43"/>
                  <a:gd name="T10" fmla="*/ 8 w 49"/>
                  <a:gd name="T11" fmla="*/ 22 h 43"/>
                  <a:gd name="T12" fmla="*/ 16 w 49"/>
                  <a:gd name="T13" fmla="*/ 33 h 43"/>
                  <a:gd name="T14" fmla="*/ 24 w 49"/>
                  <a:gd name="T15" fmla="*/ 36 h 43"/>
                  <a:gd name="T16" fmla="*/ 32 w 49"/>
                  <a:gd name="T17" fmla="*/ 40 h 43"/>
                  <a:gd name="T18" fmla="*/ 45 w 49"/>
                  <a:gd name="T19" fmla="*/ 43 h 43"/>
                  <a:gd name="T20" fmla="*/ 49 w 49"/>
                  <a:gd name="T21" fmla="*/ 36 h 43"/>
                  <a:gd name="T22" fmla="*/ 45 w 49"/>
                  <a:gd name="T23" fmla="*/ 18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43"/>
                  <a:gd name="T38" fmla="*/ 49 w 49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43">
                    <a:moveTo>
                      <a:pt x="45" y="18"/>
                    </a:moveTo>
                    <a:lnTo>
                      <a:pt x="24" y="11"/>
                    </a:lnTo>
                    <a:lnTo>
                      <a:pt x="12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8" y="22"/>
                    </a:lnTo>
                    <a:lnTo>
                      <a:pt x="16" y="33"/>
                    </a:lnTo>
                    <a:lnTo>
                      <a:pt x="24" y="36"/>
                    </a:lnTo>
                    <a:lnTo>
                      <a:pt x="32" y="40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Freeform 238"/>
              <p:cNvSpPr>
                <a:spLocks/>
              </p:cNvSpPr>
              <p:nvPr/>
            </p:nvSpPr>
            <p:spPr bwMode="auto">
              <a:xfrm>
                <a:off x="4185" y="4018"/>
                <a:ext cx="49" cy="36"/>
              </a:xfrm>
              <a:custGeom>
                <a:avLst/>
                <a:gdLst>
                  <a:gd name="T0" fmla="*/ 37 w 49"/>
                  <a:gd name="T1" fmla="*/ 0 h 36"/>
                  <a:gd name="T2" fmla="*/ 24 w 49"/>
                  <a:gd name="T3" fmla="*/ 0 h 36"/>
                  <a:gd name="T4" fmla="*/ 16 w 49"/>
                  <a:gd name="T5" fmla="*/ 7 h 36"/>
                  <a:gd name="T6" fmla="*/ 12 w 49"/>
                  <a:gd name="T7" fmla="*/ 11 h 36"/>
                  <a:gd name="T8" fmla="*/ 4 w 49"/>
                  <a:gd name="T9" fmla="*/ 18 h 36"/>
                  <a:gd name="T10" fmla="*/ 0 w 49"/>
                  <a:gd name="T11" fmla="*/ 29 h 36"/>
                  <a:gd name="T12" fmla="*/ 4 w 49"/>
                  <a:gd name="T13" fmla="*/ 36 h 36"/>
                  <a:gd name="T14" fmla="*/ 20 w 49"/>
                  <a:gd name="T15" fmla="*/ 36 h 36"/>
                  <a:gd name="T16" fmla="*/ 37 w 49"/>
                  <a:gd name="T17" fmla="*/ 36 h 36"/>
                  <a:gd name="T18" fmla="*/ 49 w 49"/>
                  <a:gd name="T19" fmla="*/ 26 h 36"/>
                  <a:gd name="T20" fmla="*/ 45 w 49"/>
                  <a:gd name="T21" fmla="*/ 15 h 36"/>
                  <a:gd name="T22" fmla="*/ 37 w 49"/>
                  <a:gd name="T23" fmla="*/ 0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36"/>
                  <a:gd name="T38" fmla="*/ 49 w 49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36">
                    <a:moveTo>
                      <a:pt x="37" y="0"/>
                    </a:moveTo>
                    <a:lnTo>
                      <a:pt x="24" y="0"/>
                    </a:lnTo>
                    <a:lnTo>
                      <a:pt x="16" y="7"/>
                    </a:lnTo>
                    <a:lnTo>
                      <a:pt x="12" y="11"/>
                    </a:lnTo>
                    <a:lnTo>
                      <a:pt x="4" y="18"/>
                    </a:lnTo>
                    <a:lnTo>
                      <a:pt x="0" y="29"/>
                    </a:lnTo>
                    <a:lnTo>
                      <a:pt x="4" y="36"/>
                    </a:lnTo>
                    <a:lnTo>
                      <a:pt x="20" y="36"/>
                    </a:lnTo>
                    <a:lnTo>
                      <a:pt x="37" y="36"/>
                    </a:lnTo>
                    <a:lnTo>
                      <a:pt x="49" y="26"/>
                    </a:lnTo>
                    <a:lnTo>
                      <a:pt x="45" y="1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Freeform 239"/>
              <p:cNvSpPr>
                <a:spLocks/>
              </p:cNvSpPr>
              <p:nvPr/>
            </p:nvSpPr>
            <p:spPr bwMode="auto">
              <a:xfrm>
                <a:off x="4218" y="4047"/>
                <a:ext cx="32" cy="44"/>
              </a:xfrm>
              <a:custGeom>
                <a:avLst/>
                <a:gdLst>
                  <a:gd name="T0" fmla="*/ 20 w 32"/>
                  <a:gd name="T1" fmla="*/ 0 h 44"/>
                  <a:gd name="T2" fmla="*/ 16 w 32"/>
                  <a:gd name="T3" fmla="*/ 0 h 44"/>
                  <a:gd name="T4" fmla="*/ 8 w 32"/>
                  <a:gd name="T5" fmla="*/ 7 h 44"/>
                  <a:gd name="T6" fmla="*/ 0 w 32"/>
                  <a:gd name="T7" fmla="*/ 26 h 44"/>
                  <a:gd name="T8" fmla="*/ 0 w 32"/>
                  <a:gd name="T9" fmla="*/ 40 h 44"/>
                  <a:gd name="T10" fmla="*/ 4 w 32"/>
                  <a:gd name="T11" fmla="*/ 44 h 44"/>
                  <a:gd name="T12" fmla="*/ 12 w 32"/>
                  <a:gd name="T13" fmla="*/ 37 h 44"/>
                  <a:gd name="T14" fmla="*/ 32 w 32"/>
                  <a:gd name="T15" fmla="*/ 18 h 44"/>
                  <a:gd name="T16" fmla="*/ 28 w 32"/>
                  <a:gd name="T17" fmla="*/ 4 h 44"/>
                  <a:gd name="T18" fmla="*/ 20 w 32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44"/>
                  <a:gd name="T32" fmla="*/ 32 w 32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44">
                    <a:moveTo>
                      <a:pt x="20" y="0"/>
                    </a:moveTo>
                    <a:lnTo>
                      <a:pt x="16" y="0"/>
                    </a:lnTo>
                    <a:lnTo>
                      <a:pt x="8" y="7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4" y="44"/>
                    </a:lnTo>
                    <a:lnTo>
                      <a:pt x="12" y="37"/>
                    </a:lnTo>
                    <a:lnTo>
                      <a:pt x="32" y="18"/>
                    </a:lnTo>
                    <a:lnTo>
                      <a:pt x="2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Freeform 240"/>
              <p:cNvSpPr>
                <a:spLocks/>
              </p:cNvSpPr>
              <p:nvPr/>
            </p:nvSpPr>
            <p:spPr bwMode="auto">
              <a:xfrm>
                <a:off x="4246" y="4062"/>
                <a:ext cx="33" cy="76"/>
              </a:xfrm>
              <a:custGeom>
                <a:avLst/>
                <a:gdLst>
                  <a:gd name="T0" fmla="*/ 12 w 33"/>
                  <a:gd name="T1" fmla="*/ 0 h 76"/>
                  <a:gd name="T2" fmla="*/ 12 w 33"/>
                  <a:gd name="T3" fmla="*/ 0 h 76"/>
                  <a:gd name="T4" fmla="*/ 8 w 33"/>
                  <a:gd name="T5" fmla="*/ 0 h 76"/>
                  <a:gd name="T6" fmla="*/ 0 w 33"/>
                  <a:gd name="T7" fmla="*/ 14 h 76"/>
                  <a:gd name="T8" fmla="*/ 4 w 33"/>
                  <a:gd name="T9" fmla="*/ 29 h 76"/>
                  <a:gd name="T10" fmla="*/ 4 w 33"/>
                  <a:gd name="T11" fmla="*/ 43 h 76"/>
                  <a:gd name="T12" fmla="*/ 8 w 33"/>
                  <a:gd name="T13" fmla="*/ 54 h 76"/>
                  <a:gd name="T14" fmla="*/ 21 w 33"/>
                  <a:gd name="T15" fmla="*/ 69 h 76"/>
                  <a:gd name="T16" fmla="*/ 33 w 33"/>
                  <a:gd name="T17" fmla="*/ 76 h 76"/>
                  <a:gd name="T18" fmla="*/ 33 w 33"/>
                  <a:gd name="T19" fmla="*/ 76 h 76"/>
                  <a:gd name="T20" fmla="*/ 33 w 33"/>
                  <a:gd name="T21" fmla="*/ 36 h 76"/>
                  <a:gd name="T22" fmla="*/ 12 w 33"/>
                  <a:gd name="T23" fmla="*/ 0 h 76"/>
                  <a:gd name="T24" fmla="*/ 12 w 33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76"/>
                  <a:gd name="T41" fmla="*/ 33 w 33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76">
                    <a:moveTo>
                      <a:pt x="12" y="0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0" y="14"/>
                    </a:lnTo>
                    <a:lnTo>
                      <a:pt x="4" y="29"/>
                    </a:lnTo>
                    <a:lnTo>
                      <a:pt x="4" y="43"/>
                    </a:lnTo>
                    <a:lnTo>
                      <a:pt x="8" y="54"/>
                    </a:lnTo>
                    <a:lnTo>
                      <a:pt x="21" y="69"/>
                    </a:lnTo>
                    <a:lnTo>
                      <a:pt x="33" y="76"/>
                    </a:lnTo>
                    <a:lnTo>
                      <a:pt x="33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241"/>
              <p:cNvSpPr>
                <a:spLocks/>
              </p:cNvSpPr>
              <p:nvPr/>
            </p:nvSpPr>
            <p:spPr bwMode="auto">
              <a:xfrm>
                <a:off x="4226" y="3993"/>
                <a:ext cx="8" cy="11"/>
              </a:xfrm>
              <a:custGeom>
                <a:avLst/>
                <a:gdLst>
                  <a:gd name="T0" fmla="*/ 0 w 8"/>
                  <a:gd name="T1" fmla="*/ 3 h 11"/>
                  <a:gd name="T2" fmla="*/ 8 w 8"/>
                  <a:gd name="T3" fmla="*/ 11 h 11"/>
                  <a:gd name="T4" fmla="*/ 4 w 8"/>
                  <a:gd name="T5" fmla="*/ 3 h 11"/>
                  <a:gd name="T6" fmla="*/ 0 w 8"/>
                  <a:gd name="T7" fmla="*/ 0 h 11"/>
                  <a:gd name="T8" fmla="*/ 0 w 8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3"/>
                    </a:moveTo>
                    <a:lnTo>
                      <a:pt x="8" y="1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Freeform 242"/>
              <p:cNvSpPr>
                <a:spLocks/>
              </p:cNvSpPr>
              <p:nvPr/>
            </p:nvSpPr>
            <p:spPr bwMode="auto">
              <a:xfrm>
                <a:off x="4230" y="3982"/>
                <a:ext cx="8" cy="11"/>
              </a:xfrm>
              <a:custGeom>
                <a:avLst/>
                <a:gdLst>
                  <a:gd name="T0" fmla="*/ 4 w 8"/>
                  <a:gd name="T1" fmla="*/ 7 h 11"/>
                  <a:gd name="T2" fmla="*/ 8 w 8"/>
                  <a:gd name="T3" fmla="*/ 11 h 11"/>
                  <a:gd name="T4" fmla="*/ 8 w 8"/>
                  <a:gd name="T5" fmla="*/ 3 h 11"/>
                  <a:gd name="T6" fmla="*/ 0 w 8"/>
                  <a:gd name="T7" fmla="*/ 0 h 11"/>
                  <a:gd name="T8" fmla="*/ 4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4" y="7"/>
                    </a:moveTo>
                    <a:lnTo>
                      <a:pt x="8" y="11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Freeform 243"/>
              <p:cNvSpPr>
                <a:spLocks/>
              </p:cNvSpPr>
              <p:nvPr/>
            </p:nvSpPr>
            <p:spPr bwMode="auto">
              <a:xfrm>
                <a:off x="4230" y="4007"/>
                <a:ext cx="8" cy="11"/>
              </a:xfrm>
              <a:custGeom>
                <a:avLst/>
                <a:gdLst>
                  <a:gd name="T0" fmla="*/ 0 w 8"/>
                  <a:gd name="T1" fmla="*/ 7 h 11"/>
                  <a:gd name="T2" fmla="*/ 8 w 8"/>
                  <a:gd name="T3" fmla="*/ 11 h 11"/>
                  <a:gd name="T4" fmla="*/ 4 w 8"/>
                  <a:gd name="T5" fmla="*/ 4 h 11"/>
                  <a:gd name="T6" fmla="*/ 0 w 8"/>
                  <a:gd name="T7" fmla="*/ 0 h 11"/>
                  <a:gd name="T8" fmla="*/ 0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7"/>
                    </a:moveTo>
                    <a:lnTo>
                      <a:pt x="8" y="11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Freeform 244"/>
              <p:cNvSpPr>
                <a:spLocks/>
              </p:cNvSpPr>
              <p:nvPr/>
            </p:nvSpPr>
            <p:spPr bwMode="auto">
              <a:xfrm>
                <a:off x="4242" y="4000"/>
                <a:ext cx="8" cy="11"/>
              </a:xfrm>
              <a:custGeom>
                <a:avLst/>
                <a:gdLst>
                  <a:gd name="T0" fmla="*/ 4 w 8"/>
                  <a:gd name="T1" fmla="*/ 7 h 11"/>
                  <a:gd name="T2" fmla="*/ 8 w 8"/>
                  <a:gd name="T3" fmla="*/ 11 h 11"/>
                  <a:gd name="T4" fmla="*/ 8 w 8"/>
                  <a:gd name="T5" fmla="*/ 4 h 11"/>
                  <a:gd name="T6" fmla="*/ 0 w 8"/>
                  <a:gd name="T7" fmla="*/ 0 h 11"/>
                  <a:gd name="T8" fmla="*/ 4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4" y="7"/>
                    </a:moveTo>
                    <a:lnTo>
                      <a:pt x="8" y="11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Freeform 245"/>
              <p:cNvSpPr>
                <a:spLocks/>
              </p:cNvSpPr>
              <p:nvPr/>
            </p:nvSpPr>
            <p:spPr bwMode="auto">
              <a:xfrm>
                <a:off x="4230" y="4025"/>
                <a:ext cx="12" cy="4"/>
              </a:xfrm>
              <a:custGeom>
                <a:avLst/>
                <a:gdLst>
                  <a:gd name="T0" fmla="*/ 4 w 12"/>
                  <a:gd name="T1" fmla="*/ 4 h 4"/>
                  <a:gd name="T2" fmla="*/ 12 w 12"/>
                  <a:gd name="T3" fmla="*/ 4 h 4"/>
                  <a:gd name="T4" fmla="*/ 8 w 12"/>
                  <a:gd name="T5" fmla="*/ 0 h 4"/>
                  <a:gd name="T6" fmla="*/ 0 w 12"/>
                  <a:gd name="T7" fmla="*/ 0 h 4"/>
                  <a:gd name="T8" fmla="*/ 4 w 1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4" y="4"/>
                    </a:moveTo>
                    <a:lnTo>
                      <a:pt x="12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Freeform 246"/>
              <p:cNvSpPr>
                <a:spLocks/>
              </p:cNvSpPr>
              <p:nvPr/>
            </p:nvSpPr>
            <p:spPr bwMode="auto">
              <a:xfrm>
                <a:off x="4250" y="4018"/>
                <a:ext cx="12" cy="4"/>
              </a:xfrm>
              <a:custGeom>
                <a:avLst/>
                <a:gdLst>
                  <a:gd name="T0" fmla="*/ 4 w 12"/>
                  <a:gd name="T1" fmla="*/ 4 h 4"/>
                  <a:gd name="T2" fmla="*/ 12 w 12"/>
                  <a:gd name="T3" fmla="*/ 4 h 4"/>
                  <a:gd name="T4" fmla="*/ 8 w 12"/>
                  <a:gd name="T5" fmla="*/ 0 h 4"/>
                  <a:gd name="T6" fmla="*/ 0 w 12"/>
                  <a:gd name="T7" fmla="*/ 0 h 4"/>
                  <a:gd name="T8" fmla="*/ 4 w 1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4" y="4"/>
                    </a:moveTo>
                    <a:lnTo>
                      <a:pt x="12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Freeform 247"/>
              <p:cNvSpPr>
                <a:spLocks/>
              </p:cNvSpPr>
              <p:nvPr/>
            </p:nvSpPr>
            <p:spPr bwMode="auto">
              <a:xfrm>
                <a:off x="4242" y="4033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4 w 8"/>
                  <a:gd name="T3" fmla="*/ 14 h 14"/>
                  <a:gd name="T4" fmla="*/ 8 w 8"/>
                  <a:gd name="T5" fmla="*/ 7 h 14"/>
                  <a:gd name="T6" fmla="*/ 4 w 8"/>
                  <a:gd name="T7" fmla="*/ 0 h 14"/>
                  <a:gd name="T8" fmla="*/ 0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4"/>
                  <a:gd name="T17" fmla="*/ 8 w 8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4">
                    <a:moveTo>
                      <a:pt x="0" y="7"/>
                    </a:moveTo>
                    <a:lnTo>
                      <a:pt x="4" y="14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Freeform 248"/>
              <p:cNvSpPr>
                <a:spLocks/>
              </p:cNvSpPr>
              <p:nvPr/>
            </p:nvSpPr>
            <p:spPr bwMode="auto">
              <a:xfrm>
                <a:off x="4254" y="4044"/>
                <a:ext cx="8" cy="10"/>
              </a:xfrm>
              <a:custGeom>
                <a:avLst/>
                <a:gdLst>
                  <a:gd name="T0" fmla="*/ 4 w 8"/>
                  <a:gd name="T1" fmla="*/ 7 h 10"/>
                  <a:gd name="T2" fmla="*/ 8 w 8"/>
                  <a:gd name="T3" fmla="*/ 10 h 10"/>
                  <a:gd name="T4" fmla="*/ 8 w 8"/>
                  <a:gd name="T5" fmla="*/ 3 h 10"/>
                  <a:gd name="T6" fmla="*/ 0 w 8"/>
                  <a:gd name="T7" fmla="*/ 0 h 10"/>
                  <a:gd name="T8" fmla="*/ 4 w 8"/>
                  <a:gd name="T9" fmla="*/ 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0"/>
                  <a:gd name="T17" fmla="*/ 8 w 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0">
                    <a:moveTo>
                      <a:pt x="4" y="7"/>
                    </a:moveTo>
                    <a:lnTo>
                      <a:pt x="8" y="10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Freeform 249"/>
              <p:cNvSpPr>
                <a:spLocks/>
              </p:cNvSpPr>
              <p:nvPr/>
            </p:nvSpPr>
            <p:spPr bwMode="auto">
              <a:xfrm>
                <a:off x="4254" y="4025"/>
                <a:ext cx="8" cy="11"/>
              </a:xfrm>
              <a:custGeom>
                <a:avLst/>
                <a:gdLst>
                  <a:gd name="T0" fmla="*/ 0 w 8"/>
                  <a:gd name="T1" fmla="*/ 8 h 11"/>
                  <a:gd name="T2" fmla="*/ 4 w 8"/>
                  <a:gd name="T3" fmla="*/ 11 h 11"/>
                  <a:gd name="T4" fmla="*/ 8 w 8"/>
                  <a:gd name="T5" fmla="*/ 8 h 11"/>
                  <a:gd name="T6" fmla="*/ 4 w 8"/>
                  <a:gd name="T7" fmla="*/ 0 h 11"/>
                  <a:gd name="T8" fmla="*/ 0 w 8"/>
                  <a:gd name="T9" fmla="*/ 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8"/>
                    </a:moveTo>
                    <a:lnTo>
                      <a:pt x="4" y="11"/>
                    </a:lnTo>
                    <a:lnTo>
                      <a:pt x="8" y="8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Freeform 250"/>
              <p:cNvSpPr>
                <a:spLocks/>
              </p:cNvSpPr>
              <p:nvPr/>
            </p:nvSpPr>
            <p:spPr bwMode="auto">
              <a:xfrm>
                <a:off x="2055" y="3796"/>
                <a:ext cx="130" cy="95"/>
              </a:xfrm>
              <a:custGeom>
                <a:avLst/>
                <a:gdLst>
                  <a:gd name="T0" fmla="*/ 12 w 130"/>
                  <a:gd name="T1" fmla="*/ 0 h 95"/>
                  <a:gd name="T2" fmla="*/ 24 w 130"/>
                  <a:gd name="T3" fmla="*/ 11 h 95"/>
                  <a:gd name="T4" fmla="*/ 86 w 130"/>
                  <a:gd name="T5" fmla="*/ 51 h 95"/>
                  <a:gd name="T6" fmla="*/ 110 w 130"/>
                  <a:gd name="T7" fmla="*/ 73 h 95"/>
                  <a:gd name="T8" fmla="*/ 130 w 130"/>
                  <a:gd name="T9" fmla="*/ 95 h 95"/>
                  <a:gd name="T10" fmla="*/ 81 w 130"/>
                  <a:gd name="T11" fmla="*/ 84 h 95"/>
                  <a:gd name="T12" fmla="*/ 49 w 130"/>
                  <a:gd name="T13" fmla="*/ 62 h 95"/>
                  <a:gd name="T14" fmla="*/ 0 w 130"/>
                  <a:gd name="T15" fmla="*/ 7 h 95"/>
                  <a:gd name="T16" fmla="*/ 12 w 130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95"/>
                  <a:gd name="T29" fmla="*/ 130 w 130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95">
                    <a:moveTo>
                      <a:pt x="12" y="0"/>
                    </a:moveTo>
                    <a:lnTo>
                      <a:pt x="24" y="11"/>
                    </a:lnTo>
                    <a:lnTo>
                      <a:pt x="86" y="51"/>
                    </a:lnTo>
                    <a:lnTo>
                      <a:pt x="110" y="73"/>
                    </a:lnTo>
                    <a:lnTo>
                      <a:pt x="130" y="95"/>
                    </a:lnTo>
                    <a:lnTo>
                      <a:pt x="81" y="84"/>
                    </a:lnTo>
                    <a:lnTo>
                      <a:pt x="49" y="62"/>
                    </a:lnTo>
                    <a:lnTo>
                      <a:pt x="0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Freeform 251"/>
              <p:cNvSpPr>
                <a:spLocks/>
              </p:cNvSpPr>
              <p:nvPr/>
            </p:nvSpPr>
            <p:spPr bwMode="auto">
              <a:xfrm>
                <a:off x="2039" y="3807"/>
                <a:ext cx="85" cy="120"/>
              </a:xfrm>
              <a:custGeom>
                <a:avLst/>
                <a:gdLst>
                  <a:gd name="T0" fmla="*/ 44 w 85"/>
                  <a:gd name="T1" fmla="*/ 33 h 120"/>
                  <a:gd name="T2" fmla="*/ 65 w 85"/>
                  <a:gd name="T3" fmla="*/ 66 h 120"/>
                  <a:gd name="T4" fmla="*/ 85 w 85"/>
                  <a:gd name="T5" fmla="*/ 98 h 120"/>
                  <a:gd name="T6" fmla="*/ 85 w 85"/>
                  <a:gd name="T7" fmla="*/ 117 h 120"/>
                  <a:gd name="T8" fmla="*/ 81 w 85"/>
                  <a:gd name="T9" fmla="*/ 120 h 120"/>
                  <a:gd name="T10" fmla="*/ 73 w 85"/>
                  <a:gd name="T11" fmla="*/ 120 h 120"/>
                  <a:gd name="T12" fmla="*/ 44 w 85"/>
                  <a:gd name="T13" fmla="*/ 106 h 120"/>
                  <a:gd name="T14" fmla="*/ 28 w 85"/>
                  <a:gd name="T15" fmla="*/ 87 h 120"/>
                  <a:gd name="T16" fmla="*/ 8 w 85"/>
                  <a:gd name="T17" fmla="*/ 69 h 120"/>
                  <a:gd name="T18" fmla="*/ 0 w 85"/>
                  <a:gd name="T19" fmla="*/ 51 h 120"/>
                  <a:gd name="T20" fmla="*/ 0 w 85"/>
                  <a:gd name="T21" fmla="*/ 26 h 120"/>
                  <a:gd name="T22" fmla="*/ 12 w 85"/>
                  <a:gd name="T23" fmla="*/ 0 h 120"/>
                  <a:gd name="T24" fmla="*/ 20 w 85"/>
                  <a:gd name="T25" fmla="*/ 0 h 120"/>
                  <a:gd name="T26" fmla="*/ 44 w 85"/>
                  <a:gd name="T27" fmla="*/ 33 h 1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120"/>
                  <a:gd name="T44" fmla="*/ 85 w 85"/>
                  <a:gd name="T45" fmla="*/ 120 h 1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120">
                    <a:moveTo>
                      <a:pt x="44" y="33"/>
                    </a:moveTo>
                    <a:lnTo>
                      <a:pt x="65" y="66"/>
                    </a:lnTo>
                    <a:lnTo>
                      <a:pt x="85" y="98"/>
                    </a:lnTo>
                    <a:lnTo>
                      <a:pt x="85" y="117"/>
                    </a:lnTo>
                    <a:lnTo>
                      <a:pt x="81" y="120"/>
                    </a:lnTo>
                    <a:lnTo>
                      <a:pt x="73" y="120"/>
                    </a:lnTo>
                    <a:lnTo>
                      <a:pt x="44" y="106"/>
                    </a:lnTo>
                    <a:lnTo>
                      <a:pt x="28" y="87"/>
                    </a:lnTo>
                    <a:lnTo>
                      <a:pt x="8" y="69"/>
                    </a:lnTo>
                    <a:lnTo>
                      <a:pt x="0" y="51"/>
                    </a:lnTo>
                    <a:lnTo>
                      <a:pt x="0" y="26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44" y="3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Freeform 252"/>
              <p:cNvSpPr>
                <a:spLocks/>
              </p:cNvSpPr>
              <p:nvPr/>
            </p:nvSpPr>
            <p:spPr bwMode="auto">
              <a:xfrm>
                <a:off x="2059" y="3789"/>
                <a:ext cx="175" cy="54"/>
              </a:xfrm>
              <a:custGeom>
                <a:avLst/>
                <a:gdLst>
                  <a:gd name="T0" fmla="*/ 0 w 175"/>
                  <a:gd name="T1" fmla="*/ 7 h 54"/>
                  <a:gd name="T2" fmla="*/ 24 w 175"/>
                  <a:gd name="T3" fmla="*/ 22 h 54"/>
                  <a:gd name="T4" fmla="*/ 57 w 175"/>
                  <a:gd name="T5" fmla="*/ 33 h 54"/>
                  <a:gd name="T6" fmla="*/ 139 w 175"/>
                  <a:gd name="T7" fmla="*/ 51 h 54"/>
                  <a:gd name="T8" fmla="*/ 175 w 175"/>
                  <a:gd name="T9" fmla="*/ 54 h 54"/>
                  <a:gd name="T10" fmla="*/ 175 w 175"/>
                  <a:gd name="T11" fmla="*/ 51 h 54"/>
                  <a:gd name="T12" fmla="*/ 175 w 175"/>
                  <a:gd name="T13" fmla="*/ 47 h 54"/>
                  <a:gd name="T14" fmla="*/ 163 w 175"/>
                  <a:gd name="T15" fmla="*/ 36 h 54"/>
                  <a:gd name="T16" fmla="*/ 159 w 175"/>
                  <a:gd name="T17" fmla="*/ 29 h 54"/>
                  <a:gd name="T18" fmla="*/ 147 w 175"/>
                  <a:gd name="T19" fmla="*/ 25 h 54"/>
                  <a:gd name="T20" fmla="*/ 126 w 175"/>
                  <a:gd name="T21" fmla="*/ 18 h 54"/>
                  <a:gd name="T22" fmla="*/ 77 w 175"/>
                  <a:gd name="T23" fmla="*/ 4 h 54"/>
                  <a:gd name="T24" fmla="*/ 53 w 175"/>
                  <a:gd name="T25" fmla="*/ 0 h 54"/>
                  <a:gd name="T26" fmla="*/ 24 w 175"/>
                  <a:gd name="T27" fmla="*/ 0 h 54"/>
                  <a:gd name="T28" fmla="*/ 4 w 175"/>
                  <a:gd name="T29" fmla="*/ 4 h 54"/>
                  <a:gd name="T30" fmla="*/ 0 w 175"/>
                  <a:gd name="T31" fmla="*/ 7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5"/>
                  <a:gd name="T49" fmla="*/ 0 h 54"/>
                  <a:gd name="T50" fmla="*/ 175 w 175"/>
                  <a:gd name="T51" fmla="*/ 54 h 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5" h="54">
                    <a:moveTo>
                      <a:pt x="0" y="7"/>
                    </a:moveTo>
                    <a:lnTo>
                      <a:pt x="24" y="22"/>
                    </a:lnTo>
                    <a:lnTo>
                      <a:pt x="57" y="33"/>
                    </a:lnTo>
                    <a:lnTo>
                      <a:pt x="139" y="51"/>
                    </a:lnTo>
                    <a:lnTo>
                      <a:pt x="175" y="54"/>
                    </a:lnTo>
                    <a:lnTo>
                      <a:pt x="175" y="51"/>
                    </a:lnTo>
                    <a:lnTo>
                      <a:pt x="175" y="47"/>
                    </a:lnTo>
                    <a:lnTo>
                      <a:pt x="163" y="36"/>
                    </a:lnTo>
                    <a:lnTo>
                      <a:pt x="159" y="29"/>
                    </a:lnTo>
                    <a:lnTo>
                      <a:pt x="147" y="25"/>
                    </a:lnTo>
                    <a:lnTo>
                      <a:pt x="126" y="18"/>
                    </a:lnTo>
                    <a:lnTo>
                      <a:pt x="77" y="4"/>
                    </a:lnTo>
                    <a:lnTo>
                      <a:pt x="53" y="0"/>
                    </a:lnTo>
                    <a:lnTo>
                      <a:pt x="24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Freeform 253"/>
              <p:cNvSpPr>
                <a:spLocks/>
              </p:cNvSpPr>
              <p:nvPr/>
            </p:nvSpPr>
            <p:spPr bwMode="auto">
              <a:xfrm>
                <a:off x="2067" y="3771"/>
                <a:ext cx="188" cy="25"/>
              </a:xfrm>
              <a:custGeom>
                <a:avLst/>
                <a:gdLst>
                  <a:gd name="T0" fmla="*/ 0 w 188"/>
                  <a:gd name="T1" fmla="*/ 3 h 25"/>
                  <a:gd name="T2" fmla="*/ 21 w 188"/>
                  <a:gd name="T3" fmla="*/ 7 h 25"/>
                  <a:gd name="T4" fmla="*/ 102 w 188"/>
                  <a:gd name="T5" fmla="*/ 0 h 25"/>
                  <a:gd name="T6" fmla="*/ 143 w 188"/>
                  <a:gd name="T7" fmla="*/ 0 h 25"/>
                  <a:gd name="T8" fmla="*/ 188 w 188"/>
                  <a:gd name="T9" fmla="*/ 7 h 25"/>
                  <a:gd name="T10" fmla="*/ 147 w 188"/>
                  <a:gd name="T11" fmla="*/ 22 h 25"/>
                  <a:gd name="T12" fmla="*/ 98 w 188"/>
                  <a:gd name="T13" fmla="*/ 25 h 25"/>
                  <a:gd name="T14" fmla="*/ 4 w 188"/>
                  <a:gd name="T15" fmla="*/ 14 h 25"/>
                  <a:gd name="T16" fmla="*/ 0 w 188"/>
                  <a:gd name="T17" fmla="*/ 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8"/>
                  <a:gd name="T28" fmla="*/ 0 h 25"/>
                  <a:gd name="T29" fmla="*/ 188 w 18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8" h="25">
                    <a:moveTo>
                      <a:pt x="0" y="3"/>
                    </a:moveTo>
                    <a:lnTo>
                      <a:pt x="21" y="7"/>
                    </a:lnTo>
                    <a:lnTo>
                      <a:pt x="102" y="0"/>
                    </a:lnTo>
                    <a:lnTo>
                      <a:pt x="143" y="0"/>
                    </a:lnTo>
                    <a:lnTo>
                      <a:pt x="188" y="7"/>
                    </a:lnTo>
                    <a:lnTo>
                      <a:pt x="147" y="22"/>
                    </a:lnTo>
                    <a:lnTo>
                      <a:pt x="98" y="25"/>
                    </a:lnTo>
                    <a:lnTo>
                      <a:pt x="4" y="1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" name="Freeform 254"/>
              <p:cNvSpPr>
                <a:spLocks/>
              </p:cNvSpPr>
              <p:nvPr/>
            </p:nvSpPr>
            <p:spPr bwMode="auto">
              <a:xfrm>
                <a:off x="2063" y="3727"/>
                <a:ext cx="188" cy="47"/>
              </a:xfrm>
              <a:custGeom>
                <a:avLst/>
                <a:gdLst>
                  <a:gd name="T0" fmla="*/ 61 w 188"/>
                  <a:gd name="T1" fmla="*/ 44 h 47"/>
                  <a:gd name="T2" fmla="*/ 167 w 188"/>
                  <a:gd name="T3" fmla="*/ 29 h 47"/>
                  <a:gd name="T4" fmla="*/ 188 w 188"/>
                  <a:gd name="T5" fmla="*/ 18 h 47"/>
                  <a:gd name="T6" fmla="*/ 188 w 188"/>
                  <a:gd name="T7" fmla="*/ 11 h 47"/>
                  <a:gd name="T8" fmla="*/ 184 w 188"/>
                  <a:gd name="T9" fmla="*/ 7 h 47"/>
                  <a:gd name="T10" fmla="*/ 155 w 188"/>
                  <a:gd name="T11" fmla="*/ 0 h 47"/>
                  <a:gd name="T12" fmla="*/ 118 w 188"/>
                  <a:gd name="T13" fmla="*/ 0 h 47"/>
                  <a:gd name="T14" fmla="*/ 90 w 188"/>
                  <a:gd name="T15" fmla="*/ 4 h 47"/>
                  <a:gd name="T16" fmla="*/ 61 w 188"/>
                  <a:gd name="T17" fmla="*/ 11 h 47"/>
                  <a:gd name="T18" fmla="*/ 29 w 188"/>
                  <a:gd name="T19" fmla="*/ 26 h 47"/>
                  <a:gd name="T20" fmla="*/ 0 w 188"/>
                  <a:gd name="T21" fmla="*/ 44 h 47"/>
                  <a:gd name="T22" fmla="*/ 8 w 188"/>
                  <a:gd name="T23" fmla="*/ 47 h 47"/>
                  <a:gd name="T24" fmla="*/ 61 w 188"/>
                  <a:gd name="T25" fmla="*/ 4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8"/>
                  <a:gd name="T40" fmla="*/ 0 h 47"/>
                  <a:gd name="T41" fmla="*/ 188 w 188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8" h="47">
                    <a:moveTo>
                      <a:pt x="61" y="44"/>
                    </a:moveTo>
                    <a:lnTo>
                      <a:pt x="167" y="29"/>
                    </a:lnTo>
                    <a:lnTo>
                      <a:pt x="188" y="18"/>
                    </a:lnTo>
                    <a:lnTo>
                      <a:pt x="188" y="11"/>
                    </a:lnTo>
                    <a:lnTo>
                      <a:pt x="184" y="7"/>
                    </a:lnTo>
                    <a:lnTo>
                      <a:pt x="155" y="0"/>
                    </a:lnTo>
                    <a:lnTo>
                      <a:pt x="118" y="0"/>
                    </a:lnTo>
                    <a:lnTo>
                      <a:pt x="90" y="4"/>
                    </a:lnTo>
                    <a:lnTo>
                      <a:pt x="61" y="11"/>
                    </a:lnTo>
                    <a:lnTo>
                      <a:pt x="29" y="26"/>
                    </a:lnTo>
                    <a:lnTo>
                      <a:pt x="0" y="44"/>
                    </a:lnTo>
                    <a:lnTo>
                      <a:pt x="8" y="47"/>
                    </a:lnTo>
                    <a:lnTo>
                      <a:pt x="61" y="4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Freeform 255"/>
              <p:cNvSpPr>
                <a:spLocks/>
              </p:cNvSpPr>
              <p:nvPr/>
            </p:nvSpPr>
            <p:spPr bwMode="auto">
              <a:xfrm>
                <a:off x="2022" y="3822"/>
                <a:ext cx="45" cy="116"/>
              </a:xfrm>
              <a:custGeom>
                <a:avLst/>
                <a:gdLst>
                  <a:gd name="T0" fmla="*/ 21 w 45"/>
                  <a:gd name="T1" fmla="*/ 0 h 116"/>
                  <a:gd name="T2" fmla="*/ 21 w 45"/>
                  <a:gd name="T3" fmla="*/ 11 h 116"/>
                  <a:gd name="T4" fmla="*/ 45 w 45"/>
                  <a:gd name="T5" fmla="*/ 61 h 116"/>
                  <a:gd name="T6" fmla="*/ 45 w 45"/>
                  <a:gd name="T7" fmla="*/ 87 h 116"/>
                  <a:gd name="T8" fmla="*/ 37 w 45"/>
                  <a:gd name="T9" fmla="*/ 116 h 116"/>
                  <a:gd name="T10" fmla="*/ 21 w 45"/>
                  <a:gd name="T11" fmla="*/ 102 h 116"/>
                  <a:gd name="T12" fmla="*/ 12 w 45"/>
                  <a:gd name="T13" fmla="*/ 87 h 116"/>
                  <a:gd name="T14" fmla="*/ 0 w 45"/>
                  <a:gd name="T15" fmla="*/ 58 h 116"/>
                  <a:gd name="T16" fmla="*/ 4 w 45"/>
                  <a:gd name="T17" fmla="*/ 0 h 116"/>
                  <a:gd name="T18" fmla="*/ 21 w 45"/>
                  <a:gd name="T19" fmla="*/ 0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116"/>
                  <a:gd name="T32" fmla="*/ 45 w 45"/>
                  <a:gd name="T33" fmla="*/ 116 h 1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116">
                    <a:moveTo>
                      <a:pt x="21" y="0"/>
                    </a:moveTo>
                    <a:lnTo>
                      <a:pt x="21" y="11"/>
                    </a:lnTo>
                    <a:lnTo>
                      <a:pt x="45" y="61"/>
                    </a:lnTo>
                    <a:lnTo>
                      <a:pt x="45" y="87"/>
                    </a:lnTo>
                    <a:lnTo>
                      <a:pt x="37" y="116"/>
                    </a:lnTo>
                    <a:lnTo>
                      <a:pt x="21" y="102"/>
                    </a:lnTo>
                    <a:lnTo>
                      <a:pt x="12" y="87"/>
                    </a:lnTo>
                    <a:lnTo>
                      <a:pt x="0" y="58"/>
                    </a:lnTo>
                    <a:lnTo>
                      <a:pt x="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Freeform 256"/>
              <p:cNvSpPr>
                <a:spLocks/>
              </p:cNvSpPr>
              <p:nvPr/>
            </p:nvSpPr>
            <p:spPr bwMode="auto">
              <a:xfrm>
                <a:off x="1965" y="3822"/>
                <a:ext cx="61" cy="112"/>
              </a:xfrm>
              <a:custGeom>
                <a:avLst/>
                <a:gdLst>
                  <a:gd name="T0" fmla="*/ 61 w 61"/>
                  <a:gd name="T1" fmla="*/ 0 h 112"/>
                  <a:gd name="T2" fmla="*/ 41 w 61"/>
                  <a:gd name="T3" fmla="*/ 11 h 112"/>
                  <a:gd name="T4" fmla="*/ 12 w 61"/>
                  <a:gd name="T5" fmla="*/ 40 h 112"/>
                  <a:gd name="T6" fmla="*/ 4 w 61"/>
                  <a:gd name="T7" fmla="*/ 58 h 112"/>
                  <a:gd name="T8" fmla="*/ 0 w 61"/>
                  <a:gd name="T9" fmla="*/ 72 h 112"/>
                  <a:gd name="T10" fmla="*/ 4 w 61"/>
                  <a:gd name="T11" fmla="*/ 94 h 112"/>
                  <a:gd name="T12" fmla="*/ 16 w 61"/>
                  <a:gd name="T13" fmla="*/ 112 h 112"/>
                  <a:gd name="T14" fmla="*/ 41 w 61"/>
                  <a:gd name="T15" fmla="*/ 91 h 112"/>
                  <a:gd name="T16" fmla="*/ 53 w 61"/>
                  <a:gd name="T17" fmla="*/ 51 h 112"/>
                  <a:gd name="T18" fmla="*/ 61 w 61"/>
                  <a:gd name="T19" fmla="*/ 11 h 112"/>
                  <a:gd name="T20" fmla="*/ 61 w 61"/>
                  <a:gd name="T21" fmla="*/ 0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112"/>
                  <a:gd name="T35" fmla="*/ 61 w 61"/>
                  <a:gd name="T36" fmla="*/ 112 h 1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112">
                    <a:moveTo>
                      <a:pt x="61" y="0"/>
                    </a:moveTo>
                    <a:lnTo>
                      <a:pt x="41" y="11"/>
                    </a:lnTo>
                    <a:lnTo>
                      <a:pt x="12" y="40"/>
                    </a:lnTo>
                    <a:lnTo>
                      <a:pt x="4" y="58"/>
                    </a:lnTo>
                    <a:lnTo>
                      <a:pt x="0" y="72"/>
                    </a:lnTo>
                    <a:lnTo>
                      <a:pt x="4" y="94"/>
                    </a:lnTo>
                    <a:lnTo>
                      <a:pt x="16" y="112"/>
                    </a:lnTo>
                    <a:lnTo>
                      <a:pt x="41" y="91"/>
                    </a:lnTo>
                    <a:lnTo>
                      <a:pt x="53" y="51"/>
                    </a:lnTo>
                    <a:lnTo>
                      <a:pt x="61" y="1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Freeform 257"/>
              <p:cNvSpPr>
                <a:spLocks/>
              </p:cNvSpPr>
              <p:nvPr/>
            </p:nvSpPr>
            <p:spPr bwMode="auto">
              <a:xfrm>
                <a:off x="2059" y="3669"/>
                <a:ext cx="94" cy="98"/>
              </a:xfrm>
              <a:custGeom>
                <a:avLst/>
                <a:gdLst>
                  <a:gd name="T0" fmla="*/ 0 w 94"/>
                  <a:gd name="T1" fmla="*/ 98 h 98"/>
                  <a:gd name="T2" fmla="*/ 24 w 94"/>
                  <a:gd name="T3" fmla="*/ 91 h 98"/>
                  <a:gd name="T4" fmla="*/ 61 w 94"/>
                  <a:gd name="T5" fmla="*/ 65 h 98"/>
                  <a:gd name="T6" fmla="*/ 77 w 94"/>
                  <a:gd name="T7" fmla="*/ 54 h 98"/>
                  <a:gd name="T8" fmla="*/ 90 w 94"/>
                  <a:gd name="T9" fmla="*/ 40 h 98"/>
                  <a:gd name="T10" fmla="*/ 94 w 94"/>
                  <a:gd name="T11" fmla="*/ 22 h 98"/>
                  <a:gd name="T12" fmla="*/ 90 w 94"/>
                  <a:gd name="T13" fmla="*/ 0 h 98"/>
                  <a:gd name="T14" fmla="*/ 57 w 94"/>
                  <a:gd name="T15" fmla="*/ 14 h 98"/>
                  <a:gd name="T16" fmla="*/ 24 w 94"/>
                  <a:gd name="T17" fmla="*/ 51 h 98"/>
                  <a:gd name="T18" fmla="*/ 0 w 94"/>
                  <a:gd name="T19" fmla="*/ 91 h 98"/>
                  <a:gd name="T20" fmla="*/ 0 w 94"/>
                  <a:gd name="T21" fmla="*/ 98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4"/>
                  <a:gd name="T34" fmla="*/ 0 h 98"/>
                  <a:gd name="T35" fmla="*/ 94 w 94"/>
                  <a:gd name="T36" fmla="*/ 98 h 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4" h="98">
                    <a:moveTo>
                      <a:pt x="0" y="98"/>
                    </a:moveTo>
                    <a:lnTo>
                      <a:pt x="24" y="91"/>
                    </a:lnTo>
                    <a:lnTo>
                      <a:pt x="61" y="65"/>
                    </a:lnTo>
                    <a:lnTo>
                      <a:pt x="77" y="54"/>
                    </a:lnTo>
                    <a:lnTo>
                      <a:pt x="90" y="40"/>
                    </a:lnTo>
                    <a:lnTo>
                      <a:pt x="94" y="22"/>
                    </a:lnTo>
                    <a:lnTo>
                      <a:pt x="90" y="0"/>
                    </a:lnTo>
                    <a:lnTo>
                      <a:pt x="57" y="14"/>
                    </a:lnTo>
                    <a:lnTo>
                      <a:pt x="24" y="51"/>
                    </a:lnTo>
                    <a:lnTo>
                      <a:pt x="0" y="91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Freeform 258"/>
              <p:cNvSpPr>
                <a:spLocks/>
              </p:cNvSpPr>
              <p:nvPr/>
            </p:nvSpPr>
            <p:spPr bwMode="auto">
              <a:xfrm>
                <a:off x="1994" y="3756"/>
                <a:ext cx="77" cy="77"/>
              </a:xfrm>
              <a:custGeom>
                <a:avLst/>
                <a:gdLst>
                  <a:gd name="T0" fmla="*/ 12 w 77"/>
                  <a:gd name="T1" fmla="*/ 29 h 77"/>
                  <a:gd name="T2" fmla="*/ 4 w 77"/>
                  <a:gd name="T3" fmla="*/ 47 h 77"/>
                  <a:gd name="T4" fmla="*/ 0 w 77"/>
                  <a:gd name="T5" fmla="*/ 58 h 77"/>
                  <a:gd name="T6" fmla="*/ 0 w 77"/>
                  <a:gd name="T7" fmla="*/ 73 h 77"/>
                  <a:gd name="T8" fmla="*/ 8 w 77"/>
                  <a:gd name="T9" fmla="*/ 77 h 77"/>
                  <a:gd name="T10" fmla="*/ 20 w 77"/>
                  <a:gd name="T11" fmla="*/ 77 h 77"/>
                  <a:gd name="T12" fmla="*/ 36 w 77"/>
                  <a:gd name="T13" fmla="*/ 73 h 77"/>
                  <a:gd name="T14" fmla="*/ 53 w 77"/>
                  <a:gd name="T15" fmla="*/ 62 h 77"/>
                  <a:gd name="T16" fmla="*/ 65 w 77"/>
                  <a:gd name="T17" fmla="*/ 47 h 77"/>
                  <a:gd name="T18" fmla="*/ 73 w 77"/>
                  <a:gd name="T19" fmla="*/ 29 h 77"/>
                  <a:gd name="T20" fmla="*/ 77 w 77"/>
                  <a:gd name="T21" fmla="*/ 15 h 77"/>
                  <a:gd name="T22" fmla="*/ 77 w 77"/>
                  <a:gd name="T23" fmla="*/ 4 h 77"/>
                  <a:gd name="T24" fmla="*/ 69 w 77"/>
                  <a:gd name="T25" fmla="*/ 0 h 77"/>
                  <a:gd name="T26" fmla="*/ 57 w 77"/>
                  <a:gd name="T27" fmla="*/ 0 h 77"/>
                  <a:gd name="T28" fmla="*/ 40 w 77"/>
                  <a:gd name="T29" fmla="*/ 4 h 77"/>
                  <a:gd name="T30" fmla="*/ 28 w 77"/>
                  <a:gd name="T31" fmla="*/ 15 h 77"/>
                  <a:gd name="T32" fmla="*/ 12 w 77"/>
                  <a:gd name="T33" fmla="*/ 2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77"/>
                  <a:gd name="T53" fmla="*/ 77 w 77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77">
                    <a:moveTo>
                      <a:pt x="12" y="29"/>
                    </a:moveTo>
                    <a:lnTo>
                      <a:pt x="4" y="47"/>
                    </a:lnTo>
                    <a:lnTo>
                      <a:pt x="0" y="58"/>
                    </a:lnTo>
                    <a:lnTo>
                      <a:pt x="0" y="73"/>
                    </a:lnTo>
                    <a:lnTo>
                      <a:pt x="8" y="77"/>
                    </a:lnTo>
                    <a:lnTo>
                      <a:pt x="20" y="77"/>
                    </a:lnTo>
                    <a:lnTo>
                      <a:pt x="36" y="73"/>
                    </a:lnTo>
                    <a:lnTo>
                      <a:pt x="53" y="62"/>
                    </a:lnTo>
                    <a:lnTo>
                      <a:pt x="65" y="47"/>
                    </a:lnTo>
                    <a:lnTo>
                      <a:pt x="73" y="29"/>
                    </a:lnTo>
                    <a:lnTo>
                      <a:pt x="77" y="15"/>
                    </a:lnTo>
                    <a:lnTo>
                      <a:pt x="77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0" y="4"/>
                    </a:lnTo>
                    <a:lnTo>
                      <a:pt x="28" y="15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FFA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Freeform 259"/>
              <p:cNvSpPr>
                <a:spLocks/>
              </p:cNvSpPr>
              <p:nvPr/>
            </p:nvSpPr>
            <p:spPr bwMode="auto">
              <a:xfrm>
                <a:off x="2026" y="3687"/>
                <a:ext cx="66" cy="69"/>
              </a:xfrm>
              <a:custGeom>
                <a:avLst/>
                <a:gdLst>
                  <a:gd name="T0" fmla="*/ 45 w 66"/>
                  <a:gd name="T1" fmla="*/ 62 h 69"/>
                  <a:gd name="T2" fmla="*/ 62 w 66"/>
                  <a:gd name="T3" fmla="*/ 22 h 69"/>
                  <a:gd name="T4" fmla="*/ 66 w 66"/>
                  <a:gd name="T5" fmla="*/ 11 h 69"/>
                  <a:gd name="T6" fmla="*/ 62 w 66"/>
                  <a:gd name="T7" fmla="*/ 0 h 69"/>
                  <a:gd name="T8" fmla="*/ 45 w 66"/>
                  <a:gd name="T9" fmla="*/ 0 h 69"/>
                  <a:gd name="T10" fmla="*/ 29 w 66"/>
                  <a:gd name="T11" fmla="*/ 7 h 69"/>
                  <a:gd name="T12" fmla="*/ 17 w 66"/>
                  <a:gd name="T13" fmla="*/ 18 h 69"/>
                  <a:gd name="T14" fmla="*/ 4 w 66"/>
                  <a:gd name="T15" fmla="*/ 47 h 69"/>
                  <a:gd name="T16" fmla="*/ 0 w 66"/>
                  <a:gd name="T17" fmla="*/ 58 h 69"/>
                  <a:gd name="T18" fmla="*/ 8 w 66"/>
                  <a:gd name="T19" fmla="*/ 66 h 69"/>
                  <a:gd name="T20" fmla="*/ 21 w 66"/>
                  <a:gd name="T21" fmla="*/ 69 h 69"/>
                  <a:gd name="T22" fmla="*/ 33 w 66"/>
                  <a:gd name="T23" fmla="*/ 66 h 69"/>
                  <a:gd name="T24" fmla="*/ 45 w 66"/>
                  <a:gd name="T25" fmla="*/ 66 h 69"/>
                  <a:gd name="T26" fmla="*/ 45 w 66"/>
                  <a:gd name="T27" fmla="*/ 62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69"/>
                  <a:gd name="T44" fmla="*/ 66 w 66"/>
                  <a:gd name="T45" fmla="*/ 69 h 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69">
                    <a:moveTo>
                      <a:pt x="45" y="62"/>
                    </a:moveTo>
                    <a:lnTo>
                      <a:pt x="62" y="22"/>
                    </a:lnTo>
                    <a:lnTo>
                      <a:pt x="66" y="11"/>
                    </a:lnTo>
                    <a:lnTo>
                      <a:pt x="62" y="0"/>
                    </a:lnTo>
                    <a:lnTo>
                      <a:pt x="45" y="0"/>
                    </a:lnTo>
                    <a:lnTo>
                      <a:pt x="29" y="7"/>
                    </a:lnTo>
                    <a:lnTo>
                      <a:pt x="17" y="18"/>
                    </a:lnTo>
                    <a:lnTo>
                      <a:pt x="4" y="47"/>
                    </a:lnTo>
                    <a:lnTo>
                      <a:pt x="0" y="58"/>
                    </a:lnTo>
                    <a:lnTo>
                      <a:pt x="8" y="66"/>
                    </a:lnTo>
                    <a:lnTo>
                      <a:pt x="21" y="69"/>
                    </a:lnTo>
                    <a:lnTo>
                      <a:pt x="33" y="66"/>
                    </a:lnTo>
                    <a:lnTo>
                      <a:pt x="45" y="66"/>
                    </a:lnTo>
                    <a:lnTo>
                      <a:pt x="45" y="6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Freeform 260"/>
              <p:cNvSpPr>
                <a:spLocks/>
              </p:cNvSpPr>
              <p:nvPr/>
            </p:nvSpPr>
            <p:spPr bwMode="auto">
              <a:xfrm>
                <a:off x="1994" y="3720"/>
                <a:ext cx="49" cy="54"/>
              </a:xfrm>
              <a:custGeom>
                <a:avLst/>
                <a:gdLst>
                  <a:gd name="T0" fmla="*/ 49 w 49"/>
                  <a:gd name="T1" fmla="*/ 36 h 54"/>
                  <a:gd name="T2" fmla="*/ 32 w 49"/>
                  <a:gd name="T3" fmla="*/ 22 h 54"/>
                  <a:gd name="T4" fmla="*/ 28 w 49"/>
                  <a:gd name="T5" fmla="*/ 7 h 54"/>
                  <a:gd name="T6" fmla="*/ 24 w 49"/>
                  <a:gd name="T7" fmla="*/ 0 h 54"/>
                  <a:gd name="T8" fmla="*/ 16 w 49"/>
                  <a:gd name="T9" fmla="*/ 0 h 54"/>
                  <a:gd name="T10" fmla="*/ 4 w 49"/>
                  <a:gd name="T11" fmla="*/ 14 h 54"/>
                  <a:gd name="T12" fmla="*/ 0 w 49"/>
                  <a:gd name="T13" fmla="*/ 29 h 54"/>
                  <a:gd name="T14" fmla="*/ 4 w 49"/>
                  <a:gd name="T15" fmla="*/ 36 h 54"/>
                  <a:gd name="T16" fmla="*/ 8 w 49"/>
                  <a:gd name="T17" fmla="*/ 43 h 54"/>
                  <a:gd name="T18" fmla="*/ 16 w 49"/>
                  <a:gd name="T19" fmla="*/ 54 h 54"/>
                  <a:gd name="T20" fmla="*/ 24 w 49"/>
                  <a:gd name="T21" fmla="*/ 54 h 54"/>
                  <a:gd name="T22" fmla="*/ 28 w 49"/>
                  <a:gd name="T23" fmla="*/ 51 h 54"/>
                  <a:gd name="T24" fmla="*/ 45 w 49"/>
                  <a:gd name="T25" fmla="*/ 40 h 54"/>
                  <a:gd name="T26" fmla="*/ 49 w 49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4"/>
                  <a:gd name="T44" fmla="*/ 49 w 49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4">
                    <a:moveTo>
                      <a:pt x="49" y="36"/>
                    </a:moveTo>
                    <a:lnTo>
                      <a:pt x="32" y="22"/>
                    </a:lnTo>
                    <a:lnTo>
                      <a:pt x="28" y="7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4" y="14"/>
                    </a:lnTo>
                    <a:lnTo>
                      <a:pt x="0" y="29"/>
                    </a:lnTo>
                    <a:lnTo>
                      <a:pt x="4" y="36"/>
                    </a:lnTo>
                    <a:lnTo>
                      <a:pt x="8" y="43"/>
                    </a:lnTo>
                    <a:lnTo>
                      <a:pt x="16" y="54"/>
                    </a:lnTo>
                    <a:lnTo>
                      <a:pt x="24" y="54"/>
                    </a:lnTo>
                    <a:lnTo>
                      <a:pt x="28" y="51"/>
                    </a:lnTo>
                    <a:lnTo>
                      <a:pt x="45" y="40"/>
                    </a:lnTo>
                    <a:lnTo>
                      <a:pt x="49" y="3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Freeform 261"/>
              <p:cNvSpPr>
                <a:spLocks/>
              </p:cNvSpPr>
              <p:nvPr/>
            </p:nvSpPr>
            <p:spPr bwMode="auto">
              <a:xfrm>
                <a:off x="1941" y="3771"/>
                <a:ext cx="73" cy="32"/>
              </a:xfrm>
              <a:custGeom>
                <a:avLst/>
                <a:gdLst>
                  <a:gd name="T0" fmla="*/ 73 w 73"/>
                  <a:gd name="T1" fmla="*/ 7 h 32"/>
                  <a:gd name="T2" fmla="*/ 40 w 73"/>
                  <a:gd name="T3" fmla="*/ 0 h 32"/>
                  <a:gd name="T4" fmla="*/ 36 w 73"/>
                  <a:gd name="T5" fmla="*/ 0 h 32"/>
                  <a:gd name="T6" fmla="*/ 20 w 73"/>
                  <a:gd name="T7" fmla="*/ 0 h 32"/>
                  <a:gd name="T8" fmla="*/ 8 w 73"/>
                  <a:gd name="T9" fmla="*/ 3 h 32"/>
                  <a:gd name="T10" fmla="*/ 0 w 73"/>
                  <a:gd name="T11" fmla="*/ 3 h 32"/>
                  <a:gd name="T12" fmla="*/ 0 w 73"/>
                  <a:gd name="T13" fmla="*/ 11 h 32"/>
                  <a:gd name="T14" fmla="*/ 16 w 73"/>
                  <a:gd name="T15" fmla="*/ 22 h 32"/>
                  <a:gd name="T16" fmla="*/ 32 w 73"/>
                  <a:gd name="T17" fmla="*/ 29 h 32"/>
                  <a:gd name="T18" fmla="*/ 53 w 73"/>
                  <a:gd name="T19" fmla="*/ 32 h 32"/>
                  <a:gd name="T20" fmla="*/ 61 w 73"/>
                  <a:gd name="T21" fmla="*/ 25 h 32"/>
                  <a:gd name="T22" fmla="*/ 73 w 73"/>
                  <a:gd name="T23" fmla="*/ 7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"/>
                  <a:gd name="T37" fmla="*/ 0 h 32"/>
                  <a:gd name="T38" fmla="*/ 73 w 73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" h="32">
                    <a:moveTo>
                      <a:pt x="73" y="7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20" y="0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16" y="22"/>
                    </a:lnTo>
                    <a:lnTo>
                      <a:pt x="32" y="29"/>
                    </a:lnTo>
                    <a:lnTo>
                      <a:pt x="53" y="32"/>
                    </a:lnTo>
                    <a:lnTo>
                      <a:pt x="61" y="25"/>
                    </a:lnTo>
                    <a:lnTo>
                      <a:pt x="73" y="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" name="Freeform 262"/>
              <p:cNvSpPr>
                <a:spLocks/>
              </p:cNvSpPr>
              <p:nvPr/>
            </p:nvSpPr>
            <p:spPr bwMode="auto">
              <a:xfrm>
                <a:off x="1932" y="3803"/>
                <a:ext cx="66" cy="26"/>
              </a:xfrm>
              <a:custGeom>
                <a:avLst/>
                <a:gdLst>
                  <a:gd name="T0" fmla="*/ 66 w 66"/>
                  <a:gd name="T1" fmla="*/ 8 h 26"/>
                  <a:gd name="T2" fmla="*/ 58 w 66"/>
                  <a:gd name="T3" fmla="*/ 4 h 26"/>
                  <a:gd name="T4" fmla="*/ 45 w 66"/>
                  <a:gd name="T5" fmla="*/ 0 h 26"/>
                  <a:gd name="T6" fmla="*/ 29 w 66"/>
                  <a:gd name="T7" fmla="*/ 4 h 26"/>
                  <a:gd name="T8" fmla="*/ 17 w 66"/>
                  <a:gd name="T9" fmla="*/ 8 h 26"/>
                  <a:gd name="T10" fmla="*/ 0 w 66"/>
                  <a:gd name="T11" fmla="*/ 19 h 26"/>
                  <a:gd name="T12" fmla="*/ 0 w 66"/>
                  <a:gd name="T13" fmla="*/ 19 h 26"/>
                  <a:gd name="T14" fmla="*/ 5 w 66"/>
                  <a:gd name="T15" fmla="*/ 22 h 26"/>
                  <a:gd name="T16" fmla="*/ 13 w 66"/>
                  <a:gd name="T17" fmla="*/ 26 h 26"/>
                  <a:gd name="T18" fmla="*/ 58 w 66"/>
                  <a:gd name="T19" fmla="*/ 26 h 26"/>
                  <a:gd name="T20" fmla="*/ 66 w 66"/>
                  <a:gd name="T21" fmla="*/ 15 h 26"/>
                  <a:gd name="T22" fmla="*/ 66 w 66"/>
                  <a:gd name="T23" fmla="*/ 8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"/>
                  <a:gd name="T37" fmla="*/ 0 h 26"/>
                  <a:gd name="T38" fmla="*/ 66 w 66"/>
                  <a:gd name="T39" fmla="*/ 26 h 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" h="26">
                    <a:moveTo>
                      <a:pt x="66" y="8"/>
                    </a:moveTo>
                    <a:lnTo>
                      <a:pt x="58" y="4"/>
                    </a:lnTo>
                    <a:lnTo>
                      <a:pt x="45" y="0"/>
                    </a:lnTo>
                    <a:lnTo>
                      <a:pt x="29" y="4"/>
                    </a:lnTo>
                    <a:lnTo>
                      <a:pt x="17" y="8"/>
                    </a:lnTo>
                    <a:lnTo>
                      <a:pt x="0" y="19"/>
                    </a:lnTo>
                    <a:lnTo>
                      <a:pt x="5" y="22"/>
                    </a:lnTo>
                    <a:lnTo>
                      <a:pt x="13" y="26"/>
                    </a:lnTo>
                    <a:lnTo>
                      <a:pt x="58" y="26"/>
                    </a:lnTo>
                    <a:lnTo>
                      <a:pt x="66" y="15"/>
                    </a:lnTo>
                    <a:lnTo>
                      <a:pt x="66" y="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" name="Freeform 263"/>
              <p:cNvSpPr>
                <a:spLocks/>
              </p:cNvSpPr>
              <p:nvPr/>
            </p:nvSpPr>
            <p:spPr bwMode="auto">
              <a:xfrm>
                <a:off x="1937" y="3829"/>
                <a:ext cx="65" cy="65"/>
              </a:xfrm>
              <a:custGeom>
                <a:avLst/>
                <a:gdLst>
                  <a:gd name="T0" fmla="*/ 65 w 65"/>
                  <a:gd name="T1" fmla="*/ 4 h 65"/>
                  <a:gd name="T2" fmla="*/ 65 w 65"/>
                  <a:gd name="T3" fmla="*/ 4 h 65"/>
                  <a:gd name="T4" fmla="*/ 57 w 65"/>
                  <a:gd name="T5" fmla="*/ 0 h 65"/>
                  <a:gd name="T6" fmla="*/ 36 w 65"/>
                  <a:gd name="T7" fmla="*/ 4 h 65"/>
                  <a:gd name="T8" fmla="*/ 20 w 65"/>
                  <a:gd name="T9" fmla="*/ 18 h 65"/>
                  <a:gd name="T10" fmla="*/ 8 w 65"/>
                  <a:gd name="T11" fmla="*/ 25 h 65"/>
                  <a:gd name="T12" fmla="*/ 0 w 65"/>
                  <a:gd name="T13" fmla="*/ 36 h 65"/>
                  <a:gd name="T14" fmla="*/ 0 w 65"/>
                  <a:gd name="T15" fmla="*/ 54 h 65"/>
                  <a:gd name="T16" fmla="*/ 0 w 65"/>
                  <a:gd name="T17" fmla="*/ 65 h 65"/>
                  <a:gd name="T18" fmla="*/ 4 w 65"/>
                  <a:gd name="T19" fmla="*/ 65 h 65"/>
                  <a:gd name="T20" fmla="*/ 40 w 65"/>
                  <a:gd name="T21" fmla="*/ 40 h 65"/>
                  <a:gd name="T22" fmla="*/ 65 w 65"/>
                  <a:gd name="T23" fmla="*/ 4 h 65"/>
                  <a:gd name="T24" fmla="*/ 65 w 65"/>
                  <a:gd name="T25" fmla="*/ 4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5"/>
                  <a:gd name="T41" fmla="*/ 65 w 65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5">
                    <a:moveTo>
                      <a:pt x="65" y="4"/>
                    </a:moveTo>
                    <a:lnTo>
                      <a:pt x="65" y="4"/>
                    </a:lnTo>
                    <a:lnTo>
                      <a:pt x="57" y="0"/>
                    </a:lnTo>
                    <a:lnTo>
                      <a:pt x="36" y="4"/>
                    </a:lnTo>
                    <a:lnTo>
                      <a:pt x="20" y="18"/>
                    </a:lnTo>
                    <a:lnTo>
                      <a:pt x="8" y="25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0" y="65"/>
                    </a:lnTo>
                    <a:lnTo>
                      <a:pt x="4" y="65"/>
                    </a:lnTo>
                    <a:lnTo>
                      <a:pt x="40" y="4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" name="Freeform 264"/>
              <p:cNvSpPr>
                <a:spLocks/>
              </p:cNvSpPr>
              <p:nvPr/>
            </p:nvSpPr>
            <p:spPr bwMode="auto">
              <a:xfrm>
                <a:off x="2034" y="3763"/>
                <a:ext cx="13" cy="15"/>
              </a:xfrm>
              <a:custGeom>
                <a:avLst/>
                <a:gdLst>
                  <a:gd name="T0" fmla="*/ 0 w 13"/>
                  <a:gd name="T1" fmla="*/ 8 h 15"/>
                  <a:gd name="T2" fmla="*/ 5 w 13"/>
                  <a:gd name="T3" fmla="*/ 15 h 15"/>
                  <a:gd name="T4" fmla="*/ 13 w 13"/>
                  <a:gd name="T5" fmla="*/ 8 h 15"/>
                  <a:gd name="T6" fmla="*/ 9 w 13"/>
                  <a:gd name="T7" fmla="*/ 0 h 15"/>
                  <a:gd name="T8" fmla="*/ 0 w 13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8"/>
                    </a:moveTo>
                    <a:lnTo>
                      <a:pt x="5" y="15"/>
                    </a:lnTo>
                    <a:lnTo>
                      <a:pt x="13" y="8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Freeform 265"/>
              <p:cNvSpPr>
                <a:spLocks/>
              </p:cNvSpPr>
              <p:nvPr/>
            </p:nvSpPr>
            <p:spPr bwMode="auto">
              <a:xfrm>
                <a:off x="2051" y="3763"/>
                <a:ext cx="12" cy="11"/>
              </a:xfrm>
              <a:custGeom>
                <a:avLst/>
                <a:gdLst>
                  <a:gd name="T0" fmla="*/ 0 w 12"/>
                  <a:gd name="T1" fmla="*/ 4 h 11"/>
                  <a:gd name="T2" fmla="*/ 4 w 12"/>
                  <a:gd name="T3" fmla="*/ 11 h 11"/>
                  <a:gd name="T4" fmla="*/ 12 w 12"/>
                  <a:gd name="T5" fmla="*/ 8 h 11"/>
                  <a:gd name="T6" fmla="*/ 8 w 12"/>
                  <a:gd name="T7" fmla="*/ 0 h 11"/>
                  <a:gd name="T8" fmla="*/ 0 w 12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0" y="4"/>
                    </a:moveTo>
                    <a:lnTo>
                      <a:pt x="4" y="11"/>
                    </a:lnTo>
                    <a:lnTo>
                      <a:pt x="12" y="8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Freeform 266"/>
              <p:cNvSpPr>
                <a:spLocks/>
              </p:cNvSpPr>
              <p:nvPr/>
            </p:nvSpPr>
            <p:spPr bwMode="auto">
              <a:xfrm>
                <a:off x="2022" y="3778"/>
                <a:ext cx="8" cy="11"/>
              </a:xfrm>
              <a:custGeom>
                <a:avLst/>
                <a:gdLst>
                  <a:gd name="T0" fmla="*/ 0 w 8"/>
                  <a:gd name="T1" fmla="*/ 4 h 11"/>
                  <a:gd name="T2" fmla="*/ 4 w 8"/>
                  <a:gd name="T3" fmla="*/ 11 h 11"/>
                  <a:gd name="T4" fmla="*/ 8 w 8"/>
                  <a:gd name="T5" fmla="*/ 7 h 11"/>
                  <a:gd name="T6" fmla="*/ 4 w 8"/>
                  <a:gd name="T7" fmla="*/ 0 h 11"/>
                  <a:gd name="T8" fmla="*/ 0 w 8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4"/>
                    </a:moveTo>
                    <a:lnTo>
                      <a:pt x="4" y="11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Freeform 267"/>
              <p:cNvSpPr>
                <a:spLocks/>
              </p:cNvSpPr>
              <p:nvPr/>
            </p:nvSpPr>
            <p:spPr bwMode="auto">
              <a:xfrm>
                <a:off x="2047" y="3782"/>
                <a:ext cx="12" cy="11"/>
              </a:xfrm>
              <a:custGeom>
                <a:avLst/>
                <a:gdLst>
                  <a:gd name="T0" fmla="*/ 0 w 12"/>
                  <a:gd name="T1" fmla="*/ 3 h 11"/>
                  <a:gd name="T2" fmla="*/ 4 w 12"/>
                  <a:gd name="T3" fmla="*/ 11 h 11"/>
                  <a:gd name="T4" fmla="*/ 12 w 12"/>
                  <a:gd name="T5" fmla="*/ 7 h 11"/>
                  <a:gd name="T6" fmla="*/ 8 w 12"/>
                  <a:gd name="T7" fmla="*/ 0 h 11"/>
                  <a:gd name="T8" fmla="*/ 0 w 12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0" y="3"/>
                    </a:moveTo>
                    <a:lnTo>
                      <a:pt x="4" y="11"/>
                    </a:lnTo>
                    <a:lnTo>
                      <a:pt x="12" y="7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Freeform 268"/>
              <p:cNvSpPr>
                <a:spLocks/>
              </p:cNvSpPr>
              <p:nvPr/>
            </p:nvSpPr>
            <p:spPr bwMode="auto">
              <a:xfrm>
                <a:off x="2010" y="3789"/>
                <a:ext cx="12" cy="14"/>
              </a:xfrm>
              <a:custGeom>
                <a:avLst/>
                <a:gdLst>
                  <a:gd name="T0" fmla="*/ 0 w 12"/>
                  <a:gd name="T1" fmla="*/ 7 h 14"/>
                  <a:gd name="T2" fmla="*/ 12 w 12"/>
                  <a:gd name="T3" fmla="*/ 14 h 14"/>
                  <a:gd name="T4" fmla="*/ 12 w 12"/>
                  <a:gd name="T5" fmla="*/ 7 h 14"/>
                  <a:gd name="T6" fmla="*/ 0 w 12"/>
                  <a:gd name="T7" fmla="*/ 0 h 14"/>
                  <a:gd name="T8" fmla="*/ 0 w 1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0" y="7"/>
                    </a:moveTo>
                    <a:lnTo>
                      <a:pt x="12" y="14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Freeform 269"/>
              <p:cNvSpPr>
                <a:spLocks/>
              </p:cNvSpPr>
              <p:nvPr/>
            </p:nvSpPr>
            <p:spPr bwMode="auto">
              <a:xfrm>
                <a:off x="2039" y="3796"/>
                <a:ext cx="8" cy="11"/>
              </a:xfrm>
              <a:custGeom>
                <a:avLst/>
                <a:gdLst>
                  <a:gd name="T0" fmla="*/ 0 w 8"/>
                  <a:gd name="T1" fmla="*/ 7 h 11"/>
                  <a:gd name="T2" fmla="*/ 8 w 8"/>
                  <a:gd name="T3" fmla="*/ 11 h 11"/>
                  <a:gd name="T4" fmla="*/ 8 w 8"/>
                  <a:gd name="T5" fmla="*/ 7 h 11"/>
                  <a:gd name="T6" fmla="*/ 0 w 8"/>
                  <a:gd name="T7" fmla="*/ 0 h 11"/>
                  <a:gd name="T8" fmla="*/ 0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7"/>
                    </a:moveTo>
                    <a:lnTo>
                      <a:pt x="8" y="11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Freeform 270"/>
              <p:cNvSpPr>
                <a:spLocks/>
              </p:cNvSpPr>
              <p:nvPr/>
            </p:nvSpPr>
            <p:spPr bwMode="auto">
              <a:xfrm>
                <a:off x="2002" y="3807"/>
                <a:ext cx="16" cy="7"/>
              </a:xfrm>
              <a:custGeom>
                <a:avLst/>
                <a:gdLst>
                  <a:gd name="T0" fmla="*/ 8 w 16"/>
                  <a:gd name="T1" fmla="*/ 0 h 7"/>
                  <a:gd name="T2" fmla="*/ 0 w 16"/>
                  <a:gd name="T3" fmla="*/ 4 h 7"/>
                  <a:gd name="T4" fmla="*/ 0 w 16"/>
                  <a:gd name="T5" fmla="*/ 7 h 7"/>
                  <a:gd name="T6" fmla="*/ 12 w 16"/>
                  <a:gd name="T7" fmla="*/ 4 h 7"/>
                  <a:gd name="T8" fmla="*/ 16 w 16"/>
                  <a:gd name="T9" fmla="*/ 4 h 7"/>
                  <a:gd name="T10" fmla="*/ 16 w 16"/>
                  <a:gd name="T11" fmla="*/ 0 h 7"/>
                  <a:gd name="T12" fmla="*/ 8 w 16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7"/>
                  <a:gd name="T23" fmla="*/ 16 w 1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7">
                    <a:moveTo>
                      <a:pt x="8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Freeform 271"/>
              <p:cNvSpPr>
                <a:spLocks/>
              </p:cNvSpPr>
              <p:nvPr/>
            </p:nvSpPr>
            <p:spPr bwMode="auto">
              <a:xfrm>
                <a:off x="2010" y="3818"/>
                <a:ext cx="12" cy="11"/>
              </a:xfrm>
              <a:custGeom>
                <a:avLst/>
                <a:gdLst>
                  <a:gd name="T0" fmla="*/ 0 w 12"/>
                  <a:gd name="T1" fmla="*/ 4 h 11"/>
                  <a:gd name="T2" fmla="*/ 4 w 12"/>
                  <a:gd name="T3" fmla="*/ 11 h 11"/>
                  <a:gd name="T4" fmla="*/ 12 w 12"/>
                  <a:gd name="T5" fmla="*/ 7 h 11"/>
                  <a:gd name="T6" fmla="*/ 8 w 12"/>
                  <a:gd name="T7" fmla="*/ 0 h 11"/>
                  <a:gd name="T8" fmla="*/ 0 w 12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0" y="4"/>
                    </a:moveTo>
                    <a:lnTo>
                      <a:pt x="4" y="11"/>
                    </a:lnTo>
                    <a:lnTo>
                      <a:pt x="12" y="7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Freeform 272"/>
              <p:cNvSpPr>
                <a:spLocks/>
              </p:cNvSpPr>
              <p:nvPr/>
            </p:nvSpPr>
            <p:spPr bwMode="auto">
              <a:xfrm>
                <a:off x="2026" y="3807"/>
                <a:ext cx="17" cy="11"/>
              </a:xfrm>
              <a:custGeom>
                <a:avLst/>
                <a:gdLst>
                  <a:gd name="T0" fmla="*/ 4 w 17"/>
                  <a:gd name="T1" fmla="*/ 4 h 11"/>
                  <a:gd name="T2" fmla="*/ 0 w 17"/>
                  <a:gd name="T3" fmla="*/ 11 h 11"/>
                  <a:gd name="T4" fmla="*/ 8 w 17"/>
                  <a:gd name="T5" fmla="*/ 7 h 11"/>
                  <a:gd name="T6" fmla="*/ 17 w 17"/>
                  <a:gd name="T7" fmla="*/ 4 h 11"/>
                  <a:gd name="T8" fmla="*/ 13 w 17"/>
                  <a:gd name="T9" fmla="*/ 0 h 11"/>
                  <a:gd name="T10" fmla="*/ 4 w 17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"/>
                  <a:gd name="T20" fmla="*/ 17 w 1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">
                    <a:moveTo>
                      <a:pt x="4" y="4"/>
                    </a:moveTo>
                    <a:lnTo>
                      <a:pt x="0" y="11"/>
                    </a:lnTo>
                    <a:lnTo>
                      <a:pt x="8" y="7"/>
                    </a:lnTo>
                    <a:lnTo>
                      <a:pt x="17" y="4"/>
                    </a:lnTo>
                    <a:lnTo>
                      <a:pt x="13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Freeform 273"/>
              <p:cNvSpPr>
                <a:spLocks/>
              </p:cNvSpPr>
              <p:nvPr/>
            </p:nvSpPr>
            <p:spPr bwMode="auto">
              <a:xfrm>
                <a:off x="602" y="2730"/>
                <a:ext cx="74" cy="88"/>
              </a:xfrm>
              <a:custGeom>
                <a:avLst/>
                <a:gdLst>
                  <a:gd name="T0" fmla="*/ 65 w 74"/>
                  <a:gd name="T1" fmla="*/ 88 h 88"/>
                  <a:gd name="T2" fmla="*/ 61 w 74"/>
                  <a:gd name="T3" fmla="*/ 77 h 88"/>
                  <a:gd name="T4" fmla="*/ 25 w 74"/>
                  <a:gd name="T5" fmla="*/ 44 h 88"/>
                  <a:gd name="T6" fmla="*/ 8 w 74"/>
                  <a:gd name="T7" fmla="*/ 22 h 88"/>
                  <a:gd name="T8" fmla="*/ 0 w 74"/>
                  <a:gd name="T9" fmla="*/ 0 h 88"/>
                  <a:gd name="T10" fmla="*/ 25 w 74"/>
                  <a:gd name="T11" fmla="*/ 11 h 88"/>
                  <a:gd name="T12" fmla="*/ 49 w 74"/>
                  <a:gd name="T13" fmla="*/ 33 h 88"/>
                  <a:gd name="T14" fmla="*/ 74 w 74"/>
                  <a:gd name="T15" fmla="*/ 80 h 88"/>
                  <a:gd name="T16" fmla="*/ 65 w 74"/>
                  <a:gd name="T17" fmla="*/ 88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88"/>
                  <a:gd name="T29" fmla="*/ 74 w 74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88">
                    <a:moveTo>
                      <a:pt x="65" y="88"/>
                    </a:moveTo>
                    <a:lnTo>
                      <a:pt x="61" y="77"/>
                    </a:lnTo>
                    <a:lnTo>
                      <a:pt x="25" y="44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25" y="11"/>
                    </a:lnTo>
                    <a:lnTo>
                      <a:pt x="49" y="33"/>
                    </a:lnTo>
                    <a:lnTo>
                      <a:pt x="74" y="80"/>
                    </a:lnTo>
                    <a:lnTo>
                      <a:pt x="65" y="8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Freeform 274"/>
              <p:cNvSpPr>
                <a:spLocks/>
              </p:cNvSpPr>
              <p:nvPr/>
            </p:nvSpPr>
            <p:spPr bwMode="auto">
              <a:xfrm>
                <a:off x="639" y="2698"/>
                <a:ext cx="53" cy="109"/>
              </a:xfrm>
              <a:custGeom>
                <a:avLst/>
                <a:gdLst>
                  <a:gd name="T0" fmla="*/ 24 w 53"/>
                  <a:gd name="T1" fmla="*/ 80 h 109"/>
                  <a:gd name="T2" fmla="*/ 8 w 53"/>
                  <a:gd name="T3" fmla="*/ 51 h 109"/>
                  <a:gd name="T4" fmla="*/ 0 w 53"/>
                  <a:gd name="T5" fmla="*/ 18 h 109"/>
                  <a:gd name="T6" fmla="*/ 0 w 53"/>
                  <a:gd name="T7" fmla="*/ 7 h 109"/>
                  <a:gd name="T8" fmla="*/ 4 w 53"/>
                  <a:gd name="T9" fmla="*/ 0 h 109"/>
                  <a:gd name="T10" fmla="*/ 12 w 53"/>
                  <a:gd name="T11" fmla="*/ 0 h 109"/>
                  <a:gd name="T12" fmla="*/ 24 w 53"/>
                  <a:gd name="T13" fmla="*/ 14 h 109"/>
                  <a:gd name="T14" fmla="*/ 37 w 53"/>
                  <a:gd name="T15" fmla="*/ 29 h 109"/>
                  <a:gd name="T16" fmla="*/ 45 w 53"/>
                  <a:gd name="T17" fmla="*/ 47 h 109"/>
                  <a:gd name="T18" fmla="*/ 53 w 53"/>
                  <a:gd name="T19" fmla="*/ 62 h 109"/>
                  <a:gd name="T20" fmla="*/ 49 w 53"/>
                  <a:gd name="T21" fmla="*/ 87 h 109"/>
                  <a:gd name="T22" fmla="*/ 41 w 53"/>
                  <a:gd name="T23" fmla="*/ 109 h 109"/>
                  <a:gd name="T24" fmla="*/ 37 w 53"/>
                  <a:gd name="T25" fmla="*/ 109 h 109"/>
                  <a:gd name="T26" fmla="*/ 24 w 53"/>
                  <a:gd name="T27" fmla="*/ 80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"/>
                  <a:gd name="T43" fmla="*/ 0 h 109"/>
                  <a:gd name="T44" fmla="*/ 53 w 53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" h="109">
                    <a:moveTo>
                      <a:pt x="24" y="80"/>
                    </a:moveTo>
                    <a:lnTo>
                      <a:pt x="8" y="51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4" y="14"/>
                    </a:lnTo>
                    <a:lnTo>
                      <a:pt x="37" y="29"/>
                    </a:lnTo>
                    <a:lnTo>
                      <a:pt x="45" y="47"/>
                    </a:lnTo>
                    <a:lnTo>
                      <a:pt x="53" y="62"/>
                    </a:lnTo>
                    <a:lnTo>
                      <a:pt x="49" y="87"/>
                    </a:lnTo>
                    <a:lnTo>
                      <a:pt x="41" y="109"/>
                    </a:lnTo>
                    <a:lnTo>
                      <a:pt x="37" y="109"/>
                    </a:lnTo>
                    <a:lnTo>
                      <a:pt x="24" y="8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Freeform 275"/>
              <p:cNvSpPr>
                <a:spLocks/>
              </p:cNvSpPr>
              <p:nvPr/>
            </p:nvSpPr>
            <p:spPr bwMode="auto">
              <a:xfrm>
                <a:off x="565" y="2774"/>
                <a:ext cx="107" cy="51"/>
              </a:xfrm>
              <a:custGeom>
                <a:avLst/>
                <a:gdLst>
                  <a:gd name="T0" fmla="*/ 107 w 107"/>
                  <a:gd name="T1" fmla="*/ 44 h 51"/>
                  <a:gd name="T2" fmla="*/ 74 w 107"/>
                  <a:gd name="T3" fmla="*/ 18 h 51"/>
                  <a:gd name="T4" fmla="*/ 25 w 107"/>
                  <a:gd name="T5" fmla="*/ 0 h 51"/>
                  <a:gd name="T6" fmla="*/ 0 w 107"/>
                  <a:gd name="T7" fmla="*/ 0 h 51"/>
                  <a:gd name="T8" fmla="*/ 0 w 107"/>
                  <a:gd name="T9" fmla="*/ 7 h 51"/>
                  <a:gd name="T10" fmla="*/ 5 w 107"/>
                  <a:gd name="T11" fmla="*/ 15 h 51"/>
                  <a:gd name="T12" fmla="*/ 25 w 107"/>
                  <a:gd name="T13" fmla="*/ 33 h 51"/>
                  <a:gd name="T14" fmla="*/ 58 w 107"/>
                  <a:gd name="T15" fmla="*/ 47 h 51"/>
                  <a:gd name="T16" fmla="*/ 90 w 107"/>
                  <a:gd name="T17" fmla="*/ 51 h 51"/>
                  <a:gd name="T18" fmla="*/ 107 w 107"/>
                  <a:gd name="T19" fmla="*/ 47 h 51"/>
                  <a:gd name="T20" fmla="*/ 107 w 107"/>
                  <a:gd name="T21" fmla="*/ 44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51"/>
                  <a:gd name="T35" fmla="*/ 107 w 107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51">
                    <a:moveTo>
                      <a:pt x="107" y="44"/>
                    </a:moveTo>
                    <a:lnTo>
                      <a:pt x="74" y="18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15"/>
                    </a:lnTo>
                    <a:lnTo>
                      <a:pt x="25" y="33"/>
                    </a:lnTo>
                    <a:lnTo>
                      <a:pt x="58" y="47"/>
                    </a:lnTo>
                    <a:lnTo>
                      <a:pt x="90" y="51"/>
                    </a:lnTo>
                    <a:lnTo>
                      <a:pt x="107" y="47"/>
                    </a:lnTo>
                    <a:lnTo>
                      <a:pt x="107" y="4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276"/>
              <p:cNvSpPr>
                <a:spLocks/>
              </p:cNvSpPr>
              <p:nvPr/>
            </p:nvSpPr>
            <p:spPr bwMode="auto">
              <a:xfrm>
                <a:off x="549" y="2818"/>
                <a:ext cx="118" cy="25"/>
              </a:xfrm>
              <a:custGeom>
                <a:avLst/>
                <a:gdLst>
                  <a:gd name="T0" fmla="*/ 118 w 118"/>
                  <a:gd name="T1" fmla="*/ 18 h 25"/>
                  <a:gd name="T2" fmla="*/ 106 w 118"/>
                  <a:gd name="T3" fmla="*/ 18 h 25"/>
                  <a:gd name="T4" fmla="*/ 53 w 118"/>
                  <a:gd name="T5" fmla="*/ 25 h 25"/>
                  <a:gd name="T6" fmla="*/ 25 w 118"/>
                  <a:gd name="T7" fmla="*/ 25 h 25"/>
                  <a:gd name="T8" fmla="*/ 0 w 118"/>
                  <a:gd name="T9" fmla="*/ 18 h 25"/>
                  <a:gd name="T10" fmla="*/ 25 w 118"/>
                  <a:gd name="T11" fmla="*/ 3 h 25"/>
                  <a:gd name="T12" fmla="*/ 57 w 118"/>
                  <a:gd name="T13" fmla="*/ 0 h 25"/>
                  <a:gd name="T14" fmla="*/ 114 w 118"/>
                  <a:gd name="T15" fmla="*/ 11 h 25"/>
                  <a:gd name="T16" fmla="*/ 118 w 118"/>
                  <a:gd name="T17" fmla="*/ 1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8"/>
                  <a:gd name="T28" fmla="*/ 0 h 25"/>
                  <a:gd name="T29" fmla="*/ 118 w 11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8" h="25">
                    <a:moveTo>
                      <a:pt x="118" y="18"/>
                    </a:moveTo>
                    <a:lnTo>
                      <a:pt x="106" y="18"/>
                    </a:lnTo>
                    <a:lnTo>
                      <a:pt x="53" y="25"/>
                    </a:lnTo>
                    <a:lnTo>
                      <a:pt x="25" y="25"/>
                    </a:lnTo>
                    <a:lnTo>
                      <a:pt x="0" y="18"/>
                    </a:lnTo>
                    <a:lnTo>
                      <a:pt x="25" y="3"/>
                    </a:lnTo>
                    <a:lnTo>
                      <a:pt x="57" y="0"/>
                    </a:lnTo>
                    <a:lnTo>
                      <a:pt x="114" y="11"/>
                    </a:lnTo>
                    <a:lnTo>
                      <a:pt x="118" y="1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Freeform 277"/>
              <p:cNvSpPr>
                <a:spLocks/>
              </p:cNvSpPr>
              <p:nvPr/>
            </p:nvSpPr>
            <p:spPr bwMode="auto">
              <a:xfrm>
                <a:off x="545" y="2836"/>
                <a:ext cx="122" cy="44"/>
              </a:xfrm>
              <a:custGeom>
                <a:avLst/>
                <a:gdLst>
                  <a:gd name="T0" fmla="*/ 86 w 122"/>
                  <a:gd name="T1" fmla="*/ 7 h 44"/>
                  <a:gd name="T2" fmla="*/ 16 w 122"/>
                  <a:gd name="T3" fmla="*/ 22 h 44"/>
                  <a:gd name="T4" fmla="*/ 0 w 122"/>
                  <a:gd name="T5" fmla="*/ 29 h 44"/>
                  <a:gd name="T6" fmla="*/ 0 w 122"/>
                  <a:gd name="T7" fmla="*/ 33 h 44"/>
                  <a:gd name="T8" fmla="*/ 4 w 122"/>
                  <a:gd name="T9" fmla="*/ 36 h 44"/>
                  <a:gd name="T10" fmla="*/ 25 w 122"/>
                  <a:gd name="T11" fmla="*/ 44 h 44"/>
                  <a:gd name="T12" fmla="*/ 45 w 122"/>
                  <a:gd name="T13" fmla="*/ 44 h 44"/>
                  <a:gd name="T14" fmla="*/ 65 w 122"/>
                  <a:gd name="T15" fmla="*/ 44 h 44"/>
                  <a:gd name="T16" fmla="*/ 82 w 122"/>
                  <a:gd name="T17" fmla="*/ 36 h 44"/>
                  <a:gd name="T18" fmla="*/ 106 w 122"/>
                  <a:gd name="T19" fmla="*/ 22 h 44"/>
                  <a:gd name="T20" fmla="*/ 122 w 122"/>
                  <a:gd name="T21" fmla="*/ 4 h 44"/>
                  <a:gd name="T22" fmla="*/ 118 w 122"/>
                  <a:gd name="T23" fmla="*/ 0 h 44"/>
                  <a:gd name="T24" fmla="*/ 86 w 122"/>
                  <a:gd name="T25" fmla="*/ 7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2"/>
                  <a:gd name="T40" fmla="*/ 0 h 44"/>
                  <a:gd name="T41" fmla="*/ 122 w 12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2" h="44">
                    <a:moveTo>
                      <a:pt x="86" y="7"/>
                    </a:moveTo>
                    <a:lnTo>
                      <a:pt x="16" y="22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4" y="36"/>
                    </a:lnTo>
                    <a:lnTo>
                      <a:pt x="25" y="44"/>
                    </a:lnTo>
                    <a:lnTo>
                      <a:pt x="45" y="44"/>
                    </a:lnTo>
                    <a:lnTo>
                      <a:pt x="65" y="44"/>
                    </a:lnTo>
                    <a:lnTo>
                      <a:pt x="82" y="36"/>
                    </a:lnTo>
                    <a:lnTo>
                      <a:pt x="106" y="22"/>
                    </a:lnTo>
                    <a:lnTo>
                      <a:pt x="122" y="4"/>
                    </a:lnTo>
                    <a:lnTo>
                      <a:pt x="118" y="0"/>
                    </a:lnTo>
                    <a:lnTo>
                      <a:pt x="86" y="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278"/>
              <p:cNvSpPr>
                <a:spLocks/>
              </p:cNvSpPr>
              <p:nvPr/>
            </p:nvSpPr>
            <p:spPr bwMode="auto">
              <a:xfrm>
                <a:off x="676" y="2690"/>
                <a:ext cx="28" cy="106"/>
              </a:xfrm>
              <a:custGeom>
                <a:avLst/>
                <a:gdLst>
                  <a:gd name="T0" fmla="*/ 12 w 28"/>
                  <a:gd name="T1" fmla="*/ 106 h 106"/>
                  <a:gd name="T2" fmla="*/ 12 w 28"/>
                  <a:gd name="T3" fmla="*/ 95 h 106"/>
                  <a:gd name="T4" fmla="*/ 0 w 28"/>
                  <a:gd name="T5" fmla="*/ 48 h 106"/>
                  <a:gd name="T6" fmla="*/ 0 w 28"/>
                  <a:gd name="T7" fmla="*/ 22 h 106"/>
                  <a:gd name="T8" fmla="*/ 8 w 28"/>
                  <a:gd name="T9" fmla="*/ 0 h 106"/>
                  <a:gd name="T10" fmla="*/ 24 w 28"/>
                  <a:gd name="T11" fmla="*/ 22 h 106"/>
                  <a:gd name="T12" fmla="*/ 28 w 28"/>
                  <a:gd name="T13" fmla="*/ 51 h 106"/>
                  <a:gd name="T14" fmla="*/ 20 w 28"/>
                  <a:gd name="T15" fmla="*/ 106 h 106"/>
                  <a:gd name="T16" fmla="*/ 12 w 28"/>
                  <a:gd name="T17" fmla="*/ 106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106"/>
                  <a:gd name="T29" fmla="*/ 28 w 28"/>
                  <a:gd name="T30" fmla="*/ 106 h 1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106">
                    <a:moveTo>
                      <a:pt x="12" y="106"/>
                    </a:moveTo>
                    <a:lnTo>
                      <a:pt x="12" y="95"/>
                    </a:lnTo>
                    <a:lnTo>
                      <a:pt x="0" y="48"/>
                    </a:lnTo>
                    <a:lnTo>
                      <a:pt x="0" y="22"/>
                    </a:lnTo>
                    <a:lnTo>
                      <a:pt x="8" y="0"/>
                    </a:lnTo>
                    <a:lnTo>
                      <a:pt x="24" y="22"/>
                    </a:lnTo>
                    <a:lnTo>
                      <a:pt x="28" y="51"/>
                    </a:lnTo>
                    <a:lnTo>
                      <a:pt x="20" y="106"/>
                    </a:lnTo>
                    <a:lnTo>
                      <a:pt x="12" y="10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279"/>
              <p:cNvSpPr>
                <a:spLocks/>
              </p:cNvSpPr>
              <p:nvPr/>
            </p:nvSpPr>
            <p:spPr bwMode="auto">
              <a:xfrm>
                <a:off x="696" y="2690"/>
                <a:ext cx="45" cy="102"/>
              </a:xfrm>
              <a:custGeom>
                <a:avLst/>
                <a:gdLst>
                  <a:gd name="T0" fmla="*/ 4 w 45"/>
                  <a:gd name="T1" fmla="*/ 102 h 102"/>
                  <a:gd name="T2" fmla="*/ 16 w 45"/>
                  <a:gd name="T3" fmla="*/ 95 h 102"/>
                  <a:gd name="T4" fmla="*/ 33 w 45"/>
                  <a:gd name="T5" fmla="*/ 66 h 102"/>
                  <a:gd name="T6" fmla="*/ 45 w 45"/>
                  <a:gd name="T7" fmla="*/ 37 h 102"/>
                  <a:gd name="T8" fmla="*/ 41 w 45"/>
                  <a:gd name="T9" fmla="*/ 19 h 102"/>
                  <a:gd name="T10" fmla="*/ 37 w 45"/>
                  <a:gd name="T11" fmla="*/ 0 h 102"/>
                  <a:gd name="T12" fmla="*/ 20 w 45"/>
                  <a:gd name="T13" fmla="*/ 19 h 102"/>
                  <a:gd name="T14" fmla="*/ 8 w 45"/>
                  <a:gd name="T15" fmla="*/ 59 h 102"/>
                  <a:gd name="T16" fmla="*/ 0 w 45"/>
                  <a:gd name="T17" fmla="*/ 95 h 102"/>
                  <a:gd name="T18" fmla="*/ 4 w 45"/>
                  <a:gd name="T19" fmla="*/ 102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102"/>
                  <a:gd name="T32" fmla="*/ 45 w 45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102">
                    <a:moveTo>
                      <a:pt x="4" y="102"/>
                    </a:moveTo>
                    <a:lnTo>
                      <a:pt x="16" y="95"/>
                    </a:lnTo>
                    <a:lnTo>
                      <a:pt x="33" y="66"/>
                    </a:lnTo>
                    <a:lnTo>
                      <a:pt x="45" y="37"/>
                    </a:lnTo>
                    <a:lnTo>
                      <a:pt x="41" y="19"/>
                    </a:lnTo>
                    <a:lnTo>
                      <a:pt x="37" y="0"/>
                    </a:lnTo>
                    <a:lnTo>
                      <a:pt x="20" y="19"/>
                    </a:lnTo>
                    <a:lnTo>
                      <a:pt x="8" y="59"/>
                    </a:lnTo>
                    <a:lnTo>
                      <a:pt x="0" y="95"/>
                    </a:lnTo>
                    <a:lnTo>
                      <a:pt x="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280"/>
              <p:cNvSpPr>
                <a:spLocks/>
              </p:cNvSpPr>
              <p:nvPr/>
            </p:nvSpPr>
            <p:spPr bwMode="auto">
              <a:xfrm>
                <a:off x="606" y="2847"/>
                <a:ext cx="66" cy="87"/>
              </a:xfrm>
              <a:custGeom>
                <a:avLst/>
                <a:gdLst>
                  <a:gd name="T0" fmla="*/ 66 w 66"/>
                  <a:gd name="T1" fmla="*/ 0 h 87"/>
                  <a:gd name="T2" fmla="*/ 49 w 66"/>
                  <a:gd name="T3" fmla="*/ 3 h 87"/>
                  <a:gd name="T4" fmla="*/ 25 w 66"/>
                  <a:gd name="T5" fmla="*/ 25 h 87"/>
                  <a:gd name="T6" fmla="*/ 13 w 66"/>
                  <a:gd name="T7" fmla="*/ 40 h 87"/>
                  <a:gd name="T8" fmla="*/ 4 w 66"/>
                  <a:gd name="T9" fmla="*/ 54 h 87"/>
                  <a:gd name="T10" fmla="*/ 0 w 66"/>
                  <a:gd name="T11" fmla="*/ 73 h 87"/>
                  <a:gd name="T12" fmla="*/ 0 w 66"/>
                  <a:gd name="T13" fmla="*/ 87 h 87"/>
                  <a:gd name="T14" fmla="*/ 21 w 66"/>
                  <a:gd name="T15" fmla="*/ 76 h 87"/>
                  <a:gd name="T16" fmla="*/ 61 w 66"/>
                  <a:gd name="T17" fmla="*/ 7 h 87"/>
                  <a:gd name="T18" fmla="*/ 66 w 6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87"/>
                  <a:gd name="T32" fmla="*/ 66 w 66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87">
                    <a:moveTo>
                      <a:pt x="66" y="0"/>
                    </a:moveTo>
                    <a:lnTo>
                      <a:pt x="49" y="3"/>
                    </a:lnTo>
                    <a:lnTo>
                      <a:pt x="25" y="25"/>
                    </a:lnTo>
                    <a:lnTo>
                      <a:pt x="13" y="40"/>
                    </a:lnTo>
                    <a:lnTo>
                      <a:pt x="4" y="54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21" y="76"/>
                    </a:lnTo>
                    <a:lnTo>
                      <a:pt x="61" y="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Freeform 281"/>
              <p:cNvSpPr>
                <a:spLocks/>
              </p:cNvSpPr>
              <p:nvPr/>
            </p:nvSpPr>
            <p:spPr bwMode="auto">
              <a:xfrm>
                <a:off x="663" y="2785"/>
                <a:ext cx="53" cy="73"/>
              </a:xfrm>
              <a:custGeom>
                <a:avLst/>
                <a:gdLst>
                  <a:gd name="T0" fmla="*/ 45 w 53"/>
                  <a:gd name="T1" fmla="*/ 44 h 73"/>
                  <a:gd name="T2" fmla="*/ 53 w 53"/>
                  <a:gd name="T3" fmla="*/ 15 h 73"/>
                  <a:gd name="T4" fmla="*/ 53 w 53"/>
                  <a:gd name="T5" fmla="*/ 4 h 73"/>
                  <a:gd name="T6" fmla="*/ 49 w 53"/>
                  <a:gd name="T7" fmla="*/ 0 h 73"/>
                  <a:gd name="T8" fmla="*/ 41 w 53"/>
                  <a:gd name="T9" fmla="*/ 0 h 73"/>
                  <a:gd name="T10" fmla="*/ 33 w 53"/>
                  <a:gd name="T11" fmla="*/ 4 h 73"/>
                  <a:gd name="T12" fmla="*/ 21 w 53"/>
                  <a:gd name="T13" fmla="*/ 15 h 73"/>
                  <a:gd name="T14" fmla="*/ 13 w 53"/>
                  <a:gd name="T15" fmla="*/ 29 h 73"/>
                  <a:gd name="T16" fmla="*/ 4 w 53"/>
                  <a:gd name="T17" fmla="*/ 44 h 73"/>
                  <a:gd name="T18" fmla="*/ 0 w 53"/>
                  <a:gd name="T19" fmla="*/ 55 h 73"/>
                  <a:gd name="T20" fmla="*/ 0 w 53"/>
                  <a:gd name="T21" fmla="*/ 65 h 73"/>
                  <a:gd name="T22" fmla="*/ 4 w 53"/>
                  <a:gd name="T23" fmla="*/ 73 h 73"/>
                  <a:gd name="T24" fmla="*/ 13 w 53"/>
                  <a:gd name="T25" fmla="*/ 73 h 73"/>
                  <a:gd name="T26" fmla="*/ 21 w 53"/>
                  <a:gd name="T27" fmla="*/ 65 h 73"/>
                  <a:gd name="T28" fmla="*/ 33 w 53"/>
                  <a:gd name="T29" fmla="*/ 58 h 73"/>
                  <a:gd name="T30" fmla="*/ 45 w 53"/>
                  <a:gd name="T31" fmla="*/ 44 h 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73"/>
                  <a:gd name="T50" fmla="*/ 53 w 53"/>
                  <a:gd name="T51" fmla="*/ 73 h 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73">
                    <a:moveTo>
                      <a:pt x="45" y="44"/>
                    </a:moveTo>
                    <a:lnTo>
                      <a:pt x="53" y="15"/>
                    </a:lnTo>
                    <a:lnTo>
                      <a:pt x="53" y="4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3" y="4"/>
                    </a:lnTo>
                    <a:lnTo>
                      <a:pt x="21" y="15"/>
                    </a:lnTo>
                    <a:lnTo>
                      <a:pt x="13" y="29"/>
                    </a:lnTo>
                    <a:lnTo>
                      <a:pt x="4" y="44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4" y="73"/>
                    </a:lnTo>
                    <a:lnTo>
                      <a:pt x="13" y="73"/>
                    </a:lnTo>
                    <a:lnTo>
                      <a:pt x="21" y="65"/>
                    </a:lnTo>
                    <a:lnTo>
                      <a:pt x="33" y="58"/>
                    </a:lnTo>
                    <a:lnTo>
                      <a:pt x="45" y="44"/>
                    </a:lnTo>
                    <a:close/>
                  </a:path>
                </a:pathLst>
              </a:custGeom>
              <a:solidFill>
                <a:srgbClr val="FFA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Freeform 282"/>
              <p:cNvSpPr>
                <a:spLocks/>
              </p:cNvSpPr>
              <p:nvPr/>
            </p:nvSpPr>
            <p:spPr bwMode="auto">
              <a:xfrm>
                <a:off x="712" y="2727"/>
                <a:ext cx="45" cy="62"/>
              </a:xfrm>
              <a:custGeom>
                <a:avLst/>
                <a:gdLst>
                  <a:gd name="T0" fmla="*/ 0 w 45"/>
                  <a:gd name="T1" fmla="*/ 58 h 62"/>
                  <a:gd name="T2" fmla="*/ 0 w 45"/>
                  <a:gd name="T3" fmla="*/ 58 h 62"/>
                  <a:gd name="T4" fmla="*/ 4 w 45"/>
                  <a:gd name="T5" fmla="*/ 62 h 62"/>
                  <a:gd name="T6" fmla="*/ 21 w 45"/>
                  <a:gd name="T7" fmla="*/ 58 h 62"/>
                  <a:gd name="T8" fmla="*/ 33 w 45"/>
                  <a:gd name="T9" fmla="*/ 47 h 62"/>
                  <a:gd name="T10" fmla="*/ 41 w 45"/>
                  <a:gd name="T11" fmla="*/ 36 h 62"/>
                  <a:gd name="T12" fmla="*/ 45 w 45"/>
                  <a:gd name="T13" fmla="*/ 25 h 62"/>
                  <a:gd name="T14" fmla="*/ 45 w 45"/>
                  <a:gd name="T15" fmla="*/ 11 h 62"/>
                  <a:gd name="T16" fmla="*/ 45 w 45"/>
                  <a:gd name="T17" fmla="*/ 0 h 62"/>
                  <a:gd name="T18" fmla="*/ 45 w 45"/>
                  <a:gd name="T19" fmla="*/ 0 h 62"/>
                  <a:gd name="T20" fmla="*/ 17 w 45"/>
                  <a:gd name="T21" fmla="*/ 25 h 62"/>
                  <a:gd name="T22" fmla="*/ 0 w 45"/>
                  <a:gd name="T23" fmla="*/ 58 h 62"/>
                  <a:gd name="T24" fmla="*/ 0 w 45"/>
                  <a:gd name="T25" fmla="*/ 58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62"/>
                  <a:gd name="T41" fmla="*/ 45 w 45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62">
                    <a:moveTo>
                      <a:pt x="0" y="58"/>
                    </a:moveTo>
                    <a:lnTo>
                      <a:pt x="0" y="58"/>
                    </a:lnTo>
                    <a:lnTo>
                      <a:pt x="4" y="62"/>
                    </a:lnTo>
                    <a:lnTo>
                      <a:pt x="21" y="58"/>
                    </a:lnTo>
                    <a:lnTo>
                      <a:pt x="33" y="47"/>
                    </a:lnTo>
                    <a:lnTo>
                      <a:pt x="41" y="36"/>
                    </a:lnTo>
                    <a:lnTo>
                      <a:pt x="45" y="25"/>
                    </a:lnTo>
                    <a:lnTo>
                      <a:pt x="45" y="11"/>
                    </a:lnTo>
                    <a:lnTo>
                      <a:pt x="45" y="0"/>
                    </a:lnTo>
                    <a:lnTo>
                      <a:pt x="17" y="2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Freeform 283"/>
              <p:cNvSpPr>
                <a:spLocks/>
              </p:cNvSpPr>
              <p:nvPr/>
            </p:nvSpPr>
            <p:spPr bwMode="auto">
              <a:xfrm>
                <a:off x="680" y="2836"/>
                <a:ext cx="8" cy="11"/>
              </a:xfrm>
              <a:custGeom>
                <a:avLst/>
                <a:gdLst>
                  <a:gd name="T0" fmla="*/ 8 w 8"/>
                  <a:gd name="T1" fmla="*/ 7 h 11"/>
                  <a:gd name="T2" fmla="*/ 4 w 8"/>
                  <a:gd name="T3" fmla="*/ 0 h 11"/>
                  <a:gd name="T4" fmla="*/ 0 w 8"/>
                  <a:gd name="T5" fmla="*/ 7 h 11"/>
                  <a:gd name="T6" fmla="*/ 0 w 8"/>
                  <a:gd name="T7" fmla="*/ 11 h 11"/>
                  <a:gd name="T8" fmla="*/ 8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8" y="7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Freeform 284"/>
              <p:cNvSpPr>
                <a:spLocks/>
              </p:cNvSpPr>
              <p:nvPr/>
            </p:nvSpPr>
            <p:spPr bwMode="auto">
              <a:xfrm>
                <a:off x="667" y="2836"/>
                <a:ext cx="9" cy="11"/>
              </a:xfrm>
              <a:custGeom>
                <a:avLst/>
                <a:gdLst>
                  <a:gd name="T0" fmla="*/ 9 w 9"/>
                  <a:gd name="T1" fmla="*/ 7 h 11"/>
                  <a:gd name="T2" fmla="*/ 9 w 9"/>
                  <a:gd name="T3" fmla="*/ 0 h 11"/>
                  <a:gd name="T4" fmla="*/ 0 w 9"/>
                  <a:gd name="T5" fmla="*/ 7 h 11"/>
                  <a:gd name="T6" fmla="*/ 5 w 9"/>
                  <a:gd name="T7" fmla="*/ 11 h 11"/>
                  <a:gd name="T8" fmla="*/ 9 w 9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9" y="7"/>
                    </a:moveTo>
                    <a:lnTo>
                      <a:pt x="9" y="0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FF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Freeform 285"/>
              <p:cNvSpPr>
                <a:spLocks/>
              </p:cNvSpPr>
              <p:nvPr/>
            </p:nvSpPr>
            <p:spPr bwMode="auto">
              <a:xfrm>
                <a:off x="692" y="2825"/>
                <a:ext cx="4" cy="11"/>
              </a:xfrm>
              <a:custGeom>
                <a:avLst/>
                <a:gdLst>
                  <a:gd name="T0" fmla="*/ 4 w 4"/>
                  <a:gd name="T1" fmla="*/ 4 h 11"/>
                  <a:gd name="T2" fmla="*/ 4 w 4"/>
                  <a:gd name="T3" fmla="*/ 0 h 11"/>
                  <a:gd name="T4" fmla="*/ 0 w 4"/>
                  <a:gd name="T5" fmla="*/ 4 h 11"/>
                  <a:gd name="T6" fmla="*/ 0 w 4"/>
                  <a:gd name="T7" fmla="*/ 11 h 11"/>
                  <a:gd name="T8" fmla="*/ 4 w 4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4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Freeform 286"/>
              <p:cNvSpPr>
                <a:spLocks/>
              </p:cNvSpPr>
              <p:nvPr/>
            </p:nvSpPr>
            <p:spPr bwMode="auto">
              <a:xfrm>
                <a:off x="676" y="2821"/>
                <a:ext cx="4" cy="11"/>
              </a:xfrm>
              <a:custGeom>
                <a:avLst/>
                <a:gdLst>
                  <a:gd name="T0" fmla="*/ 4 w 4"/>
                  <a:gd name="T1" fmla="*/ 8 h 11"/>
                  <a:gd name="T2" fmla="*/ 4 w 4"/>
                  <a:gd name="T3" fmla="*/ 0 h 11"/>
                  <a:gd name="T4" fmla="*/ 0 w 4"/>
                  <a:gd name="T5" fmla="*/ 4 h 11"/>
                  <a:gd name="T6" fmla="*/ 0 w 4"/>
                  <a:gd name="T7" fmla="*/ 11 h 11"/>
                  <a:gd name="T8" fmla="*/ 4 w 4"/>
                  <a:gd name="T9" fmla="*/ 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4" y="8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Freeform 287"/>
              <p:cNvSpPr>
                <a:spLocks/>
              </p:cNvSpPr>
              <p:nvPr/>
            </p:nvSpPr>
            <p:spPr bwMode="auto">
              <a:xfrm>
                <a:off x="700" y="2814"/>
                <a:ext cx="4" cy="11"/>
              </a:xfrm>
              <a:custGeom>
                <a:avLst/>
                <a:gdLst>
                  <a:gd name="T0" fmla="*/ 4 w 4"/>
                  <a:gd name="T1" fmla="*/ 4 h 11"/>
                  <a:gd name="T2" fmla="*/ 0 w 4"/>
                  <a:gd name="T3" fmla="*/ 0 h 11"/>
                  <a:gd name="T4" fmla="*/ 0 w 4"/>
                  <a:gd name="T5" fmla="*/ 4 h 11"/>
                  <a:gd name="T6" fmla="*/ 4 w 4"/>
                  <a:gd name="T7" fmla="*/ 11 h 11"/>
                  <a:gd name="T8" fmla="*/ 4 w 4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4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Freeform 288"/>
              <p:cNvSpPr>
                <a:spLocks/>
              </p:cNvSpPr>
              <p:nvPr/>
            </p:nvSpPr>
            <p:spPr bwMode="auto">
              <a:xfrm>
                <a:off x="680" y="2807"/>
                <a:ext cx="8" cy="11"/>
              </a:xfrm>
              <a:custGeom>
                <a:avLst/>
                <a:gdLst>
                  <a:gd name="T0" fmla="*/ 8 w 8"/>
                  <a:gd name="T1" fmla="*/ 3 h 11"/>
                  <a:gd name="T2" fmla="*/ 4 w 8"/>
                  <a:gd name="T3" fmla="*/ 0 h 11"/>
                  <a:gd name="T4" fmla="*/ 0 w 8"/>
                  <a:gd name="T5" fmla="*/ 7 h 11"/>
                  <a:gd name="T6" fmla="*/ 8 w 8"/>
                  <a:gd name="T7" fmla="*/ 11 h 11"/>
                  <a:gd name="T8" fmla="*/ 8 w 8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8" y="3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8" y="1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Freeform 289"/>
              <p:cNvSpPr>
                <a:spLocks/>
              </p:cNvSpPr>
              <p:nvPr/>
            </p:nvSpPr>
            <p:spPr bwMode="auto">
              <a:xfrm>
                <a:off x="700" y="2803"/>
                <a:ext cx="12" cy="7"/>
              </a:xfrm>
              <a:custGeom>
                <a:avLst/>
                <a:gdLst>
                  <a:gd name="T0" fmla="*/ 8 w 12"/>
                  <a:gd name="T1" fmla="*/ 4 h 7"/>
                  <a:gd name="T2" fmla="*/ 12 w 12"/>
                  <a:gd name="T3" fmla="*/ 0 h 7"/>
                  <a:gd name="T4" fmla="*/ 4 w 12"/>
                  <a:gd name="T5" fmla="*/ 0 h 7"/>
                  <a:gd name="T6" fmla="*/ 0 w 12"/>
                  <a:gd name="T7" fmla="*/ 7 h 7"/>
                  <a:gd name="T8" fmla="*/ 8 w 12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7"/>
                  <a:gd name="T17" fmla="*/ 12 w 1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7">
                    <a:moveTo>
                      <a:pt x="8" y="4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290"/>
              <p:cNvSpPr>
                <a:spLocks/>
              </p:cNvSpPr>
              <p:nvPr/>
            </p:nvSpPr>
            <p:spPr bwMode="auto">
              <a:xfrm>
                <a:off x="700" y="2789"/>
                <a:ext cx="8" cy="11"/>
              </a:xfrm>
              <a:custGeom>
                <a:avLst/>
                <a:gdLst>
                  <a:gd name="T0" fmla="*/ 8 w 8"/>
                  <a:gd name="T1" fmla="*/ 7 h 11"/>
                  <a:gd name="T2" fmla="*/ 4 w 8"/>
                  <a:gd name="T3" fmla="*/ 0 h 11"/>
                  <a:gd name="T4" fmla="*/ 0 w 8"/>
                  <a:gd name="T5" fmla="*/ 3 h 11"/>
                  <a:gd name="T6" fmla="*/ 0 w 8"/>
                  <a:gd name="T7" fmla="*/ 11 h 11"/>
                  <a:gd name="T8" fmla="*/ 8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8" y="7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Freeform 291"/>
              <p:cNvSpPr>
                <a:spLocks/>
              </p:cNvSpPr>
              <p:nvPr/>
            </p:nvSpPr>
            <p:spPr bwMode="auto">
              <a:xfrm>
                <a:off x="688" y="2800"/>
                <a:ext cx="8" cy="7"/>
              </a:xfrm>
              <a:custGeom>
                <a:avLst/>
                <a:gdLst>
                  <a:gd name="T0" fmla="*/ 4 w 8"/>
                  <a:gd name="T1" fmla="*/ 3 h 7"/>
                  <a:gd name="T2" fmla="*/ 8 w 8"/>
                  <a:gd name="T3" fmla="*/ 0 h 7"/>
                  <a:gd name="T4" fmla="*/ 0 w 8"/>
                  <a:gd name="T5" fmla="*/ 0 h 7"/>
                  <a:gd name="T6" fmla="*/ 0 w 8"/>
                  <a:gd name="T7" fmla="*/ 7 h 7"/>
                  <a:gd name="T8" fmla="*/ 4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3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Freeform 292"/>
              <p:cNvSpPr>
                <a:spLocks/>
              </p:cNvSpPr>
              <p:nvPr/>
            </p:nvSpPr>
            <p:spPr bwMode="auto">
              <a:xfrm>
                <a:off x="651" y="2854"/>
                <a:ext cx="29" cy="106"/>
              </a:xfrm>
              <a:custGeom>
                <a:avLst/>
                <a:gdLst>
                  <a:gd name="T0" fmla="*/ 29 w 29"/>
                  <a:gd name="T1" fmla="*/ 0 h 106"/>
                  <a:gd name="T2" fmla="*/ 25 w 29"/>
                  <a:gd name="T3" fmla="*/ 11 h 106"/>
                  <a:gd name="T4" fmla="*/ 29 w 29"/>
                  <a:gd name="T5" fmla="*/ 62 h 106"/>
                  <a:gd name="T6" fmla="*/ 25 w 29"/>
                  <a:gd name="T7" fmla="*/ 84 h 106"/>
                  <a:gd name="T8" fmla="*/ 16 w 29"/>
                  <a:gd name="T9" fmla="*/ 106 h 106"/>
                  <a:gd name="T10" fmla="*/ 4 w 29"/>
                  <a:gd name="T11" fmla="*/ 84 h 106"/>
                  <a:gd name="T12" fmla="*/ 0 w 29"/>
                  <a:gd name="T13" fmla="*/ 55 h 106"/>
                  <a:gd name="T14" fmla="*/ 16 w 29"/>
                  <a:gd name="T15" fmla="*/ 4 h 106"/>
                  <a:gd name="T16" fmla="*/ 29 w 29"/>
                  <a:gd name="T17" fmla="*/ 0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06"/>
                  <a:gd name="T29" fmla="*/ 29 w 29"/>
                  <a:gd name="T30" fmla="*/ 106 h 1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06">
                    <a:moveTo>
                      <a:pt x="29" y="0"/>
                    </a:moveTo>
                    <a:lnTo>
                      <a:pt x="25" y="11"/>
                    </a:lnTo>
                    <a:lnTo>
                      <a:pt x="29" y="62"/>
                    </a:lnTo>
                    <a:lnTo>
                      <a:pt x="25" y="84"/>
                    </a:lnTo>
                    <a:lnTo>
                      <a:pt x="16" y="106"/>
                    </a:lnTo>
                    <a:lnTo>
                      <a:pt x="4" y="84"/>
                    </a:lnTo>
                    <a:lnTo>
                      <a:pt x="0" y="55"/>
                    </a:lnTo>
                    <a:lnTo>
                      <a:pt x="16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Freeform 293"/>
              <p:cNvSpPr>
                <a:spLocks/>
              </p:cNvSpPr>
              <p:nvPr/>
            </p:nvSpPr>
            <p:spPr bwMode="auto">
              <a:xfrm>
                <a:off x="716" y="2738"/>
                <a:ext cx="107" cy="65"/>
              </a:xfrm>
              <a:custGeom>
                <a:avLst/>
                <a:gdLst>
                  <a:gd name="T0" fmla="*/ 70 w 107"/>
                  <a:gd name="T1" fmla="*/ 14 h 65"/>
                  <a:gd name="T2" fmla="*/ 9 w 107"/>
                  <a:gd name="T3" fmla="*/ 47 h 65"/>
                  <a:gd name="T4" fmla="*/ 0 w 107"/>
                  <a:gd name="T5" fmla="*/ 58 h 65"/>
                  <a:gd name="T6" fmla="*/ 5 w 107"/>
                  <a:gd name="T7" fmla="*/ 65 h 65"/>
                  <a:gd name="T8" fmla="*/ 25 w 107"/>
                  <a:gd name="T9" fmla="*/ 65 h 65"/>
                  <a:gd name="T10" fmla="*/ 45 w 107"/>
                  <a:gd name="T11" fmla="*/ 62 h 65"/>
                  <a:gd name="T12" fmla="*/ 66 w 107"/>
                  <a:gd name="T13" fmla="*/ 54 h 65"/>
                  <a:gd name="T14" fmla="*/ 82 w 107"/>
                  <a:gd name="T15" fmla="*/ 43 h 65"/>
                  <a:gd name="T16" fmla="*/ 98 w 107"/>
                  <a:gd name="T17" fmla="*/ 22 h 65"/>
                  <a:gd name="T18" fmla="*/ 107 w 107"/>
                  <a:gd name="T19" fmla="*/ 0 h 65"/>
                  <a:gd name="T20" fmla="*/ 102 w 107"/>
                  <a:gd name="T21" fmla="*/ 0 h 65"/>
                  <a:gd name="T22" fmla="*/ 70 w 107"/>
                  <a:gd name="T23" fmla="*/ 14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7"/>
                  <a:gd name="T37" fmla="*/ 0 h 65"/>
                  <a:gd name="T38" fmla="*/ 107 w 107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7" h="65">
                    <a:moveTo>
                      <a:pt x="70" y="14"/>
                    </a:moveTo>
                    <a:lnTo>
                      <a:pt x="9" y="47"/>
                    </a:lnTo>
                    <a:lnTo>
                      <a:pt x="0" y="58"/>
                    </a:lnTo>
                    <a:lnTo>
                      <a:pt x="5" y="65"/>
                    </a:lnTo>
                    <a:lnTo>
                      <a:pt x="25" y="65"/>
                    </a:lnTo>
                    <a:lnTo>
                      <a:pt x="45" y="62"/>
                    </a:lnTo>
                    <a:lnTo>
                      <a:pt x="66" y="54"/>
                    </a:lnTo>
                    <a:lnTo>
                      <a:pt x="82" y="43"/>
                    </a:lnTo>
                    <a:lnTo>
                      <a:pt x="98" y="22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Freeform 294"/>
              <p:cNvSpPr>
                <a:spLocks/>
              </p:cNvSpPr>
              <p:nvPr/>
            </p:nvSpPr>
            <p:spPr bwMode="auto">
              <a:xfrm>
                <a:off x="680" y="2847"/>
                <a:ext cx="77" cy="87"/>
              </a:xfrm>
              <a:custGeom>
                <a:avLst/>
                <a:gdLst>
                  <a:gd name="T0" fmla="*/ 77 w 77"/>
                  <a:gd name="T1" fmla="*/ 83 h 87"/>
                  <a:gd name="T2" fmla="*/ 61 w 77"/>
                  <a:gd name="T3" fmla="*/ 47 h 87"/>
                  <a:gd name="T4" fmla="*/ 24 w 77"/>
                  <a:gd name="T5" fmla="*/ 11 h 87"/>
                  <a:gd name="T6" fmla="*/ 4 w 77"/>
                  <a:gd name="T7" fmla="*/ 0 h 87"/>
                  <a:gd name="T8" fmla="*/ 0 w 77"/>
                  <a:gd name="T9" fmla="*/ 7 h 87"/>
                  <a:gd name="T10" fmla="*/ 0 w 77"/>
                  <a:gd name="T11" fmla="*/ 18 h 87"/>
                  <a:gd name="T12" fmla="*/ 12 w 77"/>
                  <a:gd name="T13" fmla="*/ 40 h 87"/>
                  <a:gd name="T14" fmla="*/ 28 w 77"/>
                  <a:gd name="T15" fmla="*/ 65 h 87"/>
                  <a:gd name="T16" fmla="*/ 41 w 77"/>
                  <a:gd name="T17" fmla="*/ 76 h 87"/>
                  <a:gd name="T18" fmla="*/ 57 w 77"/>
                  <a:gd name="T19" fmla="*/ 87 h 87"/>
                  <a:gd name="T20" fmla="*/ 69 w 77"/>
                  <a:gd name="T21" fmla="*/ 87 h 87"/>
                  <a:gd name="T22" fmla="*/ 77 w 77"/>
                  <a:gd name="T23" fmla="*/ 83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"/>
                  <a:gd name="T37" fmla="*/ 0 h 87"/>
                  <a:gd name="T38" fmla="*/ 77 w 77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" h="87">
                    <a:moveTo>
                      <a:pt x="77" y="83"/>
                    </a:moveTo>
                    <a:lnTo>
                      <a:pt x="61" y="47"/>
                    </a:lnTo>
                    <a:lnTo>
                      <a:pt x="24" y="11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12" y="40"/>
                    </a:lnTo>
                    <a:lnTo>
                      <a:pt x="28" y="65"/>
                    </a:lnTo>
                    <a:lnTo>
                      <a:pt x="41" y="76"/>
                    </a:lnTo>
                    <a:lnTo>
                      <a:pt x="57" y="87"/>
                    </a:lnTo>
                    <a:lnTo>
                      <a:pt x="69" y="87"/>
                    </a:lnTo>
                    <a:lnTo>
                      <a:pt x="77" y="8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Freeform 295"/>
              <p:cNvSpPr>
                <a:spLocks/>
              </p:cNvSpPr>
              <p:nvPr/>
            </p:nvSpPr>
            <p:spPr bwMode="auto">
              <a:xfrm>
                <a:off x="688" y="2836"/>
                <a:ext cx="106" cy="58"/>
              </a:xfrm>
              <a:custGeom>
                <a:avLst/>
                <a:gdLst>
                  <a:gd name="T0" fmla="*/ 0 w 106"/>
                  <a:gd name="T1" fmla="*/ 11 h 58"/>
                  <a:gd name="T2" fmla="*/ 33 w 106"/>
                  <a:gd name="T3" fmla="*/ 36 h 58"/>
                  <a:gd name="T4" fmla="*/ 82 w 106"/>
                  <a:gd name="T5" fmla="*/ 54 h 58"/>
                  <a:gd name="T6" fmla="*/ 102 w 106"/>
                  <a:gd name="T7" fmla="*/ 58 h 58"/>
                  <a:gd name="T8" fmla="*/ 106 w 106"/>
                  <a:gd name="T9" fmla="*/ 51 h 58"/>
                  <a:gd name="T10" fmla="*/ 102 w 106"/>
                  <a:gd name="T11" fmla="*/ 44 h 58"/>
                  <a:gd name="T12" fmla="*/ 82 w 106"/>
                  <a:gd name="T13" fmla="*/ 25 h 58"/>
                  <a:gd name="T14" fmla="*/ 49 w 106"/>
                  <a:gd name="T15" fmla="*/ 7 h 58"/>
                  <a:gd name="T16" fmla="*/ 16 w 106"/>
                  <a:gd name="T17" fmla="*/ 0 h 58"/>
                  <a:gd name="T18" fmla="*/ 4 w 106"/>
                  <a:gd name="T19" fmla="*/ 4 h 58"/>
                  <a:gd name="T20" fmla="*/ 0 w 106"/>
                  <a:gd name="T21" fmla="*/ 1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6"/>
                  <a:gd name="T34" fmla="*/ 0 h 58"/>
                  <a:gd name="T35" fmla="*/ 106 w 106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6" h="58">
                    <a:moveTo>
                      <a:pt x="0" y="11"/>
                    </a:moveTo>
                    <a:lnTo>
                      <a:pt x="33" y="36"/>
                    </a:lnTo>
                    <a:lnTo>
                      <a:pt x="82" y="54"/>
                    </a:lnTo>
                    <a:lnTo>
                      <a:pt x="102" y="58"/>
                    </a:lnTo>
                    <a:lnTo>
                      <a:pt x="106" y="51"/>
                    </a:lnTo>
                    <a:lnTo>
                      <a:pt x="102" y="44"/>
                    </a:lnTo>
                    <a:lnTo>
                      <a:pt x="82" y="25"/>
                    </a:lnTo>
                    <a:lnTo>
                      <a:pt x="49" y="7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Freeform 296"/>
              <p:cNvSpPr>
                <a:spLocks/>
              </p:cNvSpPr>
              <p:nvPr/>
            </p:nvSpPr>
            <p:spPr bwMode="auto">
              <a:xfrm>
                <a:off x="712" y="2800"/>
                <a:ext cx="119" cy="36"/>
              </a:xfrm>
              <a:custGeom>
                <a:avLst/>
                <a:gdLst>
                  <a:gd name="T0" fmla="*/ 119 w 119"/>
                  <a:gd name="T1" fmla="*/ 14 h 36"/>
                  <a:gd name="T2" fmla="*/ 78 w 119"/>
                  <a:gd name="T3" fmla="*/ 3 h 36"/>
                  <a:gd name="T4" fmla="*/ 25 w 119"/>
                  <a:gd name="T5" fmla="*/ 0 h 36"/>
                  <a:gd name="T6" fmla="*/ 0 w 119"/>
                  <a:gd name="T7" fmla="*/ 3 h 36"/>
                  <a:gd name="T8" fmla="*/ 4 w 119"/>
                  <a:gd name="T9" fmla="*/ 10 h 36"/>
                  <a:gd name="T10" fmla="*/ 9 w 119"/>
                  <a:gd name="T11" fmla="*/ 18 h 36"/>
                  <a:gd name="T12" fmla="*/ 37 w 119"/>
                  <a:gd name="T13" fmla="*/ 29 h 36"/>
                  <a:gd name="T14" fmla="*/ 70 w 119"/>
                  <a:gd name="T15" fmla="*/ 36 h 36"/>
                  <a:gd name="T16" fmla="*/ 106 w 119"/>
                  <a:gd name="T17" fmla="*/ 29 h 36"/>
                  <a:gd name="T18" fmla="*/ 119 w 119"/>
                  <a:gd name="T19" fmla="*/ 25 h 36"/>
                  <a:gd name="T20" fmla="*/ 119 w 119"/>
                  <a:gd name="T21" fmla="*/ 14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36"/>
                  <a:gd name="T35" fmla="*/ 119 w 119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36">
                    <a:moveTo>
                      <a:pt x="119" y="14"/>
                    </a:moveTo>
                    <a:lnTo>
                      <a:pt x="78" y="3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4" y="10"/>
                    </a:lnTo>
                    <a:lnTo>
                      <a:pt x="9" y="18"/>
                    </a:lnTo>
                    <a:lnTo>
                      <a:pt x="37" y="29"/>
                    </a:lnTo>
                    <a:lnTo>
                      <a:pt x="70" y="36"/>
                    </a:lnTo>
                    <a:lnTo>
                      <a:pt x="106" y="29"/>
                    </a:lnTo>
                    <a:lnTo>
                      <a:pt x="119" y="25"/>
                    </a:lnTo>
                    <a:lnTo>
                      <a:pt x="119" y="1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Freeform 297"/>
              <p:cNvSpPr>
                <a:spLocks/>
              </p:cNvSpPr>
              <p:nvPr/>
            </p:nvSpPr>
            <p:spPr bwMode="auto">
              <a:xfrm>
                <a:off x="704" y="2821"/>
                <a:ext cx="110" cy="48"/>
              </a:xfrm>
              <a:custGeom>
                <a:avLst/>
                <a:gdLst>
                  <a:gd name="T0" fmla="*/ 0 w 110"/>
                  <a:gd name="T1" fmla="*/ 11 h 48"/>
                  <a:gd name="T2" fmla="*/ 37 w 110"/>
                  <a:gd name="T3" fmla="*/ 29 h 48"/>
                  <a:gd name="T4" fmla="*/ 86 w 110"/>
                  <a:gd name="T5" fmla="*/ 48 h 48"/>
                  <a:gd name="T6" fmla="*/ 110 w 110"/>
                  <a:gd name="T7" fmla="*/ 44 h 48"/>
                  <a:gd name="T8" fmla="*/ 110 w 110"/>
                  <a:gd name="T9" fmla="*/ 37 h 48"/>
                  <a:gd name="T10" fmla="*/ 106 w 110"/>
                  <a:gd name="T11" fmla="*/ 29 h 48"/>
                  <a:gd name="T12" fmla="*/ 82 w 110"/>
                  <a:gd name="T13" fmla="*/ 15 h 48"/>
                  <a:gd name="T14" fmla="*/ 49 w 110"/>
                  <a:gd name="T15" fmla="*/ 0 h 48"/>
                  <a:gd name="T16" fmla="*/ 17 w 110"/>
                  <a:gd name="T17" fmla="*/ 0 h 48"/>
                  <a:gd name="T18" fmla="*/ 4 w 110"/>
                  <a:gd name="T19" fmla="*/ 4 h 48"/>
                  <a:gd name="T20" fmla="*/ 0 w 110"/>
                  <a:gd name="T21" fmla="*/ 1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0"/>
                  <a:gd name="T34" fmla="*/ 0 h 48"/>
                  <a:gd name="T35" fmla="*/ 110 w 11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0" h="48">
                    <a:moveTo>
                      <a:pt x="0" y="11"/>
                    </a:moveTo>
                    <a:lnTo>
                      <a:pt x="37" y="29"/>
                    </a:lnTo>
                    <a:lnTo>
                      <a:pt x="86" y="48"/>
                    </a:lnTo>
                    <a:lnTo>
                      <a:pt x="110" y="44"/>
                    </a:lnTo>
                    <a:lnTo>
                      <a:pt x="110" y="37"/>
                    </a:lnTo>
                    <a:lnTo>
                      <a:pt x="106" y="29"/>
                    </a:lnTo>
                    <a:lnTo>
                      <a:pt x="82" y="15"/>
                    </a:lnTo>
                    <a:lnTo>
                      <a:pt x="49" y="0"/>
                    </a:lnTo>
                    <a:lnTo>
                      <a:pt x="17" y="0"/>
                    </a:lnTo>
                    <a:lnTo>
                      <a:pt x="4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Freeform 298"/>
              <p:cNvSpPr>
                <a:spLocks/>
              </p:cNvSpPr>
              <p:nvPr/>
            </p:nvSpPr>
            <p:spPr bwMode="auto">
              <a:xfrm>
                <a:off x="4842" y="3964"/>
                <a:ext cx="73" cy="87"/>
              </a:xfrm>
              <a:custGeom>
                <a:avLst/>
                <a:gdLst>
                  <a:gd name="T0" fmla="*/ 65 w 73"/>
                  <a:gd name="T1" fmla="*/ 87 h 87"/>
                  <a:gd name="T2" fmla="*/ 61 w 73"/>
                  <a:gd name="T3" fmla="*/ 80 h 87"/>
                  <a:gd name="T4" fmla="*/ 24 w 73"/>
                  <a:gd name="T5" fmla="*/ 43 h 87"/>
                  <a:gd name="T6" fmla="*/ 8 w 73"/>
                  <a:gd name="T7" fmla="*/ 21 h 87"/>
                  <a:gd name="T8" fmla="*/ 0 w 73"/>
                  <a:gd name="T9" fmla="*/ 0 h 87"/>
                  <a:gd name="T10" fmla="*/ 28 w 73"/>
                  <a:gd name="T11" fmla="*/ 10 h 87"/>
                  <a:gd name="T12" fmla="*/ 49 w 73"/>
                  <a:gd name="T13" fmla="*/ 32 h 87"/>
                  <a:gd name="T14" fmla="*/ 73 w 73"/>
                  <a:gd name="T15" fmla="*/ 80 h 87"/>
                  <a:gd name="T16" fmla="*/ 65 w 73"/>
                  <a:gd name="T17" fmla="*/ 87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87"/>
                  <a:gd name="T29" fmla="*/ 73 w 73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87">
                    <a:moveTo>
                      <a:pt x="65" y="87"/>
                    </a:moveTo>
                    <a:lnTo>
                      <a:pt x="61" y="80"/>
                    </a:lnTo>
                    <a:lnTo>
                      <a:pt x="24" y="43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28" y="10"/>
                    </a:lnTo>
                    <a:lnTo>
                      <a:pt x="49" y="32"/>
                    </a:lnTo>
                    <a:lnTo>
                      <a:pt x="73" y="80"/>
                    </a:lnTo>
                    <a:lnTo>
                      <a:pt x="65" y="8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Freeform 299"/>
              <p:cNvSpPr>
                <a:spLocks/>
              </p:cNvSpPr>
              <p:nvPr/>
            </p:nvSpPr>
            <p:spPr bwMode="auto">
              <a:xfrm>
                <a:off x="4883" y="3934"/>
                <a:ext cx="49" cy="106"/>
              </a:xfrm>
              <a:custGeom>
                <a:avLst/>
                <a:gdLst>
                  <a:gd name="T0" fmla="*/ 20 w 49"/>
                  <a:gd name="T1" fmla="*/ 80 h 106"/>
                  <a:gd name="T2" fmla="*/ 8 w 49"/>
                  <a:gd name="T3" fmla="*/ 48 h 106"/>
                  <a:gd name="T4" fmla="*/ 0 w 49"/>
                  <a:gd name="T5" fmla="*/ 19 h 106"/>
                  <a:gd name="T6" fmla="*/ 0 w 49"/>
                  <a:gd name="T7" fmla="*/ 4 h 106"/>
                  <a:gd name="T8" fmla="*/ 4 w 49"/>
                  <a:gd name="T9" fmla="*/ 0 h 106"/>
                  <a:gd name="T10" fmla="*/ 8 w 49"/>
                  <a:gd name="T11" fmla="*/ 0 h 106"/>
                  <a:gd name="T12" fmla="*/ 24 w 49"/>
                  <a:gd name="T13" fmla="*/ 11 h 106"/>
                  <a:gd name="T14" fmla="*/ 36 w 49"/>
                  <a:gd name="T15" fmla="*/ 26 h 106"/>
                  <a:gd name="T16" fmla="*/ 45 w 49"/>
                  <a:gd name="T17" fmla="*/ 40 h 106"/>
                  <a:gd name="T18" fmla="*/ 49 w 49"/>
                  <a:gd name="T19" fmla="*/ 59 h 106"/>
                  <a:gd name="T20" fmla="*/ 45 w 49"/>
                  <a:gd name="T21" fmla="*/ 84 h 106"/>
                  <a:gd name="T22" fmla="*/ 36 w 49"/>
                  <a:gd name="T23" fmla="*/ 106 h 106"/>
                  <a:gd name="T24" fmla="*/ 32 w 49"/>
                  <a:gd name="T25" fmla="*/ 106 h 106"/>
                  <a:gd name="T26" fmla="*/ 20 w 49"/>
                  <a:gd name="T27" fmla="*/ 80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106"/>
                  <a:gd name="T44" fmla="*/ 49 w 49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106">
                    <a:moveTo>
                      <a:pt x="20" y="80"/>
                    </a:moveTo>
                    <a:lnTo>
                      <a:pt x="8" y="48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24" y="11"/>
                    </a:lnTo>
                    <a:lnTo>
                      <a:pt x="36" y="26"/>
                    </a:lnTo>
                    <a:lnTo>
                      <a:pt x="45" y="40"/>
                    </a:lnTo>
                    <a:lnTo>
                      <a:pt x="49" y="59"/>
                    </a:lnTo>
                    <a:lnTo>
                      <a:pt x="45" y="84"/>
                    </a:lnTo>
                    <a:lnTo>
                      <a:pt x="36" y="106"/>
                    </a:lnTo>
                    <a:lnTo>
                      <a:pt x="32" y="106"/>
                    </a:lnTo>
                    <a:lnTo>
                      <a:pt x="20" y="8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Freeform 300"/>
              <p:cNvSpPr>
                <a:spLocks/>
              </p:cNvSpPr>
              <p:nvPr/>
            </p:nvSpPr>
            <p:spPr bwMode="auto">
              <a:xfrm>
                <a:off x="4805" y="4007"/>
                <a:ext cx="110" cy="55"/>
              </a:xfrm>
              <a:custGeom>
                <a:avLst/>
                <a:gdLst>
                  <a:gd name="T0" fmla="*/ 110 w 110"/>
                  <a:gd name="T1" fmla="*/ 44 h 55"/>
                  <a:gd name="T2" fmla="*/ 74 w 110"/>
                  <a:gd name="T3" fmla="*/ 22 h 55"/>
                  <a:gd name="T4" fmla="*/ 25 w 110"/>
                  <a:gd name="T5" fmla="*/ 4 h 55"/>
                  <a:gd name="T6" fmla="*/ 0 w 110"/>
                  <a:gd name="T7" fmla="*/ 0 h 55"/>
                  <a:gd name="T8" fmla="*/ 4 w 110"/>
                  <a:gd name="T9" fmla="*/ 18 h 55"/>
                  <a:gd name="T10" fmla="*/ 25 w 110"/>
                  <a:gd name="T11" fmla="*/ 33 h 55"/>
                  <a:gd name="T12" fmla="*/ 57 w 110"/>
                  <a:gd name="T13" fmla="*/ 47 h 55"/>
                  <a:gd name="T14" fmla="*/ 90 w 110"/>
                  <a:gd name="T15" fmla="*/ 55 h 55"/>
                  <a:gd name="T16" fmla="*/ 106 w 110"/>
                  <a:gd name="T17" fmla="*/ 47 h 55"/>
                  <a:gd name="T18" fmla="*/ 110 w 110"/>
                  <a:gd name="T19" fmla="*/ 44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"/>
                  <a:gd name="T31" fmla="*/ 0 h 55"/>
                  <a:gd name="T32" fmla="*/ 110 w 110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" h="55">
                    <a:moveTo>
                      <a:pt x="110" y="44"/>
                    </a:moveTo>
                    <a:lnTo>
                      <a:pt x="74" y="22"/>
                    </a:lnTo>
                    <a:lnTo>
                      <a:pt x="25" y="4"/>
                    </a:lnTo>
                    <a:lnTo>
                      <a:pt x="0" y="0"/>
                    </a:lnTo>
                    <a:lnTo>
                      <a:pt x="4" y="18"/>
                    </a:lnTo>
                    <a:lnTo>
                      <a:pt x="25" y="33"/>
                    </a:lnTo>
                    <a:lnTo>
                      <a:pt x="57" y="47"/>
                    </a:lnTo>
                    <a:lnTo>
                      <a:pt x="90" y="55"/>
                    </a:lnTo>
                    <a:lnTo>
                      <a:pt x="106" y="47"/>
                    </a:lnTo>
                    <a:lnTo>
                      <a:pt x="110" y="4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Freeform 301"/>
              <p:cNvSpPr>
                <a:spLocks/>
              </p:cNvSpPr>
              <p:nvPr/>
            </p:nvSpPr>
            <p:spPr bwMode="auto">
              <a:xfrm>
                <a:off x="4789" y="4054"/>
                <a:ext cx="118" cy="22"/>
              </a:xfrm>
              <a:custGeom>
                <a:avLst/>
                <a:gdLst>
                  <a:gd name="T0" fmla="*/ 118 w 118"/>
                  <a:gd name="T1" fmla="*/ 19 h 22"/>
                  <a:gd name="T2" fmla="*/ 106 w 118"/>
                  <a:gd name="T3" fmla="*/ 19 h 22"/>
                  <a:gd name="T4" fmla="*/ 53 w 118"/>
                  <a:gd name="T5" fmla="*/ 22 h 22"/>
                  <a:gd name="T6" fmla="*/ 24 w 118"/>
                  <a:gd name="T7" fmla="*/ 22 h 22"/>
                  <a:gd name="T8" fmla="*/ 0 w 118"/>
                  <a:gd name="T9" fmla="*/ 15 h 22"/>
                  <a:gd name="T10" fmla="*/ 24 w 118"/>
                  <a:gd name="T11" fmla="*/ 0 h 22"/>
                  <a:gd name="T12" fmla="*/ 57 w 118"/>
                  <a:gd name="T13" fmla="*/ 0 h 22"/>
                  <a:gd name="T14" fmla="*/ 114 w 118"/>
                  <a:gd name="T15" fmla="*/ 8 h 22"/>
                  <a:gd name="T16" fmla="*/ 118 w 118"/>
                  <a:gd name="T17" fmla="*/ 19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8"/>
                  <a:gd name="T28" fmla="*/ 0 h 22"/>
                  <a:gd name="T29" fmla="*/ 118 w 118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8" h="22">
                    <a:moveTo>
                      <a:pt x="118" y="19"/>
                    </a:moveTo>
                    <a:lnTo>
                      <a:pt x="106" y="19"/>
                    </a:lnTo>
                    <a:lnTo>
                      <a:pt x="53" y="22"/>
                    </a:lnTo>
                    <a:lnTo>
                      <a:pt x="24" y="22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57" y="0"/>
                    </a:lnTo>
                    <a:lnTo>
                      <a:pt x="114" y="8"/>
                    </a:lnTo>
                    <a:lnTo>
                      <a:pt x="118" y="1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Freeform 302"/>
              <p:cNvSpPr>
                <a:spLocks/>
              </p:cNvSpPr>
              <p:nvPr/>
            </p:nvSpPr>
            <p:spPr bwMode="auto">
              <a:xfrm>
                <a:off x="4785" y="4073"/>
                <a:ext cx="122" cy="40"/>
              </a:xfrm>
              <a:custGeom>
                <a:avLst/>
                <a:gdLst>
                  <a:gd name="T0" fmla="*/ 85 w 122"/>
                  <a:gd name="T1" fmla="*/ 3 h 40"/>
                  <a:gd name="T2" fmla="*/ 16 w 122"/>
                  <a:gd name="T3" fmla="*/ 18 h 40"/>
                  <a:gd name="T4" fmla="*/ 0 w 122"/>
                  <a:gd name="T5" fmla="*/ 25 h 40"/>
                  <a:gd name="T6" fmla="*/ 0 w 122"/>
                  <a:gd name="T7" fmla="*/ 32 h 40"/>
                  <a:gd name="T8" fmla="*/ 4 w 122"/>
                  <a:gd name="T9" fmla="*/ 36 h 40"/>
                  <a:gd name="T10" fmla="*/ 20 w 122"/>
                  <a:gd name="T11" fmla="*/ 40 h 40"/>
                  <a:gd name="T12" fmla="*/ 45 w 122"/>
                  <a:gd name="T13" fmla="*/ 40 h 40"/>
                  <a:gd name="T14" fmla="*/ 65 w 122"/>
                  <a:gd name="T15" fmla="*/ 40 h 40"/>
                  <a:gd name="T16" fmla="*/ 81 w 122"/>
                  <a:gd name="T17" fmla="*/ 36 h 40"/>
                  <a:gd name="T18" fmla="*/ 122 w 122"/>
                  <a:gd name="T19" fmla="*/ 0 h 40"/>
                  <a:gd name="T20" fmla="*/ 118 w 122"/>
                  <a:gd name="T21" fmla="*/ 0 h 40"/>
                  <a:gd name="T22" fmla="*/ 85 w 122"/>
                  <a:gd name="T23" fmla="*/ 3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2"/>
                  <a:gd name="T37" fmla="*/ 0 h 40"/>
                  <a:gd name="T38" fmla="*/ 122 w 122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2" h="40">
                    <a:moveTo>
                      <a:pt x="85" y="3"/>
                    </a:moveTo>
                    <a:lnTo>
                      <a:pt x="16" y="18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4" y="36"/>
                    </a:lnTo>
                    <a:lnTo>
                      <a:pt x="20" y="40"/>
                    </a:lnTo>
                    <a:lnTo>
                      <a:pt x="45" y="40"/>
                    </a:lnTo>
                    <a:lnTo>
                      <a:pt x="65" y="40"/>
                    </a:lnTo>
                    <a:lnTo>
                      <a:pt x="81" y="36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Freeform 303"/>
              <p:cNvSpPr>
                <a:spLocks/>
              </p:cNvSpPr>
              <p:nvPr/>
            </p:nvSpPr>
            <p:spPr bwMode="auto">
              <a:xfrm>
                <a:off x="4915" y="3924"/>
                <a:ext cx="29" cy="105"/>
              </a:xfrm>
              <a:custGeom>
                <a:avLst/>
                <a:gdLst>
                  <a:gd name="T0" fmla="*/ 13 w 29"/>
                  <a:gd name="T1" fmla="*/ 105 h 105"/>
                  <a:gd name="T2" fmla="*/ 13 w 29"/>
                  <a:gd name="T3" fmla="*/ 94 h 105"/>
                  <a:gd name="T4" fmla="*/ 0 w 29"/>
                  <a:gd name="T5" fmla="*/ 47 h 105"/>
                  <a:gd name="T6" fmla="*/ 4 w 29"/>
                  <a:gd name="T7" fmla="*/ 21 h 105"/>
                  <a:gd name="T8" fmla="*/ 8 w 29"/>
                  <a:gd name="T9" fmla="*/ 0 h 105"/>
                  <a:gd name="T10" fmla="*/ 25 w 29"/>
                  <a:gd name="T11" fmla="*/ 21 h 105"/>
                  <a:gd name="T12" fmla="*/ 29 w 29"/>
                  <a:gd name="T13" fmla="*/ 47 h 105"/>
                  <a:gd name="T14" fmla="*/ 21 w 29"/>
                  <a:gd name="T15" fmla="*/ 105 h 105"/>
                  <a:gd name="T16" fmla="*/ 13 w 29"/>
                  <a:gd name="T17" fmla="*/ 105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05"/>
                  <a:gd name="T29" fmla="*/ 29 w 29"/>
                  <a:gd name="T30" fmla="*/ 105 h 1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05">
                    <a:moveTo>
                      <a:pt x="13" y="105"/>
                    </a:moveTo>
                    <a:lnTo>
                      <a:pt x="13" y="94"/>
                    </a:lnTo>
                    <a:lnTo>
                      <a:pt x="0" y="47"/>
                    </a:lnTo>
                    <a:lnTo>
                      <a:pt x="4" y="21"/>
                    </a:lnTo>
                    <a:lnTo>
                      <a:pt x="8" y="0"/>
                    </a:lnTo>
                    <a:lnTo>
                      <a:pt x="25" y="21"/>
                    </a:lnTo>
                    <a:lnTo>
                      <a:pt x="29" y="47"/>
                    </a:lnTo>
                    <a:lnTo>
                      <a:pt x="21" y="105"/>
                    </a:lnTo>
                    <a:lnTo>
                      <a:pt x="1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Freeform 304"/>
              <p:cNvSpPr>
                <a:spLocks/>
              </p:cNvSpPr>
              <p:nvPr/>
            </p:nvSpPr>
            <p:spPr bwMode="auto">
              <a:xfrm>
                <a:off x="4936" y="3924"/>
                <a:ext cx="45" cy="101"/>
              </a:xfrm>
              <a:custGeom>
                <a:avLst/>
                <a:gdLst>
                  <a:gd name="T0" fmla="*/ 4 w 45"/>
                  <a:gd name="T1" fmla="*/ 101 h 101"/>
                  <a:gd name="T2" fmla="*/ 16 w 45"/>
                  <a:gd name="T3" fmla="*/ 94 h 101"/>
                  <a:gd name="T4" fmla="*/ 32 w 45"/>
                  <a:gd name="T5" fmla="*/ 65 h 101"/>
                  <a:gd name="T6" fmla="*/ 41 w 45"/>
                  <a:gd name="T7" fmla="*/ 50 h 101"/>
                  <a:gd name="T8" fmla="*/ 45 w 45"/>
                  <a:gd name="T9" fmla="*/ 36 h 101"/>
                  <a:gd name="T10" fmla="*/ 45 w 45"/>
                  <a:gd name="T11" fmla="*/ 18 h 101"/>
                  <a:gd name="T12" fmla="*/ 36 w 45"/>
                  <a:gd name="T13" fmla="*/ 0 h 101"/>
                  <a:gd name="T14" fmla="*/ 20 w 45"/>
                  <a:gd name="T15" fmla="*/ 18 h 101"/>
                  <a:gd name="T16" fmla="*/ 8 w 45"/>
                  <a:gd name="T17" fmla="*/ 58 h 101"/>
                  <a:gd name="T18" fmla="*/ 0 w 45"/>
                  <a:gd name="T19" fmla="*/ 94 h 101"/>
                  <a:gd name="T20" fmla="*/ 4 w 45"/>
                  <a:gd name="T21" fmla="*/ 101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01"/>
                  <a:gd name="T35" fmla="*/ 45 w 45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01">
                    <a:moveTo>
                      <a:pt x="4" y="101"/>
                    </a:moveTo>
                    <a:lnTo>
                      <a:pt x="16" y="94"/>
                    </a:lnTo>
                    <a:lnTo>
                      <a:pt x="32" y="65"/>
                    </a:lnTo>
                    <a:lnTo>
                      <a:pt x="41" y="50"/>
                    </a:lnTo>
                    <a:lnTo>
                      <a:pt x="45" y="36"/>
                    </a:lnTo>
                    <a:lnTo>
                      <a:pt x="45" y="18"/>
                    </a:lnTo>
                    <a:lnTo>
                      <a:pt x="36" y="0"/>
                    </a:lnTo>
                    <a:lnTo>
                      <a:pt x="20" y="18"/>
                    </a:lnTo>
                    <a:lnTo>
                      <a:pt x="8" y="58"/>
                    </a:lnTo>
                    <a:lnTo>
                      <a:pt x="0" y="94"/>
                    </a:lnTo>
                    <a:lnTo>
                      <a:pt x="4" y="10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Freeform 305"/>
              <p:cNvSpPr>
                <a:spLocks/>
              </p:cNvSpPr>
              <p:nvPr/>
            </p:nvSpPr>
            <p:spPr bwMode="auto">
              <a:xfrm>
                <a:off x="4846" y="4080"/>
                <a:ext cx="65" cy="91"/>
              </a:xfrm>
              <a:custGeom>
                <a:avLst/>
                <a:gdLst>
                  <a:gd name="T0" fmla="*/ 65 w 65"/>
                  <a:gd name="T1" fmla="*/ 0 h 91"/>
                  <a:gd name="T2" fmla="*/ 49 w 65"/>
                  <a:gd name="T3" fmla="*/ 4 h 91"/>
                  <a:gd name="T4" fmla="*/ 24 w 65"/>
                  <a:gd name="T5" fmla="*/ 29 h 91"/>
                  <a:gd name="T6" fmla="*/ 12 w 65"/>
                  <a:gd name="T7" fmla="*/ 40 h 91"/>
                  <a:gd name="T8" fmla="*/ 4 w 65"/>
                  <a:gd name="T9" fmla="*/ 54 h 91"/>
                  <a:gd name="T10" fmla="*/ 0 w 65"/>
                  <a:gd name="T11" fmla="*/ 73 h 91"/>
                  <a:gd name="T12" fmla="*/ 4 w 65"/>
                  <a:gd name="T13" fmla="*/ 91 h 91"/>
                  <a:gd name="T14" fmla="*/ 24 w 65"/>
                  <a:gd name="T15" fmla="*/ 76 h 91"/>
                  <a:gd name="T16" fmla="*/ 61 w 65"/>
                  <a:gd name="T17" fmla="*/ 4 h 91"/>
                  <a:gd name="T18" fmla="*/ 65 w 65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91"/>
                  <a:gd name="T32" fmla="*/ 65 w 65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91">
                    <a:moveTo>
                      <a:pt x="65" y="0"/>
                    </a:moveTo>
                    <a:lnTo>
                      <a:pt x="49" y="4"/>
                    </a:lnTo>
                    <a:lnTo>
                      <a:pt x="24" y="29"/>
                    </a:lnTo>
                    <a:lnTo>
                      <a:pt x="12" y="40"/>
                    </a:lnTo>
                    <a:lnTo>
                      <a:pt x="4" y="54"/>
                    </a:lnTo>
                    <a:lnTo>
                      <a:pt x="0" y="73"/>
                    </a:lnTo>
                    <a:lnTo>
                      <a:pt x="4" y="91"/>
                    </a:lnTo>
                    <a:lnTo>
                      <a:pt x="24" y="76"/>
                    </a:lnTo>
                    <a:lnTo>
                      <a:pt x="61" y="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Freeform 306"/>
              <p:cNvSpPr>
                <a:spLocks/>
              </p:cNvSpPr>
              <p:nvPr/>
            </p:nvSpPr>
            <p:spPr bwMode="auto">
              <a:xfrm>
                <a:off x="4903" y="4018"/>
                <a:ext cx="53" cy="73"/>
              </a:xfrm>
              <a:custGeom>
                <a:avLst/>
                <a:gdLst>
                  <a:gd name="T0" fmla="*/ 45 w 53"/>
                  <a:gd name="T1" fmla="*/ 44 h 73"/>
                  <a:gd name="T2" fmla="*/ 53 w 53"/>
                  <a:gd name="T3" fmla="*/ 15 h 73"/>
                  <a:gd name="T4" fmla="*/ 53 w 53"/>
                  <a:gd name="T5" fmla="*/ 4 h 73"/>
                  <a:gd name="T6" fmla="*/ 49 w 53"/>
                  <a:gd name="T7" fmla="*/ 0 h 73"/>
                  <a:gd name="T8" fmla="*/ 41 w 53"/>
                  <a:gd name="T9" fmla="*/ 0 h 73"/>
                  <a:gd name="T10" fmla="*/ 33 w 53"/>
                  <a:gd name="T11" fmla="*/ 4 h 73"/>
                  <a:gd name="T12" fmla="*/ 20 w 53"/>
                  <a:gd name="T13" fmla="*/ 15 h 73"/>
                  <a:gd name="T14" fmla="*/ 12 w 53"/>
                  <a:gd name="T15" fmla="*/ 29 h 73"/>
                  <a:gd name="T16" fmla="*/ 4 w 53"/>
                  <a:gd name="T17" fmla="*/ 44 h 73"/>
                  <a:gd name="T18" fmla="*/ 0 w 53"/>
                  <a:gd name="T19" fmla="*/ 58 h 73"/>
                  <a:gd name="T20" fmla="*/ 0 w 53"/>
                  <a:gd name="T21" fmla="*/ 66 h 73"/>
                  <a:gd name="T22" fmla="*/ 4 w 53"/>
                  <a:gd name="T23" fmla="*/ 73 h 73"/>
                  <a:gd name="T24" fmla="*/ 12 w 53"/>
                  <a:gd name="T25" fmla="*/ 73 h 73"/>
                  <a:gd name="T26" fmla="*/ 20 w 53"/>
                  <a:gd name="T27" fmla="*/ 66 h 73"/>
                  <a:gd name="T28" fmla="*/ 45 w 53"/>
                  <a:gd name="T29" fmla="*/ 44 h 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73"/>
                  <a:gd name="T47" fmla="*/ 53 w 53"/>
                  <a:gd name="T48" fmla="*/ 73 h 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73">
                    <a:moveTo>
                      <a:pt x="45" y="44"/>
                    </a:moveTo>
                    <a:lnTo>
                      <a:pt x="53" y="15"/>
                    </a:lnTo>
                    <a:lnTo>
                      <a:pt x="53" y="4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3" y="4"/>
                    </a:lnTo>
                    <a:lnTo>
                      <a:pt x="20" y="15"/>
                    </a:lnTo>
                    <a:lnTo>
                      <a:pt x="12" y="29"/>
                    </a:lnTo>
                    <a:lnTo>
                      <a:pt x="4" y="44"/>
                    </a:lnTo>
                    <a:lnTo>
                      <a:pt x="0" y="58"/>
                    </a:lnTo>
                    <a:lnTo>
                      <a:pt x="0" y="66"/>
                    </a:lnTo>
                    <a:lnTo>
                      <a:pt x="4" y="73"/>
                    </a:lnTo>
                    <a:lnTo>
                      <a:pt x="12" y="73"/>
                    </a:lnTo>
                    <a:lnTo>
                      <a:pt x="20" y="66"/>
                    </a:lnTo>
                    <a:lnTo>
                      <a:pt x="45" y="44"/>
                    </a:lnTo>
                    <a:close/>
                  </a:path>
                </a:pathLst>
              </a:custGeom>
              <a:solidFill>
                <a:srgbClr val="FF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Freeform 307"/>
              <p:cNvSpPr>
                <a:spLocks/>
              </p:cNvSpPr>
              <p:nvPr/>
            </p:nvSpPr>
            <p:spPr bwMode="auto">
              <a:xfrm>
                <a:off x="4952" y="3960"/>
                <a:ext cx="49" cy="62"/>
              </a:xfrm>
              <a:custGeom>
                <a:avLst/>
                <a:gdLst>
                  <a:gd name="T0" fmla="*/ 0 w 49"/>
                  <a:gd name="T1" fmla="*/ 58 h 62"/>
                  <a:gd name="T2" fmla="*/ 0 w 49"/>
                  <a:gd name="T3" fmla="*/ 58 h 62"/>
                  <a:gd name="T4" fmla="*/ 4 w 49"/>
                  <a:gd name="T5" fmla="*/ 62 h 62"/>
                  <a:gd name="T6" fmla="*/ 20 w 49"/>
                  <a:gd name="T7" fmla="*/ 58 h 62"/>
                  <a:gd name="T8" fmla="*/ 33 w 49"/>
                  <a:gd name="T9" fmla="*/ 47 h 62"/>
                  <a:gd name="T10" fmla="*/ 41 w 49"/>
                  <a:gd name="T11" fmla="*/ 36 h 62"/>
                  <a:gd name="T12" fmla="*/ 45 w 49"/>
                  <a:gd name="T13" fmla="*/ 25 h 62"/>
                  <a:gd name="T14" fmla="*/ 49 w 49"/>
                  <a:gd name="T15" fmla="*/ 11 h 62"/>
                  <a:gd name="T16" fmla="*/ 49 w 49"/>
                  <a:gd name="T17" fmla="*/ 0 h 62"/>
                  <a:gd name="T18" fmla="*/ 45 w 49"/>
                  <a:gd name="T19" fmla="*/ 0 h 62"/>
                  <a:gd name="T20" fmla="*/ 16 w 49"/>
                  <a:gd name="T21" fmla="*/ 25 h 62"/>
                  <a:gd name="T22" fmla="*/ 0 w 49"/>
                  <a:gd name="T23" fmla="*/ 58 h 62"/>
                  <a:gd name="T24" fmla="*/ 0 w 49"/>
                  <a:gd name="T25" fmla="*/ 58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62"/>
                  <a:gd name="T41" fmla="*/ 49 w 49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62">
                    <a:moveTo>
                      <a:pt x="0" y="58"/>
                    </a:moveTo>
                    <a:lnTo>
                      <a:pt x="0" y="58"/>
                    </a:lnTo>
                    <a:lnTo>
                      <a:pt x="4" y="62"/>
                    </a:lnTo>
                    <a:lnTo>
                      <a:pt x="20" y="58"/>
                    </a:lnTo>
                    <a:lnTo>
                      <a:pt x="33" y="47"/>
                    </a:lnTo>
                    <a:lnTo>
                      <a:pt x="41" y="36"/>
                    </a:lnTo>
                    <a:lnTo>
                      <a:pt x="45" y="25"/>
                    </a:lnTo>
                    <a:lnTo>
                      <a:pt x="49" y="11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16" y="2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Freeform 308"/>
              <p:cNvSpPr>
                <a:spLocks/>
              </p:cNvSpPr>
              <p:nvPr/>
            </p:nvSpPr>
            <p:spPr bwMode="auto">
              <a:xfrm>
                <a:off x="4919" y="4069"/>
                <a:ext cx="9" cy="11"/>
              </a:xfrm>
              <a:custGeom>
                <a:avLst/>
                <a:gdLst>
                  <a:gd name="T0" fmla="*/ 9 w 9"/>
                  <a:gd name="T1" fmla="*/ 7 h 11"/>
                  <a:gd name="T2" fmla="*/ 4 w 9"/>
                  <a:gd name="T3" fmla="*/ 0 h 11"/>
                  <a:gd name="T4" fmla="*/ 0 w 9"/>
                  <a:gd name="T5" fmla="*/ 4 h 11"/>
                  <a:gd name="T6" fmla="*/ 0 w 9"/>
                  <a:gd name="T7" fmla="*/ 11 h 11"/>
                  <a:gd name="T8" fmla="*/ 9 w 9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9" y="7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Freeform 309"/>
              <p:cNvSpPr>
                <a:spLocks/>
              </p:cNvSpPr>
              <p:nvPr/>
            </p:nvSpPr>
            <p:spPr bwMode="auto">
              <a:xfrm>
                <a:off x="4907" y="4069"/>
                <a:ext cx="8" cy="11"/>
              </a:xfrm>
              <a:custGeom>
                <a:avLst/>
                <a:gdLst>
                  <a:gd name="T0" fmla="*/ 8 w 8"/>
                  <a:gd name="T1" fmla="*/ 7 h 11"/>
                  <a:gd name="T2" fmla="*/ 8 w 8"/>
                  <a:gd name="T3" fmla="*/ 0 h 11"/>
                  <a:gd name="T4" fmla="*/ 0 w 8"/>
                  <a:gd name="T5" fmla="*/ 7 h 11"/>
                  <a:gd name="T6" fmla="*/ 4 w 8"/>
                  <a:gd name="T7" fmla="*/ 11 h 11"/>
                  <a:gd name="T8" fmla="*/ 8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8" y="7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4" y="11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" name="Freeform 310"/>
              <p:cNvSpPr>
                <a:spLocks/>
              </p:cNvSpPr>
              <p:nvPr/>
            </p:nvSpPr>
            <p:spPr bwMode="auto">
              <a:xfrm>
                <a:off x="4932" y="4058"/>
                <a:ext cx="4" cy="11"/>
              </a:xfrm>
              <a:custGeom>
                <a:avLst/>
                <a:gdLst>
                  <a:gd name="T0" fmla="*/ 4 w 4"/>
                  <a:gd name="T1" fmla="*/ 4 h 11"/>
                  <a:gd name="T2" fmla="*/ 4 w 4"/>
                  <a:gd name="T3" fmla="*/ 0 h 11"/>
                  <a:gd name="T4" fmla="*/ 0 w 4"/>
                  <a:gd name="T5" fmla="*/ 4 h 11"/>
                  <a:gd name="T6" fmla="*/ 0 w 4"/>
                  <a:gd name="T7" fmla="*/ 11 h 11"/>
                  <a:gd name="T8" fmla="*/ 4 w 4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4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" name="Freeform 311"/>
              <p:cNvSpPr>
                <a:spLocks/>
              </p:cNvSpPr>
              <p:nvPr/>
            </p:nvSpPr>
            <p:spPr bwMode="auto">
              <a:xfrm>
                <a:off x="4915" y="4054"/>
                <a:ext cx="4" cy="11"/>
              </a:xfrm>
              <a:custGeom>
                <a:avLst/>
                <a:gdLst>
                  <a:gd name="T0" fmla="*/ 4 w 4"/>
                  <a:gd name="T1" fmla="*/ 8 h 11"/>
                  <a:gd name="T2" fmla="*/ 4 w 4"/>
                  <a:gd name="T3" fmla="*/ 0 h 11"/>
                  <a:gd name="T4" fmla="*/ 0 w 4"/>
                  <a:gd name="T5" fmla="*/ 4 h 11"/>
                  <a:gd name="T6" fmla="*/ 0 w 4"/>
                  <a:gd name="T7" fmla="*/ 11 h 11"/>
                  <a:gd name="T8" fmla="*/ 4 w 4"/>
                  <a:gd name="T9" fmla="*/ 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4" y="8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Freeform 312"/>
              <p:cNvSpPr>
                <a:spLocks/>
              </p:cNvSpPr>
              <p:nvPr/>
            </p:nvSpPr>
            <p:spPr bwMode="auto">
              <a:xfrm>
                <a:off x="4940" y="4047"/>
                <a:ext cx="4" cy="11"/>
              </a:xfrm>
              <a:custGeom>
                <a:avLst/>
                <a:gdLst>
                  <a:gd name="T0" fmla="*/ 4 w 4"/>
                  <a:gd name="T1" fmla="*/ 4 h 11"/>
                  <a:gd name="T2" fmla="*/ 0 w 4"/>
                  <a:gd name="T3" fmla="*/ 0 h 11"/>
                  <a:gd name="T4" fmla="*/ 0 w 4"/>
                  <a:gd name="T5" fmla="*/ 4 h 11"/>
                  <a:gd name="T6" fmla="*/ 4 w 4"/>
                  <a:gd name="T7" fmla="*/ 11 h 11"/>
                  <a:gd name="T8" fmla="*/ 4 w 4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4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Freeform 313"/>
              <p:cNvSpPr>
                <a:spLocks/>
              </p:cNvSpPr>
              <p:nvPr/>
            </p:nvSpPr>
            <p:spPr bwMode="auto">
              <a:xfrm>
                <a:off x="4919" y="4040"/>
                <a:ext cx="9" cy="11"/>
              </a:xfrm>
              <a:custGeom>
                <a:avLst/>
                <a:gdLst>
                  <a:gd name="T0" fmla="*/ 9 w 9"/>
                  <a:gd name="T1" fmla="*/ 4 h 11"/>
                  <a:gd name="T2" fmla="*/ 4 w 9"/>
                  <a:gd name="T3" fmla="*/ 0 h 11"/>
                  <a:gd name="T4" fmla="*/ 0 w 9"/>
                  <a:gd name="T5" fmla="*/ 7 h 11"/>
                  <a:gd name="T6" fmla="*/ 9 w 9"/>
                  <a:gd name="T7" fmla="*/ 11 h 11"/>
                  <a:gd name="T8" fmla="*/ 9 w 9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9" y="4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9" y="11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Freeform 314"/>
              <p:cNvSpPr>
                <a:spLocks/>
              </p:cNvSpPr>
              <p:nvPr/>
            </p:nvSpPr>
            <p:spPr bwMode="auto">
              <a:xfrm>
                <a:off x="4940" y="4036"/>
                <a:ext cx="12" cy="4"/>
              </a:xfrm>
              <a:custGeom>
                <a:avLst/>
                <a:gdLst>
                  <a:gd name="T0" fmla="*/ 8 w 12"/>
                  <a:gd name="T1" fmla="*/ 4 h 4"/>
                  <a:gd name="T2" fmla="*/ 12 w 12"/>
                  <a:gd name="T3" fmla="*/ 0 h 4"/>
                  <a:gd name="T4" fmla="*/ 4 w 12"/>
                  <a:gd name="T5" fmla="*/ 0 h 4"/>
                  <a:gd name="T6" fmla="*/ 0 w 12"/>
                  <a:gd name="T7" fmla="*/ 4 h 4"/>
                  <a:gd name="T8" fmla="*/ 8 w 1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8" y="4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Freeform 315"/>
              <p:cNvSpPr>
                <a:spLocks/>
              </p:cNvSpPr>
              <p:nvPr/>
            </p:nvSpPr>
            <p:spPr bwMode="auto">
              <a:xfrm>
                <a:off x="4940" y="4022"/>
                <a:ext cx="8" cy="11"/>
              </a:xfrm>
              <a:custGeom>
                <a:avLst/>
                <a:gdLst>
                  <a:gd name="T0" fmla="*/ 8 w 8"/>
                  <a:gd name="T1" fmla="*/ 3 h 11"/>
                  <a:gd name="T2" fmla="*/ 4 w 8"/>
                  <a:gd name="T3" fmla="*/ 0 h 11"/>
                  <a:gd name="T4" fmla="*/ 0 w 8"/>
                  <a:gd name="T5" fmla="*/ 3 h 11"/>
                  <a:gd name="T6" fmla="*/ 0 w 8"/>
                  <a:gd name="T7" fmla="*/ 11 h 11"/>
                  <a:gd name="T8" fmla="*/ 8 w 8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8" y="3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316"/>
              <p:cNvSpPr>
                <a:spLocks/>
              </p:cNvSpPr>
              <p:nvPr/>
            </p:nvSpPr>
            <p:spPr bwMode="auto">
              <a:xfrm>
                <a:off x="4928" y="4033"/>
                <a:ext cx="8" cy="7"/>
              </a:xfrm>
              <a:custGeom>
                <a:avLst/>
                <a:gdLst>
                  <a:gd name="T0" fmla="*/ 4 w 8"/>
                  <a:gd name="T1" fmla="*/ 3 h 7"/>
                  <a:gd name="T2" fmla="*/ 8 w 8"/>
                  <a:gd name="T3" fmla="*/ 0 h 7"/>
                  <a:gd name="T4" fmla="*/ 0 w 8"/>
                  <a:gd name="T5" fmla="*/ 0 h 7"/>
                  <a:gd name="T6" fmla="*/ 0 w 8"/>
                  <a:gd name="T7" fmla="*/ 7 h 7"/>
                  <a:gd name="T8" fmla="*/ 4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3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317"/>
              <p:cNvSpPr>
                <a:spLocks/>
              </p:cNvSpPr>
              <p:nvPr/>
            </p:nvSpPr>
            <p:spPr bwMode="auto">
              <a:xfrm>
                <a:off x="4891" y="4087"/>
                <a:ext cx="28" cy="106"/>
              </a:xfrm>
              <a:custGeom>
                <a:avLst/>
                <a:gdLst>
                  <a:gd name="T0" fmla="*/ 28 w 28"/>
                  <a:gd name="T1" fmla="*/ 0 h 106"/>
                  <a:gd name="T2" fmla="*/ 24 w 28"/>
                  <a:gd name="T3" fmla="*/ 11 h 106"/>
                  <a:gd name="T4" fmla="*/ 28 w 28"/>
                  <a:gd name="T5" fmla="*/ 62 h 106"/>
                  <a:gd name="T6" fmla="*/ 28 w 28"/>
                  <a:gd name="T7" fmla="*/ 84 h 106"/>
                  <a:gd name="T8" fmla="*/ 16 w 28"/>
                  <a:gd name="T9" fmla="*/ 106 h 106"/>
                  <a:gd name="T10" fmla="*/ 4 w 28"/>
                  <a:gd name="T11" fmla="*/ 84 h 106"/>
                  <a:gd name="T12" fmla="*/ 0 w 28"/>
                  <a:gd name="T13" fmla="*/ 55 h 106"/>
                  <a:gd name="T14" fmla="*/ 16 w 28"/>
                  <a:gd name="T15" fmla="*/ 0 h 106"/>
                  <a:gd name="T16" fmla="*/ 28 w 28"/>
                  <a:gd name="T17" fmla="*/ 0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106"/>
                  <a:gd name="T29" fmla="*/ 28 w 28"/>
                  <a:gd name="T30" fmla="*/ 106 h 1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106">
                    <a:moveTo>
                      <a:pt x="28" y="0"/>
                    </a:moveTo>
                    <a:lnTo>
                      <a:pt x="24" y="11"/>
                    </a:lnTo>
                    <a:lnTo>
                      <a:pt x="28" y="62"/>
                    </a:lnTo>
                    <a:lnTo>
                      <a:pt x="28" y="84"/>
                    </a:lnTo>
                    <a:lnTo>
                      <a:pt x="16" y="106"/>
                    </a:lnTo>
                    <a:lnTo>
                      <a:pt x="4" y="84"/>
                    </a:lnTo>
                    <a:lnTo>
                      <a:pt x="0" y="55"/>
                    </a:lnTo>
                    <a:lnTo>
                      <a:pt x="16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Freeform 318"/>
              <p:cNvSpPr>
                <a:spLocks/>
              </p:cNvSpPr>
              <p:nvPr/>
            </p:nvSpPr>
            <p:spPr bwMode="auto">
              <a:xfrm>
                <a:off x="4956" y="3971"/>
                <a:ext cx="106" cy="65"/>
              </a:xfrm>
              <a:custGeom>
                <a:avLst/>
                <a:gdLst>
                  <a:gd name="T0" fmla="*/ 74 w 106"/>
                  <a:gd name="T1" fmla="*/ 14 h 65"/>
                  <a:gd name="T2" fmla="*/ 8 w 106"/>
                  <a:gd name="T3" fmla="*/ 47 h 65"/>
                  <a:gd name="T4" fmla="*/ 0 w 106"/>
                  <a:gd name="T5" fmla="*/ 58 h 65"/>
                  <a:gd name="T6" fmla="*/ 4 w 106"/>
                  <a:gd name="T7" fmla="*/ 65 h 65"/>
                  <a:gd name="T8" fmla="*/ 25 w 106"/>
                  <a:gd name="T9" fmla="*/ 65 h 65"/>
                  <a:gd name="T10" fmla="*/ 45 w 106"/>
                  <a:gd name="T11" fmla="*/ 62 h 65"/>
                  <a:gd name="T12" fmla="*/ 65 w 106"/>
                  <a:gd name="T13" fmla="*/ 54 h 65"/>
                  <a:gd name="T14" fmla="*/ 82 w 106"/>
                  <a:gd name="T15" fmla="*/ 43 h 65"/>
                  <a:gd name="T16" fmla="*/ 98 w 106"/>
                  <a:gd name="T17" fmla="*/ 25 h 65"/>
                  <a:gd name="T18" fmla="*/ 106 w 106"/>
                  <a:gd name="T19" fmla="*/ 3 h 65"/>
                  <a:gd name="T20" fmla="*/ 102 w 106"/>
                  <a:gd name="T21" fmla="*/ 0 h 65"/>
                  <a:gd name="T22" fmla="*/ 74 w 106"/>
                  <a:gd name="T23" fmla="*/ 14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65"/>
                  <a:gd name="T38" fmla="*/ 106 w 106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65">
                    <a:moveTo>
                      <a:pt x="74" y="14"/>
                    </a:moveTo>
                    <a:lnTo>
                      <a:pt x="8" y="47"/>
                    </a:lnTo>
                    <a:lnTo>
                      <a:pt x="0" y="58"/>
                    </a:lnTo>
                    <a:lnTo>
                      <a:pt x="4" y="65"/>
                    </a:lnTo>
                    <a:lnTo>
                      <a:pt x="25" y="65"/>
                    </a:lnTo>
                    <a:lnTo>
                      <a:pt x="45" y="62"/>
                    </a:lnTo>
                    <a:lnTo>
                      <a:pt x="65" y="54"/>
                    </a:lnTo>
                    <a:lnTo>
                      <a:pt x="82" y="43"/>
                    </a:lnTo>
                    <a:lnTo>
                      <a:pt x="98" y="25"/>
                    </a:lnTo>
                    <a:lnTo>
                      <a:pt x="106" y="3"/>
                    </a:lnTo>
                    <a:lnTo>
                      <a:pt x="102" y="0"/>
                    </a:ln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319"/>
              <p:cNvSpPr>
                <a:spLocks/>
              </p:cNvSpPr>
              <p:nvPr/>
            </p:nvSpPr>
            <p:spPr bwMode="auto">
              <a:xfrm>
                <a:off x="4919" y="4080"/>
                <a:ext cx="78" cy="87"/>
              </a:xfrm>
              <a:custGeom>
                <a:avLst/>
                <a:gdLst>
                  <a:gd name="T0" fmla="*/ 78 w 78"/>
                  <a:gd name="T1" fmla="*/ 84 h 87"/>
                  <a:gd name="T2" fmla="*/ 62 w 78"/>
                  <a:gd name="T3" fmla="*/ 47 h 87"/>
                  <a:gd name="T4" fmla="*/ 25 w 78"/>
                  <a:gd name="T5" fmla="*/ 11 h 87"/>
                  <a:gd name="T6" fmla="*/ 4 w 78"/>
                  <a:gd name="T7" fmla="*/ 0 h 87"/>
                  <a:gd name="T8" fmla="*/ 0 w 78"/>
                  <a:gd name="T9" fmla="*/ 18 h 87"/>
                  <a:gd name="T10" fmla="*/ 13 w 78"/>
                  <a:gd name="T11" fmla="*/ 40 h 87"/>
                  <a:gd name="T12" fmla="*/ 29 w 78"/>
                  <a:gd name="T13" fmla="*/ 65 h 87"/>
                  <a:gd name="T14" fmla="*/ 45 w 78"/>
                  <a:gd name="T15" fmla="*/ 76 h 87"/>
                  <a:gd name="T16" fmla="*/ 62 w 78"/>
                  <a:gd name="T17" fmla="*/ 84 h 87"/>
                  <a:gd name="T18" fmla="*/ 74 w 78"/>
                  <a:gd name="T19" fmla="*/ 87 h 87"/>
                  <a:gd name="T20" fmla="*/ 78 w 78"/>
                  <a:gd name="T21" fmla="*/ 84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87"/>
                  <a:gd name="T35" fmla="*/ 78 w 78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87">
                    <a:moveTo>
                      <a:pt x="78" y="84"/>
                    </a:moveTo>
                    <a:lnTo>
                      <a:pt x="62" y="47"/>
                    </a:lnTo>
                    <a:lnTo>
                      <a:pt x="25" y="11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13" y="40"/>
                    </a:lnTo>
                    <a:lnTo>
                      <a:pt x="29" y="65"/>
                    </a:lnTo>
                    <a:lnTo>
                      <a:pt x="45" y="76"/>
                    </a:lnTo>
                    <a:lnTo>
                      <a:pt x="62" y="84"/>
                    </a:lnTo>
                    <a:lnTo>
                      <a:pt x="74" y="87"/>
                    </a:ln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Freeform 320"/>
              <p:cNvSpPr>
                <a:spLocks/>
              </p:cNvSpPr>
              <p:nvPr/>
            </p:nvSpPr>
            <p:spPr bwMode="auto">
              <a:xfrm>
                <a:off x="4928" y="4069"/>
                <a:ext cx="106" cy="58"/>
              </a:xfrm>
              <a:custGeom>
                <a:avLst/>
                <a:gdLst>
                  <a:gd name="T0" fmla="*/ 0 w 106"/>
                  <a:gd name="T1" fmla="*/ 11 h 58"/>
                  <a:gd name="T2" fmla="*/ 32 w 106"/>
                  <a:gd name="T3" fmla="*/ 36 h 58"/>
                  <a:gd name="T4" fmla="*/ 81 w 106"/>
                  <a:gd name="T5" fmla="*/ 55 h 58"/>
                  <a:gd name="T6" fmla="*/ 102 w 106"/>
                  <a:gd name="T7" fmla="*/ 58 h 58"/>
                  <a:gd name="T8" fmla="*/ 106 w 106"/>
                  <a:gd name="T9" fmla="*/ 51 h 58"/>
                  <a:gd name="T10" fmla="*/ 102 w 106"/>
                  <a:gd name="T11" fmla="*/ 44 h 58"/>
                  <a:gd name="T12" fmla="*/ 81 w 106"/>
                  <a:gd name="T13" fmla="*/ 25 h 58"/>
                  <a:gd name="T14" fmla="*/ 49 w 106"/>
                  <a:gd name="T15" fmla="*/ 7 h 58"/>
                  <a:gd name="T16" fmla="*/ 16 w 106"/>
                  <a:gd name="T17" fmla="*/ 0 h 58"/>
                  <a:gd name="T18" fmla="*/ 4 w 106"/>
                  <a:gd name="T19" fmla="*/ 4 h 58"/>
                  <a:gd name="T20" fmla="*/ 0 w 106"/>
                  <a:gd name="T21" fmla="*/ 1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6"/>
                  <a:gd name="T34" fmla="*/ 0 h 58"/>
                  <a:gd name="T35" fmla="*/ 106 w 106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6" h="58">
                    <a:moveTo>
                      <a:pt x="0" y="11"/>
                    </a:moveTo>
                    <a:lnTo>
                      <a:pt x="32" y="36"/>
                    </a:lnTo>
                    <a:lnTo>
                      <a:pt x="81" y="55"/>
                    </a:lnTo>
                    <a:lnTo>
                      <a:pt x="102" y="58"/>
                    </a:lnTo>
                    <a:lnTo>
                      <a:pt x="106" y="51"/>
                    </a:lnTo>
                    <a:lnTo>
                      <a:pt x="102" y="44"/>
                    </a:lnTo>
                    <a:lnTo>
                      <a:pt x="81" y="25"/>
                    </a:lnTo>
                    <a:lnTo>
                      <a:pt x="49" y="7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Freeform 321"/>
              <p:cNvSpPr>
                <a:spLocks/>
              </p:cNvSpPr>
              <p:nvPr/>
            </p:nvSpPr>
            <p:spPr bwMode="auto">
              <a:xfrm>
                <a:off x="4952" y="4033"/>
                <a:ext cx="118" cy="36"/>
              </a:xfrm>
              <a:custGeom>
                <a:avLst/>
                <a:gdLst>
                  <a:gd name="T0" fmla="*/ 118 w 118"/>
                  <a:gd name="T1" fmla="*/ 18 h 36"/>
                  <a:gd name="T2" fmla="*/ 78 w 118"/>
                  <a:gd name="T3" fmla="*/ 3 h 36"/>
                  <a:gd name="T4" fmla="*/ 25 w 118"/>
                  <a:gd name="T5" fmla="*/ 0 h 36"/>
                  <a:gd name="T6" fmla="*/ 0 w 118"/>
                  <a:gd name="T7" fmla="*/ 3 h 36"/>
                  <a:gd name="T8" fmla="*/ 4 w 118"/>
                  <a:gd name="T9" fmla="*/ 11 h 36"/>
                  <a:gd name="T10" fmla="*/ 8 w 118"/>
                  <a:gd name="T11" fmla="*/ 18 h 36"/>
                  <a:gd name="T12" fmla="*/ 37 w 118"/>
                  <a:gd name="T13" fmla="*/ 29 h 36"/>
                  <a:gd name="T14" fmla="*/ 69 w 118"/>
                  <a:gd name="T15" fmla="*/ 36 h 36"/>
                  <a:gd name="T16" fmla="*/ 106 w 118"/>
                  <a:gd name="T17" fmla="*/ 32 h 36"/>
                  <a:gd name="T18" fmla="*/ 118 w 118"/>
                  <a:gd name="T19" fmla="*/ 25 h 36"/>
                  <a:gd name="T20" fmla="*/ 118 w 118"/>
                  <a:gd name="T21" fmla="*/ 18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36"/>
                  <a:gd name="T35" fmla="*/ 118 w 118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36">
                    <a:moveTo>
                      <a:pt x="118" y="18"/>
                    </a:moveTo>
                    <a:lnTo>
                      <a:pt x="78" y="3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4" y="11"/>
                    </a:lnTo>
                    <a:lnTo>
                      <a:pt x="8" y="18"/>
                    </a:lnTo>
                    <a:lnTo>
                      <a:pt x="37" y="29"/>
                    </a:lnTo>
                    <a:lnTo>
                      <a:pt x="69" y="36"/>
                    </a:lnTo>
                    <a:lnTo>
                      <a:pt x="106" y="32"/>
                    </a:lnTo>
                    <a:lnTo>
                      <a:pt x="118" y="25"/>
                    </a:lnTo>
                    <a:lnTo>
                      <a:pt x="118" y="1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322"/>
              <p:cNvSpPr>
                <a:spLocks/>
              </p:cNvSpPr>
              <p:nvPr/>
            </p:nvSpPr>
            <p:spPr bwMode="auto">
              <a:xfrm>
                <a:off x="4944" y="4054"/>
                <a:ext cx="110" cy="44"/>
              </a:xfrm>
              <a:custGeom>
                <a:avLst/>
                <a:gdLst>
                  <a:gd name="T0" fmla="*/ 0 w 110"/>
                  <a:gd name="T1" fmla="*/ 11 h 44"/>
                  <a:gd name="T2" fmla="*/ 37 w 110"/>
                  <a:gd name="T3" fmla="*/ 30 h 44"/>
                  <a:gd name="T4" fmla="*/ 86 w 110"/>
                  <a:gd name="T5" fmla="*/ 44 h 44"/>
                  <a:gd name="T6" fmla="*/ 110 w 110"/>
                  <a:gd name="T7" fmla="*/ 44 h 44"/>
                  <a:gd name="T8" fmla="*/ 110 w 110"/>
                  <a:gd name="T9" fmla="*/ 40 h 44"/>
                  <a:gd name="T10" fmla="*/ 106 w 110"/>
                  <a:gd name="T11" fmla="*/ 30 h 44"/>
                  <a:gd name="T12" fmla="*/ 82 w 110"/>
                  <a:gd name="T13" fmla="*/ 15 h 44"/>
                  <a:gd name="T14" fmla="*/ 49 w 110"/>
                  <a:gd name="T15" fmla="*/ 0 h 44"/>
                  <a:gd name="T16" fmla="*/ 16 w 110"/>
                  <a:gd name="T17" fmla="*/ 0 h 44"/>
                  <a:gd name="T18" fmla="*/ 4 w 110"/>
                  <a:gd name="T19" fmla="*/ 4 h 44"/>
                  <a:gd name="T20" fmla="*/ 0 w 110"/>
                  <a:gd name="T21" fmla="*/ 1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0"/>
                  <a:gd name="T34" fmla="*/ 0 h 44"/>
                  <a:gd name="T35" fmla="*/ 110 w 110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0" h="44">
                    <a:moveTo>
                      <a:pt x="0" y="11"/>
                    </a:moveTo>
                    <a:lnTo>
                      <a:pt x="37" y="30"/>
                    </a:lnTo>
                    <a:lnTo>
                      <a:pt x="86" y="44"/>
                    </a:lnTo>
                    <a:lnTo>
                      <a:pt x="110" y="44"/>
                    </a:lnTo>
                    <a:lnTo>
                      <a:pt x="110" y="40"/>
                    </a:lnTo>
                    <a:lnTo>
                      <a:pt x="106" y="30"/>
                    </a:lnTo>
                    <a:lnTo>
                      <a:pt x="82" y="15"/>
                    </a:lnTo>
                    <a:lnTo>
                      <a:pt x="49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323"/>
              <p:cNvSpPr>
                <a:spLocks/>
              </p:cNvSpPr>
              <p:nvPr/>
            </p:nvSpPr>
            <p:spPr bwMode="auto">
              <a:xfrm>
                <a:off x="1447" y="4036"/>
                <a:ext cx="130" cy="29"/>
              </a:xfrm>
              <a:custGeom>
                <a:avLst/>
                <a:gdLst>
                  <a:gd name="T0" fmla="*/ 0 w 130"/>
                  <a:gd name="T1" fmla="*/ 4 h 29"/>
                  <a:gd name="T2" fmla="*/ 12 w 130"/>
                  <a:gd name="T3" fmla="*/ 4 h 29"/>
                  <a:gd name="T4" fmla="*/ 73 w 130"/>
                  <a:gd name="T5" fmla="*/ 0 h 29"/>
                  <a:gd name="T6" fmla="*/ 106 w 130"/>
                  <a:gd name="T7" fmla="*/ 4 h 29"/>
                  <a:gd name="T8" fmla="*/ 130 w 130"/>
                  <a:gd name="T9" fmla="*/ 15 h 29"/>
                  <a:gd name="T10" fmla="*/ 102 w 130"/>
                  <a:gd name="T11" fmla="*/ 29 h 29"/>
                  <a:gd name="T12" fmla="*/ 65 w 130"/>
                  <a:gd name="T13" fmla="*/ 29 h 29"/>
                  <a:gd name="T14" fmla="*/ 0 w 130"/>
                  <a:gd name="T15" fmla="*/ 15 h 29"/>
                  <a:gd name="T16" fmla="*/ 0 w 130"/>
                  <a:gd name="T17" fmla="*/ 4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29"/>
                  <a:gd name="T29" fmla="*/ 130 w 130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29">
                    <a:moveTo>
                      <a:pt x="0" y="4"/>
                    </a:moveTo>
                    <a:lnTo>
                      <a:pt x="12" y="4"/>
                    </a:lnTo>
                    <a:lnTo>
                      <a:pt x="73" y="0"/>
                    </a:lnTo>
                    <a:lnTo>
                      <a:pt x="106" y="4"/>
                    </a:lnTo>
                    <a:lnTo>
                      <a:pt x="130" y="15"/>
                    </a:lnTo>
                    <a:lnTo>
                      <a:pt x="102" y="29"/>
                    </a:lnTo>
                    <a:lnTo>
                      <a:pt x="65" y="29"/>
                    </a:lnTo>
                    <a:lnTo>
                      <a:pt x="0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324"/>
              <p:cNvSpPr>
                <a:spLocks/>
              </p:cNvSpPr>
              <p:nvPr/>
            </p:nvSpPr>
            <p:spPr bwMode="auto">
              <a:xfrm>
                <a:off x="1451" y="4051"/>
                <a:ext cx="122" cy="62"/>
              </a:xfrm>
              <a:custGeom>
                <a:avLst/>
                <a:gdLst>
                  <a:gd name="T0" fmla="*/ 37 w 122"/>
                  <a:gd name="T1" fmla="*/ 11 h 62"/>
                  <a:gd name="T2" fmla="*/ 110 w 122"/>
                  <a:gd name="T3" fmla="*/ 40 h 62"/>
                  <a:gd name="T4" fmla="*/ 122 w 122"/>
                  <a:gd name="T5" fmla="*/ 51 h 62"/>
                  <a:gd name="T6" fmla="*/ 118 w 122"/>
                  <a:gd name="T7" fmla="*/ 62 h 62"/>
                  <a:gd name="T8" fmla="*/ 98 w 122"/>
                  <a:gd name="T9" fmla="*/ 62 h 62"/>
                  <a:gd name="T10" fmla="*/ 73 w 122"/>
                  <a:gd name="T11" fmla="*/ 58 h 62"/>
                  <a:gd name="T12" fmla="*/ 53 w 122"/>
                  <a:gd name="T13" fmla="*/ 54 h 62"/>
                  <a:gd name="T14" fmla="*/ 33 w 122"/>
                  <a:gd name="T15" fmla="*/ 47 h 62"/>
                  <a:gd name="T16" fmla="*/ 12 w 122"/>
                  <a:gd name="T17" fmla="*/ 25 h 62"/>
                  <a:gd name="T18" fmla="*/ 0 w 122"/>
                  <a:gd name="T19" fmla="*/ 3 h 62"/>
                  <a:gd name="T20" fmla="*/ 0 w 122"/>
                  <a:gd name="T21" fmla="*/ 0 h 62"/>
                  <a:gd name="T22" fmla="*/ 37 w 122"/>
                  <a:gd name="T23" fmla="*/ 11 h 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2"/>
                  <a:gd name="T37" fmla="*/ 0 h 62"/>
                  <a:gd name="T38" fmla="*/ 122 w 122"/>
                  <a:gd name="T39" fmla="*/ 62 h 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2" h="62">
                    <a:moveTo>
                      <a:pt x="37" y="11"/>
                    </a:moveTo>
                    <a:lnTo>
                      <a:pt x="110" y="40"/>
                    </a:lnTo>
                    <a:lnTo>
                      <a:pt x="122" y="51"/>
                    </a:lnTo>
                    <a:lnTo>
                      <a:pt x="118" y="62"/>
                    </a:lnTo>
                    <a:lnTo>
                      <a:pt x="98" y="62"/>
                    </a:lnTo>
                    <a:lnTo>
                      <a:pt x="73" y="58"/>
                    </a:lnTo>
                    <a:lnTo>
                      <a:pt x="53" y="54"/>
                    </a:lnTo>
                    <a:lnTo>
                      <a:pt x="33" y="47"/>
                    </a:lnTo>
                    <a:lnTo>
                      <a:pt x="12" y="2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325"/>
              <p:cNvSpPr>
                <a:spLocks/>
              </p:cNvSpPr>
              <p:nvPr/>
            </p:nvSpPr>
            <p:spPr bwMode="auto">
              <a:xfrm>
                <a:off x="1443" y="3985"/>
                <a:ext cx="122" cy="59"/>
              </a:xfrm>
              <a:custGeom>
                <a:avLst/>
                <a:gdLst>
                  <a:gd name="T0" fmla="*/ 4 w 122"/>
                  <a:gd name="T1" fmla="*/ 59 h 59"/>
                  <a:gd name="T2" fmla="*/ 49 w 122"/>
                  <a:gd name="T3" fmla="*/ 51 h 59"/>
                  <a:gd name="T4" fmla="*/ 102 w 122"/>
                  <a:gd name="T5" fmla="*/ 22 h 59"/>
                  <a:gd name="T6" fmla="*/ 122 w 122"/>
                  <a:gd name="T7" fmla="*/ 8 h 59"/>
                  <a:gd name="T8" fmla="*/ 118 w 122"/>
                  <a:gd name="T9" fmla="*/ 4 h 59"/>
                  <a:gd name="T10" fmla="*/ 114 w 122"/>
                  <a:gd name="T11" fmla="*/ 0 h 59"/>
                  <a:gd name="T12" fmla="*/ 102 w 122"/>
                  <a:gd name="T13" fmla="*/ 0 h 59"/>
                  <a:gd name="T14" fmla="*/ 69 w 122"/>
                  <a:gd name="T15" fmla="*/ 4 h 59"/>
                  <a:gd name="T16" fmla="*/ 32 w 122"/>
                  <a:gd name="T17" fmla="*/ 15 h 59"/>
                  <a:gd name="T18" fmla="*/ 20 w 122"/>
                  <a:gd name="T19" fmla="*/ 26 h 59"/>
                  <a:gd name="T20" fmla="*/ 4 w 122"/>
                  <a:gd name="T21" fmla="*/ 37 h 59"/>
                  <a:gd name="T22" fmla="*/ 0 w 122"/>
                  <a:gd name="T23" fmla="*/ 51 h 59"/>
                  <a:gd name="T24" fmla="*/ 4 w 122"/>
                  <a:gd name="T25" fmla="*/ 59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2"/>
                  <a:gd name="T40" fmla="*/ 0 h 59"/>
                  <a:gd name="T41" fmla="*/ 122 w 122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2" h="59">
                    <a:moveTo>
                      <a:pt x="4" y="59"/>
                    </a:moveTo>
                    <a:lnTo>
                      <a:pt x="49" y="51"/>
                    </a:lnTo>
                    <a:lnTo>
                      <a:pt x="102" y="22"/>
                    </a:lnTo>
                    <a:lnTo>
                      <a:pt x="122" y="8"/>
                    </a:lnTo>
                    <a:lnTo>
                      <a:pt x="118" y="4"/>
                    </a:lnTo>
                    <a:lnTo>
                      <a:pt x="114" y="0"/>
                    </a:lnTo>
                    <a:lnTo>
                      <a:pt x="102" y="0"/>
                    </a:lnTo>
                    <a:lnTo>
                      <a:pt x="69" y="4"/>
                    </a:lnTo>
                    <a:lnTo>
                      <a:pt x="32" y="15"/>
                    </a:lnTo>
                    <a:lnTo>
                      <a:pt x="20" y="26"/>
                    </a:lnTo>
                    <a:lnTo>
                      <a:pt x="4" y="37"/>
                    </a:lnTo>
                    <a:lnTo>
                      <a:pt x="0" y="51"/>
                    </a:lnTo>
                    <a:lnTo>
                      <a:pt x="4" y="5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Freeform 326"/>
              <p:cNvSpPr>
                <a:spLocks/>
              </p:cNvSpPr>
              <p:nvPr/>
            </p:nvSpPr>
            <p:spPr bwMode="auto">
              <a:xfrm>
                <a:off x="1431" y="3934"/>
                <a:ext cx="89" cy="95"/>
              </a:xfrm>
              <a:custGeom>
                <a:avLst/>
                <a:gdLst>
                  <a:gd name="T0" fmla="*/ 0 w 89"/>
                  <a:gd name="T1" fmla="*/ 88 h 95"/>
                  <a:gd name="T2" fmla="*/ 8 w 89"/>
                  <a:gd name="T3" fmla="*/ 80 h 95"/>
                  <a:gd name="T4" fmla="*/ 44 w 89"/>
                  <a:gd name="T5" fmla="*/ 33 h 95"/>
                  <a:gd name="T6" fmla="*/ 65 w 89"/>
                  <a:gd name="T7" fmla="*/ 15 h 95"/>
                  <a:gd name="T8" fmla="*/ 89 w 89"/>
                  <a:gd name="T9" fmla="*/ 0 h 95"/>
                  <a:gd name="T10" fmla="*/ 81 w 89"/>
                  <a:gd name="T11" fmla="*/ 30 h 95"/>
                  <a:gd name="T12" fmla="*/ 61 w 89"/>
                  <a:gd name="T13" fmla="*/ 55 h 95"/>
                  <a:gd name="T14" fmla="*/ 8 w 89"/>
                  <a:gd name="T15" fmla="*/ 95 h 95"/>
                  <a:gd name="T16" fmla="*/ 0 w 89"/>
                  <a:gd name="T17" fmla="*/ 88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95"/>
                  <a:gd name="T29" fmla="*/ 89 w 89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95">
                    <a:moveTo>
                      <a:pt x="0" y="88"/>
                    </a:moveTo>
                    <a:lnTo>
                      <a:pt x="8" y="80"/>
                    </a:lnTo>
                    <a:lnTo>
                      <a:pt x="44" y="33"/>
                    </a:lnTo>
                    <a:lnTo>
                      <a:pt x="65" y="15"/>
                    </a:lnTo>
                    <a:lnTo>
                      <a:pt x="89" y="0"/>
                    </a:lnTo>
                    <a:lnTo>
                      <a:pt x="81" y="30"/>
                    </a:lnTo>
                    <a:lnTo>
                      <a:pt x="61" y="55"/>
                    </a:lnTo>
                    <a:lnTo>
                      <a:pt x="8" y="9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Freeform 327"/>
              <p:cNvSpPr>
                <a:spLocks/>
              </p:cNvSpPr>
              <p:nvPr/>
            </p:nvSpPr>
            <p:spPr bwMode="auto">
              <a:xfrm>
                <a:off x="1422" y="3909"/>
                <a:ext cx="74" cy="113"/>
              </a:xfrm>
              <a:custGeom>
                <a:avLst/>
                <a:gdLst>
                  <a:gd name="T0" fmla="*/ 29 w 74"/>
                  <a:gd name="T1" fmla="*/ 84 h 113"/>
                  <a:gd name="T2" fmla="*/ 70 w 74"/>
                  <a:gd name="T3" fmla="*/ 22 h 113"/>
                  <a:gd name="T4" fmla="*/ 74 w 74"/>
                  <a:gd name="T5" fmla="*/ 4 h 113"/>
                  <a:gd name="T6" fmla="*/ 70 w 74"/>
                  <a:gd name="T7" fmla="*/ 0 h 113"/>
                  <a:gd name="T8" fmla="*/ 62 w 74"/>
                  <a:gd name="T9" fmla="*/ 0 h 113"/>
                  <a:gd name="T10" fmla="*/ 41 w 74"/>
                  <a:gd name="T11" fmla="*/ 7 h 113"/>
                  <a:gd name="T12" fmla="*/ 29 w 74"/>
                  <a:gd name="T13" fmla="*/ 25 h 113"/>
                  <a:gd name="T14" fmla="*/ 13 w 74"/>
                  <a:gd name="T15" fmla="*/ 40 h 113"/>
                  <a:gd name="T16" fmla="*/ 4 w 74"/>
                  <a:gd name="T17" fmla="*/ 58 h 113"/>
                  <a:gd name="T18" fmla="*/ 0 w 74"/>
                  <a:gd name="T19" fmla="*/ 84 h 113"/>
                  <a:gd name="T20" fmla="*/ 4 w 74"/>
                  <a:gd name="T21" fmla="*/ 113 h 113"/>
                  <a:gd name="T22" fmla="*/ 9 w 74"/>
                  <a:gd name="T23" fmla="*/ 113 h 113"/>
                  <a:gd name="T24" fmla="*/ 29 w 74"/>
                  <a:gd name="T25" fmla="*/ 84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113"/>
                  <a:gd name="T41" fmla="*/ 74 w 74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113">
                    <a:moveTo>
                      <a:pt x="29" y="84"/>
                    </a:moveTo>
                    <a:lnTo>
                      <a:pt x="70" y="22"/>
                    </a:lnTo>
                    <a:lnTo>
                      <a:pt x="74" y="4"/>
                    </a:lnTo>
                    <a:lnTo>
                      <a:pt x="70" y="0"/>
                    </a:lnTo>
                    <a:lnTo>
                      <a:pt x="62" y="0"/>
                    </a:lnTo>
                    <a:lnTo>
                      <a:pt x="41" y="7"/>
                    </a:lnTo>
                    <a:lnTo>
                      <a:pt x="29" y="25"/>
                    </a:lnTo>
                    <a:lnTo>
                      <a:pt x="13" y="40"/>
                    </a:lnTo>
                    <a:lnTo>
                      <a:pt x="4" y="58"/>
                    </a:lnTo>
                    <a:lnTo>
                      <a:pt x="0" y="84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29" y="8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Freeform 328"/>
              <p:cNvSpPr>
                <a:spLocks/>
              </p:cNvSpPr>
              <p:nvPr/>
            </p:nvSpPr>
            <p:spPr bwMode="auto">
              <a:xfrm>
                <a:off x="1451" y="4069"/>
                <a:ext cx="106" cy="73"/>
              </a:xfrm>
              <a:custGeom>
                <a:avLst/>
                <a:gdLst>
                  <a:gd name="T0" fmla="*/ 4 w 106"/>
                  <a:gd name="T1" fmla="*/ 0 h 73"/>
                  <a:gd name="T2" fmla="*/ 12 w 106"/>
                  <a:gd name="T3" fmla="*/ 7 h 73"/>
                  <a:gd name="T4" fmla="*/ 65 w 106"/>
                  <a:gd name="T5" fmla="*/ 33 h 73"/>
                  <a:gd name="T6" fmla="*/ 86 w 106"/>
                  <a:gd name="T7" fmla="*/ 51 h 73"/>
                  <a:gd name="T8" fmla="*/ 106 w 106"/>
                  <a:gd name="T9" fmla="*/ 73 h 73"/>
                  <a:gd name="T10" fmla="*/ 69 w 106"/>
                  <a:gd name="T11" fmla="*/ 69 h 73"/>
                  <a:gd name="T12" fmla="*/ 41 w 106"/>
                  <a:gd name="T13" fmla="*/ 55 h 73"/>
                  <a:gd name="T14" fmla="*/ 0 w 106"/>
                  <a:gd name="T15" fmla="*/ 7 h 73"/>
                  <a:gd name="T16" fmla="*/ 4 w 106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73"/>
                  <a:gd name="T29" fmla="*/ 106 w 106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73">
                    <a:moveTo>
                      <a:pt x="4" y="0"/>
                    </a:moveTo>
                    <a:lnTo>
                      <a:pt x="12" y="7"/>
                    </a:lnTo>
                    <a:lnTo>
                      <a:pt x="65" y="33"/>
                    </a:lnTo>
                    <a:lnTo>
                      <a:pt x="86" y="51"/>
                    </a:lnTo>
                    <a:lnTo>
                      <a:pt x="106" y="73"/>
                    </a:lnTo>
                    <a:lnTo>
                      <a:pt x="69" y="69"/>
                    </a:lnTo>
                    <a:lnTo>
                      <a:pt x="41" y="55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Freeform 329"/>
              <p:cNvSpPr>
                <a:spLocks/>
              </p:cNvSpPr>
              <p:nvPr/>
            </p:nvSpPr>
            <p:spPr bwMode="auto">
              <a:xfrm>
                <a:off x="1447" y="4076"/>
                <a:ext cx="69" cy="102"/>
              </a:xfrm>
              <a:custGeom>
                <a:avLst/>
                <a:gdLst>
                  <a:gd name="T0" fmla="*/ 4 w 69"/>
                  <a:gd name="T1" fmla="*/ 0 h 102"/>
                  <a:gd name="T2" fmla="*/ 0 w 69"/>
                  <a:gd name="T3" fmla="*/ 18 h 102"/>
                  <a:gd name="T4" fmla="*/ 12 w 69"/>
                  <a:gd name="T5" fmla="*/ 55 h 102"/>
                  <a:gd name="T6" fmla="*/ 33 w 69"/>
                  <a:gd name="T7" fmla="*/ 84 h 102"/>
                  <a:gd name="T8" fmla="*/ 49 w 69"/>
                  <a:gd name="T9" fmla="*/ 95 h 102"/>
                  <a:gd name="T10" fmla="*/ 69 w 69"/>
                  <a:gd name="T11" fmla="*/ 102 h 102"/>
                  <a:gd name="T12" fmla="*/ 65 w 69"/>
                  <a:gd name="T13" fmla="*/ 77 h 102"/>
                  <a:gd name="T14" fmla="*/ 41 w 69"/>
                  <a:gd name="T15" fmla="*/ 40 h 102"/>
                  <a:gd name="T16" fmla="*/ 8 w 69"/>
                  <a:gd name="T17" fmla="*/ 8 h 102"/>
                  <a:gd name="T18" fmla="*/ 4 w 69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102"/>
                  <a:gd name="T32" fmla="*/ 69 w 69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102">
                    <a:moveTo>
                      <a:pt x="4" y="0"/>
                    </a:moveTo>
                    <a:lnTo>
                      <a:pt x="0" y="18"/>
                    </a:lnTo>
                    <a:lnTo>
                      <a:pt x="12" y="55"/>
                    </a:lnTo>
                    <a:lnTo>
                      <a:pt x="33" y="84"/>
                    </a:lnTo>
                    <a:lnTo>
                      <a:pt x="49" y="95"/>
                    </a:lnTo>
                    <a:lnTo>
                      <a:pt x="69" y="102"/>
                    </a:lnTo>
                    <a:lnTo>
                      <a:pt x="65" y="77"/>
                    </a:lnTo>
                    <a:lnTo>
                      <a:pt x="41" y="40"/>
                    </a:lnTo>
                    <a:lnTo>
                      <a:pt x="8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Freeform 330"/>
              <p:cNvSpPr>
                <a:spLocks/>
              </p:cNvSpPr>
              <p:nvPr/>
            </p:nvSpPr>
            <p:spPr bwMode="auto">
              <a:xfrm>
                <a:off x="1382" y="3905"/>
                <a:ext cx="44" cy="113"/>
              </a:xfrm>
              <a:custGeom>
                <a:avLst/>
                <a:gdLst>
                  <a:gd name="T0" fmla="*/ 36 w 44"/>
                  <a:gd name="T1" fmla="*/ 113 h 113"/>
                  <a:gd name="T2" fmla="*/ 44 w 44"/>
                  <a:gd name="T3" fmla="*/ 99 h 113"/>
                  <a:gd name="T4" fmla="*/ 40 w 44"/>
                  <a:gd name="T5" fmla="*/ 62 h 113"/>
                  <a:gd name="T6" fmla="*/ 32 w 44"/>
                  <a:gd name="T7" fmla="*/ 29 h 113"/>
                  <a:gd name="T8" fmla="*/ 4 w 44"/>
                  <a:gd name="T9" fmla="*/ 0 h 113"/>
                  <a:gd name="T10" fmla="*/ 0 w 44"/>
                  <a:gd name="T11" fmla="*/ 26 h 113"/>
                  <a:gd name="T12" fmla="*/ 32 w 44"/>
                  <a:gd name="T13" fmla="*/ 106 h 113"/>
                  <a:gd name="T14" fmla="*/ 36 w 44"/>
                  <a:gd name="T15" fmla="*/ 1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13"/>
                  <a:gd name="T26" fmla="*/ 44 w 44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13">
                    <a:moveTo>
                      <a:pt x="36" y="113"/>
                    </a:moveTo>
                    <a:lnTo>
                      <a:pt x="44" y="99"/>
                    </a:lnTo>
                    <a:lnTo>
                      <a:pt x="40" y="62"/>
                    </a:lnTo>
                    <a:lnTo>
                      <a:pt x="32" y="29"/>
                    </a:lnTo>
                    <a:lnTo>
                      <a:pt x="4" y="0"/>
                    </a:lnTo>
                    <a:lnTo>
                      <a:pt x="0" y="26"/>
                    </a:lnTo>
                    <a:lnTo>
                      <a:pt x="32" y="106"/>
                    </a:lnTo>
                    <a:lnTo>
                      <a:pt x="36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Freeform 331"/>
              <p:cNvSpPr>
                <a:spLocks/>
              </p:cNvSpPr>
              <p:nvPr/>
            </p:nvSpPr>
            <p:spPr bwMode="auto">
              <a:xfrm>
                <a:off x="1402" y="4007"/>
                <a:ext cx="53" cy="87"/>
              </a:xfrm>
              <a:custGeom>
                <a:avLst/>
                <a:gdLst>
                  <a:gd name="T0" fmla="*/ 8 w 53"/>
                  <a:gd name="T1" fmla="*/ 51 h 87"/>
                  <a:gd name="T2" fmla="*/ 16 w 53"/>
                  <a:gd name="T3" fmla="*/ 69 h 87"/>
                  <a:gd name="T4" fmla="*/ 24 w 53"/>
                  <a:gd name="T5" fmla="*/ 80 h 87"/>
                  <a:gd name="T6" fmla="*/ 37 w 53"/>
                  <a:gd name="T7" fmla="*/ 87 h 87"/>
                  <a:gd name="T8" fmla="*/ 45 w 53"/>
                  <a:gd name="T9" fmla="*/ 87 h 87"/>
                  <a:gd name="T10" fmla="*/ 49 w 53"/>
                  <a:gd name="T11" fmla="*/ 84 h 87"/>
                  <a:gd name="T12" fmla="*/ 53 w 53"/>
                  <a:gd name="T13" fmla="*/ 69 h 87"/>
                  <a:gd name="T14" fmla="*/ 45 w 53"/>
                  <a:gd name="T15" fmla="*/ 40 h 87"/>
                  <a:gd name="T16" fmla="*/ 29 w 53"/>
                  <a:gd name="T17" fmla="*/ 11 h 87"/>
                  <a:gd name="T18" fmla="*/ 20 w 53"/>
                  <a:gd name="T19" fmla="*/ 4 h 87"/>
                  <a:gd name="T20" fmla="*/ 8 w 53"/>
                  <a:gd name="T21" fmla="*/ 0 h 87"/>
                  <a:gd name="T22" fmla="*/ 4 w 53"/>
                  <a:gd name="T23" fmla="*/ 7 h 87"/>
                  <a:gd name="T24" fmla="*/ 0 w 53"/>
                  <a:gd name="T25" fmla="*/ 18 h 87"/>
                  <a:gd name="T26" fmla="*/ 8 w 53"/>
                  <a:gd name="T27" fmla="*/ 51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"/>
                  <a:gd name="T43" fmla="*/ 0 h 87"/>
                  <a:gd name="T44" fmla="*/ 53 w 53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" h="87">
                    <a:moveTo>
                      <a:pt x="8" y="51"/>
                    </a:moveTo>
                    <a:lnTo>
                      <a:pt x="16" y="69"/>
                    </a:lnTo>
                    <a:lnTo>
                      <a:pt x="24" y="80"/>
                    </a:lnTo>
                    <a:lnTo>
                      <a:pt x="37" y="87"/>
                    </a:lnTo>
                    <a:lnTo>
                      <a:pt x="45" y="87"/>
                    </a:lnTo>
                    <a:lnTo>
                      <a:pt x="49" y="84"/>
                    </a:lnTo>
                    <a:lnTo>
                      <a:pt x="53" y="69"/>
                    </a:lnTo>
                    <a:lnTo>
                      <a:pt x="45" y="40"/>
                    </a:lnTo>
                    <a:lnTo>
                      <a:pt x="29" y="11"/>
                    </a:lnTo>
                    <a:lnTo>
                      <a:pt x="20" y="4"/>
                    </a:lnTo>
                    <a:lnTo>
                      <a:pt x="8" y="0"/>
                    </a:lnTo>
                    <a:lnTo>
                      <a:pt x="4" y="7"/>
                    </a:lnTo>
                    <a:lnTo>
                      <a:pt x="0" y="18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FFA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Freeform 332"/>
              <p:cNvSpPr>
                <a:spLocks/>
              </p:cNvSpPr>
              <p:nvPr/>
            </p:nvSpPr>
            <p:spPr bwMode="auto">
              <a:xfrm>
                <a:off x="1361" y="3949"/>
                <a:ext cx="53" cy="73"/>
              </a:xfrm>
              <a:custGeom>
                <a:avLst/>
                <a:gdLst>
                  <a:gd name="T0" fmla="*/ 49 w 53"/>
                  <a:gd name="T1" fmla="*/ 55 h 73"/>
                  <a:gd name="T2" fmla="*/ 25 w 53"/>
                  <a:gd name="T3" fmla="*/ 15 h 73"/>
                  <a:gd name="T4" fmla="*/ 17 w 53"/>
                  <a:gd name="T5" fmla="*/ 4 h 73"/>
                  <a:gd name="T6" fmla="*/ 8 w 53"/>
                  <a:gd name="T7" fmla="*/ 0 h 73"/>
                  <a:gd name="T8" fmla="*/ 4 w 53"/>
                  <a:gd name="T9" fmla="*/ 0 h 73"/>
                  <a:gd name="T10" fmla="*/ 0 w 53"/>
                  <a:gd name="T11" fmla="*/ 4 h 73"/>
                  <a:gd name="T12" fmla="*/ 4 w 53"/>
                  <a:gd name="T13" fmla="*/ 36 h 73"/>
                  <a:gd name="T14" fmla="*/ 21 w 53"/>
                  <a:gd name="T15" fmla="*/ 62 h 73"/>
                  <a:gd name="T16" fmla="*/ 37 w 53"/>
                  <a:gd name="T17" fmla="*/ 73 h 73"/>
                  <a:gd name="T18" fmla="*/ 49 w 53"/>
                  <a:gd name="T19" fmla="*/ 62 h 73"/>
                  <a:gd name="T20" fmla="*/ 53 w 53"/>
                  <a:gd name="T21" fmla="*/ 55 h 73"/>
                  <a:gd name="T22" fmla="*/ 49 w 53"/>
                  <a:gd name="T23" fmla="*/ 55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73"/>
                  <a:gd name="T38" fmla="*/ 53 w 53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73">
                    <a:moveTo>
                      <a:pt x="49" y="55"/>
                    </a:moveTo>
                    <a:lnTo>
                      <a:pt x="25" y="15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36"/>
                    </a:lnTo>
                    <a:lnTo>
                      <a:pt x="21" y="62"/>
                    </a:lnTo>
                    <a:lnTo>
                      <a:pt x="37" y="73"/>
                    </a:lnTo>
                    <a:lnTo>
                      <a:pt x="49" y="62"/>
                    </a:lnTo>
                    <a:lnTo>
                      <a:pt x="53" y="55"/>
                    </a:lnTo>
                    <a:lnTo>
                      <a:pt x="49" y="5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Freeform 333"/>
              <p:cNvSpPr>
                <a:spLocks/>
              </p:cNvSpPr>
              <p:nvPr/>
            </p:nvSpPr>
            <p:spPr bwMode="auto">
              <a:xfrm>
                <a:off x="1357" y="4004"/>
                <a:ext cx="49" cy="43"/>
              </a:xfrm>
              <a:custGeom>
                <a:avLst/>
                <a:gdLst>
                  <a:gd name="T0" fmla="*/ 45 w 49"/>
                  <a:gd name="T1" fmla="*/ 14 h 43"/>
                  <a:gd name="T2" fmla="*/ 29 w 49"/>
                  <a:gd name="T3" fmla="*/ 10 h 43"/>
                  <a:gd name="T4" fmla="*/ 12 w 49"/>
                  <a:gd name="T5" fmla="*/ 3 h 43"/>
                  <a:gd name="T6" fmla="*/ 4 w 49"/>
                  <a:gd name="T7" fmla="*/ 0 h 43"/>
                  <a:gd name="T8" fmla="*/ 0 w 49"/>
                  <a:gd name="T9" fmla="*/ 3 h 43"/>
                  <a:gd name="T10" fmla="*/ 8 w 49"/>
                  <a:gd name="T11" fmla="*/ 21 h 43"/>
                  <a:gd name="T12" fmla="*/ 16 w 49"/>
                  <a:gd name="T13" fmla="*/ 32 h 43"/>
                  <a:gd name="T14" fmla="*/ 25 w 49"/>
                  <a:gd name="T15" fmla="*/ 36 h 43"/>
                  <a:gd name="T16" fmla="*/ 33 w 49"/>
                  <a:gd name="T17" fmla="*/ 40 h 43"/>
                  <a:gd name="T18" fmla="*/ 45 w 49"/>
                  <a:gd name="T19" fmla="*/ 43 h 43"/>
                  <a:gd name="T20" fmla="*/ 49 w 49"/>
                  <a:gd name="T21" fmla="*/ 40 h 43"/>
                  <a:gd name="T22" fmla="*/ 49 w 49"/>
                  <a:gd name="T23" fmla="*/ 36 h 43"/>
                  <a:gd name="T24" fmla="*/ 45 w 49"/>
                  <a:gd name="T25" fmla="*/ 18 h 43"/>
                  <a:gd name="T26" fmla="*/ 45 w 49"/>
                  <a:gd name="T27" fmla="*/ 14 h 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43"/>
                  <a:gd name="T44" fmla="*/ 49 w 49"/>
                  <a:gd name="T45" fmla="*/ 43 h 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43">
                    <a:moveTo>
                      <a:pt x="45" y="14"/>
                    </a:moveTo>
                    <a:lnTo>
                      <a:pt x="29" y="10"/>
                    </a:lnTo>
                    <a:lnTo>
                      <a:pt x="12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16" y="32"/>
                    </a:lnTo>
                    <a:lnTo>
                      <a:pt x="25" y="36"/>
                    </a:lnTo>
                    <a:lnTo>
                      <a:pt x="33" y="40"/>
                    </a:lnTo>
                    <a:lnTo>
                      <a:pt x="45" y="43"/>
                    </a:lnTo>
                    <a:lnTo>
                      <a:pt x="49" y="40"/>
                    </a:lnTo>
                    <a:lnTo>
                      <a:pt x="49" y="36"/>
                    </a:lnTo>
                    <a:lnTo>
                      <a:pt x="45" y="18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Freeform 334"/>
              <p:cNvSpPr>
                <a:spLocks/>
              </p:cNvSpPr>
              <p:nvPr/>
            </p:nvSpPr>
            <p:spPr bwMode="auto">
              <a:xfrm>
                <a:off x="1369" y="4047"/>
                <a:ext cx="49" cy="40"/>
              </a:xfrm>
              <a:custGeom>
                <a:avLst/>
                <a:gdLst>
                  <a:gd name="T0" fmla="*/ 37 w 49"/>
                  <a:gd name="T1" fmla="*/ 0 h 40"/>
                  <a:gd name="T2" fmla="*/ 29 w 49"/>
                  <a:gd name="T3" fmla="*/ 4 h 40"/>
                  <a:gd name="T4" fmla="*/ 21 w 49"/>
                  <a:gd name="T5" fmla="*/ 11 h 40"/>
                  <a:gd name="T6" fmla="*/ 13 w 49"/>
                  <a:gd name="T7" fmla="*/ 15 h 40"/>
                  <a:gd name="T8" fmla="*/ 9 w 49"/>
                  <a:gd name="T9" fmla="*/ 22 h 40"/>
                  <a:gd name="T10" fmla="*/ 0 w 49"/>
                  <a:gd name="T11" fmla="*/ 33 h 40"/>
                  <a:gd name="T12" fmla="*/ 9 w 49"/>
                  <a:gd name="T13" fmla="*/ 37 h 40"/>
                  <a:gd name="T14" fmla="*/ 21 w 49"/>
                  <a:gd name="T15" fmla="*/ 40 h 40"/>
                  <a:gd name="T16" fmla="*/ 37 w 49"/>
                  <a:gd name="T17" fmla="*/ 40 h 40"/>
                  <a:gd name="T18" fmla="*/ 49 w 49"/>
                  <a:gd name="T19" fmla="*/ 33 h 40"/>
                  <a:gd name="T20" fmla="*/ 45 w 49"/>
                  <a:gd name="T21" fmla="*/ 22 h 40"/>
                  <a:gd name="T22" fmla="*/ 41 w 49"/>
                  <a:gd name="T23" fmla="*/ 4 h 40"/>
                  <a:gd name="T24" fmla="*/ 37 w 49"/>
                  <a:gd name="T25" fmla="*/ 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40"/>
                  <a:gd name="T41" fmla="*/ 49 w 49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40">
                    <a:moveTo>
                      <a:pt x="37" y="0"/>
                    </a:moveTo>
                    <a:lnTo>
                      <a:pt x="29" y="4"/>
                    </a:lnTo>
                    <a:lnTo>
                      <a:pt x="21" y="11"/>
                    </a:lnTo>
                    <a:lnTo>
                      <a:pt x="13" y="15"/>
                    </a:lnTo>
                    <a:lnTo>
                      <a:pt x="9" y="22"/>
                    </a:lnTo>
                    <a:lnTo>
                      <a:pt x="0" y="33"/>
                    </a:lnTo>
                    <a:lnTo>
                      <a:pt x="9" y="37"/>
                    </a:lnTo>
                    <a:lnTo>
                      <a:pt x="21" y="40"/>
                    </a:lnTo>
                    <a:lnTo>
                      <a:pt x="37" y="40"/>
                    </a:lnTo>
                    <a:lnTo>
                      <a:pt x="49" y="33"/>
                    </a:lnTo>
                    <a:lnTo>
                      <a:pt x="45" y="22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Freeform 335"/>
              <p:cNvSpPr>
                <a:spLocks/>
              </p:cNvSpPr>
              <p:nvPr/>
            </p:nvSpPr>
            <p:spPr bwMode="auto">
              <a:xfrm>
                <a:off x="1402" y="4080"/>
                <a:ext cx="33" cy="44"/>
              </a:xfrm>
              <a:custGeom>
                <a:avLst/>
                <a:gdLst>
                  <a:gd name="T0" fmla="*/ 24 w 33"/>
                  <a:gd name="T1" fmla="*/ 0 h 44"/>
                  <a:gd name="T2" fmla="*/ 16 w 33"/>
                  <a:gd name="T3" fmla="*/ 0 h 44"/>
                  <a:gd name="T4" fmla="*/ 8 w 33"/>
                  <a:gd name="T5" fmla="*/ 7 h 44"/>
                  <a:gd name="T6" fmla="*/ 0 w 33"/>
                  <a:gd name="T7" fmla="*/ 25 h 44"/>
                  <a:gd name="T8" fmla="*/ 0 w 33"/>
                  <a:gd name="T9" fmla="*/ 40 h 44"/>
                  <a:gd name="T10" fmla="*/ 4 w 33"/>
                  <a:gd name="T11" fmla="*/ 44 h 44"/>
                  <a:gd name="T12" fmla="*/ 12 w 33"/>
                  <a:gd name="T13" fmla="*/ 40 h 44"/>
                  <a:gd name="T14" fmla="*/ 33 w 33"/>
                  <a:gd name="T15" fmla="*/ 18 h 44"/>
                  <a:gd name="T16" fmla="*/ 29 w 33"/>
                  <a:gd name="T17" fmla="*/ 4 h 44"/>
                  <a:gd name="T18" fmla="*/ 24 w 33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44"/>
                  <a:gd name="T32" fmla="*/ 33 w 33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44">
                    <a:moveTo>
                      <a:pt x="24" y="0"/>
                    </a:moveTo>
                    <a:lnTo>
                      <a:pt x="16" y="0"/>
                    </a:lnTo>
                    <a:lnTo>
                      <a:pt x="8" y="7"/>
                    </a:lnTo>
                    <a:lnTo>
                      <a:pt x="0" y="25"/>
                    </a:lnTo>
                    <a:lnTo>
                      <a:pt x="0" y="40"/>
                    </a:lnTo>
                    <a:lnTo>
                      <a:pt x="4" y="44"/>
                    </a:lnTo>
                    <a:lnTo>
                      <a:pt x="12" y="40"/>
                    </a:lnTo>
                    <a:lnTo>
                      <a:pt x="33" y="18"/>
                    </a:lnTo>
                    <a:lnTo>
                      <a:pt x="29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Freeform 336"/>
              <p:cNvSpPr>
                <a:spLocks/>
              </p:cNvSpPr>
              <p:nvPr/>
            </p:nvSpPr>
            <p:spPr bwMode="auto">
              <a:xfrm>
                <a:off x="1435" y="4094"/>
                <a:ext cx="32" cy="80"/>
              </a:xfrm>
              <a:custGeom>
                <a:avLst/>
                <a:gdLst>
                  <a:gd name="T0" fmla="*/ 8 w 32"/>
                  <a:gd name="T1" fmla="*/ 0 h 80"/>
                  <a:gd name="T2" fmla="*/ 8 w 32"/>
                  <a:gd name="T3" fmla="*/ 0 h 80"/>
                  <a:gd name="T4" fmla="*/ 4 w 32"/>
                  <a:gd name="T5" fmla="*/ 4 h 80"/>
                  <a:gd name="T6" fmla="*/ 0 w 32"/>
                  <a:gd name="T7" fmla="*/ 15 h 80"/>
                  <a:gd name="T8" fmla="*/ 0 w 32"/>
                  <a:gd name="T9" fmla="*/ 33 h 80"/>
                  <a:gd name="T10" fmla="*/ 0 w 32"/>
                  <a:gd name="T11" fmla="*/ 44 h 80"/>
                  <a:gd name="T12" fmla="*/ 8 w 32"/>
                  <a:gd name="T13" fmla="*/ 59 h 80"/>
                  <a:gd name="T14" fmla="*/ 16 w 32"/>
                  <a:gd name="T15" fmla="*/ 70 h 80"/>
                  <a:gd name="T16" fmla="*/ 32 w 32"/>
                  <a:gd name="T17" fmla="*/ 80 h 80"/>
                  <a:gd name="T18" fmla="*/ 32 w 32"/>
                  <a:gd name="T19" fmla="*/ 77 h 80"/>
                  <a:gd name="T20" fmla="*/ 32 w 32"/>
                  <a:gd name="T21" fmla="*/ 59 h 80"/>
                  <a:gd name="T22" fmla="*/ 28 w 32"/>
                  <a:gd name="T23" fmla="*/ 37 h 80"/>
                  <a:gd name="T24" fmla="*/ 12 w 32"/>
                  <a:gd name="T25" fmla="*/ 0 h 80"/>
                  <a:gd name="T26" fmla="*/ 12 w 32"/>
                  <a:gd name="T27" fmla="*/ 0 h 80"/>
                  <a:gd name="T28" fmla="*/ 8 w 32"/>
                  <a:gd name="T29" fmla="*/ 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80"/>
                  <a:gd name="T47" fmla="*/ 32 w 32"/>
                  <a:gd name="T48" fmla="*/ 80 h 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80">
                    <a:moveTo>
                      <a:pt x="8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8" y="59"/>
                    </a:lnTo>
                    <a:lnTo>
                      <a:pt x="16" y="70"/>
                    </a:lnTo>
                    <a:lnTo>
                      <a:pt x="32" y="80"/>
                    </a:lnTo>
                    <a:lnTo>
                      <a:pt x="32" y="77"/>
                    </a:lnTo>
                    <a:lnTo>
                      <a:pt x="32" y="59"/>
                    </a:lnTo>
                    <a:lnTo>
                      <a:pt x="28" y="37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Freeform 337"/>
              <p:cNvSpPr>
                <a:spLocks/>
              </p:cNvSpPr>
              <p:nvPr/>
            </p:nvSpPr>
            <p:spPr bwMode="auto">
              <a:xfrm>
                <a:off x="1410" y="4025"/>
                <a:ext cx="8" cy="11"/>
              </a:xfrm>
              <a:custGeom>
                <a:avLst/>
                <a:gdLst>
                  <a:gd name="T0" fmla="*/ 0 w 8"/>
                  <a:gd name="T1" fmla="*/ 8 h 11"/>
                  <a:gd name="T2" fmla="*/ 8 w 8"/>
                  <a:gd name="T3" fmla="*/ 11 h 11"/>
                  <a:gd name="T4" fmla="*/ 8 w 8"/>
                  <a:gd name="T5" fmla="*/ 4 h 11"/>
                  <a:gd name="T6" fmla="*/ 0 w 8"/>
                  <a:gd name="T7" fmla="*/ 0 h 11"/>
                  <a:gd name="T8" fmla="*/ 0 w 8"/>
                  <a:gd name="T9" fmla="*/ 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8"/>
                    </a:moveTo>
                    <a:lnTo>
                      <a:pt x="8" y="11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338"/>
              <p:cNvSpPr>
                <a:spLocks/>
              </p:cNvSpPr>
              <p:nvPr/>
            </p:nvSpPr>
            <p:spPr bwMode="auto">
              <a:xfrm>
                <a:off x="1418" y="4018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4 w 8"/>
                  <a:gd name="T5" fmla="*/ 4 h 7"/>
                  <a:gd name="T6" fmla="*/ 0 w 8"/>
                  <a:gd name="T7" fmla="*/ 0 h 7"/>
                  <a:gd name="T8" fmla="*/ 0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339"/>
              <p:cNvSpPr>
                <a:spLocks/>
              </p:cNvSpPr>
              <p:nvPr/>
            </p:nvSpPr>
            <p:spPr bwMode="auto">
              <a:xfrm>
                <a:off x="1414" y="4044"/>
                <a:ext cx="8" cy="10"/>
              </a:xfrm>
              <a:custGeom>
                <a:avLst/>
                <a:gdLst>
                  <a:gd name="T0" fmla="*/ 0 w 8"/>
                  <a:gd name="T1" fmla="*/ 7 h 10"/>
                  <a:gd name="T2" fmla="*/ 8 w 8"/>
                  <a:gd name="T3" fmla="*/ 10 h 10"/>
                  <a:gd name="T4" fmla="*/ 8 w 8"/>
                  <a:gd name="T5" fmla="*/ 3 h 10"/>
                  <a:gd name="T6" fmla="*/ 0 w 8"/>
                  <a:gd name="T7" fmla="*/ 0 h 10"/>
                  <a:gd name="T8" fmla="*/ 0 w 8"/>
                  <a:gd name="T9" fmla="*/ 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0"/>
                  <a:gd name="T17" fmla="*/ 8 w 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0">
                    <a:moveTo>
                      <a:pt x="0" y="7"/>
                    </a:moveTo>
                    <a:lnTo>
                      <a:pt x="8" y="10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340"/>
              <p:cNvSpPr>
                <a:spLocks/>
              </p:cNvSpPr>
              <p:nvPr/>
            </p:nvSpPr>
            <p:spPr bwMode="auto">
              <a:xfrm>
                <a:off x="1431" y="4033"/>
                <a:ext cx="8" cy="11"/>
              </a:xfrm>
              <a:custGeom>
                <a:avLst/>
                <a:gdLst>
                  <a:gd name="T0" fmla="*/ 0 w 8"/>
                  <a:gd name="T1" fmla="*/ 7 h 11"/>
                  <a:gd name="T2" fmla="*/ 8 w 8"/>
                  <a:gd name="T3" fmla="*/ 11 h 11"/>
                  <a:gd name="T4" fmla="*/ 4 w 8"/>
                  <a:gd name="T5" fmla="*/ 3 h 11"/>
                  <a:gd name="T6" fmla="*/ 0 w 8"/>
                  <a:gd name="T7" fmla="*/ 0 h 11"/>
                  <a:gd name="T8" fmla="*/ 0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7"/>
                    </a:moveTo>
                    <a:lnTo>
                      <a:pt x="8" y="1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341"/>
              <p:cNvSpPr>
                <a:spLocks/>
              </p:cNvSpPr>
              <p:nvPr/>
            </p:nvSpPr>
            <p:spPr bwMode="auto">
              <a:xfrm>
                <a:off x="1414" y="4058"/>
                <a:ext cx="17" cy="7"/>
              </a:xfrm>
              <a:custGeom>
                <a:avLst/>
                <a:gdLst>
                  <a:gd name="T0" fmla="*/ 8 w 17"/>
                  <a:gd name="T1" fmla="*/ 7 h 7"/>
                  <a:gd name="T2" fmla="*/ 17 w 17"/>
                  <a:gd name="T3" fmla="*/ 7 h 7"/>
                  <a:gd name="T4" fmla="*/ 8 w 17"/>
                  <a:gd name="T5" fmla="*/ 0 h 7"/>
                  <a:gd name="T6" fmla="*/ 0 w 17"/>
                  <a:gd name="T7" fmla="*/ 0 h 7"/>
                  <a:gd name="T8" fmla="*/ 8 w 1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8" y="7"/>
                    </a:moveTo>
                    <a:lnTo>
                      <a:pt x="17" y="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342"/>
              <p:cNvSpPr>
                <a:spLocks/>
              </p:cNvSpPr>
              <p:nvPr/>
            </p:nvSpPr>
            <p:spPr bwMode="auto">
              <a:xfrm>
                <a:off x="1435" y="4051"/>
                <a:ext cx="12" cy="3"/>
              </a:xfrm>
              <a:custGeom>
                <a:avLst/>
                <a:gdLst>
                  <a:gd name="T0" fmla="*/ 4 w 12"/>
                  <a:gd name="T1" fmla="*/ 3 h 3"/>
                  <a:gd name="T2" fmla="*/ 12 w 12"/>
                  <a:gd name="T3" fmla="*/ 3 h 3"/>
                  <a:gd name="T4" fmla="*/ 8 w 12"/>
                  <a:gd name="T5" fmla="*/ 0 h 3"/>
                  <a:gd name="T6" fmla="*/ 0 w 12"/>
                  <a:gd name="T7" fmla="*/ 0 h 3"/>
                  <a:gd name="T8" fmla="*/ 4 w 1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"/>
                  <a:gd name="T17" fmla="*/ 12 w 1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">
                    <a:moveTo>
                      <a:pt x="4" y="3"/>
                    </a:moveTo>
                    <a:lnTo>
                      <a:pt x="12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Freeform 343"/>
              <p:cNvSpPr>
                <a:spLocks/>
              </p:cNvSpPr>
              <p:nvPr/>
            </p:nvSpPr>
            <p:spPr bwMode="auto">
              <a:xfrm>
                <a:off x="1426" y="4069"/>
                <a:ext cx="9" cy="11"/>
              </a:xfrm>
              <a:custGeom>
                <a:avLst/>
                <a:gdLst>
                  <a:gd name="T0" fmla="*/ 0 w 9"/>
                  <a:gd name="T1" fmla="*/ 4 h 11"/>
                  <a:gd name="T2" fmla="*/ 5 w 9"/>
                  <a:gd name="T3" fmla="*/ 11 h 11"/>
                  <a:gd name="T4" fmla="*/ 9 w 9"/>
                  <a:gd name="T5" fmla="*/ 4 h 11"/>
                  <a:gd name="T6" fmla="*/ 9 w 9"/>
                  <a:gd name="T7" fmla="*/ 0 h 11"/>
                  <a:gd name="T8" fmla="*/ 0 w 9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0" y="4"/>
                    </a:moveTo>
                    <a:lnTo>
                      <a:pt x="5" y="11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344"/>
              <p:cNvSpPr>
                <a:spLocks/>
              </p:cNvSpPr>
              <p:nvPr/>
            </p:nvSpPr>
            <p:spPr bwMode="auto">
              <a:xfrm>
                <a:off x="1443" y="4076"/>
                <a:ext cx="4" cy="11"/>
              </a:xfrm>
              <a:custGeom>
                <a:avLst/>
                <a:gdLst>
                  <a:gd name="T0" fmla="*/ 0 w 4"/>
                  <a:gd name="T1" fmla="*/ 8 h 11"/>
                  <a:gd name="T2" fmla="*/ 4 w 4"/>
                  <a:gd name="T3" fmla="*/ 11 h 11"/>
                  <a:gd name="T4" fmla="*/ 4 w 4"/>
                  <a:gd name="T5" fmla="*/ 4 h 11"/>
                  <a:gd name="T6" fmla="*/ 0 w 4"/>
                  <a:gd name="T7" fmla="*/ 0 h 11"/>
                  <a:gd name="T8" fmla="*/ 0 w 4"/>
                  <a:gd name="T9" fmla="*/ 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0" y="8"/>
                    </a:moveTo>
                    <a:lnTo>
                      <a:pt x="4" y="11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345"/>
              <p:cNvSpPr>
                <a:spLocks/>
              </p:cNvSpPr>
              <p:nvPr/>
            </p:nvSpPr>
            <p:spPr bwMode="auto">
              <a:xfrm>
                <a:off x="1443" y="4058"/>
                <a:ext cx="4" cy="15"/>
              </a:xfrm>
              <a:custGeom>
                <a:avLst/>
                <a:gdLst>
                  <a:gd name="T0" fmla="*/ 0 w 4"/>
                  <a:gd name="T1" fmla="*/ 7 h 15"/>
                  <a:gd name="T2" fmla="*/ 4 w 4"/>
                  <a:gd name="T3" fmla="*/ 15 h 15"/>
                  <a:gd name="T4" fmla="*/ 4 w 4"/>
                  <a:gd name="T5" fmla="*/ 7 h 15"/>
                  <a:gd name="T6" fmla="*/ 4 w 4"/>
                  <a:gd name="T7" fmla="*/ 0 h 15"/>
                  <a:gd name="T8" fmla="*/ 0 w 4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5"/>
                  <a:gd name="T17" fmla="*/ 4 w 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5">
                    <a:moveTo>
                      <a:pt x="0" y="7"/>
                    </a:moveTo>
                    <a:lnTo>
                      <a:pt x="4" y="15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346"/>
              <p:cNvSpPr>
                <a:spLocks/>
              </p:cNvSpPr>
              <p:nvPr/>
            </p:nvSpPr>
            <p:spPr bwMode="auto">
              <a:xfrm>
                <a:off x="782" y="3833"/>
                <a:ext cx="73" cy="87"/>
              </a:xfrm>
              <a:custGeom>
                <a:avLst/>
                <a:gdLst>
                  <a:gd name="T0" fmla="*/ 65 w 73"/>
                  <a:gd name="T1" fmla="*/ 87 h 87"/>
                  <a:gd name="T2" fmla="*/ 61 w 73"/>
                  <a:gd name="T3" fmla="*/ 76 h 87"/>
                  <a:gd name="T4" fmla="*/ 20 w 73"/>
                  <a:gd name="T5" fmla="*/ 43 h 87"/>
                  <a:gd name="T6" fmla="*/ 8 w 73"/>
                  <a:gd name="T7" fmla="*/ 25 h 87"/>
                  <a:gd name="T8" fmla="*/ 0 w 73"/>
                  <a:gd name="T9" fmla="*/ 0 h 87"/>
                  <a:gd name="T10" fmla="*/ 28 w 73"/>
                  <a:gd name="T11" fmla="*/ 14 h 87"/>
                  <a:gd name="T12" fmla="*/ 45 w 73"/>
                  <a:gd name="T13" fmla="*/ 32 h 87"/>
                  <a:gd name="T14" fmla="*/ 73 w 73"/>
                  <a:gd name="T15" fmla="*/ 80 h 87"/>
                  <a:gd name="T16" fmla="*/ 65 w 73"/>
                  <a:gd name="T17" fmla="*/ 87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87"/>
                  <a:gd name="T29" fmla="*/ 73 w 73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87">
                    <a:moveTo>
                      <a:pt x="65" y="87"/>
                    </a:moveTo>
                    <a:lnTo>
                      <a:pt x="61" y="76"/>
                    </a:lnTo>
                    <a:lnTo>
                      <a:pt x="20" y="43"/>
                    </a:lnTo>
                    <a:lnTo>
                      <a:pt x="8" y="25"/>
                    </a:lnTo>
                    <a:lnTo>
                      <a:pt x="0" y="0"/>
                    </a:lnTo>
                    <a:lnTo>
                      <a:pt x="28" y="14"/>
                    </a:lnTo>
                    <a:lnTo>
                      <a:pt x="45" y="32"/>
                    </a:lnTo>
                    <a:lnTo>
                      <a:pt x="73" y="80"/>
                    </a:lnTo>
                    <a:lnTo>
                      <a:pt x="65" y="8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347"/>
              <p:cNvSpPr>
                <a:spLocks/>
              </p:cNvSpPr>
              <p:nvPr/>
            </p:nvSpPr>
            <p:spPr bwMode="auto">
              <a:xfrm>
                <a:off x="818" y="3800"/>
                <a:ext cx="54" cy="109"/>
              </a:xfrm>
              <a:custGeom>
                <a:avLst/>
                <a:gdLst>
                  <a:gd name="T0" fmla="*/ 21 w 54"/>
                  <a:gd name="T1" fmla="*/ 80 h 109"/>
                  <a:gd name="T2" fmla="*/ 0 w 54"/>
                  <a:gd name="T3" fmla="*/ 18 h 109"/>
                  <a:gd name="T4" fmla="*/ 0 w 54"/>
                  <a:gd name="T5" fmla="*/ 7 h 109"/>
                  <a:gd name="T6" fmla="*/ 9 w 54"/>
                  <a:gd name="T7" fmla="*/ 0 h 109"/>
                  <a:gd name="T8" fmla="*/ 13 w 54"/>
                  <a:gd name="T9" fmla="*/ 0 h 109"/>
                  <a:gd name="T10" fmla="*/ 29 w 54"/>
                  <a:gd name="T11" fmla="*/ 14 h 109"/>
                  <a:gd name="T12" fmla="*/ 37 w 54"/>
                  <a:gd name="T13" fmla="*/ 29 h 109"/>
                  <a:gd name="T14" fmla="*/ 49 w 54"/>
                  <a:gd name="T15" fmla="*/ 47 h 109"/>
                  <a:gd name="T16" fmla="*/ 54 w 54"/>
                  <a:gd name="T17" fmla="*/ 62 h 109"/>
                  <a:gd name="T18" fmla="*/ 49 w 54"/>
                  <a:gd name="T19" fmla="*/ 87 h 109"/>
                  <a:gd name="T20" fmla="*/ 41 w 54"/>
                  <a:gd name="T21" fmla="*/ 109 h 109"/>
                  <a:gd name="T22" fmla="*/ 37 w 54"/>
                  <a:gd name="T23" fmla="*/ 109 h 109"/>
                  <a:gd name="T24" fmla="*/ 21 w 54"/>
                  <a:gd name="T25" fmla="*/ 8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109"/>
                  <a:gd name="T41" fmla="*/ 54 w 54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109">
                    <a:moveTo>
                      <a:pt x="21" y="80"/>
                    </a:moveTo>
                    <a:lnTo>
                      <a:pt x="0" y="18"/>
                    </a:lnTo>
                    <a:lnTo>
                      <a:pt x="0" y="7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29" y="14"/>
                    </a:lnTo>
                    <a:lnTo>
                      <a:pt x="37" y="29"/>
                    </a:lnTo>
                    <a:lnTo>
                      <a:pt x="49" y="47"/>
                    </a:lnTo>
                    <a:lnTo>
                      <a:pt x="54" y="62"/>
                    </a:lnTo>
                    <a:lnTo>
                      <a:pt x="49" y="87"/>
                    </a:lnTo>
                    <a:lnTo>
                      <a:pt x="41" y="109"/>
                    </a:lnTo>
                    <a:lnTo>
                      <a:pt x="37" y="109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348"/>
              <p:cNvSpPr>
                <a:spLocks/>
              </p:cNvSpPr>
              <p:nvPr/>
            </p:nvSpPr>
            <p:spPr bwMode="auto">
              <a:xfrm>
                <a:off x="745" y="3880"/>
                <a:ext cx="110" cy="47"/>
              </a:xfrm>
              <a:custGeom>
                <a:avLst/>
                <a:gdLst>
                  <a:gd name="T0" fmla="*/ 110 w 110"/>
                  <a:gd name="T1" fmla="*/ 40 h 47"/>
                  <a:gd name="T2" fmla="*/ 73 w 110"/>
                  <a:gd name="T3" fmla="*/ 18 h 47"/>
                  <a:gd name="T4" fmla="*/ 25 w 110"/>
                  <a:gd name="T5" fmla="*/ 0 h 47"/>
                  <a:gd name="T6" fmla="*/ 0 w 110"/>
                  <a:gd name="T7" fmla="*/ 0 h 47"/>
                  <a:gd name="T8" fmla="*/ 0 w 110"/>
                  <a:gd name="T9" fmla="*/ 3 h 47"/>
                  <a:gd name="T10" fmla="*/ 4 w 110"/>
                  <a:gd name="T11" fmla="*/ 14 h 47"/>
                  <a:gd name="T12" fmla="*/ 29 w 110"/>
                  <a:gd name="T13" fmla="*/ 29 h 47"/>
                  <a:gd name="T14" fmla="*/ 57 w 110"/>
                  <a:gd name="T15" fmla="*/ 47 h 47"/>
                  <a:gd name="T16" fmla="*/ 94 w 110"/>
                  <a:gd name="T17" fmla="*/ 47 h 47"/>
                  <a:gd name="T18" fmla="*/ 106 w 110"/>
                  <a:gd name="T19" fmla="*/ 44 h 47"/>
                  <a:gd name="T20" fmla="*/ 110 w 110"/>
                  <a:gd name="T21" fmla="*/ 4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0"/>
                  <a:gd name="T34" fmla="*/ 0 h 47"/>
                  <a:gd name="T35" fmla="*/ 110 w 110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0" h="47">
                    <a:moveTo>
                      <a:pt x="110" y="40"/>
                    </a:moveTo>
                    <a:lnTo>
                      <a:pt x="73" y="18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14"/>
                    </a:lnTo>
                    <a:lnTo>
                      <a:pt x="29" y="29"/>
                    </a:lnTo>
                    <a:lnTo>
                      <a:pt x="57" y="47"/>
                    </a:lnTo>
                    <a:lnTo>
                      <a:pt x="94" y="47"/>
                    </a:lnTo>
                    <a:lnTo>
                      <a:pt x="106" y="44"/>
                    </a:lnTo>
                    <a:lnTo>
                      <a:pt x="110" y="4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349"/>
              <p:cNvSpPr>
                <a:spLocks/>
              </p:cNvSpPr>
              <p:nvPr/>
            </p:nvSpPr>
            <p:spPr bwMode="auto">
              <a:xfrm>
                <a:off x="729" y="3924"/>
                <a:ext cx="118" cy="21"/>
              </a:xfrm>
              <a:custGeom>
                <a:avLst/>
                <a:gdLst>
                  <a:gd name="T0" fmla="*/ 118 w 118"/>
                  <a:gd name="T1" fmla="*/ 14 h 21"/>
                  <a:gd name="T2" fmla="*/ 106 w 118"/>
                  <a:gd name="T3" fmla="*/ 14 h 21"/>
                  <a:gd name="T4" fmla="*/ 53 w 118"/>
                  <a:gd name="T5" fmla="*/ 21 h 21"/>
                  <a:gd name="T6" fmla="*/ 24 w 118"/>
                  <a:gd name="T7" fmla="*/ 21 h 21"/>
                  <a:gd name="T8" fmla="*/ 0 w 118"/>
                  <a:gd name="T9" fmla="*/ 14 h 21"/>
                  <a:gd name="T10" fmla="*/ 28 w 118"/>
                  <a:gd name="T11" fmla="*/ 3 h 21"/>
                  <a:gd name="T12" fmla="*/ 57 w 118"/>
                  <a:gd name="T13" fmla="*/ 0 h 21"/>
                  <a:gd name="T14" fmla="*/ 118 w 118"/>
                  <a:gd name="T15" fmla="*/ 7 h 21"/>
                  <a:gd name="T16" fmla="*/ 118 w 118"/>
                  <a:gd name="T17" fmla="*/ 14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8"/>
                  <a:gd name="T28" fmla="*/ 0 h 21"/>
                  <a:gd name="T29" fmla="*/ 118 w 11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8" h="21">
                    <a:moveTo>
                      <a:pt x="118" y="14"/>
                    </a:moveTo>
                    <a:lnTo>
                      <a:pt x="106" y="14"/>
                    </a:lnTo>
                    <a:lnTo>
                      <a:pt x="53" y="21"/>
                    </a:lnTo>
                    <a:lnTo>
                      <a:pt x="24" y="21"/>
                    </a:lnTo>
                    <a:lnTo>
                      <a:pt x="0" y="14"/>
                    </a:lnTo>
                    <a:lnTo>
                      <a:pt x="28" y="3"/>
                    </a:lnTo>
                    <a:lnTo>
                      <a:pt x="57" y="0"/>
                    </a:lnTo>
                    <a:lnTo>
                      <a:pt x="118" y="7"/>
                    </a:lnTo>
                    <a:lnTo>
                      <a:pt x="118" y="1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Freeform 350"/>
              <p:cNvSpPr>
                <a:spLocks/>
              </p:cNvSpPr>
              <p:nvPr/>
            </p:nvSpPr>
            <p:spPr bwMode="auto">
              <a:xfrm>
                <a:off x="725" y="3938"/>
                <a:ext cx="122" cy="44"/>
              </a:xfrm>
              <a:custGeom>
                <a:avLst/>
                <a:gdLst>
                  <a:gd name="T0" fmla="*/ 85 w 122"/>
                  <a:gd name="T1" fmla="*/ 7 h 44"/>
                  <a:gd name="T2" fmla="*/ 16 w 122"/>
                  <a:gd name="T3" fmla="*/ 22 h 44"/>
                  <a:gd name="T4" fmla="*/ 4 w 122"/>
                  <a:gd name="T5" fmla="*/ 29 h 44"/>
                  <a:gd name="T6" fmla="*/ 0 w 122"/>
                  <a:gd name="T7" fmla="*/ 36 h 44"/>
                  <a:gd name="T8" fmla="*/ 4 w 122"/>
                  <a:gd name="T9" fmla="*/ 40 h 44"/>
                  <a:gd name="T10" fmla="*/ 24 w 122"/>
                  <a:gd name="T11" fmla="*/ 44 h 44"/>
                  <a:gd name="T12" fmla="*/ 45 w 122"/>
                  <a:gd name="T13" fmla="*/ 44 h 44"/>
                  <a:gd name="T14" fmla="*/ 65 w 122"/>
                  <a:gd name="T15" fmla="*/ 44 h 44"/>
                  <a:gd name="T16" fmla="*/ 85 w 122"/>
                  <a:gd name="T17" fmla="*/ 40 h 44"/>
                  <a:gd name="T18" fmla="*/ 106 w 122"/>
                  <a:gd name="T19" fmla="*/ 22 h 44"/>
                  <a:gd name="T20" fmla="*/ 122 w 122"/>
                  <a:gd name="T21" fmla="*/ 4 h 44"/>
                  <a:gd name="T22" fmla="*/ 118 w 122"/>
                  <a:gd name="T23" fmla="*/ 0 h 44"/>
                  <a:gd name="T24" fmla="*/ 85 w 122"/>
                  <a:gd name="T25" fmla="*/ 7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2"/>
                  <a:gd name="T40" fmla="*/ 0 h 44"/>
                  <a:gd name="T41" fmla="*/ 122 w 12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2" h="44">
                    <a:moveTo>
                      <a:pt x="85" y="7"/>
                    </a:moveTo>
                    <a:lnTo>
                      <a:pt x="16" y="22"/>
                    </a:lnTo>
                    <a:lnTo>
                      <a:pt x="4" y="29"/>
                    </a:lnTo>
                    <a:lnTo>
                      <a:pt x="0" y="36"/>
                    </a:lnTo>
                    <a:lnTo>
                      <a:pt x="4" y="40"/>
                    </a:lnTo>
                    <a:lnTo>
                      <a:pt x="24" y="44"/>
                    </a:lnTo>
                    <a:lnTo>
                      <a:pt x="45" y="44"/>
                    </a:lnTo>
                    <a:lnTo>
                      <a:pt x="65" y="44"/>
                    </a:lnTo>
                    <a:lnTo>
                      <a:pt x="85" y="40"/>
                    </a:lnTo>
                    <a:lnTo>
                      <a:pt x="106" y="22"/>
                    </a:lnTo>
                    <a:lnTo>
                      <a:pt x="122" y="4"/>
                    </a:lnTo>
                    <a:lnTo>
                      <a:pt x="118" y="0"/>
                    </a:lnTo>
                    <a:lnTo>
                      <a:pt x="85" y="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Freeform 351"/>
              <p:cNvSpPr>
                <a:spLocks/>
              </p:cNvSpPr>
              <p:nvPr/>
            </p:nvSpPr>
            <p:spPr bwMode="auto">
              <a:xfrm>
                <a:off x="855" y="3793"/>
                <a:ext cx="29" cy="105"/>
              </a:xfrm>
              <a:custGeom>
                <a:avLst/>
                <a:gdLst>
                  <a:gd name="T0" fmla="*/ 12 w 29"/>
                  <a:gd name="T1" fmla="*/ 105 h 105"/>
                  <a:gd name="T2" fmla="*/ 12 w 29"/>
                  <a:gd name="T3" fmla="*/ 94 h 105"/>
                  <a:gd name="T4" fmla="*/ 0 w 29"/>
                  <a:gd name="T5" fmla="*/ 47 h 105"/>
                  <a:gd name="T6" fmla="*/ 0 w 29"/>
                  <a:gd name="T7" fmla="*/ 21 h 105"/>
                  <a:gd name="T8" fmla="*/ 8 w 29"/>
                  <a:gd name="T9" fmla="*/ 0 h 105"/>
                  <a:gd name="T10" fmla="*/ 25 w 29"/>
                  <a:gd name="T11" fmla="*/ 21 h 105"/>
                  <a:gd name="T12" fmla="*/ 29 w 29"/>
                  <a:gd name="T13" fmla="*/ 50 h 105"/>
                  <a:gd name="T14" fmla="*/ 21 w 29"/>
                  <a:gd name="T15" fmla="*/ 105 h 105"/>
                  <a:gd name="T16" fmla="*/ 12 w 29"/>
                  <a:gd name="T17" fmla="*/ 105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05"/>
                  <a:gd name="T29" fmla="*/ 29 w 29"/>
                  <a:gd name="T30" fmla="*/ 105 h 1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05">
                    <a:moveTo>
                      <a:pt x="12" y="105"/>
                    </a:moveTo>
                    <a:lnTo>
                      <a:pt x="12" y="94"/>
                    </a:lnTo>
                    <a:lnTo>
                      <a:pt x="0" y="47"/>
                    </a:lnTo>
                    <a:lnTo>
                      <a:pt x="0" y="21"/>
                    </a:lnTo>
                    <a:lnTo>
                      <a:pt x="8" y="0"/>
                    </a:lnTo>
                    <a:lnTo>
                      <a:pt x="25" y="21"/>
                    </a:lnTo>
                    <a:lnTo>
                      <a:pt x="29" y="50"/>
                    </a:lnTo>
                    <a:lnTo>
                      <a:pt x="21" y="105"/>
                    </a:lnTo>
                    <a:lnTo>
                      <a:pt x="12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Freeform 352"/>
              <p:cNvSpPr>
                <a:spLocks/>
              </p:cNvSpPr>
              <p:nvPr/>
            </p:nvSpPr>
            <p:spPr bwMode="auto">
              <a:xfrm>
                <a:off x="880" y="3793"/>
                <a:ext cx="40" cy="101"/>
              </a:xfrm>
              <a:custGeom>
                <a:avLst/>
                <a:gdLst>
                  <a:gd name="T0" fmla="*/ 0 w 40"/>
                  <a:gd name="T1" fmla="*/ 101 h 101"/>
                  <a:gd name="T2" fmla="*/ 12 w 40"/>
                  <a:gd name="T3" fmla="*/ 94 h 101"/>
                  <a:gd name="T4" fmla="*/ 28 w 40"/>
                  <a:gd name="T5" fmla="*/ 65 h 101"/>
                  <a:gd name="T6" fmla="*/ 40 w 40"/>
                  <a:gd name="T7" fmla="*/ 36 h 101"/>
                  <a:gd name="T8" fmla="*/ 40 w 40"/>
                  <a:gd name="T9" fmla="*/ 18 h 101"/>
                  <a:gd name="T10" fmla="*/ 32 w 40"/>
                  <a:gd name="T11" fmla="*/ 0 h 101"/>
                  <a:gd name="T12" fmla="*/ 16 w 40"/>
                  <a:gd name="T13" fmla="*/ 18 h 101"/>
                  <a:gd name="T14" fmla="*/ 4 w 40"/>
                  <a:gd name="T15" fmla="*/ 58 h 101"/>
                  <a:gd name="T16" fmla="*/ 0 w 40"/>
                  <a:gd name="T17" fmla="*/ 94 h 101"/>
                  <a:gd name="T18" fmla="*/ 0 w 40"/>
                  <a:gd name="T19" fmla="*/ 101 h 1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101"/>
                  <a:gd name="T32" fmla="*/ 40 w 40"/>
                  <a:gd name="T33" fmla="*/ 101 h 1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101">
                    <a:moveTo>
                      <a:pt x="0" y="101"/>
                    </a:moveTo>
                    <a:lnTo>
                      <a:pt x="12" y="94"/>
                    </a:lnTo>
                    <a:lnTo>
                      <a:pt x="28" y="65"/>
                    </a:lnTo>
                    <a:lnTo>
                      <a:pt x="40" y="36"/>
                    </a:lnTo>
                    <a:lnTo>
                      <a:pt x="40" y="18"/>
                    </a:lnTo>
                    <a:lnTo>
                      <a:pt x="32" y="0"/>
                    </a:lnTo>
                    <a:lnTo>
                      <a:pt x="16" y="18"/>
                    </a:lnTo>
                    <a:lnTo>
                      <a:pt x="4" y="58"/>
                    </a:lnTo>
                    <a:lnTo>
                      <a:pt x="0" y="94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Freeform 353"/>
              <p:cNvSpPr>
                <a:spLocks/>
              </p:cNvSpPr>
              <p:nvPr/>
            </p:nvSpPr>
            <p:spPr bwMode="auto">
              <a:xfrm>
                <a:off x="786" y="3949"/>
                <a:ext cx="65" cy="91"/>
              </a:xfrm>
              <a:custGeom>
                <a:avLst/>
                <a:gdLst>
                  <a:gd name="T0" fmla="*/ 65 w 65"/>
                  <a:gd name="T1" fmla="*/ 0 h 91"/>
                  <a:gd name="T2" fmla="*/ 53 w 65"/>
                  <a:gd name="T3" fmla="*/ 4 h 91"/>
                  <a:gd name="T4" fmla="*/ 24 w 65"/>
                  <a:gd name="T5" fmla="*/ 29 h 91"/>
                  <a:gd name="T6" fmla="*/ 4 w 65"/>
                  <a:gd name="T7" fmla="*/ 55 h 91"/>
                  <a:gd name="T8" fmla="*/ 0 w 65"/>
                  <a:gd name="T9" fmla="*/ 73 h 91"/>
                  <a:gd name="T10" fmla="*/ 0 w 65"/>
                  <a:gd name="T11" fmla="*/ 91 h 91"/>
                  <a:gd name="T12" fmla="*/ 20 w 65"/>
                  <a:gd name="T13" fmla="*/ 76 h 91"/>
                  <a:gd name="T14" fmla="*/ 45 w 65"/>
                  <a:gd name="T15" fmla="*/ 40 h 91"/>
                  <a:gd name="T16" fmla="*/ 65 w 65"/>
                  <a:gd name="T17" fmla="*/ 7 h 91"/>
                  <a:gd name="T18" fmla="*/ 65 w 65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91"/>
                  <a:gd name="T32" fmla="*/ 65 w 65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91">
                    <a:moveTo>
                      <a:pt x="65" y="0"/>
                    </a:moveTo>
                    <a:lnTo>
                      <a:pt x="53" y="4"/>
                    </a:lnTo>
                    <a:lnTo>
                      <a:pt x="24" y="29"/>
                    </a:lnTo>
                    <a:lnTo>
                      <a:pt x="4" y="55"/>
                    </a:lnTo>
                    <a:lnTo>
                      <a:pt x="0" y="73"/>
                    </a:lnTo>
                    <a:lnTo>
                      <a:pt x="0" y="91"/>
                    </a:lnTo>
                    <a:lnTo>
                      <a:pt x="20" y="76"/>
                    </a:lnTo>
                    <a:lnTo>
                      <a:pt x="45" y="40"/>
                    </a:lnTo>
                    <a:lnTo>
                      <a:pt x="65" y="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354"/>
              <p:cNvSpPr>
                <a:spLocks/>
              </p:cNvSpPr>
              <p:nvPr/>
            </p:nvSpPr>
            <p:spPr bwMode="auto">
              <a:xfrm>
                <a:off x="843" y="3887"/>
                <a:ext cx="53" cy="73"/>
              </a:xfrm>
              <a:custGeom>
                <a:avLst/>
                <a:gdLst>
                  <a:gd name="T0" fmla="*/ 45 w 53"/>
                  <a:gd name="T1" fmla="*/ 44 h 73"/>
                  <a:gd name="T2" fmla="*/ 53 w 53"/>
                  <a:gd name="T3" fmla="*/ 15 h 73"/>
                  <a:gd name="T4" fmla="*/ 53 w 53"/>
                  <a:gd name="T5" fmla="*/ 4 h 73"/>
                  <a:gd name="T6" fmla="*/ 49 w 53"/>
                  <a:gd name="T7" fmla="*/ 0 h 73"/>
                  <a:gd name="T8" fmla="*/ 41 w 53"/>
                  <a:gd name="T9" fmla="*/ 0 h 73"/>
                  <a:gd name="T10" fmla="*/ 33 w 53"/>
                  <a:gd name="T11" fmla="*/ 4 h 73"/>
                  <a:gd name="T12" fmla="*/ 20 w 53"/>
                  <a:gd name="T13" fmla="*/ 15 h 73"/>
                  <a:gd name="T14" fmla="*/ 12 w 53"/>
                  <a:gd name="T15" fmla="*/ 29 h 73"/>
                  <a:gd name="T16" fmla="*/ 0 w 53"/>
                  <a:gd name="T17" fmla="*/ 55 h 73"/>
                  <a:gd name="T18" fmla="*/ 0 w 53"/>
                  <a:gd name="T19" fmla="*/ 66 h 73"/>
                  <a:gd name="T20" fmla="*/ 4 w 53"/>
                  <a:gd name="T21" fmla="*/ 73 h 73"/>
                  <a:gd name="T22" fmla="*/ 12 w 53"/>
                  <a:gd name="T23" fmla="*/ 73 h 73"/>
                  <a:gd name="T24" fmla="*/ 24 w 53"/>
                  <a:gd name="T25" fmla="*/ 66 h 73"/>
                  <a:gd name="T26" fmla="*/ 33 w 53"/>
                  <a:gd name="T27" fmla="*/ 58 h 73"/>
                  <a:gd name="T28" fmla="*/ 45 w 53"/>
                  <a:gd name="T29" fmla="*/ 44 h 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73"/>
                  <a:gd name="T47" fmla="*/ 53 w 53"/>
                  <a:gd name="T48" fmla="*/ 73 h 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73">
                    <a:moveTo>
                      <a:pt x="45" y="44"/>
                    </a:moveTo>
                    <a:lnTo>
                      <a:pt x="53" y="15"/>
                    </a:lnTo>
                    <a:lnTo>
                      <a:pt x="53" y="4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3" y="4"/>
                    </a:lnTo>
                    <a:lnTo>
                      <a:pt x="20" y="15"/>
                    </a:lnTo>
                    <a:lnTo>
                      <a:pt x="12" y="29"/>
                    </a:lnTo>
                    <a:lnTo>
                      <a:pt x="0" y="55"/>
                    </a:lnTo>
                    <a:lnTo>
                      <a:pt x="0" y="66"/>
                    </a:lnTo>
                    <a:lnTo>
                      <a:pt x="4" y="73"/>
                    </a:lnTo>
                    <a:lnTo>
                      <a:pt x="12" y="73"/>
                    </a:lnTo>
                    <a:lnTo>
                      <a:pt x="24" y="66"/>
                    </a:lnTo>
                    <a:lnTo>
                      <a:pt x="33" y="58"/>
                    </a:lnTo>
                    <a:lnTo>
                      <a:pt x="45" y="44"/>
                    </a:lnTo>
                    <a:close/>
                  </a:path>
                </a:pathLst>
              </a:custGeom>
              <a:solidFill>
                <a:srgbClr val="FFA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Freeform 355"/>
              <p:cNvSpPr>
                <a:spLocks/>
              </p:cNvSpPr>
              <p:nvPr/>
            </p:nvSpPr>
            <p:spPr bwMode="auto">
              <a:xfrm>
                <a:off x="896" y="3829"/>
                <a:ext cx="45" cy="62"/>
              </a:xfrm>
              <a:custGeom>
                <a:avLst/>
                <a:gdLst>
                  <a:gd name="T0" fmla="*/ 0 w 45"/>
                  <a:gd name="T1" fmla="*/ 58 h 62"/>
                  <a:gd name="T2" fmla="*/ 4 w 45"/>
                  <a:gd name="T3" fmla="*/ 62 h 62"/>
                  <a:gd name="T4" fmla="*/ 12 w 45"/>
                  <a:gd name="T5" fmla="*/ 58 h 62"/>
                  <a:gd name="T6" fmla="*/ 37 w 45"/>
                  <a:gd name="T7" fmla="*/ 36 h 62"/>
                  <a:gd name="T8" fmla="*/ 41 w 45"/>
                  <a:gd name="T9" fmla="*/ 25 h 62"/>
                  <a:gd name="T10" fmla="*/ 45 w 45"/>
                  <a:gd name="T11" fmla="*/ 11 h 62"/>
                  <a:gd name="T12" fmla="*/ 41 w 45"/>
                  <a:gd name="T13" fmla="*/ 0 h 62"/>
                  <a:gd name="T14" fmla="*/ 41 w 45"/>
                  <a:gd name="T15" fmla="*/ 0 h 62"/>
                  <a:gd name="T16" fmla="*/ 12 w 45"/>
                  <a:gd name="T17" fmla="*/ 25 h 62"/>
                  <a:gd name="T18" fmla="*/ 0 w 45"/>
                  <a:gd name="T19" fmla="*/ 58 h 62"/>
                  <a:gd name="T20" fmla="*/ 0 w 45"/>
                  <a:gd name="T21" fmla="*/ 58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62"/>
                  <a:gd name="T35" fmla="*/ 45 w 45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62">
                    <a:moveTo>
                      <a:pt x="0" y="58"/>
                    </a:moveTo>
                    <a:lnTo>
                      <a:pt x="4" y="62"/>
                    </a:lnTo>
                    <a:lnTo>
                      <a:pt x="12" y="58"/>
                    </a:lnTo>
                    <a:lnTo>
                      <a:pt x="37" y="36"/>
                    </a:lnTo>
                    <a:lnTo>
                      <a:pt x="41" y="25"/>
                    </a:lnTo>
                    <a:lnTo>
                      <a:pt x="45" y="11"/>
                    </a:lnTo>
                    <a:lnTo>
                      <a:pt x="41" y="0"/>
                    </a:lnTo>
                    <a:lnTo>
                      <a:pt x="12" y="2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Freeform 356"/>
              <p:cNvSpPr>
                <a:spLocks/>
              </p:cNvSpPr>
              <p:nvPr/>
            </p:nvSpPr>
            <p:spPr bwMode="auto">
              <a:xfrm>
                <a:off x="859" y="3938"/>
                <a:ext cx="8" cy="11"/>
              </a:xfrm>
              <a:custGeom>
                <a:avLst/>
                <a:gdLst>
                  <a:gd name="T0" fmla="*/ 8 w 8"/>
                  <a:gd name="T1" fmla="*/ 7 h 11"/>
                  <a:gd name="T2" fmla="*/ 4 w 8"/>
                  <a:gd name="T3" fmla="*/ 0 h 11"/>
                  <a:gd name="T4" fmla="*/ 0 w 8"/>
                  <a:gd name="T5" fmla="*/ 7 h 11"/>
                  <a:gd name="T6" fmla="*/ 4 w 8"/>
                  <a:gd name="T7" fmla="*/ 11 h 11"/>
                  <a:gd name="T8" fmla="*/ 8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8" y="7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4" y="11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Freeform 357"/>
              <p:cNvSpPr>
                <a:spLocks/>
              </p:cNvSpPr>
              <p:nvPr/>
            </p:nvSpPr>
            <p:spPr bwMode="auto">
              <a:xfrm>
                <a:off x="851" y="3938"/>
                <a:ext cx="4" cy="11"/>
              </a:xfrm>
              <a:custGeom>
                <a:avLst/>
                <a:gdLst>
                  <a:gd name="T0" fmla="*/ 4 w 4"/>
                  <a:gd name="T1" fmla="*/ 7 h 11"/>
                  <a:gd name="T2" fmla="*/ 4 w 4"/>
                  <a:gd name="T3" fmla="*/ 0 h 11"/>
                  <a:gd name="T4" fmla="*/ 0 w 4"/>
                  <a:gd name="T5" fmla="*/ 7 h 11"/>
                  <a:gd name="T6" fmla="*/ 0 w 4"/>
                  <a:gd name="T7" fmla="*/ 11 h 11"/>
                  <a:gd name="T8" fmla="*/ 4 w 4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4" y="7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Freeform 358"/>
              <p:cNvSpPr>
                <a:spLocks/>
              </p:cNvSpPr>
              <p:nvPr/>
            </p:nvSpPr>
            <p:spPr bwMode="auto">
              <a:xfrm>
                <a:off x="872" y="3927"/>
                <a:ext cx="4" cy="11"/>
              </a:xfrm>
              <a:custGeom>
                <a:avLst/>
                <a:gdLst>
                  <a:gd name="T0" fmla="*/ 4 w 4"/>
                  <a:gd name="T1" fmla="*/ 7 h 11"/>
                  <a:gd name="T2" fmla="*/ 4 w 4"/>
                  <a:gd name="T3" fmla="*/ 0 h 11"/>
                  <a:gd name="T4" fmla="*/ 0 w 4"/>
                  <a:gd name="T5" fmla="*/ 4 h 11"/>
                  <a:gd name="T6" fmla="*/ 0 w 4"/>
                  <a:gd name="T7" fmla="*/ 11 h 11"/>
                  <a:gd name="T8" fmla="*/ 4 w 4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4" y="7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Freeform 359"/>
              <p:cNvSpPr>
                <a:spLocks/>
              </p:cNvSpPr>
              <p:nvPr/>
            </p:nvSpPr>
            <p:spPr bwMode="auto">
              <a:xfrm>
                <a:off x="855" y="3924"/>
                <a:ext cx="4" cy="10"/>
              </a:xfrm>
              <a:custGeom>
                <a:avLst/>
                <a:gdLst>
                  <a:gd name="T0" fmla="*/ 4 w 4"/>
                  <a:gd name="T1" fmla="*/ 7 h 10"/>
                  <a:gd name="T2" fmla="*/ 4 w 4"/>
                  <a:gd name="T3" fmla="*/ 0 h 10"/>
                  <a:gd name="T4" fmla="*/ 0 w 4"/>
                  <a:gd name="T5" fmla="*/ 3 h 10"/>
                  <a:gd name="T6" fmla="*/ 0 w 4"/>
                  <a:gd name="T7" fmla="*/ 10 h 10"/>
                  <a:gd name="T8" fmla="*/ 4 w 4"/>
                  <a:gd name="T9" fmla="*/ 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0"/>
                  <a:gd name="T17" fmla="*/ 4 w 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0">
                    <a:moveTo>
                      <a:pt x="4" y="7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Freeform 360"/>
              <p:cNvSpPr>
                <a:spLocks/>
              </p:cNvSpPr>
              <p:nvPr/>
            </p:nvSpPr>
            <p:spPr bwMode="auto">
              <a:xfrm>
                <a:off x="880" y="3916"/>
                <a:ext cx="4" cy="11"/>
              </a:xfrm>
              <a:custGeom>
                <a:avLst/>
                <a:gdLst>
                  <a:gd name="T0" fmla="*/ 4 w 4"/>
                  <a:gd name="T1" fmla="*/ 4 h 11"/>
                  <a:gd name="T2" fmla="*/ 0 w 4"/>
                  <a:gd name="T3" fmla="*/ 0 h 11"/>
                  <a:gd name="T4" fmla="*/ 0 w 4"/>
                  <a:gd name="T5" fmla="*/ 4 h 11"/>
                  <a:gd name="T6" fmla="*/ 4 w 4"/>
                  <a:gd name="T7" fmla="*/ 11 h 11"/>
                  <a:gd name="T8" fmla="*/ 4 w 4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4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Freeform 361"/>
              <p:cNvSpPr>
                <a:spLocks/>
              </p:cNvSpPr>
              <p:nvPr/>
            </p:nvSpPr>
            <p:spPr bwMode="auto">
              <a:xfrm>
                <a:off x="863" y="3909"/>
                <a:ext cx="4" cy="11"/>
              </a:xfrm>
              <a:custGeom>
                <a:avLst/>
                <a:gdLst>
                  <a:gd name="T0" fmla="*/ 4 w 4"/>
                  <a:gd name="T1" fmla="*/ 4 h 11"/>
                  <a:gd name="T2" fmla="*/ 0 w 4"/>
                  <a:gd name="T3" fmla="*/ 0 h 11"/>
                  <a:gd name="T4" fmla="*/ 0 w 4"/>
                  <a:gd name="T5" fmla="*/ 7 h 11"/>
                  <a:gd name="T6" fmla="*/ 4 w 4"/>
                  <a:gd name="T7" fmla="*/ 11 h 11"/>
                  <a:gd name="T8" fmla="*/ 4 w 4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4" y="4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Freeform 362"/>
              <p:cNvSpPr>
                <a:spLocks/>
              </p:cNvSpPr>
              <p:nvPr/>
            </p:nvSpPr>
            <p:spPr bwMode="auto">
              <a:xfrm>
                <a:off x="880" y="3905"/>
                <a:ext cx="12" cy="4"/>
              </a:xfrm>
              <a:custGeom>
                <a:avLst/>
                <a:gdLst>
                  <a:gd name="T0" fmla="*/ 8 w 12"/>
                  <a:gd name="T1" fmla="*/ 4 h 4"/>
                  <a:gd name="T2" fmla="*/ 12 w 12"/>
                  <a:gd name="T3" fmla="*/ 0 h 4"/>
                  <a:gd name="T4" fmla="*/ 4 w 12"/>
                  <a:gd name="T5" fmla="*/ 0 h 4"/>
                  <a:gd name="T6" fmla="*/ 0 w 12"/>
                  <a:gd name="T7" fmla="*/ 4 h 4"/>
                  <a:gd name="T8" fmla="*/ 8 w 1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8" y="4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Freeform 363"/>
              <p:cNvSpPr>
                <a:spLocks/>
              </p:cNvSpPr>
              <p:nvPr/>
            </p:nvSpPr>
            <p:spPr bwMode="auto">
              <a:xfrm>
                <a:off x="880" y="3891"/>
                <a:ext cx="8" cy="11"/>
              </a:xfrm>
              <a:custGeom>
                <a:avLst/>
                <a:gdLst>
                  <a:gd name="T0" fmla="*/ 8 w 8"/>
                  <a:gd name="T1" fmla="*/ 7 h 11"/>
                  <a:gd name="T2" fmla="*/ 8 w 8"/>
                  <a:gd name="T3" fmla="*/ 0 h 11"/>
                  <a:gd name="T4" fmla="*/ 0 w 8"/>
                  <a:gd name="T5" fmla="*/ 3 h 11"/>
                  <a:gd name="T6" fmla="*/ 4 w 8"/>
                  <a:gd name="T7" fmla="*/ 11 h 11"/>
                  <a:gd name="T8" fmla="*/ 8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8" y="7"/>
                    </a:moveTo>
                    <a:lnTo>
                      <a:pt x="8" y="0"/>
                    </a:lnTo>
                    <a:lnTo>
                      <a:pt x="0" y="3"/>
                    </a:lnTo>
                    <a:lnTo>
                      <a:pt x="4" y="11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Freeform 364"/>
              <p:cNvSpPr>
                <a:spLocks/>
              </p:cNvSpPr>
              <p:nvPr/>
            </p:nvSpPr>
            <p:spPr bwMode="auto">
              <a:xfrm>
                <a:off x="867" y="3902"/>
                <a:ext cx="9" cy="7"/>
              </a:xfrm>
              <a:custGeom>
                <a:avLst/>
                <a:gdLst>
                  <a:gd name="T0" fmla="*/ 9 w 9"/>
                  <a:gd name="T1" fmla="*/ 3 h 7"/>
                  <a:gd name="T2" fmla="*/ 9 w 9"/>
                  <a:gd name="T3" fmla="*/ 0 h 7"/>
                  <a:gd name="T4" fmla="*/ 5 w 9"/>
                  <a:gd name="T5" fmla="*/ 0 h 7"/>
                  <a:gd name="T6" fmla="*/ 0 w 9"/>
                  <a:gd name="T7" fmla="*/ 7 h 7"/>
                  <a:gd name="T8" fmla="*/ 9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9" y="3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FF7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Freeform 365"/>
              <p:cNvSpPr>
                <a:spLocks/>
              </p:cNvSpPr>
              <p:nvPr/>
            </p:nvSpPr>
            <p:spPr bwMode="auto">
              <a:xfrm>
                <a:off x="835" y="3956"/>
                <a:ext cx="24" cy="106"/>
              </a:xfrm>
              <a:custGeom>
                <a:avLst/>
                <a:gdLst>
                  <a:gd name="T0" fmla="*/ 24 w 24"/>
                  <a:gd name="T1" fmla="*/ 0 h 106"/>
                  <a:gd name="T2" fmla="*/ 20 w 24"/>
                  <a:gd name="T3" fmla="*/ 11 h 106"/>
                  <a:gd name="T4" fmla="*/ 24 w 24"/>
                  <a:gd name="T5" fmla="*/ 62 h 106"/>
                  <a:gd name="T6" fmla="*/ 20 w 24"/>
                  <a:gd name="T7" fmla="*/ 84 h 106"/>
                  <a:gd name="T8" fmla="*/ 12 w 24"/>
                  <a:gd name="T9" fmla="*/ 106 h 106"/>
                  <a:gd name="T10" fmla="*/ 0 w 24"/>
                  <a:gd name="T11" fmla="*/ 84 h 106"/>
                  <a:gd name="T12" fmla="*/ 0 w 24"/>
                  <a:gd name="T13" fmla="*/ 55 h 106"/>
                  <a:gd name="T14" fmla="*/ 12 w 24"/>
                  <a:gd name="T15" fmla="*/ 4 h 106"/>
                  <a:gd name="T16" fmla="*/ 24 w 24"/>
                  <a:gd name="T17" fmla="*/ 0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06"/>
                  <a:gd name="T29" fmla="*/ 24 w 24"/>
                  <a:gd name="T30" fmla="*/ 106 h 1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06">
                    <a:moveTo>
                      <a:pt x="24" y="0"/>
                    </a:moveTo>
                    <a:lnTo>
                      <a:pt x="20" y="11"/>
                    </a:lnTo>
                    <a:lnTo>
                      <a:pt x="24" y="62"/>
                    </a:lnTo>
                    <a:lnTo>
                      <a:pt x="20" y="84"/>
                    </a:lnTo>
                    <a:lnTo>
                      <a:pt x="12" y="106"/>
                    </a:lnTo>
                    <a:lnTo>
                      <a:pt x="0" y="84"/>
                    </a:lnTo>
                    <a:lnTo>
                      <a:pt x="0" y="55"/>
                    </a:lnTo>
                    <a:lnTo>
                      <a:pt x="12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Freeform 366"/>
              <p:cNvSpPr>
                <a:spLocks/>
              </p:cNvSpPr>
              <p:nvPr/>
            </p:nvSpPr>
            <p:spPr bwMode="auto">
              <a:xfrm>
                <a:off x="896" y="3840"/>
                <a:ext cx="106" cy="65"/>
              </a:xfrm>
              <a:custGeom>
                <a:avLst/>
                <a:gdLst>
                  <a:gd name="T0" fmla="*/ 69 w 106"/>
                  <a:gd name="T1" fmla="*/ 14 h 65"/>
                  <a:gd name="T2" fmla="*/ 8 w 106"/>
                  <a:gd name="T3" fmla="*/ 47 h 65"/>
                  <a:gd name="T4" fmla="*/ 0 w 106"/>
                  <a:gd name="T5" fmla="*/ 58 h 65"/>
                  <a:gd name="T6" fmla="*/ 4 w 106"/>
                  <a:gd name="T7" fmla="*/ 65 h 65"/>
                  <a:gd name="T8" fmla="*/ 24 w 106"/>
                  <a:gd name="T9" fmla="*/ 65 h 65"/>
                  <a:gd name="T10" fmla="*/ 45 w 106"/>
                  <a:gd name="T11" fmla="*/ 62 h 65"/>
                  <a:gd name="T12" fmla="*/ 65 w 106"/>
                  <a:gd name="T13" fmla="*/ 54 h 65"/>
                  <a:gd name="T14" fmla="*/ 82 w 106"/>
                  <a:gd name="T15" fmla="*/ 43 h 65"/>
                  <a:gd name="T16" fmla="*/ 94 w 106"/>
                  <a:gd name="T17" fmla="*/ 25 h 65"/>
                  <a:gd name="T18" fmla="*/ 106 w 106"/>
                  <a:gd name="T19" fmla="*/ 3 h 65"/>
                  <a:gd name="T20" fmla="*/ 102 w 106"/>
                  <a:gd name="T21" fmla="*/ 0 h 65"/>
                  <a:gd name="T22" fmla="*/ 69 w 106"/>
                  <a:gd name="T23" fmla="*/ 14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65"/>
                  <a:gd name="T38" fmla="*/ 106 w 106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65">
                    <a:moveTo>
                      <a:pt x="69" y="14"/>
                    </a:moveTo>
                    <a:lnTo>
                      <a:pt x="8" y="47"/>
                    </a:lnTo>
                    <a:lnTo>
                      <a:pt x="0" y="58"/>
                    </a:lnTo>
                    <a:lnTo>
                      <a:pt x="4" y="65"/>
                    </a:lnTo>
                    <a:lnTo>
                      <a:pt x="24" y="65"/>
                    </a:lnTo>
                    <a:lnTo>
                      <a:pt x="45" y="62"/>
                    </a:lnTo>
                    <a:lnTo>
                      <a:pt x="65" y="54"/>
                    </a:lnTo>
                    <a:lnTo>
                      <a:pt x="82" y="43"/>
                    </a:lnTo>
                    <a:lnTo>
                      <a:pt x="94" y="25"/>
                    </a:lnTo>
                    <a:lnTo>
                      <a:pt x="106" y="3"/>
                    </a:lnTo>
                    <a:lnTo>
                      <a:pt x="102" y="0"/>
                    </a:lnTo>
                    <a:lnTo>
                      <a:pt x="69" y="1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Freeform 367"/>
              <p:cNvSpPr>
                <a:spLocks/>
              </p:cNvSpPr>
              <p:nvPr/>
            </p:nvSpPr>
            <p:spPr bwMode="auto">
              <a:xfrm>
                <a:off x="859" y="3949"/>
                <a:ext cx="78" cy="87"/>
              </a:xfrm>
              <a:custGeom>
                <a:avLst/>
                <a:gdLst>
                  <a:gd name="T0" fmla="*/ 78 w 78"/>
                  <a:gd name="T1" fmla="*/ 84 h 87"/>
                  <a:gd name="T2" fmla="*/ 61 w 78"/>
                  <a:gd name="T3" fmla="*/ 47 h 87"/>
                  <a:gd name="T4" fmla="*/ 25 w 78"/>
                  <a:gd name="T5" fmla="*/ 11 h 87"/>
                  <a:gd name="T6" fmla="*/ 4 w 78"/>
                  <a:gd name="T7" fmla="*/ 0 h 87"/>
                  <a:gd name="T8" fmla="*/ 0 w 78"/>
                  <a:gd name="T9" fmla="*/ 7 h 87"/>
                  <a:gd name="T10" fmla="*/ 0 w 78"/>
                  <a:gd name="T11" fmla="*/ 18 h 87"/>
                  <a:gd name="T12" fmla="*/ 13 w 78"/>
                  <a:gd name="T13" fmla="*/ 40 h 87"/>
                  <a:gd name="T14" fmla="*/ 33 w 78"/>
                  <a:gd name="T15" fmla="*/ 65 h 87"/>
                  <a:gd name="T16" fmla="*/ 41 w 78"/>
                  <a:gd name="T17" fmla="*/ 76 h 87"/>
                  <a:gd name="T18" fmla="*/ 57 w 78"/>
                  <a:gd name="T19" fmla="*/ 87 h 87"/>
                  <a:gd name="T20" fmla="*/ 74 w 78"/>
                  <a:gd name="T21" fmla="*/ 87 h 87"/>
                  <a:gd name="T22" fmla="*/ 78 w 78"/>
                  <a:gd name="T23" fmla="*/ 84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87"/>
                  <a:gd name="T38" fmla="*/ 78 w 78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87">
                    <a:moveTo>
                      <a:pt x="78" y="84"/>
                    </a:moveTo>
                    <a:lnTo>
                      <a:pt x="61" y="47"/>
                    </a:lnTo>
                    <a:lnTo>
                      <a:pt x="25" y="11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13" y="40"/>
                    </a:lnTo>
                    <a:lnTo>
                      <a:pt x="33" y="65"/>
                    </a:lnTo>
                    <a:lnTo>
                      <a:pt x="41" y="76"/>
                    </a:lnTo>
                    <a:lnTo>
                      <a:pt x="57" y="87"/>
                    </a:lnTo>
                    <a:lnTo>
                      <a:pt x="74" y="87"/>
                    </a:ln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368"/>
              <p:cNvSpPr>
                <a:spLocks/>
              </p:cNvSpPr>
              <p:nvPr/>
            </p:nvSpPr>
            <p:spPr bwMode="auto">
              <a:xfrm>
                <a:off x="867" y="3938"/>
                <a:ext cx="107" cy="58"/>
              </a:xfrm>
              <a:custGeom>
                <a:avLst/>
                <a:gdLst>
                  <a:gd name="T0" fmla="*/ 0 w 107"/>
                  <a:gd name="T1" fmla="*/ 11 h 58"/>
                  <a:gd name="T2" fmla="*/ 33 w 107"/>
                  <a:gd name="T3" fmla="*/ 36 h 58"/>
                  <a:gd name="T4" fmla="*/ 82 w 107"/>
                  <a:gd name="T5" fmla="*/ 55 h 58"/>
                  <a:gd name="T6" fmla="*/ 107 w 107"/>
                  <a:gd name="T7" fmla="*/ 58 h 58"/>
                  <a:gd name="T8" fmla="*/ 107 w 107"/>
                  <a:gd name="T9" fmla="*/ 51 h 58"/>
                  <a:gd name="T10" fmla="*/ 102 w 107"/>
                  <a:gd name="T11" fmla="*/ 44 h 58"/>
                  <a:gd name="T12" fmla="*/ 82 w 107"/>
                  <a:gd name="T13" fmla="*/ 26 h 58"/>
                  <a:gd name="T14" fmla="*/ 53 w 107"/>
                  <a:gd name="T15" fmla="*/ 7 h 58"/>
                  <a:gd name="T16" fmla="*/ 17 w 107"/>
                  <a:gd name="T17" fmla="*/ 0 h 58"/>
                  <a:gd name="T18" fmla="*/ 5 w 107"/>
                  <a:gd name="T19" fmla="*/ 4 h 58"/>
                  <a:gd name="T20" fmla="*/ 0 w 107"/>
                  <a:gd name="T21" fmla="*/ 1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58"/>
                  <a:gd name="T35" fmla="*/ 107 w 107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58">
                    <a:moveTo>
                      <a:pt x="0" y="11"/>
                    </a:moveTo>
                    <a:lnTo>
                      <a:pt x="33" y="36"/>
                    </a:lnTo>
                    <a:lnTo>
                      <a:pt x="82" y="55"/>
                    </a:lnTo>
                    <a:lnTo>
                      <a:pt x="107" y="58"/>
                    </a:lnTo>
                    <a:lnTo>
                      <a:pt x="107" y="51"/>
                    </a:lnTo>
                    <a:lnTo>
                      <a:pt x="102" y="44"/>
                    </a:lnTo>
                    <a:lnTo>
                      <a:pt x="82" y="26"/>
                    </a:lnTo>
                    <a:lnTo>
                      <a:pt x="53" y="7"/>
                    </a:lnTo>
                    <a:lnTo>
                      <a:pt x="17" y="0"/>
                    </a:lnTo>
                    <a:lnTo>
                      <a:pt x="5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369"/>
              <p:cNvSpPr>
                <a:spLocks/>
              </p:cNvSpPr>
              <p:nvPr/>
            </p:nvSpPr>
            <p:spPr bwMode="auto">
              <a:xfrm>
                <a:off x="892" y="3902"/>
                <a:ext cx="118" cy="36"/>
              </a:xfrm>
              <a:custGeom>
                <a:avLst/>
                <a:gdLst>
                  <a:gd name="T0" fmla="*/ 118 w 118"/>
                  <a:gd name="T1" fmla="*/ 18 h 36"/>
                  <a:gd name="T2" fmla="*/ 77 w 118"/>
                  <a:gd name="T3" fmla="*/ 3 h 36"/>
                  <a:gd name="T4" fmla="*/ 24 w 118"/>
                  <a:gd name="T5" fmla="*/ 0 h 36"/>
                  <a:gd name="T6" fmla="*/ 0 w 118"/>
                  <a:gd name="T7" fmla="*/ 3 h 36"/>
                  <a:gd name="T8" fmla="*/ 4 w 118"/>
                  <a:gd name="T9" fmla="*/ 11 h 36"/>
                  <a:gd name="T10" fmla="*/ 12 w 118"/>
                  <a:gd name="T11" fmla="*/ 18 h 36"/>
                  <a:gd name="T12" fmla="*/ 37 w 118"/>
                  <a:gd name="T13" fmla="*/ 29 h 36"/>
                  <a:gd name="T14" fmla="*/ 73 w 118"/>
                  <a:gd name="T15" fmla="*/ 36 h 36"/>
                  <a:gd name="T16" fmla="*/ 106 w 118"/>
                  <a:gd name="T17" fmla="*/ 32 h 36"/>
                  <a:gd name="T18" fmla="*/ 118 w 118"/>
                  <a:gd name="T19" fmla="*/ 25 h 36"/>
                  <a:gd name="T20" fmla="*/ 118 w 118"/>
                  <a:gd name="T21" fmla="*/ 18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36"/>
                  <a:gd name="T35" fmla="*/ 118 w 118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36">
                    <a:moveTo>
                      <a:pt x="118" y="18"/>
                    </a:moveTo>
                    <a:lnTo>
                      <a:pt x="77" y="3"/>
                    </a:lnTo>
                    <a:lnTo>
                      <a:pt x="24" y="0"/>
                    </a:lnTo>
                    <a:lnTo>
                      <a:pt x="0" y="3"/>
                    </a:lnTo>
                    <a:lnTo>
                      <a:pt x="4" y="11"/>
                    </a:lnTo>
                    <a:lnTo>
                      <a:pt x="12" y="18"/>
                    </a:lnTo>
                    <a:lnTo>
                      <a:pt x="37" y="29"/>
                    </a:lnTo>
                    <a:lnTo>
                      <a:pt x="73" y="36"/>
                    </a:lnTo>
                    <a:lnTo>
                      <a:pt x="106" y="32"/>
                    </a:lnTo>
                    <a:lnTo>
                      <a:pt x="118" y="25"/>
                    </a:lnTo>
                    <a:lnTo>
                      <a:pt x="118" y="1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Freeform 370"/>
              <p:cNvSpPr>
                <a:spLocks/>
              </p:cNvSpPr>
              <p:nvPr/>
            </p:nvSpPr>
            <p:spPr bwMode="auto">
              <a:xfrm>
                <a:off x="884" y="3924"/>
                <a:ext cx="114" cy="47"/>
              </a:xfrm>
              <a:custGeom>
                <a:avLst/>
                <a:gdLst>
                  <a:gd name="T0" fmla="*/ 0 w 114"/>
                  <a:gd name="T1" fmla="*/ 10 h 47"/>
                  <a:gd name="T2" fmla="*/ 36 w 114"/>
                  <a:gd name="T3" fmla="*/ 29 h 47"/>
                  <a:gd name="T4" fmla="*/ 90 w 114"/>
                  <a:gd name="T5" fmla="*/ 47 h 47"/>
                  <a:gd name="T6" fmla="*/ 114 w 114"/>
                  <a:gd name="T7" fmla="*/ 47 h 47"/>
                  <a:gd name="T8" fmla="*/ 110 w 114"/>
                  <a:gd name="T9" fmla="*/ 40 h 47"/>
                  <a:gd name="T10" fmla="*/ 106 w 114"/>
                  <a:gd name="T11" fmla="*/ 29 h 47"/>
                  <a:gd name="T12" fmla="*/ 81 w 114"/>
                  <a:gd name="T13" fmla="*/ 14 h 47"/>
                  <a:gd name="T14" fmla="*/ 53 w 114"/>
                  <a:gd name="T15" fmla="*/ 0 h 47"/>
                  <a:gd name="T16" fmla="*/ 16 w 114"/>
                  <a:gd name="T17" fmla="*/ 0 h 47"/>
                  <a:gd name="T18" fmla="*/ 4 w 114"/>
                  <a:gd name="T19" fmla="*/ 3 h 47"/>
                  <a:gd name="T20" fmla="*/ 0 w 114"/>
                  <a:gd name="T21" fmla="*/ 1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"/>
                  <a:gd name="T34" fmla="*/ 0 h 47"/>
                  <a:gd name="T35" fmla="*/ 114 w 114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" h="47">
                    <a:moveTo>
                      <a:pt x="0" y="10"/>
                    </a:moveTo>
                    <a:lnTo>
                      <a:pt x="36" y="29"/>
                    </a:lnTo>
                    <a:lnTo>
                      <a:pt x="90" y="47"/>
                    </a:lnTo>
                    <a:lnTo>
                      <a:pt x="114" y="47"/>
                    </a:lnTo>
                    <a:lnTo>
                      <a:pt x="110" y="40"/>
                    </a:lnTo>
                    <a:lnTo>
                      <a:pt x="106" y="29"/>
                    </a:lnTo>
                    <a:lnTo>
                      <a:pt x="81" y="14"/>
                    </a:lnTo>
                    <a:lnTo>
                      <a:pt x="53" y="0"/>
                    </a:lnTo>
                    <a:lnTo>
                      <a:pt x="16" y="0"/>
                    </a:lnTo>
                    <a:lnTo>
                      <a:pt x="4" y="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Line 371"/>
              <p:cNvSpPr>
                <a:spLocks noChangeShapeType="1"/>
              </p:cNvSpPr>
              <p:nvPr/>
            </p:nvSpPr>
            <p:spPr bwMode="auto">
              <a:xfrm>
                <a:off x="2826" y="3760"/>
                <a:ext cx="151" cy="109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Freeform 372"/>
              <p:cNvSpPr>
                <a:spLocks/>
              </p:cNvSpPr>
              <p:nvPr/>
            </p:nvSpPr>
            <p:spPr bwMode="auto">
              <a:xfrm>
                <a:off x="2961" y="3814"/>
                <a:ext cx="159" cy="99"/>
              </a:xfrm>
              <a:custGeom>
                <a:avLst/>
                <a:gdLst>
                  <a:gd name="T0" fmla="*/ 0 w 159"/>
                  <a:gd name="T1" fmla="*/ 0 h 99"/>
                  <a:gd name="T2" fmla="*/ 8 w 159"/>
                  <a:gd name="T3" fmla="*/ 4 h 99"/>
                  <a:gd name="T4" fmla="*/ 28 w 159"/>
                  <a:gd name="T5" fmla="*/ 15 h 99"/>
                  <a:gd name="T6" fmla="*/ 77 w 159"/>
                  <a:gd name="T7" fmla="*/ 48 h 99"/>
                  <a:gd name="T8" fmla="*/ 134 w 159"/>
                  <a:gd name="T9" fmla="*/ 84 h 99"/>
                  <a:gd name="T10" fmla="*/ 151 w 159"/>
                  <a:gd name="T11" fmla="*/ 95 h 99"/>
                  <a:gd name="T12" fmla="*/ 159 w 159"/>
                  <a:gd name="T13" fmla="*/ 99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99"/>
                  <a:gd name="T23" fmla="*/ 159 w 159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99">
                    <a:moveTo>
                      <a:pt x="0" y="0"/>
                    </a:moveTo>
                    <a:lnTo>
                      <a:pt x="8" y="4"/>
                    </a:lnTo>
                    <a:lnTo>
                      <a:pt x="28" y="15"/>
                    </a:lnTo>
                    <a:lnTo>
                      <a:pt x="77" y="48"/>
                    </a:lnTo>
                    <a:lnTo>
                      <a:pt x="134" y="84"/>
                    </a:lnTo>
                    <a:lnTo>
                      <a:pt x="151" y="95"/>
                    </a:lnTo>
                    <a:lnTo>
                      <a:pt x="159" y="99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Freeform 373"/>
              <p:cNvSpPr>
                <a:spLocks/>
              </p:cNvSpPr>
              <p:nvPr/>
            </p:nvSpPr>
            <p:spPr bwMode="auto">
              <a:xfrm>
                <a:off x="2802" y="3789"/>
                <a:ext cx="130" cy="65"/>
              </a:xfrm>
              <a:custGeom>
                <a:avLst/>
                <a:gdLst>
                  <a:gd name="T0" fmla="*/ 0 w 130"/>
                  <a:gd name="T1" fmla="*/ 0 h 65"/>
                  <a:gd name="T2" fmla="*/ 8 w 130"/>
                  <a:gd name="T3" fmla="*/ 4 h 65"/>
                  <a:gd name="T4" fmla="*/ 24 w 130"/>
                  <a:gd name="T5" fmla="*/ 14 h 65"/>
                  <a:gd name="T6" fmla="*/ 69 w 130"/>
                  <a:gd name="T7" fmla="*/ 33 h 65"/>
                  <a:gd name="T8" fmla="*/ 110 w 130"/>
                  <a:gd name="T9" fmla="*/ 54 h 65"/>
                  <a:gd name="T10" fmla="*/ 122 w 130"/>
                  <a:gd name="T11" fmla="*/ 62 h 65"/>
                  <a:gd name="T12" fmla="*/ 130 w 130"/>
                  <a:gd name="T13" fmla="*/ 65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65"/>
                  <a:gd name="T23" fmla="*/ 130 w 130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65">
                    <a:moveTo>
                      <a:pt x="0" y="0"/>
                    </a:moveTo>
                    <a:lnTo>
                      <a:pt x="8" y="4"/>
                    </a:lnTo>
                    <a:lnTo>
                      <a:pt x="24" y="14"/>
                    </a:lnTo>
                    <a:lnTo>
                      <a:pt x="69" y="33"/>
                    </a:lnTo>
                    <a:lnTo>
                      <a:pt x="110" y="54"/>
                    </a:lnTo>
                    <a:lnTo>
                      <a:pt x="122" y="62"/>
                    </a:lnTo>
                    <a:lnTo>
                      <a:pt x="130" y="65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" name="Line 374"/>
              <p:cNvSpPr>
                <a:spLocks noChangeShapeType="1"/>
              </p:cNvSpPr>
              <p:nvPr/>
            </p:nvSpPr>
            <p:spPr bwMode="auto">
              <a:xfrm>
                <a:off x="2912" y="3887"/>
                <a:ext cx="134" cy="7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" name="Freeform 375"/>
              <p:cNvSpPr>
                <a:spLocks/>
              </p:cNvSpPr>
              <p:nvPr/>
            </p:nvSpPr>
            <p:spPr bwMode="auto">
              <a:xfrm>
                <a:off x="2826" y="3829"/>
                <a:ext cx="967" cy="182"/>
              </a:xfrm>
              <a:custGeom>
                <a:avLst/>
                <a:gdLst>
                  <a:gd name="T0" fmla="*/ 0 w 967"/>
                  <a:gd name="T1" fmla="*/ 0 h 182"/>
                  <a:gd name="T2" fmla="*/ 8 w 967"/>
                  <a:gd name="T3" fmla="*/ 4 h 182"/>
                  <a:gd name="T4" fmla="*/ 29 w 967"/>
                  <a:gd name="T5" fmla="*/ 7 h 182"/>
                  <a:gd name="T6" fmla="*/ 53 w 967"/>
                  <a:gd name="T7" fmla="*/ 14 h 182"/>
                  <a:gd name="T8" fmla="*/ 86 w 967"/>
                  <a:gd name="T9" fmla="*/ 22 h 182"/>
                  <a:gd name="T10" fmla="*/ 171 w 967"/>
                  <a:gd name="T11" fmla="*/ 47 h 182"/>
                  <a:gd name="T12" fmla="*/ 261 w 967"/>
                  <a:gd name="T13" fmla="*/ 76 h 182"/>
                  <a:gd name="T14" fmla="*/ 351 w 967"/>
                  <a:gd name="T15" fmla="*/ 105 h 182"/>
                  <a:gd name="T16" fmla="*/ 392 w 967"/>
                  <a:gd name="T17" fmla="*/ 116 h 182"/>
                  <a:gd name="T18" fmla="*/ 429 w 967"/>
                  <a:gd name="T19" fmla="*/ 127 h 182"/>
                  <a:gd name="T20" fmla="*/ 461 w 967"/>
                  <a:gd name="T21" fmla="*/ 138 h 182"/>
                  <a:gd name="T22" fmla="*/ 486 w 967"/>
                  <a:gd name="T23" fmla="*/ 145 h 182"/>
                  <a:gd name="T24" fmla="*/ 502 w 967"/>
                  <a:gd name="T25" fmla="*/ 149 h 182"/>
                  <a:gd name="T26" fmla="*/ 506 w 967"/>
                  <a:gd name="T27" fmla="*/ 153 h 182"/>
                  <a:gd name="T28" fmla="*/ 571 w 967"/>
                  <a:gd name="T29" fmla="*/ 164 h 182"/>
                  <a:gd name="T30" fmla="*/ 633 w 967"/>
                  <a:gd name="T31" fmla="*/ 171 h 182"/>
                  <a:gd name="T32" fmla="*/ 686 w 967"/>
                  <a:gd name="T33" fmla="*/ 178 h 182"/>
                  <a:gd name="T34" fmla="*/ 731 w 967"/>
                  <a:gd name="T35" fmla="*/ 178 h 182"/>
                  <a:gd name="T36" fmla="*/ 775 w 967"/>
                  <a:gd name="T37" fmla="*/ 182 h 182"/>
                  <a:gd name="T38" fmla="*/ 812 w 967"/>
                  <a:gd name="T39" fmla="*/ 182 h 182"/>
                  <a:gd name="T40" fmla="*/ 845 w 967"/>
                  <a:gd name="T41" fmla="*/ 182 h 182"/>
                  <a:gd name="T42" fmla="*/ 873 w 967"/>
                  <a:gd name="T43" fmla="*/ 178 h 182"/>
                  <a:gd name="T44" fmla="*/ 918 w 967"/>
                  <a:gd name="T45" fmla="*/ 175 h 182"/>
                  <a:gd name="T46" fmla="*/ 947 w 967"/>
                  <a:gd name="T47" fmla="*/ 167 h 182"/>
                  <a:gd name="T48" fmla="*/ 963 w 967"/>
                  <a:gd name="T49" fmla="*/ 160 h 182"/>
                  <a:gd name="T50" fmla="*/ 967 w 967"/>
                  <a:gd name="T51" fmla="*/ 156 h 1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67"/>
                  <a:gd name="T79" fmla="*/ 0 h 182"/>
                  <a:gd name="T80" fmla="*/ 967 w 967"/>
                  <a:gd name="T81" fmla="*/ 182 h 1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67" h="182">
                    <a:moveTo>
                      <a:pt x="0" y="0"/>
                    </a:moveTo>
                    <a:lnTo>
                      <a:pt x="8" y="4"/>
                    </a:lnTo>
                    <a:lnTo>
                      <a:pt x="29" y="7"/>
                    </a:lnTo>
                    <a:lnTo>
                      <a:pt x="53" y="14"/>
                    </a:lnTo>
                    <a:lnTo>
                      <a:pt x="86" y="22"/>
                    </a:lnTo>
                    <a:lnTo>
                      <a:pt x="171" y="47"/>
                    </a:lnTo>
                    <a:lnTo>
                      <a:pt x="261" y="76"/>
                    </a:lnTo>
                    <a:lnTo>
                      <a:pt x="351" y="105"/>
                    </a:lnTo>
                    <a:lnTo>
                      <a:pt x="392" y="116"/>
                    </a:lnTo>
                    <a:lnTo>
                      <a:pt x="429" y="127"/>
                    </a:lnTo>
                    <a:lnTo>
                      <a:pt x="461" y="138"/>
                    </a:lnTo>
                    <a:lnTo>
                      <a:pt x="486" y="145"/>
                    </a:lnTo>
                    <a:lnTo>
                      <a:pt x="502" y="149"/>
                    </a:lnTo>
                    <a:lnTo>
                      <a:pt x="506" y="153"/>
                    </a:lnTo>
                    <a:lnTo>
                      <a:pt x="571" y="164"/>
                    </a:lnTo>
                    <a:lnTo>
                      <a:pt x="633" y="171"/>
                    </a:lnTo>
                    <a:lnTo>
                      <a:pt x="686" y="178"/>
                    </a:lnTo>
                    <a:lnTo>
                      <a:pt x="731" y="178"/>
                    </a:lnTo>
                    <a:lnTo>
                      <a:pt x="775" y="182"/>
                    </a:lnTo>
                    <a:lnTo>
                      <a:pt x="812" y="182"/>
                    </a:lnTo>
                    <a:lnTo>
                      <a:pt x="845" y="182"/>
                    </a:lnTo>
                    <a:lnTo>
                      <a:pt x="873" y="178"/>
                    </a:lnTo>
                    <a:lnTo>
                      <a:pt x="918" y="175"/>
                    </a:lnTo>
                    <a:lnTo>
                      <a:pt x="947" y="167"/>
                    </a:lnTo>
                    <a:lnTo>
                      <a:pt x="963" y="160"/>
                    </a:lnTo>
                    <a:lnTo>
                      <a:pt x="967" y="156"/>
                    </a:lnTo>
                  </a:path>
                </a:pathLst>
              </a:custGeom>
              <a:noFill/>
              <a:ln w="6350">
                <a:solidFill>
                  <a:srgbClr val="40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" name="Freeform 376"/>
              <p:cNvSpPr>
                <a:spLocks/>
              </p:cNvSpPr>
              <p:nvPr/>
            </p:nvSpPr>
            <p:spPr bwMode="auto">
              <a:xfrm>
                <a:off x="2904" y="3876"/>
                <a:ext cx="20" cy="22"/>
              </a:xfrm>
              <a:custGeom>
                <a:avLst/>
                <a:gdLst>
                  <a:gd name="T0" fmla="*/ 20 w 20"/>
                  <a:gd name="T1" fmla="*/ 4 h 22"/>
                  <a:gd name="T2" fmla="*/ 12 w 20"/>
                  <a:gd name="T3" fmla="*/ 0 h 22"/>
                  <a:gd name="T4" fmla="*/ 0 w 20"/>
                  <a:gd name="T5" fmla="*/ 0 h 22"/>
                  <a:gd name="T6" fmla="*/ 0 w 20"/>
                  <a:gd name="T7" fmla="*/ 7 h 22"/>
                  <a:gd name="T8" fmla="*/ 0 w 20"/>
                  <a:gd name="T9" fmla="*/ 18 h 22"/>
                  <a:gd name="T10" fmla="*/ 8 w 20"/>
                  <a:gd name="T11" fmla="*/ 22 h 22"/>
                  <a:gd name="T12" fmla="*/ 16 w 20"/>
                  <a:gd name="T13" fmla="*/ 22 h 22"/>
                  <a:gd name="T14" fmla="*/ 20 w 20"/>
                  <a:gd name="T15" fmla="*/ 15 h 22"/>
                  <a:gd name="T16" fmla="*/ 20 w 20"/>
                  <a:gd name="T17" fmla="*/ 4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22"/>
                  <a:gd name="T29" fmla="*/ 20 w 20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22">
                    <a:moveTo>
                      <a:pt x="20" y="4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8" y="22"/>
                    </a:lnTo>
                    <a:lnTo>
                      <a:pt x="16" y="22"/>
                    </a:lnTo>
                    <a:lnTo>
                      <a:pt x="20" y="15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Freeform 377"/>
              <p:cNvSpPr>
                <a:spLocks/>
              </p:cNvSpPr>
              <p:nvPr/>
            </p:nvSpPr>
            <p:spPr bwMode="auto">
              <a:xfrm>
                <a:off x="2818" y="3818"/>
                <a:ext cx="24" cy="25"/>
              </a:xfrm>
              <a:custGeom>
                <a:avLst/>
                <a:gdLst>
                  <a:gd name="T0" fmla="*/ 20 w 24"/>
                  <a:gd name="T1" fmla="*/ 7 h 25"/>
                  <a:gd name="T2" fmla="*/ 12 w 24"/>
                  <a:gd name="T3" fmla="*/ 0 h 25"/>
                  <a:gd name="T4" fmla="*/ 4 w 24"/>
                  <a:gd name="T5" fmla="*/ 0 h 25"/>
                  <a:gd name="T6" fmla="*/ 0 w 24"/>
                  <a:gd name="T7" fmla="*/ 7 h 25"/>
                  <a:gd name="T8" fmla="*/ 0 w 24"/>
                  <a:gd name="T9" fmla="*/ 18 h 25"/>
                  <a:gd name="T10" fmla="*/ 8 w 24"/>
                  <a:gd name="T11" fmla="*/ 25 h 25"/>
                  <a:gd name="T12" fmla="*/ 16 w 24"/>
                  <a:gd name="T13" fmla="*/ 25 h 25"/>
                  <a:gd name="T14" fmla="*/ 24 w 24"/>
                  <a:gd name="T15" fmla="*/ 15 h 25"/>
                  <a:gd name="T16" fmla="*/ 20 w 24"/>
                  <a:gd name="T17" fmla="*/ 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5"/>
                  <a:gd name="T29" fmla="*/ 24 w 2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5">
                    <a:moveTo>
                      <a:pt x="20" y="7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8" y="25"/>
                    </a:lnTo>
                    <a:lnTo>
                      <a:pt x="16" y="25"/>
                    </a:lnTo>
                    <a:lnTo>
                      <a:pt x="24" y="1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Freeform 378"/>
              <p:cNvSpPr>
                <a:spLocks/>
              </p:cNvSpPr>
              <p:nvPr/>
            </p:nvSpPr>
            <p:spPr bwMode="auto">
              <a:xfrm>
                <a:off x="2785" y="3785"/>
                <a:ext cx="25" cy="26"/>
              </a:xfrm>
              <a:custGeom>
                <a:avLst/>
                <a:gdLst>
                  <a:gd name="T0" fmla="*/ 25 w 25"/>
                  <a:gd name="T1" fmla="*/ 8 h 26"/>
                  <a:gd name="T2" fmla="*/ 17 w 25"/>
                  <a:gd name="T3" fmla="*/ 0 h 26"/>
                  <a:gd name="T4" fmla="*/ 8 w 25"/>
                  <a:gd name="T5" fmla="*/ 0 h 26"/>
                  <a:gd name="T6" fmla="*/ 0 w 25"/>
                  <a:gd name="T7" fmla="*/ 11 h 26"/>
                  <a:gd name="T8" fmla="*/ 4 w 25"/>
                  <a:gd name="T9" fmla="*/ 18 h 26"/>
                  <a:gd name="T10" fmla="*/ 13 w 25"/>
                  <a:gd name="T11" fmla="*/ 26 h 26"/>
                  <a:gd name="T12" fmla="*/ 21 w 25"/>
                  <a:gd name="T13" fmla="*/ 26 h 26"/>
                  <a:gd name="T14" fmla="*/ 25 w 25"/>
                  <a:gd name="T15" fmla="*/ 18 h 26"/>
                  <a:gd name="T16" fmla="*/ 25 w 25"/>
                  <a:gd name="T17" fmla="*/ 8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6"/>
                  <a:gd name="T29" fmla="*/ 25 w 25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6">
                    <a:moveTo>
                      <a:pt x="25" y="8"/>
                    </a:moveTo>
                    <a:lnTo>
                      <a:pt x="17" y="0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4" y="18"/>
                    </a:lnTo>
                    <a:lnTo>
                      <a:pt x="13" y="26"/>
                    </a:lnTo>
                    <a:lnTo>
                      <a:pt x="21" y="26"/>
                    </a:lnTo>
                    <a:lnTo>
                      <a:pt x="25" y="18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Freeform 379"/>
              <p:cNvSpPr>
                <a:spLocks/>
              </p:cNvSpPr>
              <p:nvPr/>
            </p:nvSpPr>
            <p:spPr bwMode="auto">
              <a:xfrm>
                <a:off x="2814" y="3749"/>
                <a:ext cx="24" cy="25"/>
              </a:xfrm>
              <a:custGeom>
                <a:avLst/>
                <a:gdLst>
                  <a:gd name="T0" fmla="*/ 24 w 24"/>
                  <a:gd name="T1" fmla="*/ 7 h 25"/>
                  <a:gd name="T2" fmla="*/ 16 w 24"/>
                  <a:gd name="T3" fmla="*/ 0 h 25"/>
                  <a:gd name="T4" fmla="*/ 4 w 24"/>
                  <a:gd name="T5" fmla="*/ 0 h 25"/>
                  <a:gd name="T6" fmla="*/ 0 w 24"/>
                  <a:gd name="T7" fmla="*/ 7 h 25"/>
                  <a:gd name="T8" fmla="*/ 4 w 24"/>
                  <a:gd name="T9" fmla="*/ 18 h 25"/>
                  <a:gd name="T10" fmla="*/ 12 w 24"/>
                  <a:gd name="T11" fmla="*/ 25 h 25"/>
                  <a:gd name="T12" fmla="*/ 20 w 24"/>
                  <a:gd name="T13" fmla="*/ 25 h 25"/>
                  <a:gd name="T14" fmla="*/ 24 w 24"/>
                  <a:gd name="T15" fmla="*/ 14 h 25"/>
                  <a:gd name="T16" fmla="*/ 24 w 24"/>
                  <a:gd name="T17" fmla="*/ 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5"/>
                  <a:gd name="T29" fmla="*/ 24 w 2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5">
                    <a:moveTo>
                      <a:pt x="24" y="7"/>
                    </a:moveTo>
                    <a:lnTo>
                      <a:pt x="16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4" y="18"/>
                    </a:lnTo>
                    <a:lnTo>
                      <a:pt x="12" y="25"/>
                    </a:lnTo>
                    <a:lnTo>
                      <a:pt x="20" y="25"/>
                    </a:lnTo>
                    <a:lnTo>
                      <a:pt x="24" y="1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Freeform 380"/>
              <p:cNvSpPr>
                <a:spLocks/>
              </p:cNvSpPr>
              <p:nvPr/>
            </p:nvSpPr>
            <p:spPr bwMode="auto">
              <a:xfrm>
                <a:off x="2940" y="3800"/>
                <a:ext cx="25" cy="22"/>
              </a:xfrm>
              <a:custGeom>
                <a:avLst/>
                <a:gdLst>
                  <a:gd name="T0" fmla="*/ 25 w 25"/>
                  <a:gd name="T1" fmla="*/ 3 h 22"/>
                  <a:gd name="T2" fmla="*/ 17 w 25"/>
                  <a:gd name="T3" fmla="*/ 0 h 22"/>
                  <a:gd name="T4" fmla="*/ 4 w 25"/>
                  <a:gd name="T5" fmla="*/ 0 h 22"/>
                  <a:gd name="T6" fmla="*/ 0 w 25"/>
                  <a:gd name="T7" fmla="*/ 7 h 22"/>
                  <a:gd name="T8" fmla="*/ 4 w 25"/>
                  <a:gd name="T9" fmla="*/ 18 h 22"/>
                  <a:gd name="T10" fmla="*/ 13 w 25"/>
                  <a:gd name="T11" fmla="*/ 22 h 22"/>
                  <a:gd name="T12" fmla="*/ 21 w 25"/>
                  <a:gd name="T13" fmla="*/ 22 h 22"/>
                  <a:gd name="T14" fmla="*/ 25 w 25"/>
                  <a:gd name="T15" fmla="*/ 14 h 22"/>
                  <a:gd name="T16" fmla="*/ 25 w 25"/>
                  <a:gd name="T17" fmla="*/ 3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2"/>
                  <a:gd name="T29" fmla="*/ 25 w 25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2">
                    <a:moveTo>
                      <a:pt x="25" y="3"/>
                    </a:moveTo>
                    <a:lnTo>
                      <a:pt x="17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4" y="18"/>
                    </a:lnTo>
                    <a:lnTo>
                      <a:pt x="13" y="22"/>
                    </a:lnTo>
                    <a:lnTo>
                      <a:pt x="21" y="22"/>
                    </a:lnTo>
                    <a:lnTo>
                      <a:pt x="25" y="14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B79F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Freeform 381"/>
              <p:cNvSpPr>
                <a:spLocks/>
              </p:cNvSpPr>
              <p:nvPr/>
            </p:nvSpPr>
            <p:spPr bwMode="auto">
              <a:xfrm>
                <a:off x="3663" y="4044"/>
                <a:ext cx="130" cy="29"/>
              </a:xfrm>
              <a:custGeom>
                <a:avLst/>
                <a:gdLst>
                  <a:gd name="T0" fmla="*/ 0 w 130"/>
                  <a:gd name="T1" fmla="*/ 0 h 29"/>
                  <a:gd name="T2" fmla="*/ 12 w 130"/>
                  <a:gd name="T3" fmla="*/ 3 h 29"/>
                  <a:gd name="T4" fmla="*/ 73 w 130"/>
                  <a:gd name="T5" fmla="*/ 3 h 29"/>
                  <a:gd name="T6" fmla="*/ 102 w 130"/>
                  <a:gd name="T7" fmla="*/ 7 h 29"/>
                  <a:gd name="T8" fmla="*/ 130 w 130"/>
                  <a:gd name="T9" fmla="*/ 18 h 29"/>
                  <a:gd name="T10" fmla="*/ 98 w 130"/>
                  <a:gd name="T11" fmla="*/ 29 h 29"/>
                  <a:gd name="T12" fmla="*/ 65 w 130"/>
                  <a:gd name="T13" fmla="*/ 29 h 29"/>
                  <a:gd name="T14" fmla="*/ 0 w 130"/>
                  <a:gd name="T15" fmla="*/ 10 h 29"/>
                  <a:gd name="T16" fmla="*/ 0 w 130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29"/>
                  <a:gd name="T29" fmla="*/ 130 w 130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29">
                    <a:moveTo>
                      <a:pt x="0" y="0"/>
                    </a:moveTo>
                    <a:lnTo>
                      <a:pt x="12" y="3"/>
                    </a:lnTo>
                    <a:lnTo>
                      <a:pt x="73" y="3"/>
                    </a:lnTo>
                    <a:lnTo>
                      <a:pt x="102" y="7"/>
                    </a:lnTo>
                    <a:lnTo>
                      <a:pt x="130" y="18"/>
                    </a:lnTo>
                    <a:lnTo>
                      <a:pt x="98" y="29"/>
                    </a:lnTo>
                    <a:lnTo>
                      <a:pt x="65" y="29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Freeform 382"/>
              <p:cNvSpPr>
                <a:spLocks/>
              </p:cNvSpPr>
              <p:nvPr/>
            </p:nvSpPr>
            <p:spPr bwMode="auto">
              <a:xfrm>
                <a:off x="3663" y="4058"/>
                <a:ext cx="126" cy="66"/>
              </a:xfrm>
              <a:custGeom>
                <a:avLst/>
                <a:gdLst>
                  <a:gd name="T0" fmla="*/ 40 w 126"/>
                  <a:gd name="T1" fmla="*/ 11 h 66"/>
                  <a:gd name="T2" fmla="*/ 114 w 126"/>
                  <a:gd name="T3" fmla="*/ 40 h 66"/>
                  <a:gd name="T4" fmla="*/ 126 w 126"/>
                  <a:gd name="T5" fmla="*/ 51 h 66"/>
                  <a:gd name="T6" fmla="*/ 126 w 126"/>
                  <a:gd name="T7" fmla="*/ 58 h 66"/>
                  <a:gd name="T8" fmla="*/ 122 w 126"/>
                  <a:gd name="T9" fmla="*/ 62 h 66"/>
                  <a:gd name="T10" fmla="*/ 102 w 126"/>
                  <a:gd name="T11" fmla="*/ 66 h 66"/>
                  <a:gd name="T12" fmla="*/ 77 w 126"/>
                  <a:gd name="T13" fmla="*/ 58 h 66"/>
                  <a:gd name="T14" fmla="*/ 53 w 126"/>
                  <a:gd name="T15" fmla="*/ 55 h 66"/>
                  <a:gd name="T16" fmla="*/ 36 w 126"/>
                  <a:gd name="T17" fmla="*/ 44 h 66"/>
                  <a:gd name="T18" fmla="*/ 16 w 126"/>
                  <a:gd name="T19" fmla="*/ 26 h 66"/>
                  <a:gd name="T20" fmla="*/ 0 w 126"/>
                  <a:gd name="T21" fmla="*/ 0 h 66"/>
                  <a:gd name="T22" fmla="*/ 4 w 126"/>
                  <a:gd name="T23" fmla="*/ 0 h 66"/>
                  <a:gd name="T24" fmla="*/ 40 w 126"/>
                  <a:gd name="T25" fmla="*/ 11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66"/>
                  <a:gd name="T41" fmla="*/ 126 w 126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66">
                    <a:moveTo>
                      <a:pt x="40" y="11"/>
                    </a:moveTo>
                    <a:lnTo>
                      <a:pt x="114" y="40"/>
                    </a:lnTo>
                    <a:lnTo>
                      <a:pt x="126" y="51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02" y="66"/>
                    </a:lnTo>
                    <a:lnTo>
                      <a:pt x="77" y="58"/>
                    </a:lnTo>
                    <a:lnTo>
                      <a:pt x="53" y="55"/>
                    </a:lnTo>
                    <a:lnTo>
                      <a:pt x="36" y="44"/>
                    </a:lnTo>
                    <a:lnTo>
                      <a:pt x="16" y="2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Freeform 383"/>
              <p:cNvSpPr>
                <a:spLocks/>
              </p:cNvSpPr>
              <p:nvPr/>
            </p:nvSpPr>
            <p:spPr bwMode="auto">
              <a:xfrm>
                <a:off x="3659" y="3993"/>
                <a:ext cx="122" cy="58"/>
              </a:xfrm>
              <a:custGeom>
                <a:avLst/>
                <a:gdLst>
                  <a:gd name="T0" fmla="*/ 0 w 122"/>
                  <a:gd name="T1" fmla="*/ 58 h 58"/>
                  <a:gd name="T2" fmla="*/ 48 w 122"/>
                  <a:gd name="T3" fmla="*/ 47 h 58"/>
                  <a:gd name="T4" fmla="*/ 102 w 122"/>
                  <a:gd name="T5" fmla="*/ 25 h 58"/>
                  <a:gd name="T6" fmla="*/ 122 w 122"/>
                  <a:gd name="T7" fmla="*/ 7 h 58"/>
                  <a:gd name="T8" fmla="*/ 114 w 122"/>
                  <a:gd name="T9" fmla="*/ 3 h 58"/>
                  <a:gd name="T10" fmla="*/ 102 w 122"/>
                  <a:gd name="T11" fmla="*/ 0 h 58"/>
                  <a:gd name="T12" fmla="*/ 69 w 122"/>
                  <a:gd name="T13" fmla="*/ 3 h 58"/>
                  <a:gd name="T14" fmla="*/ 32 w 122"/>
                  <a:gd name="T15" fmla="*/ 14 h 58"/>
                  <a:gd name="T16" fmla="*/ 16 w 122"/>
                  <a:gd name="T17" fmla="*/ 25 h 58"/>
                  <a:gd name="T18" fmla="*/ 4 w 122"/>
                  <a:gd name="T19" fmla="*/ 36 h 58"/>
                  <a:gd name="T20" fmla="*/ 0 w 122"/>
                  <a:gd name="T21" fmla="*/ 43 h 58"/>
                  <a:gd name="T22" fmla="*/ 0 w 122"/>
                  <a:gd name="T23" fmla="*/ 51 h 58"/>
                  <a:gd name="T24" fmla="*/ 0 w 122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2"/>
                  <a:gd name="T40" fmla="*/ 0 h 58"/>
                  <a:gd name="T41" fmla="*/ 122 w 122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2" h="58">
                    <a:moveTo>
                      <a:pt x="0" y="58"/>
                    </a:moveTo>
                    <a:lnTo>
                      <a:pt x="48" y="47"/>
                    </a:lnTo>
                    <a:lnTo>
                      <a:pt x="102" y="25"/>
                    </a:lnTo>
                    <a:lnTo>
                      <a:pt x="122" y="7"/>
                    </a:lnTo>
                    <a:lnTo>
                      <a:pt x="114" y="3"/>
                    </a:lnTo>
                    <a:lnTo>
                      <a:pt x="102" y="0"/>
                    </a:lnTo>
                    <a:lnTo>
                      <a:pt x="69" y="3"/>
                    </a:lnTo>
                    <a:lnTo>
                      <a:pt x="32" y="14"/>
                    </a:lnTo>
                    <a:lnTo>
                      <a:pt x="16" y="25"/>
                    </a:lnTo>
                    <a:lnTo>
                      <a:pt x="4" y="36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Freeform 384"/>
              <p:cNvSpPr>
                <a:spLocks/>
              </p:cNvSpPr>
              <p:nvPr/>
            </p:nvSpPr>
            <p:spPr bwMode="auto">
              <a:xfrm>
                <a:off x="3646" y="3942"/>
                <a:ext cx="90" cy="94"/>
              </a:xfrm>
              <a:custGeom>
                <a:avLst/>
                <a:gdLst>
                  <a:gd name="T0" fmla="*/ 0 w 90"/>
                  <a:gd name="T1" fmla="*/ 87 h 94"/>
                  <a:gd name="T2" fmla="*/ 8 w 90"/>
                  <a:gd name="T3" fmla="*/ 80 h 94"/>
                  <a:gd name="T4" fmla="*/ 41 w 90"/>
                  <a:gd name="T5" fmla="*/ 32 h 94"/>
                  <a:gd name="T6" fmla="*/ 66 w 90"/>
                  <a:gd name="T7" fmla="*/ 14 h 94"/>
                  <a:gd name="T8" fmla="*/ 90 w 90"/>
                  <a:gd name="T9" fmla="*/ 0 h 94"/>
                  <a:gd name="T10" fmla="*/ 82 w 90"/>
                  <a:gd name="T11" fmla="*/ 29 h 94"/>
                  <a:gd name="T12" fmla="*/ 61 w 90"/>
                  <a:gd name="T13" fmla="*/ 54 h 94"/>
                  <a:gd name="T14" fmla="*/ 8 w 90"/>
                  <a:gd name="T15" fmla="*/ 94 h 94"/>
                  <a:gd name="T16" fmla="*/ 0 w 90"/>
                  <a:gd name="T17" fmla="*/ 87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"/>
                  <a:gd name="T28" fmla="*/ 0 h 94"/>
                  <a:gd name="T29" fmla="*/ 90 w 90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" h="94">
                    <a:moveTo>
                      <a:pt x="0" y="87"/>
                    </a:moveTo>
                    <a:lnTo>
                      <a:pt x="8" y="80"/>
                    </a:lnTo>
                    <a:lnTo>
                      <a:pt x="41" y="32"/>
                    </a:lnTo>
                    <a:lnTo>
                      <a:pt x="66" y="14"/>
                    </a:lnTo>
                    <a:lnTo>
                      <a:pt x="90" y="0"/>
                    </a:lnTo>
                    <a:lnTo>
                      <a:pt x="82" y="29"/>
                    </a:lnTo>
                    <a:lnTo>
                      <a:pt x="61" y="54"/>
                    </a:lnTo>
                    <a:lnTo>
                      <a:pt x="8" y="9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Freeform 385"/>
              <p:cNvSpPr>
                <a:spLocks/>
              </p:cNvSpPr>
              <p:nvPr/>
            </p:nvSpPr>
            <p:spPr bwMode="auto">
              <a:xfrm>
                <a:off x="3638" y="3916"/>
                <a:ext cx="69" cy="109"/>
              </a:xfrm>
              <a:custGeom>
                <a:avLst/>
                <a:gdLst>
                  <a:gd name="T0" fmla="*/ 33 w 69"/>
                  <a:gd name="T1" fmla="*/ 84 h 109"/>
                  <a:gd name="T2" fmla="*/ 69 w 69"/>
                  <a:gd name="T3" fmla="*/ 22 h 109"/>
                  <a:gd name="T4" fmla="*/ 69 w 69"/>
                  <a:gd name="T5" fmla="*/ 4 h 109"/>
                  <a:gd name="T6" fmla="*/ 61 w 69"/>
                  <a:gd name="T7" fmla="*/ 0 h 109"/>
                  <a:gd name="T8" fmla="*/ 41 w 69"/>
                  <a:gd name="T9" fmla="*/ 8 h 109"/>
                  <a:gd name="T10" fmla="*/ 25 w 69"/>
                  <a:gd name="T11" fmla="*/ 22 h 109"/>
                  <a:gd name="T12" fmla="*/ 12 w 69"/>
                  <a:gd name="T13" fmla="*/ 40 h 109"/>
                  <a:gd name="T14" fmla="*/ 4 w 69"/>
                  <a:gd name="T15" fmla="*/ 58 h 109"/>
                  <a:gd name="T16" fmla="*/ 0 w 69"/>
                  <a:gd name="T17" fmla="*/ 84 h 109"/>
                  <a:gd name="T18" fmla="*/ 4 w 69"/>
                  <a:gd name="T19" fmla="*/ 109 h 109"/>
                  <a:gd name="T20" fmla="*/ 8 w 69"/>
                  <a:gd name="T21" fmla="*/ 109 h 109"/>
                  <a:gd name="T22" fmla="*/ 33 w 69"/>
                  <a:gd name="T23" fmla="*/ 84 h 1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"/>
                  <a:gd name="T38" fmla="*/ 69 w 69"/>
                  <a:gd name="T39" fmla="*/ 109 h 1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">
                    <a:moveTo>
                      <a:pt x="33" y="84"/>
                    </a:moveTo>
                    <a:lnTo>
                      <a:pt x="69" y="22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41" y="8"/>
                    </a:lnTo>
                    <a:lnTo>
                      <a:pt x="25" y="22"/>
                    </a:lnTo>
                    <a:lnTo>
                      <a:pt x="12" y="40"/>
                    </a:lnTo>
                    <a:lnTo>
                      <a:pt x="4" y="58"/>
                    </a:lnTo>
                    <a:lnTo>
                      <a:pt x="0" y="84"/>
                    </a:lnTo>
                    <a:lnTo>
                      <a:pt x="4" y="109"/>
                    </a:lnTo>
                    <a:lnTo>
                      <a:pt x="8" y="109"/>
                    </a:lnTo>
                    <a:lnTo>
                      <a:pt x="33" y="8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Freeform 386"/>
              <p:cNvSpPr>
                <a:spLocks/>
              </p:cNvSpPr>
              <p:nvPr/>
            </p:nvSpPr>
            <p:spPr bwMode="auto">
              <a:xfrm>
                <a:off x="3663" y="4073"/>
                <a:ext cx="106" cy="80"/>
              </a:xfrm>
              <a:custGeom>
                <a:avLst/>
                <a:gdLst>
                  <a:gd name="T0" fmla="*/ 8 w 106"/>
                  <a:gd name="T1" fmla="*/ 0 h 80"/>
                  <a:gd name="T2" fmla="*/ 16 w 106"/>
                  <a:gd name="T3" fmla="*/ 11 h 80"/>
                  <a:gd name="T4" fmla="*/ 69 w 106"/>
                  <a:gd name="T5" fmla="*/ 40 h 80"/>
                  <a:gd name="T6" fmla="*/ 89 w 106"/>
                  <a:gd name="T7" fmla="*/ 58 h 80"/>
                  <a:gd name="T8" fmla="*/ 106 w 106"/>
                  <a:gd name="T9" fmla="*/ 80 h 80"/>
                  <a:gd name="T10" fmla="*/ 73 w 106"/>
                  <a:gd name="T11" fmla="*/ 72 h 80"/>
                  <a:gd name="T12" fmla="*/ 44 w 106"/>
                  <a:gd name="T13" fmla="*/ 54 h 80"/>
                  <a:gd name="T14" fmla="*/ 0 w 106"/>
                  <a:gd name="T15" fmla="*/ 11 h 80"/>
                  <a:gd name="T16" fmla="*/ 8 w 106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80"/>
                  <a:gd name="T29" fmla="*/ 106 w 106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80">
                    <a:moveTo>
                      <a:pt x="8" y="0"/>
                    </a:moveTo>
                    <a:lnTo>
                      <a:pt x="16" y="11"/>
                    </a:lnTo>
                    <a:lnTo>
                      <a:pt x="69" y="40"/>
                    </a:lnTo>
                    <a:lnTo>
                      <a:pt x="89" y="58"/>
                    </a:lnTo>
                    <a:lnTo>
                      <a:pt x="106" y="80"/>
                    </a:lnTo>
                    <a:lnTo>
                      <a:pt x="73" y="72"/>
                    </a:lnTo>
                    <a:lnTo>
                      <a:pt x="44" y="54"/>
                    </a:lnTo>
                    <a:lnTo>
                      <a:pt x="0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Freeform 387"/>
              <p:cNvSpPr>
                <a:spLocks/>
              </p:cNvSpPr>
              <p:nvPr/>
            </p:nvSpPr>
            <p:spPr bwMode="auto">
              <a:xfrm>
                <a:off x="3663" y="4084"/>
                <a:ext cx="69" cy="101"/>
              </a:xfrm>
              <a:custGeom>
                <a:avLst/>
                <a:gdLst>
                  <a:gd name="T0" fmla="*/ 0 w 69"/>
                  <a:gd name="T1" fmla="*/ 0 h 101"/>
                  <a:gd name="T2" fmla="*/ 0 w 69"/>
                  <a:gd name="T3" fmla="*/ 14 h 101"/>
                  <a:gd name="T4" fmla="*/ 12 w 69"/>
                  <a:gd name="T5" fmla="*/ 50 h 101"/>
                  <a:gd name="T6" fmla="*/ 32 w 69"/>
                  <a:gd name="T7" fmla="*/ 83 h 101"/>
                  <a:gd name="T8" fmla="*/ 49 w 69"/>
                  <a:gd name="T9" fmla="*/ 94 h 101"/>
                  <a:gd name="T10" fmla="*/ 69 w 69"/>
                  <a:gd name="T11" fmla="*/ 101 h 101"/>
                  <a:gd name="T12" fmla="*/ 65 w 69"/>
                  <a:gd name="T13" fmla="*/ 76 h 101"/>
                  <a:gd name="T14" fmla="*/ 8 w 69"/>
                  <a:gd name="T15" fmla="*/ 7 h 101"/>
                  <a:gd name="T16" fmla="*/ 0 w 69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101"/>
                  <a:gd name="T29" fmla="*/ 69 w 69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101">
                    <a:moveTo>
                      <a:pt x="0" y="0"/>
                    </a:moveTo>
                    <a:lnTo>
                      <a:pt x="0" y="14"/>
                    </a:lnTo>
                    <a:lnTo>
                      <a:pt x="12" y="50"/>
                    </a:lnTo>
                    <a:lnTo>
                      <a:pt x="32" y="83"/>
                    </a:lnTo>
                    <a:lnTo>
                      <a:pt x="49" y="94"/>
                    </a:lnTo>
                    <a:lnTo>
                      <a:pt x="69" y="101"/>
                    </a:lnTo>
                    <a:lnTo>
                      <a:pt x="65" y="76"/>
                    </a:lnTo>
                    <a:lnTo>
                      <a:pt x="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" name="Freeform 388"/>
              <p:cNvSpPr>
                <a:spLocks/>
              </p:cNvSpPr>
              <p:nvPr/>
            </p:nvSpPr>
            <p:spPr bwMode="auto">
              <a:xfrm>
                <a:off x="3597" y="3913"/>
                <a:ext cx="45" cy="112"/>
              </a:xfrm>
              <a:custGeom>
                <a:avLst/>
                <a:gdLst>
                  <a:gd name="T0" fmla="*/ 37 w 45"/>
                  <a:gd name="T1" fmla="*/ 112 h 112"/>
                  <a:gd name="T2" fmla="*/ 45 w 45"/>
                  <a:gd name="T3" fmla="*/ 98 h 112"/>
                  <a:gd name="T4" fmla="*/ 41 w 45"/>
                  <a:gd name="T5" fmla="*/ 61 h 112"/>
                  <a:gd name="T6" fmla="*/ 33 w 45"/>
                  <a:gd name="T7" fmla="*/ 29 h 112"/>
                  <a:gd name="T8" fmla="*/ 17 w 45"/>
                  <a:gd name="T9" fmla="*/ 11 h 112"/>
                  <a:gd name="T10" fmla="*/ 0 w 45"/>
                  <a:gd name="T11" fmla="*/ 0 h 112"/>
                  <a:gd name="T12" fmla="*/ 0 w 45"/>
                  <a:gd name="T13" fmla="*/ 25 h 112"/>
                  <a:gd name="T14" fmla="*/ 13 w 45"/>
                  <a:gd name="T15" fmla="*/ 65 h 112"/>
                  <a:gd name="T16" fmla="*/ 33 w 45"/>
                  <a:gd name="T17" fmla="*/ 105 h 112"/>
                  <a:gd name="T18" fmla="*/ 37 w 45"/>
                  <a:gd name="T19" fmla="*/ 112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112"/>
                  <a:gd name="T32" fmla="*/ 45 w 45"/>
                  <a:gd name="T33" fmla="*/ 112 h 1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112">
                    <a:moveTo>
                      <a:pt x="37" y="112"/>
                    </a:moveTo>
                    <a:lnTo>
                      <a:pt x="45" y="98"/>
                    </a:lnTo>
                    <a:lnTo>
                      <a:pt x="41" y="61"/>
                    </a:lnTo>
                    <a:lnTo>
                      <a:pt x="33" y="29"/>
                    </a:lnTo>
                    <a:lnTo>
                      <a:pt x="17" y="11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3" y="65"/>
                    </a:lnTo>
                    <a:lnTo>
                      <a:pt x="33" y="105"/>
                    </a:lnTo>
                    <a:lnTo>
                      <a:pt x="37" y="11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Freeform 389"/>
              <p:cNvSpPr>
                <a:spLocks/>
              </p:cNvSpPr>
              <p:nvPr/>
            </p:nvSpPr>
            <p:spPr bwMode="auto">
              <a:xfrm>
                <a:off x="3618" y="4014"/>
                <a:ext cx="53" cy="88"/>
              </a:xfrm>
              <a:custGeom>
                <a:avLst/>
                <a:gdLst>
                  <a:gd name="T0" fmla="*/ 8 w 53"/>
                  <a:gd name="T1" fmla="*/ 51 h 88"/>
                  <a:gd name="T2" fmla="*/ 16 w 53"/>
                  <a:gd name="T3" fmla="*/ 66 h 88"/>
                  <a:gd name="T4" fmla="*/ 24 w 53"/>
                  <a:gd name="T5" fmla="*/ 80 h 88"/>
                  <a:gd name="T6" fmla="*/ 32 w 53"/>
                  <a:gd name="T7" fmla="*/ 88 h 88"/>
                  <a:gd name="T8" fmla="*/ 45 w 53"/>
                  <a:gd name="T9" fmla="*/ 88 h 88"/>
                  <a:gd name="T10" fmla="*/ 49 w 53"/>
                  <a:gd name="T11" fmla="*/ 80 h 88"/>
                  <a:gd name="T12" fmla="*/ 53 w 53"/>
                  <a:gd name="T13" fmla="*/ 70 h 88"/>
                  <a:gd name="T14" fmla="*/ 45 w 53"/>
                  <a:gd name="T15" fmla="*/ 40 h 88"/>
                  <a:gd name="T16" fmla="*/ 36 w 53"/>
                  <a:gd name="T17" fmla="*/ 22 h 88"/>
                  <a:gd name="T18" fmla="*/ 28 w 53"/>
                  <a:gd name="T19" fmla="*/ 11 h 88"/>
                  <a:gd name="T20" fmla="*/ 16 w 53"/>
                  <a:gd name="T21" fmla="*/ 0 h 88"/>
                  <a:gd name="T22" fmla="*/ 8 w 53"/>
                  <a:gd name="T23" fmla="*/ 0 h 88"/>
                  <a:gd name="T24" fmla="*/ 4 w 53"/>
                  <a:gd name="T25" fmla="*/ 8 h 88"/>
                  <a:gd name="T26" fmla="*/ 0 w 53"/>
                  <a:gd name="T27" fmla="*/ 19 h 88"/>
                  <a:gd name="T28" fmla="*/ 8 w 53"/>
                  <a:gd name="T29" fmla="*/ 51 h 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88"/>
                  <a:gd name="T47" fmla="*/ 53 w 53"/>
                  <a:gd name="T48" fmla="*/ 88 h 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88">
                    <a:moveTo>
                      <a:pt x="8" y="51"/>
                    </a:moveTo>
                    <a:lnTo>
                      <a:pt x="16" y="66"/>
                    </a:lnTo>
                    <a:lnTo>
                      <a:pt x="24" y="80"/>
                    </a:lnTo>
                    <a:lnTo>
                      <a:pt x="32" y="88"/>
                    </a:lnTo>
                    <a:lnTo>
                      <a:pt x="45" y="88"/>
                    </a:lnTo>
                    <a:lnTo>
                      <a:pt x="49" y="80"/>
                    </a:lnTo>
                    <a:lnTo>
                      <a:pt x="53" y="70"/>
                    </a:lnTo>
                    <a:lnTo>
                      <a:pt x="45" y="40"/>
                    </a:lnTo>
                    <a:lnTo>
                      <a:pt x="36" y="22"/>
                    </a:lnTo>
                    <a:lnTo>
                      <a:pt x="28" y="11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FF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" name="Freeform 390"/>
              <p:cNvSpPr>
                <a:spLocks/>
              </p:cNvSpPr>
              <p:nvPr/>
            </p:nvSpPr>
            <p:spPr bwMode="auto">
              <a:xfrm>
                <a:off x="3577" y="3953"/>
                <a:ext cx="49" cy="72"/>
              </a:xfrm>
              <a:custGeom>
                <a:avLst/>
                <a:gdLst>
                  <a:gd name="T0" fmla="*/ 49 w 49"/>
                  <a:gd name="T1" fmla="*/ 58 h 72"/>
                  <a:gd name="T2" fmla="*/ 24 w 49"/>
                  <a:gd name="T3" fmla="*/ 18 h 72"/>
                  <a:gd name="T4" fmla="*/ 16 w 49"/>
                  <a:gd name="T5" fmla="*/ 7 h 72"/>
                  <a:gd name="T6" fmla="*/ 4 w 49"/>
                  <a:gd name="T7" fmla="*/ 0 h 72"/>
                  <a:gd name="T8" fmla="*/ 0 w 49"/>
                  <a:gd name="T9" fmla="*/ 3 h 72"/>
                  <a:gd name="T10" fmla="*/ 0 w 49"/>
                  <a:gd name="T11" fmla="*/ 7 h 72"/>
                  <a:gd name="T12" fmla="*/ 0 w 49"/>
                  <a:gd name="T13" fmla="*/ 36 h 72"/>
                  <a:gd name="T14" fmla="*/ 16 w 49"/>
                  <a:gd name="T15" fmla="*/ 61 h 72"/>
                  <a:gd name="T16" fmla="*/ 33 w 49"/>
                  <a:gd name="T17" fmla="*/ 72 h 72"/>
                  <a:gd name="T18" fmla="*/ 45 w 49"/>
                  <a:gd name="T19" fmla="*/ 61 h 72"/>
                  <a:gd name="T20" fmla="*/ 49 w 49"/>
                  <a:gd name="T21" fmla="*/ 58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72"/>
                  <a:gd name="T35" fmla="*/ 49 w 49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72">
                    <a:moveTo>
                      <a:pt x="49" y="58"/>
                    </a:moveTo>
                    <a:lnTo>
                      <a:pt x="24" y="18"/>
                    </a:lnTo>
                    <a:lnTo>
                      <a:pt x="16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36"/>
                    </a:lnTo>
                    <a:lnTo>
                      <a:pt x="16" y="61"/>
                    </a:lnTo>
                    <a:lnTo>
                      <a:pt x="33" y="72"/>
                    </a:lnTo>
                    <a:lnTo>
                      <a:pt x="45" y="61"/>
                    </a:lnTo>
                    <a:lnTo>
                      <a:pt x="49" y="5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" name="Freeform 391"/>
              <p:cNvSpPr>
                <a:spLocks/>
              </p:cNvSpPr>
              <p:nvPr/>
            </p:nvSpPr>
            <p:spPr bwMode="auto">
              <a:xfrm>
                <a:off x="3573" y="4011"/>
                <a:ext cx="49" cy="43"/>
              </a:xfrm>
              <a:custGeom>
                <a:avLst/>
                <a:gdLst>
                  <a:gd name="T0" fmla="*/ 45 w 49"/>
                  <a:gd name="T1" fmla="*/ 14 h 43"/>
                  <a:gd name="T2" fmla="*/ 24 w 49"/>
                  <a:gd name="T3" fmla="*/ 11 h 43"/>
                  <a:gd name="T4" fmla="*/ 12 w 49"/>
                  <a:gd name="T5" fmla="*/ 0 h 43"/>
                  <a:gd name="T6" fmla="*/ 4 w 49"/>
                  <a:gd name="T7" fmla="*/ 0 h 43"/>
                  <a:gd name="T8" fmla="*/ 0 w 49"/>
                  <a:gd name="T9" fmla="*/ 3 h 43"/>
                  <a:gd name="T10" fmla="*/ 8 w 49"/>
                  <a:gd name="T11" fmla="*/ 22 h 43"/>
                  <a:gd name="T12" fmla="*/ 16 w 49"/>
                  <a:gd name="T13" fmla="*/ 33 h 43"/>
                  <a:gd name="T14" fmla="*/ 24 w 49"/>
                  <a:gd name="T15" fmla="*/ 36 h 43"/>
                  <a:gd name="T16" fmla="*/ 32 w 49"/>
                  <a:gd name="T17" fmla="*/ 40 h 43"/>
                  <a:gd name="T18" fmla="*/ 45 w 49"/>
                  <a:gd name="T19" fmla="*/ 43 h 43"/>
                  <a:gd name="T20" fmla="*/ 49 w 49"/>
                  <a:gd name="T21" fmla="*/ 36 h 43"/>
                  <a:gd name="T22" fmla="*/ 45 w 49"/>
                  <a:gd name="T23" fmla="*/ 18 h 43"/>
                  <a:gd name="T24" fmla="*/ 45 w 49"/>
                  <a:gd name="T25" fmla="*/ 14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43"/>
                  <a:gd name="T41" fmla="*/ 49 w 49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43">
                    <a:moveTo>
                      <a:pt x="45" y="14"/>
                    </a:moveTo>
                    <a:lnTo>
                      <a:pt x="24" y="11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8" y="22"/>
                    </a:lnTo>
                    <a:lnTo>
                      <a:pt x="16" y="33"/>
                    </a:lnTo>
                    <a:lnTo>
                      <a:pt x="24" y="36"/>
                    </a:lnTo>
                    <a:lnTo>
                      <a:pt x="32" y="40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45" y="18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Freeform 392"/>
              <p:cNvSpPr>
                <a:spLocks/>
              </p:cNvSpPr>
              <p:nvPr/>
            </p:nvSpPr>
            <p:spPr bwMode="auto">
              <a:xfrm>
                <a:off x="3585" y="4054"/>
                <a:ext cx="49" cy="37"/>
              </a:xfrm>
              <a:custGeom>
                <a:avLst/>
                <a:gdLst>
                  <a:gd name="T0" fmla="*/ 37 w 49"/>
                  <a:gd name="T1" fmla="*/ 0 h 37"/>
                  <a:gd name="T2" fmla="*/ 25 w 49"/>
                  <a:gd name="T3" fmla="*/ 4 h 37"/>
                  <a:gd name="T4" fmla="*/ 16 w 49"/>
                  <a:gd name="T5" fmla="*/ 11 h 37"/>
                  <a:gd name="T6" fmla="*/ 12 w 49"/>
                  <a:gd name="T7" fmla="*/ 15 h 37"/>
                  <a:gd name="T8" fmla="*/ 4 w 49"/>
                  <a:gd name="T9" fmla="*/ 22 h 37"/>
                  <a:gd name="T10" fmla="*/ 0 w 49"/>
                  <a:gd name="T11" fmla="*/ 33 h 37"/>
                  <a:gd name="T12" fmla="*/ 4 w 49"/>
                  <a:gd name="T13" fmla="*/ 37 h 37"/>
                  <a:gd name="T14" fmla="*/ 20 w 49"/>
                  <a:gd name="T15" fmla="*/ 37 h 37"/>
                  <a:gd name="T16" fmla="*/ 37 w 49"/>
                  <a:gd name="T17" fmla="*/ 37 h 37"/>
                  <a:gd name="T18" fmla="*/ 49 w 49"/>
                  <a:gd name="T19" fmla="*/ 30 h 37"/>
                  <a:gd name="T20" fmla="*/ 45 w 49"/>
                  <a:gd name="T21" fmla="*/ 19 h 37"/>
                  <a:gd name="T22" fmla="*/ 37 w 49"/>
                  <a:gd name="T23" fmla="*/ 4 h 37"/>
                  <a:gd name="T24" fmla="*/ 37 w 49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7"/>
                  <a:gd name="T41" fmla="*/ 49 w 49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7">
                    <a:moveTo>
                      <a:pt x="37" y="0"/>
                    </a:moveTo>
                    <a:lnTo>
                      <a:pt x="25" y="4"/>
                    </a:lnTo>
                    <a:lnTo>
                      <a:pt x="16" y="11"/>
                    </a:lnTo>
                    <a:lnTo>
                      <a:pt x="12" y="15"/>
                    </a:lnTo>
                    <a:lnTo>
                      <a:pt x="4" y="22"/>
                    </a:lnTo>
                    <a:lnTo>
                      <a:pt x="0" y="33"/>
                    </a:lnTo>
                    <a:lnTo>
                      <a:pt x="4" y="37"/>
                    </a:lnTo>
                    <a:lnTo>
                      <a:pt x="20" y="37"/>
                    </a:lnTo>
                    <a:lnTo>
                      <a:pt x="37" y="37"/>
                    </a:lnTo>
                    <a:lnTo>
                      <a:pt x="49" y="30"/>
                    </a:lnTo>
                    <a:lnTo>
                      <a:pt x="45" y="19"/>
                    </a:lnTo>
                    <a:lnTo>
                      <a:pt x="37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Freeform 393"/>
              <p:cNvSpPr>
                <a:spLocks/>
              </p:cNvSpPr>
              <p:nvPr/>
            </p:nvSpPr>
            <p:spPr bwMode="auto">
              <a:xfrm>
                <a:off x="3618" y="4087"/>
                <a:ext cx="32" cy="40"/>
              </a:xfrm>
              <a:custGeom>
                <a:avLst/>
                <a:gdLst>
                  <a:gd name="T0" fmla="*/ 20 w 32"/>
                  <a:gd name="T1" fmla="*/ 0 h 40"/>
                  <a:gd name="T2" fmla="*/ 16 w 32"/>
                  <a:gd name="T3" fmla="*/ 0 h 40"/>
                  <a:gd name="T4" fmla="*/ 8 w 32"/>
                  <a:gd name="T5" fmla="*/ 7 h 40"/>
                  <a:gd name="T6" fmla="*/ 0 w 32"/>
                  <a:gd name="T7" fmla="*/ 26 h 40"/>
                  <a:gd name="T8" fmla="*/ 0 w 32"/>
                  <a:gd name="T9" fmla="*/ 40 h 40"/>
                  <a:gd name="T10" fmla="*/ 4 w 32"/>
                  <a:gd name="T11" fmla="*/ 40 h 40"/>
                  <a:gd name="T12" fmla="*/ 12 w 32"/>
                  <a:gd name="T13" fmla="*/ 40 h 40"/>
                  <a:gd name="T14" fmla="*/ 32 w 32"/>
                  <a:gd name="T15" fmla="*/ 18 h 40"/>
                  <a:gd name="T16" fmla="*/ 28 w 32"/>
                  <a:gd name="T17" fmla="*/ 4 h 40"/>
                  <a:gd name="T18" fmla="*/ 20 w 32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40"/>
                  <a:gd name="T32" fmla="*/ 32 w 32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40">
                    <a:moveTo>
                      <a:pt x="20" y="0"/>
                    </a:moveTo>
                    <a:lnTo>
                      <a:pt x="16" y="0"/>
                    </a:lnTo>
                    <a:lnTo>
                      <a:pt x="8" y="7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12" y="40"/>
                    </a:lnTo>
                    <a:lnTo>
                      <a:pt x="32" y="18"/>
                    </a:lnTo>
                    <a:lnTo>
                      <a:pt x="2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Freeform 394"/>
              <p:cNvSpPr>
                <a:spLocks/>
              </p:cNvSpPr>
              <p:nvPr/>
            </p:nvSpPr>
            <p:spPr bwMode="auto">
              <a:xfrm>
                <a:off x="3646" y="4102"/>
                <a:ext cx="37" cy="76"/>
              </a:xfrm>
              <a:custGeom>
                <a:avLst/>
                <a:gdLst>
                  <a:gd name="T0" fmla="*/ 13 w 37"/>
                  <a:gd name="T1" fmla="*/ 0 h 76"/>
                  <a:gd name="T2" fmla="*/ 13 w 37"/>
                  <a:gd name="T3" fmla="*/ 0 h 76"/>
                  <a:gd name="T4" fmla="*/ 8 w 37"/>
                  <a:gd name="T5" fmla="*/ 0 h 76"/>
                  <a:gd name="T6" fmla="*/ 0 w 37"/>
                  <a:gd name="T7" fmla="*/ 14 h 76"/>
                  <a:gd name="T8" fmla="*/ 4 w 37"/>
                  <a:gd name="T9" fmla="*/ 32 h 76"/>
                  <a:gd name="T10" fmla="*/ 4 w 37"/>
                  <a:gd name="T11" fmla="*/ 43 h 76"/>
                  <a:gd name="T12" fmla="*/ 13 w 37"/>
                  <a:gd name="T13" fmla="*/ 54 h 76"/>
                  <a:gd name="T14" fmla="*/ 25 w 37"/>
                  <a:gd name="T15" fmla="*/ 69 h 76"/>
                  <a:gd name="T16" fmla="*/ 37 w 37"/>
                  <a:gd name="T17" fmla="*/ 76 h 76"/>
                  <a:gd name="T18" fmla="*/ 37 w 37"/>
                  <a:gd name="T19" fmla="*/ 76 h 76"/>
                  <a:gd name="T20" fmla="*/ 33 w 37"/>
                  <a:gd name="T21" fmla="*/ 40 h 76"/>
                  <a:gd name="T22" fmla="*/ 13 w 37"/>
                  <a:gd name="T23" fmla="*/ 0 h 76"/>
                  <a:gd name="T24" fmla="*/ 13 w 37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76"/>
                  <a:gd name="T41" fmla="*/ 37 w 37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76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0" y="14"/>
                    </a:lnTo>
                    <a:lnTo>
                      <a:pt x="4" y="32"/>
                    </a:lnTo>
                    <a:lnTo>
                      <a:pt x="4" y="43"/>
                    </a:lnTo>
                    <a:lnTo>
                      <a:pt x="13" y="54"/>
                    </a:lnTo>
                    <a:lnTo>
                      <a:pt x="25" y="69"/>
                    </a:lnTo>
                    <a:lnTo>
                      <a:pt x="37" y="76"/>
                    </a:lnTo>
                    <a:lnTo>
                      <a:pt x="33" y="4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Freeform 395"/>
              <p:cNvSpPr>
                <a:spLocks/>
              </p:cNvSpPr>
              <p:nvPr/>
            </p:nvSpPr>
            <p:spPr bwMode="auto">
              <a:xfrm>
                <a:off x="3626" y="4033"/>
                <a:ext cx="8" cy="11"/>
              </a:xfrm>
              <a:custGeom>
                <a:avLst/>
                <a:gdLst>
                  <a:gd name="T0" fmla="*/ 0 w 8"/>
                  <a:gd name="T1" fmla="*/ 7 h 11"/>
                  <a:gd name="T2" fmla="*/ 8 w 8"/>
                  <a:gd name="T3" fmla="*/ 11 h 11"/>
                  <a:gd name="T4" fmla="*/ 4 w 8"/>
                  <a:gd name="T5" fmla="*/ 3 h 11"/>
                  <a:gd name="T6" fmla="*/ 0 w 8"/>
                  <a:gd name="T7" fmla="*/ 0 h 11"/>
                  <a:gd name="T8" fmla="*/ 0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7"/>
                    </a:moveTo>
                    <a:lnTo>
                      <a:pt x="8" y="1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9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Freeform 396"/>
              <p:cNvSpPr>
                <a:spLocks/>
              </p:cNvSpPr>
              <p:nvPr/>
            </p:nvSpPr>
            <p:spPr bwMode="auto">
              <a:xfrm>
                <a:off x="3634" y="4022"/>
                <a:ext cx="4" cy="14"/>
              </a:xfrm>
              <a:custGeom>
                <a:avLst/>
                <a:gdLst>
                  <a:gd name="T0" fmla="*/ 0 w 4"/>
                  <a:gd name="T1" fmla="*/ 7 h 14"/>
                  <a:gd name="T2" fmla="*/ 4 w 4"/>
                  <a:gd name="T3" fmla="*/ 14 h 14"/>
                  <a:gd name="T4" fmla="*/ 4 w 4"/>
                  <a:gd name="T5" fmla="*/ 3 h 14"/>
                  <a:gd name="T6" fmla="*/ 0 w 4"/>
                  <a:gd name="T7" fmla="*/ 0 h 14"/>
                  <a:gd name="T8" fmla="*/ 0 w 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4"/>
                  <a:gd name="T17" fmla="*/ 4 w 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4">
                    <a:moveTo>
                      <a:pt x="0" y="7"/>
                    </a:moveTo>
                    <a:lnTo>
                      <a:pt x="4" y="14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9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Freeform 397"/>
              <p:cNvSpPr>
                <a:spLocks/>
              </p:cNvSpPr>
              <p:nvPr/>
            </p:nvSpPr>
            <p:spPr bwMode="auto">
              <a:xfrm>
                <a:off x="3630" y="4051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8 w 8"/>
                  <a:gd name="T3" fmla="*/ 7 h 7"/>
                  <a:gd name="T4" fmla="*/ 4 w 8"/>
                  <a:gd name="T5" fmla="*/ 3 h 7"/>
                  <a:gd name="T6" fmla="*/ 0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8" y="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9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Freeform 398"/>
              <p:cNvSpPr>
                <a:spLocks/>
              </p:cNvSpPr>
              <p:nvPr/>
            </p:nvSpPr>
            <p:spPr bwMode="auto">
              <a:xfrm>
                <a:off x="3642" y="4040"/>
                <a:ext cx="8" cy="11"/>
              </a:xfrm>
              <a:custGeom>
                <a:avLst/>
                <a:gdLst>
                  <a:gd name="T0" fmla="*/ 4 w 8"/>
                  <a:gd name="T1" fmla="*/ 7 h 11"/>
                  <a:gd name="T2" fmla="*/ 8 w 8"/>
                  <a:gd name="T3" fmla="*/ 11 h 11"/>
                  <a:gd name="T4" fmla="*/ 8 w 8"/>
                  <a:gd name="T5" fmla="*/ 4 h 11"/>
                  <a:gd name="T6" fmla="*/ 0 w 8"/>
                  <a:gd name="T7" fmla="*/ 0 h 11"/>
                  <a:gd name="T8" fmla="*/ 4 w 8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4" y="7"/>
                    </a:moveTo>
                    <a:lnTo>
                      <a:pt x="8" y="11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9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Freeform 399"/>
              <p:cNvSpPr>
                <a:spLocks/>
              </p:cNvSpPr>
              <p:nvPr/>
            </p:nvSpPr>
            <p:spPr bwMode="auto">
              <a:xfrm>
                <a:off x="3630" y="4065"/>
                <a:ext cx="12" cy="8"/>
              </a:xfrm>
              <a:custGeom>
                <a:avLst/>
                <a:gdLst>
                  <a:gd name="T0" fmla="*/ 4 w 12"/>
                  <a:gd name="T1" fmla="*/ 8 h 8"/>
                  <a:gd name="T2" fmla="*/ 12 w 12"/>
                  <a:gd name="T3" fmla="*/ 4 h 8"/>
                  <a:gd name="T4" fmla="*/ 8 w 12"/>
                  <a:gd name="T5" fmla="*/ 0 h 8"/>
                  <a:gd name="T6" fmla="*/ 0 w 12"/>
                  <a:gd name="T7" fmla="*/ 0 h 8"/>
                  <a:gd name="T8" fmla="*/ 4 w 12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8"/>
                  <a:gd name="T17" fmla="*/ 12 w 1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8">
                    <a:moveTo>
                      <a:pt x="4" y="8"/>
                    </a:moveTo>
                    <a:lnTo>
                      <a:pt x="12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9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Freeform 400"/>
              <p:cNvSpPr>
                <a:spLocks/>
              </p:cNvSpPr>
              <p:nvPr/>
            </p:nvSpPr>
            <p:spPr bwMode="auto">
              <a:xfrm>
                <a:off x="3650" y="4058"/>
                <a:ext cx="13" cy="4"/>
              </a:xfrm>
              <a:custGeom>
                <a:avLst/>
                <a:gdLst>
                  <a:gd name="T0" fmla="*/ 4 w 13"/>
                  <a:gd name="T1" fmla="*/ 4 h 4"/>
                  <a:gd name="T2" fmla="*/ 13 w 13"/>
                  <a:gd name="T3" fmla="*/ 4 h 4"/>
                  <a:gd name="T4" fmla="*/ 9 w 13"/>
                  <a:gd name="T5" fmla="*/ 0 h 4"/>
                  <a:gd name="T6" fmla="*/ 0 w 13"/>
                  <a:gd name="T7" fmla="*/ 0 h 4"/>
                  <a:gd name="T8" fmla="*/ 4 w 1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"/>
                  <a:gd name="T17" fmla="*/ 13 w 1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">
                    <a:moveTo>
                      <a:pt x="4" y="4"/>
                    </a:moveTo>
                    <a:lnTo>
                      <a:pt x="13" y="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9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Freeform 401"/>
              <p:cNvSpPr>
                <a:spLocks/>
              </p:cNvSpPr>
              <p:nvPr/>
            </p:nvSpPr>
            <p:spPr bwMode="auto">
              <a:xfrm>
                <a:off x="3642" y="4073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4 w 8"/>
                  <a:gd name="T3" fmla="*/ 14 h 14"/>
                  <a:gd name="T4" fmla="*/ 8 w 8"/>
                  <a:gd name="T5" fmla="*/ 7 h 14"/>
                  <a:gd name="T6" fmla="*/ 4 w 8"/>
                  <a:gd name="T7" fmla="*/ 0 h 14"/>
                  <a:gd name="T8" fmla="*/ 0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4"/>
                  <a:gd name="T17" fmla="*/ 8 w 8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4">
                    <a:moveTo>
                      <a:pt x="0" y="7"/>
                    </a:moveTo>
                    <a:lnTo>
                      <a:pt x="4" y="14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9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Freeform 402"/>
              <p:cNvSpPr>
                <a:spLocks/>
              </p:cNvSpPr>
              <p:nvPr/>
            </p:nvSpPr>
            <p:spPr bwMode="auto">
              <a:xfrm>
                <a:off x="3654" y="4084"/>
                <a:ext cx="9" cy="10"/>
              </a:xfrm>
              <a:custGeom>
                <a:avLst/>
                <a:gdLst>
                  <a:gd name="T0" fmla="*/ 5 w 9"/>
                  <a:gd name="T1" fmla="*/ 7 h 10"/>
                  <a:gd name="T2" fmla="*/ 9 w 9"/>
                  <a:gd name="T3" fmla="*/ 10 h 10"/>
                  <a:gd name="T4" fmla="*/ 9 w 9"/>
                  <a:gd name="T5" fmla="*/ 3 h 10"/>
                  <a:gd name="T6" fmla="*/ 0 w 9"/>
                  <a:gd name="T7" fmla="*/ 0 h 10"/>
                  <a:gd name="T8" fmla="*/ 5 w 9"/>
                  <a:gd name="T9" fmla="*/ 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"/>
                  <a:gd name="T17" fmla="*/ 9 w 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">
                    <a:moveTo>
                      <a:pt x="5" y="7"/>
                    </a:moveTo>
                    <a:lnTo>
                      <a:pt x="9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9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Freeform 403"/>
              <p:cNvSpPr>
                <a:spLocks/>
              </p:cNvSpPr>
              <p:nvPr/>
            </p:nvSpPr>
            <p:spPr bwMode="auto">
              <a:xfrm>
                <a:off x="3654" y="4065"/>
                <a:ext cx="9" cy="15"/>
              </a:xfrm>
              <a:custGeom>
                <a:avLst/>
                <a:gdLst>
                  <a:gd name="T0" fmla="*/ 0 w 9"/>
                  <a:gd name="T1" fmla="*/ 8 h 15"/>
                  <a:gd name="T2" fmla="*/ 5 w 9"/>
                  <a:gd name="T3" fmla="*/ 15 h 15"/>
                  <a:gd name="T4" fmla="*/ 9 w 9"/>
                  <a:gd name="T5" fmla="*/ 8 h 15"/>
                  <a:gd name="T6" fmla="*/ 5 w 9"/>
                  <a:gd name="T7" fmla="*/ 0 h 15"/>
                  <a:gd name="T8" fmla="*/ 0 w 9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5"/>
                  <a:gd name="T17" fmla="*/ 9 w 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5">
                    <a:moveTo>
                      <a:pt x="0" y="8"/>
                    </a:moveTo>
                    <a:lnTo>
                      <a:pt x="5" y="15"/>
                    </a:lnTo>
                    <a:lnTo>
                      <a:pt x="9" y="8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Freeform 404"/>
              <p:cNvSpPr>
                <a:spLocks/>
              </p:cNvSpPr>
              <p:nvPr/>
            </p:nvSpPr>
            <p:spPr bwMode="auto">
              <a:xfrm>
                <a:off x="5556" y="490"/>
                <a:ext cx="151" cy="51"/>
              </a:xfrm>
              <a:custGeom>
                <a:avLst/>
                <a:gdLst>
                  <a:gd name="T0" fmla="*/ 0 w 151"/>
                  <a:gd name="T1" fmla="*/ 3 h 51"/>
                  <a:gd name="T2" fmla="*/ 0 w 151"/>
                  <a:gd name="T3" fmla="*/ 11 h 51"/>
                  <a:gd name="T4" fmla="*/ 4 w 151"/>
                  <a:gd name="T5" fmla="*/ 22 h 51"/>
                  <a:gd name="T6" fmla="*/ 16 w 151"/>
                  <a:gd name="T7" fmla="*/ 29 h 51"/>
                  <a:gd name="T8" fmla="*/ 33 w 151"/>
                  <a:gd name="T9" fmla="*/ 36 h 51"/>
                  <a:gd name="T10" fmla="*/ 53 w 151"/>
                  <a:gd name="T11" fmla="*/ 43 h 51"/>
                  <a:gd name="T12" fmla="*/ 82 w 151"/>
                  <a:gd name="T13" fmla="*/ 51 h 51"/>
                  <a:gd name="T14" fmla="*/ 114 w 151"/>
                  <a:gd name="T15" fmla="*/ 51 h 51"/>
                  <a:gd name="T16" fmla="*/ 151 w 151"/>
                  <a:gd name="T17" fmla="*/ 47 h 51"/>
                  <a:gd name="T18" fmla="*/ 114 w 151"/>
                  <a:gd name="T19" fmla="*/ 29 h 51"/>
                  <a:gd name="T20" fmla="*/ 65 w 151"/>
                  <a:gd name="T21" fmla="*/ 11 h 51"/>
                  <a:gd name="T22" fmla="*/ 24 w 151"/>
                  <a:gd name="T23" fmla="*/ 0 h 51"/>
                  <a:gd name="T24" fmla="*/ 8 w 151"/>
                  <a:gd name="T25" fmla="*/ 0 h 51"/>
                  <a:gd name="T26" fmla="*/ 0 w 151"/>
                  <a:gd name="T27" fmla="*/ 3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1"/>
                  <a:gd name="T43" fmla="*/ 0 h 51"/>
                  <a:gd name="T44" fmla="*/ 151 w 151"/>
                  <a:gd name="T45" fmla="*/ 51 h 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1" h="51">
                    <a:moveTo>
                      <a:pt x="0" y="3"/>
                    </a:moveTo>
                    <a:lnTo>
                      <a:pt x="0" y="11"/>
                    </a:lnTo>
                    <a:lnTo>
                      <a:pt x="4" y="22"/>
                    </a:lnTo>
                    <a:lnTo>
                      <a:pt x="16" y="29"/>
                    </a:lnTo>
                    <a:lnTo>
                      <a:pt x="33" y="36"/>
                    </a:lnTo>
                    <a:lnTo>
                      <a:pt x="53" y="43"/>
                    </a:lnTo>
                    <a:lnTo>
                      <a:pt x="82" y="51"/>
                    </a:lnTo>
                    <a:lnTo>
                      <a:pt x="114" y="51"/>
                    </a:lnTo>
                    <a:lnTo>
                      <a:pt x="151" y="47"/>
                    </a:lnTo>
                    <a:lnTo>
                      <a:pt x="114" y="29"/>
                    </a:lnTo>
                    <a:lnTo>
                      <a:pt x="65" y="11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" name="Freeform 405"/>
              <p:cNvSpPr>
                <a:spLocks/>
              </p:cNvSpPr>
              <p:nvPr/>
            </p:nvSpPr>
            <p:spPr bwMode="auto">
              <a:xfrm>
                <a:off x="5556" y="464"/>
                <a:ext cx="175" cy="40"/>
              </a:xfrm>
              <a:custGeom>
                <a:avLst/>
                <a:gdLst>
                  <a:gd name="T0" fmla="*/ 0 w 175"/>
                  <a:gd name="T1" fmla="*/ 26 h 40"/>
                  <a:gd name="T2" fmla="*/ 8 w 175"/>
                  <a:gd name="T3" fmla="*/ 33 h 40"/>
                  <a:gd name="T4" fmla="*/ 20 w 175"/>
                  <a:gd name="T5" fmla="*/ 40 h 40"/>
                  <a:gd name="T6" fmla="*/ 45 w 175"/>
                  <a:gd name="T7" fmla="*/ 40 h 40"/>
                  <a:gd name="T8" fmla="*/ 69 w 175"/>
                  <a:gd name="T9" fmla="*/ 40 h 40"/>
                  <a:gd name="T10" fmla="*/ 126 w 175"/>
                  <a:gd name="T11" fmla="*/ 29 h 40"/>
                  <a:gd name="T12" fmla="*/ 155 w 175"/>
                  <a:gd name="T13" fmla="*/ 22 h 40"/>
                  <a:gd name="T14" fmla="*/ 175 w 175"/>
                  <a:gd name="T15" fmla="*/ 11 h 40"/>
                  <a:gd name="T16" fmla="*/ 122 w 175"/>
                  <a:gd name="T17" fmla="*/ 4 h 40"/>
                  <a:gd name="T18" fmla="*/ 65 w 175"/>
                  <a:gd name="T19" fmla="*/ 0 h 40"/>
                  <a:gd name="T20" fmla="*/ 41 w 175"/>
                  <a:gd name="T21" fmla="*/ 0 h 40"/>
                  <a:gd name="T22" fmla="*/ 20 w 175"/>
                  <a:gd name="T23" fmla="*/ 4 h 40"/>
                  <a:gd name="T24" fmla="*/ 8 w 175"/>
                  <a:gd name="T25" fmla="*/ 11 h 40"/>
                  <a:gd name="T26" fmla="*/ 0 w 175"/>
                  <a:gd name="T27" fmla="*/ 26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40"/>
                  <a:gd name="T44" fmla="*/ 175 w 175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40">
                    <a:moveTo>
                      <a:pt x="0" y="26"/>
                    </a:moveTo>
                    <a:lnTo>
                      <a:pt x="8" y="33"/>
                    </a:lnTo>
                    <a:lnTo>
                      <a:pt x="20" y="40"/>
                    </a:lnTo>
                    <a:lnTo>
                      <a:pt x="45" y="40"/>
                    </a:lnTo>
                    <a:lnTo>
                      <a:pt x="69" y="40"/>
                    </a:lnTo>
                    <a:lnTo>
                      <a:pt x="126" y="29"/>
                    </a:lnTo>
                    <a:lnTo>
                      <a:pt x="155" y="22"/>
                    </a:lnTo>
                    <a:lnTo>
                      <a:pt x="175" y="11"/>
                    </a:lnTo>
                    <a:lnTo>
                      <a:pt x="122" y="4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20" y="4"/>
                    </a:lnTo>
                    <a:lnTo>
                      <a:pt x="8" y="1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" name="Freeform 406"/>
              <p:cNvSpPr>
                <a:spLocks/>
              </p:cNvSpPr>
              <p:nvPr/>
            </p:nvSpPr>
            <p:spPr bwMode="auto">
              <a:xfrm>
                <a:off x="5548" y="337"/>
                <a:ext cx="110" cy="145"/>
              </a:xfrm>
              <a:custGeom>
                <a:avLst/>
                <a:gdLst>
                  <a:gd name="T0" fmla="*/ 20 w 110"/>
                  <a:gd name="T1" fmla="*/ 145 h 145"/>
                  <a:gd name="T2" fmla="*/ 8 w 110"/>
                  <a:gd name="T3" fmla="*/ 142 h 145"/>
                  <a:gd name="T4" fmla="*/ 0 w 110"/>
                  <a:gd name="T5" fmla="*/ 138 h 145"/>
                  <a:gd name="T6" fmla="*/ 0 w 110"/>
                  <a:gd name="T7" fmla="*/ 120 h 145"/>
                  <a:gd name="T8" fmla="*/ 16 w 110"/>
                  <a:gd name="T9" fmla="*/ 98 h 145"/>
                  <a:gd name="T10" fmla="*/ 37 w 110"/>
                  <a:gd name="T11" fmla="*/ 76 h 145"/>
                  <a:gd name="T12" fmla="*/ 90 w 110"/>
                  <a:gd name="T13" fmla="*/ 33 h 145"/>
                  <a:gd name="T14" fmla="*/ 106 w 110"/>
                  <a:gd name="T15" fmla="*/ 14 h 145"/>
                  <a:gd name="T16" fmla="*/ 110 w 110"/>
                  <a:gd name="T17" fmla="*/ 0 h 145"/>
                  <a:gd name="T18" fmla="*/ 110 w 110"/>
                  <a:gd name="T19" fmla="*/ 14 h 145"/>
                  <a:gd name="T20" fmla="*/ 106 w 110"/>
                  <a:gd name="T21" fmla="*/ 29 h 145"/>
                  <a:gd name="T22" fmla="*/ 94 w 110"/>
                  <a:gd name="T23" fmla="*/ 73 h 145"/>
                  <a:gd name="T24" fmla="*/ 86 w 110"/>
                  <a:gd name="T25" fmla="*/ 94 h 145"/>
                  <a:gd name="T26" fmla="*/ 69 w 110"/>
                  <a:gd name="T27" fmla="*/ 116 h 145"/>
                  <a:gd name="T28" fmla="*/ 49 w 110"/>
                  <a:gd name="T29" fmla="*/ 135 h 145"/>
                  <a:gd name="T30" fmla="*/ 20 w 110"/>
                  <a:gd name="T31" fmla="*/ 145 h 1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0"/>
                  <a:gd name="T49" fmla="*/ 0 h 145"/>
                  <a:gd name="T50" fmla="*/ 110 w 110"/>
                  <a:gd name="T51" fmla="*/ 145 h 1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0" h="145">
                    <a:moveTo>
                      <a:pt x="20" y="145"/>
                    </a:moveTo>
                    <a:lnTo>
                      <a:pt x="8" y="142"/>
                    </a:lnTo>
                    <a:lnTo>
                      <a:pt x="0" y="138"/>
                    </a:lnTo>
                    <a:lnTo>
                      <a:pt x="0" y="120"/>
                    </a:lnTo>
                    <a:lnTo>
                      <a:pt x="16" y="98"/>
                    </a:lnTo>
                    <a:lnTo>
                      <a:pt x="37" y="76"/>
                    </a:lnTo>
                    <a:lnTo>
                      <a:pt x="90" y="33"/>
                    </a:lnTo>
                    <a:lnTo>
                      <a:pt x="106" y="14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06" y="29"/>
                    </a:lnTo>
                    <a:lnTo>
                      <a:pt x="94" y="73"/>
                    </a:lnTo>
                    <a:lnTo>
                      <a:pt x="86" y="94"/>
                    </a:lnTo>
                    <a:lnTo>
                      <a:pt x="69" y="116"/>
                    </a:lnTo>
                    <a:lnTo>
                      <a:pt x="49" y="135"/>
                    </a:lnTo>
                    <a:lnTo>
                      <a:pt x="20" y="14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5" name="Freeform 407"/>
            <p:cNvSpPr>
              <a:spLocks/>
            </p:cNvSpPr>
            <p:nvPr/>
          </p:nvSpPr>
          <p:spPr bwMode="auto">
            <a:xfrm>
              <a:off x="5454" y="3738"/>
              <a:ext cx="159" cy="73"/>
            </a:xfrm>
            <a:custGeom>
              <a:avLst/>
              <a:gdLst>
                <a:gd name="T0" fmla="*/ 4 w 159"/>
                <a:gd name="T1" fmla="*/ 65 h 73"/>
                <a:gd name="T2" fmla="*/ 0 w 159"/>
                <a:gd name="T3" fmla="*/ 55 h 73"/>
                <a:gd name="T4" fmla="*/ 8 w 159"/>
                <a:gd name="T5" fmla="*/ 47 h 73"/>
                <a:gd name="T6" fmla="*/ 29 w 159"/>
                <a:gd name="T7" fmla="*/ 33 h 73"/>
                <a:gd name="T8" fmla="*/ 53 w 159"/>
                <a:gd name="T9" fmla="*/ 22 h 73"/>
                <a:gd name="T10" fmla="*/ 110 w 159"/>
                <a:gd name="T11" fmla="*/ 4 h 73"/>
                <a:gd name="T12" fmla="*/ 139 w 159"/>
                <a:gd name="T13" fmla="*/ 0 h 73"/>
                <a:gd name="T14" fmla="*/ 159 w 159"/>
                <a:gd name="T15" fmla="*/ 0 h 73"/>
                <a:gd name="T16" fmla="*/ 126 w 159"/>
                <a:gd name="T17" fmla="*/ 29 h 73"/>
                <a:gd name="T18" fmla="*/ 86 w 159"/>
                <a:gd name="T19" fmla="*/ 58 h 73"/>
                <a:gd name="T20" fmla="*/ 65 w 159"/>
                <a:gd name="T21" fmla="*/ 65 h 73"/>
                <a:gd name="T22" fmla="*/ 41 w 159"/>
                <a:gd name="T23" fmla="*/ 73 h 73"/>
                <a:gd name="T24" fmla="*/ 20 w 159"/>
                <a:gd name="T25" fmla="*/ 73 h 73"/>
                <a:gd name="T26" fmla="*/ 4 w 159"/>
                <a:gd name="T27" fmla="*/ 65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73"/>
                <a:gd name="T44" fmla="*/ 159 w 159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73">
                  <a:moveTo>
                    <a:pt x="4" y="65"/>
                  </a:moveTo>
                  <a:lnTo>
                    <a:pt x="0" y="55"/>
                  </a:lnTo>
                  <a:lnTo>
                    <a:pt x="8" y="47"/>
                  </a:lnTo>
                  <a:lnTo>
                    <a:pt x="29" y="33"/>
                  </a:lnTo>
                  <a:lnTo>
                    <a:pt x="53" y="22"/>
                  </a:lnTo>
                  <a:lnTo>
                    <a:pt x="110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26" y="29"/>
                  </a:lnTo>
                  <a:lnTo>
                    <a:pt x="86" y="58"/>
                  </a:lnTo>
                  <a:lnTo>
                    <a:pt x="65" y="65"/>
                  </a:lnTo>
                  <a:lnTo>
                    <a:pt x="41" y="73"/>
                  </a:lnTo>
                  <a:lnTo>
                    <a:pt x="20" y="73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408"/>
            <p:cNvSpPr>
              <a:spLocks/>
            </p:cNvSpPr>
            <p:nvPr/>
          </p:nvSpPr>
          <p:spPr bwMode="auto">
            <a:xfrm>
              <a:off x="5495" y="3847"/>
              <a:ext cx="163" cy="69"/>
            </a:xfrm>
            <a:custGeom>
              <a:avLst/>
              <a:gdLst>
                <a:gd name="T0" fmla="*/ 4 w 163"/>
                <a:gd name="T1" fmla="*/ 7 h 69"/>
                <a:gd name="T2" fmla="*/ 0 w 163"/>
                <a:gd name="T3" fmla="*/ 15 h 69"/>
                <a:gd name="T4" fmla="*/ 12 w 163"/>
                <a:gd name="T5" fmla="*/ 26 h 69"/>
                <a:gd name="T6" fmla="*/ 28 w 163"/>
                <a:gd name="T7" fmla="*/ 36 h 69"/>
                <a:gd name="T8" fmla="*/ 57 w 163"/>
                <a:gd name="T9" fmla="*/ 51 h 69"/>
                <a:gd name="T10" fmla="*/ 114 w 163"/>
                <a:gd name="T11" fmla="*/ 66 h 69"/>
                <a:gd name="T12" fmla="*/ 139 w 163"/>
                <a:gd name="T13" fmla="*/ 69 h 69"/>
                <a:gd name="T14" fmla="*/ 163 w 163"/>
                <a:gd name="T15" fmla="*/ 66 h 69"/>
                <a:gd name="T16" fmla="*/ 130 w 163"/>
                <a:gd name="T17" fmla="*/ 40 h 69"/>
                <a:gd name="T18" fmla="*/ 85 w 163"/>
                <a:gd name="T19" fmla="*/ 15 h 69"/>
                <a:gd name="T20" fmla="*/ 65 w 163"/>
                <a:gd name="T21" fmla="*/ 4 h 69"/>
                <a:gd name="T22" fmla="*/ 41 w 163"/>
                <a:gd name="T23" fmla="*/ 0 h 69"/>
                <a:gd name="T24" fmla="*/ 20 w 163"/>
                <a:gd name="T25" fmla="*/ 0 h 69"/>
                <a:gd name="T26" fmla="*/ 4 w 163"/>
                <a:gd name="T27" fmla="*/ 7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3"/>
                <a:gd name="T43" fmla="*/ 0 h 69"/>
                <a:gd name="T44" fmla="*/ 163 w 163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3" h="69">
                  <a:moveTo>
                    <a:pt x="4" y="7"/>
                  </a:moveTo>
                  <a:lnTo>
                    <a:pt x="0" y="15"/>
                  </a:lnTo>
                  <a:lnTo>
                    <a:pt x="12" y="26"/>
                  </a:lnTo>
                  <a:lnTo>
                    <a:pt x="28" y="36"/>
                  </a:lnTo>
                  <a:lnTo>
                    <a:pt x="57" y="51"/>
                  </a:lnTo>
                  <a:lnTo>
                    <a:pt x="114" y="66"/>
                  </a:lnTo>
                  <a:lnTo>
                    <a:pt x="139" y="69"/>
                  </a:lnTo>
                  <a:lnTo>
                    <a:pt x="163" y="66"/>
                  </a:lnTo>
                  <a:lnTo>
                    <a:pt x="130" y="40"/>
                  </a:lnTo>
                  <a:lnTo>
                    <a:pt x="85" y="15"/>
                  </a:lnTo>
                  <a:lnTo>
                    <a:pt x="65" y="4"/>
                  </a:lnTo>
                  <a:lnTo>
                    <a:pt x="41" y="0"/>
                  </a:lnTo>
                  <a:lnTo>
                    <a:pt x="2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409"/>
            <p:cNvSpPr>
              <a:spLocks/>
            </p:cNvSpPr>
            <p:nvPr/>
          </p:nvSpPr>
          <p:spPr bwMode="auto">
            <a:xfrm>
              <a:off x="5629" y="3742"/>
              <a:ext cx="53" cy="76"/>
            </a:xfrm>
            <a:custGeom>
              <a:avLst/>
              <a:gdLst>
                <a:gd name="T0" fmla="*/ 53 w 53"/>
                <a:gd name="T1" fmla="*/ 0 h 76"/>
                <a:gd name="T2" fmla="*/ 37 w 53"/>
                <a:gd name="T3" fmla="*/ 7 h 76"/>
                <a:gd name="T4" fmla="*/ 17 w 53"/>
                <a:gd name="T5" fmla="*/ 18 h 76"/>
                <a:gd name="T6" fmla="*/ 0 w 53"/>
                <a:gd name="T7" fmla="*/ 40 h 76"/>
                <a:gd name="T8" fmla="*/ 0 w 53"/>
                <a:gd name="T9" fmla="*/ 54 h 76"/>
                <a:gd name="T10" fmla="*/ 0 w 53"/>
                <a:gd name="T11" fmla="*/ 76 h 76"/>
                <a:gd name="T12" fmla="*/ 29 w 53"/>
                <a:gd name="T13" fmla="*/ 54 h 76"/>
                <a:gd name="T14" fmla="*/ 37 w 53"/>
                <a:gd name="T15" fmla="*/ 47 h 76"/>
                <a:gd name="T16" fmla="*/ 49 w 53"/>
                <a:gd name="T17" fmla="*/ 32 h 76"/>
                <a:gd name="T18" fmla="*/ 53 w 53"/>
                <a:gd name="T19" fmla="*/ 18 h 76"/>
                <a:gd name="T20" fmla="*/ 53 w 53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76"/>
                <a:gd name="T35" fmla="*/ 53 w 53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76">
                  <a:moveTo>
                    <a:pt x="53" y="0"/>
                  </a:moveTo>
                  <a:lnTo>
                    <a:pt x="37" y="7"/>
                  </a:lnTo>
                  <a:lnTo>
                    <a:pt x="17" y="18"/>
                  </a:lnTo>
                  <a:lnTo>
                    <a:pt x="0" y="40"/>
                  </a:lnTo>
                  <a:lnTo>
                    <a:pt x="0" y="54"/>
                  </a:lnTo>
                  <a:lnTo>
                    <a:pt x="0" y="76"/>
                  </a:lnTo>
                  <a:lnTo>
                    <a:pt x="29" y="54"/>
                  </a:lnTo>
                  <a:lnTo>
                    <a:pt x="37" y="47"/>
                  </a:lnTo>
                  <a:lnTo>
                    <a:pt x="49" y="32"/>
                  </a:lnTo>
                  <a:lnTo>
                    <a:pt x="53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410"/>
            <p:cNvSpPr>
              <a:spLocks/>
            </p:cNvSpPr>
            <p:nvPr/>
          </p:nvSpPr>
          <p:spPr bwMode="auto">
            <a:xfrm>
              <a:off x="5107" y="3843"/>
              <a:ext cx="163" cy="73"/>
            </a:xfrm>
            <a:custGeom>
              <a:avLst/>
              <a:gdLst>
                <a:gd name="T0" fmla="*/ 163 w 163"/>
                <a:gd name="T1" fmla="*/ 62 h 73"/>
                <a:gd name="T2" fmla="*/ 163 w 163"/>
                <a:gd name="T3" fmla="*/ 55 h 73"/>
                <a:gd name="T4" fmla="*/ 155 w 163"/>
                <a:gd name="T5" fmla="*/ 44 h 73"/>
                <a:gd name="T6" fmla="*/ 139 w 163"/>
                <a:gd name="T7" fmla="*/ 33 h 73"/>
                <a:gd name="T8" fmla="*/ 110 w 163"/>
                <a:gd name="T9" fmla="*/ 22 h 73"/>
                <a:gd name="T10" fmla="*/ 53 w 163"/>
                <a:gd name="T11" fmla="*/ 4 h 73"/>
                <a:gd name="T12" fmla="*/ 25 w 163"/>
                <a:gd name="T13" fmla="*/ 0 h 73"/>
                <a:gd name="T14" fmla="*/ 0 w 163"/>
                <a:gd name="T15" fmla="*/ 4 h 73"/>
                <a:gd name="T16" fmla="*/ 37 w 163"/>
                <a:gd name="T17" fmla="*/ 30 h 73"/>
                <a:gd name="T18" fmla="*/ 78 w 163"/>
                <a:gd name="T19" fmla="*/ 59 h 73"/>
                <a:gd name="T20" fmla="*/ 102 w 163"/>
                <a:gd name="T21" fmla="*/ 66 h 73"/>
                <a:gd name="T22" fmla="*/ 123 w 163"/>
                <a:gd name="T23" fmla="*/ 73 h 73"/>
                <a:gd name="T24" fmla="*/ 143 w 163"/>
                <a:gd name="T25" fmla="*/ 70 h 73"/>
                <a:gd name="T26" fmla="*/ 163 w 163"/>
                <a:gd name="T27" fmla="*/ 62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3"/>
                <a:gd name="T43" fmla="*/ 0 h 73"/>
                <a:gd name="T44" fmla="*/ 163 w 163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3" h="73">
                  <a:moveTo>
                    <a:pt x="163" y="62"/>
                  </a:moveTo>
                  <a:lnTo>
                    <a:pt x="163" y="55"/>
                  </a:lnTo>
                  <a:lnTo>
                    <a:pt x="155" y="44"/>
                  </a:lnTo>
                  <a:lnTo>
                    <a:pt x="139" y="33"/>
                  </a:lnTo>
                  <a:lnTo>
                    <a:pt x="110" y="22"/>
                  </a:lnTo>
                  <a:lnTo>
                    <a:pt x="53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37" y="30"/>
                  </a:lnTo>
                  <a:lnTo>
                    <a:pt x="78" y="59"/>
                  </a:lnTo>
                  <a:lnTo>
                    <a:pt x="102" y="66"/>
                  </a:lnTo>
                  <a:lnTo>
                    <a:pt x="123" y="73"/>
                  </a:lnTo>
                  <a:lnTo>
                    <a:pt x="143" y="70"/>
                  </a:lnTo>
                  <a:lnTo>
                    <a:pt x="163" y="62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411"/>
            <p:cNvSpPr>
              <a:spLocks/>
            </p:cNvSpPr>
            <p:nvPr/>
          </p:nvSpPr>
          <p:spPr bwMode="auto">
            <a:xfrm>
              <a:off x="5168" y="3974"/>
              <a:ext cx="57" cy="77"/>
            </a:xfrm>
            <a:custGeom>
              <a:avLst/>
              <a:gdLst>
                <a:gd name="T0" fmla="*/ 53 w 57"/>
                <a:gd name="T1" fmla="*/ 0 h 77"/>
                <a:gd name="T2" fmla="*/ 41 w 57"/>
                <a:gd name="T3" fmla="*/ 8 h 77"/>
                <a:gd name="T4" fmla="*/ 21 w 57"/>
                <a:gd name="T5" fmla="*/ 19 h 77"/>
                <a:gd name="T6" fmla="*/ 4 w 57"/>
                <a:gd name="T7" fmla="*/ 40 h 77"/>
                <a:gd name="T8" fmla="*/ 0 w 57"/>
                <a:gd name="T9" fmla="*/ 59 h 77"/>
                <a:gd name="T10" fmla="*/ 4 w 57"/>
                <a:gd name="T11" fmla="*/ 77 h 77"/>
                <a:gd name="T12" fmla="*/ 33 w 57"/>
                <a:gd name="T13" fmla="*/ 59 h 77"/>
                <a:gd name="T14" fmla="*/ 41 w 57"/>
                <a:gd name="T15" fmla="*/ 48 h 77"/>
                <a:gd name="T16" fmla="*/ 49 w 57"/>
                <a:gd name="T17" fmla="*/ 37 h 77"/>
                <a:gd name="T18" fmla="*/ 57 w 57"/>
                <a:gd name="T19" fmla="*/ 19 h 77"/>
                <a:gd name="T20" fmla="*/ 53 w 57"/>
                <a:gd name="T21" fmla="*/ 0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77"/>
                <a:gd name="T35" fmla="*/ 57 w 57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77">
                  <a:moveTo>
                    <a:pt x="53" y="0"/>
                  </a:moveTo>
                  <a:lnTo>
                    <a:pt x="41" y="8"/>
                  </a:lnTo>
                  <a:lnTo>
                    <a:pt x="21" y="19"/>
                  </a:lnTo>
                  <a:lnTo>
                    <a:pt x="4" y="40"/>
                  </a:lnTo>
                  <a:lnTo>
                    <a:pt x="0" y="59"/>
                  </a:lnTo>
                  <a:lnTo>
                    <a:pt x="4" y="77"/>
                  </a:lnTo>
                  <a:lnTo>
                    <a:pt x="33" y="59"/>
                  </a:lnTo>
                  <a:lnTo>
                    <a:pt x="41" y="48"/>
                  </a:lnTo>
                  <a:lnTo>
                    <a:pt x="49" y="37"/>
                  </a:lnTo>
                  <a:lnTo>
                    <a:pt x="57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412"/>
            <p:cNvSpPr>
              <a:spLocks/>
            </p:cNvSpPr>
            <p:nvPr/>
          </p:nvSpPr>
          <p:spPr bwMode="auto">
            <a:xfrm>
              <a:off x="5287" y="3902"/>
              <a:ext cx="151" cy="54"/>
            </a:xfrm>
            <a:custGeom>
              <a:avLst/>
              <a:gdLst>
                <a:gd name="T0" fmla="*/ 0 w 151"/>
                <a:gd name="T1" fmla="*/ 7 h 54"/>
                <a:gd name="T2" fmla="*/ 0 w 151"/>
                <a:gd name="T3" fmla="*/ 14 h 54"/>
                <a:gd name="T4" fmla="*/ 4 w 151"/>
                <a:gd name="T5" fmla="*/ 22 h 54"/>
                <a:gd name="T6" fmla="*/ 16 w 151"/>
                <a:gd name="T7" fmla="*/ 32 h 54"/>
                <a:gd name="T8" fmla="*/ 28 w 151"/>
                <a:gd name="T9" fmla="*/ 40 h 54"/>
                <a:gd name="T10" fmla="*/ 53 w 151"/>
                <a:gd name="T11" fmla="*/ 47 h 54"/>
                <a:gd name="T12" fmla="*/ 77 w 151"/>
                <a:gd name="T13" fmla="*/ 51 h 54"/>
                <a:gd name="T14" fmla="*/ 110 w 151"/>
                <a:gd name="T15" fmla="*/ 54 h 54"/>
                <a:gd name="T16" fmla="*/ 151 w 151"/>
                <a:gd name="T17" fmla="*/ 51 h 54"/>
                <a:gd name="T18" fmla="*/ 110 w 151"/>
                <a:gd name="T19" fmla="*/ 32 h 54"/>
                <a:gd name="T20" fmla="*/ 65 w 151"/>
                <a:gd name="T21" fmla="*/ 14 h 54"/>
                <a:gd name="T22" fmla="*/ 24 w 151"/>
                <a:gd name="T23" fmla="*/ 3 h 54"/>
                <a:gd name="T24" fmla="*/ 8 w 151"/>
                <a:gd name="T25" fmla="*/ 0 h 54"/>
                <a:gd name="T26" fmla="*/ 0 w 151"/>
                <a:gd name="T27" fmla="*/ 7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"/>
                <a:gd name="T43" fmla="*/ 0 h 54"/>
                <a:gd name="T44" fmla="*/ 151 w 15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" h="54">
                  <a:moveTo>
                    <a:pt x="0" y="7"/>
                  </a:moveTo>
                  <a:lnTo>
                    <a:pt x="0" y="14"/>
                  </a:lnTo>
                  <a:lnTo>
                    <a:pt x="4" y="22"/>
                  </a:lnTo>
                  <a:lnTo>
                    <a:pt x="16" y="32"/>
                  </a:lnTo>
                  <a:lnTo>
                    <a:pt x="28" y="40"/>
                  </a:lnTo>
                  <a:lnTo>
                    <a:pt x="53" y="47"/>
                  </a:lnTo>
                  <a:lnTo>
                    <a:pt x="77" y="51"/>
                  </a:lnTo>
                  <a:lnTo>
                    <a:pt x="110" y="54"/>
                  </a:lnTo>
                  <a:lnTo>
                    <a:pt x="151" y="51"/>
                  </a:lnTo>
                  <a:lnTo>
                    <a:pt x="110" y="32"/>
                  </a:lnTo>
                  <a:lnTo>
                    <a:pt x="65" y="14"/>
                  </a:lnTo>
                  <a:lnTo>
                    <a:pt x="24" y="3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413"/>
            <p:cNvSpPr>
              <a:spLocks/>
            </p:cNvSpPr>
            <p:nvPr/>
          </p:nvSpPr>
          <p:spPr bwMode="auto">
            <a:xfrm>
              <a:off x="5287" y="3880"/>
              <a:ext cx="171" cy="40"/>
            </a:xfrm>
            <a:custGeom>
              <a:avLst/>
              <a:gdLst>
                <a:gd name="T0" fmla="*/ 0 w 171"/>
                <a:gd name="T1" fmla="*/ 25 h 40"/>
                <a:gd name="T2" fmla="*/ 8 w 171"/>
                <a:gd name="T3" fmla="*/ 33 h 40"/>
                <a:gd name="T4" fmla="*/ 20 w 171"/>
                <a:gd name="T5" fmla="*/ 40 h 40"/>
                <a:gd name="T6" fmla="*/ 45 w 171"/>
                <a:gd name="T7" fmla="*/ 40 h 40"/>
                <a:gd name="T8" fmla="*/ 69 w 171"/>
                <a:gd name="T9" fmla="*/ 40 h 40"/>
                <a:gd name="T10" fmla="*/ 126 w 171"/>
                <a:gd name="T11" fmla="*/ 29 h 40"/>
                <a:gd name="T12" fmla="*/ 151 w 171"/>
                <a:gd name="T13" fmla="*/ 18 h 40"/>
                <a:gd name="T14" fmla="*/ 171 w 171"/>
                <a:gd name="T15" fmla="*/ 11 h 40"/>
                <a:gd name="T16" fmla="*/ 122 w 171"/>
                <a:gd name="T17" fmla="*/ 3 h 40"/>
                <a:gd name="T18" fmla="*/ 65 w 171"/>
                <a:gd name="T19" fmla="*/ 0 h 40"/>
                <a:gd name="T20" fmla="*/ 40 w 171"/>
                <a:gd name="T21" fmla="*/ 0 h 40"/>
                <a:gd name="T22" fmla="*/ 20 w 171"/>
                <a:gd name="T23" fmla="*/ 3 h 40"/>
                <a:gd name="T24" fmla="*/ 8 w 171"/>
                <a:gd name="T25" fmla="*/ 14 h 40"/>
                <a:gd name="T26" fmla="*/ 0 w 171"/>
                <a:gd name="T27" fmla="*/ 25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1"/>
                <a:gd name="T43" fmla="*/ 0 h 40"/>
                <a:gd name="T44" fmla="*/ 171 w 171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1" h="40">
                  <a:moveTo>
                    <a:pt x="0" y="25"/>
                  </a:moveTo>
                  <a:lnTo>
                    <a:pt x="8" y="33"/>
                  </a:lnTo>
                  <a:lnTo>
                    <a:pt x="20" y="40"/>
                  </a:lnTo>
                  <a:lnTo>
                    <a:pt x="45" y="40"/>
                  </a:lnTo>
                  <a:lnTo>
                    <a:pt x="69" y="40"/>
                  </a:lnTo>
                  <a:lnTo>
                    <a:pt x="126" y="29"/>
                  </a:lnTo>
                  <a:lnTo>
                    <a:pt x="151" y="18"/>
                  </a:lnTo>
                  <a:lnTo>
                    <a:pt x="171" y="11"/>
                  </a:lnTo>
                  <a:lnTo>
                    <a:pt x="122" y="3"/>
                  </a:lnTo>
                  <a:lnTo>
                    <a:pt x="65" y="0"/>
                  </a:lnTo>
                  <a:lnTo>
                    <a:pt x="40" y="0"/>
                  </a:lnTo>
                  <a:lnTo>
                    <a:pt x="20" y="3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414"/>
            <p:cNvSpPr>
              <a:spLocks/>
            </p:cNvSpPr>
            <p:nvPr/>
          </p:nvSpPr>
          <p:spPr bwMode="auto">
            <a:xfrm>
              <a:off x="5278" y="3756"/>
              <a:ext cx="111" cy="142"/>
            </a:xfrm>
            <a:custGeom>
              <a:avLst/>
              <a:gdLst>
                <a:gd name="T0" fmla="*/ 21 w 111"/>
                <a:gd name="T1" fmla="*/ 142 h 142"/>
                <a:gd name="T2" fmla="*/ 9 w 111"/>
                <a:gd name="T3" fmla="*/ 138 h 142"/>
                <a:gd name="T4" fmla="*/ 0 w 111"/>
                <a:gd name="T5" fmla="*/ 131 h 142"/>
                <a:gd name="T6" fmla="*/ 0 w 111"/>
                <a:gd name="T7" fmla="*/ 117 h 142"/>
                <a:gd name="T8" fmla="*/ 13 w 111"/>
                <a:gd name="T9" fmla="*/ 95 h 142"/>
                <a:gd name="T10" fmla="*/ 37 w 111"/>
                <a:gd name="T11" fmla="*/ 73 h 142"/>
                <a:gd name="T12" fmla="*/ 86 w 111"/>
                <a:gd name="T13" fmla="*/ 29 h 142"/>
                <a:gd name="T14" fmla="*/ 103 w 111"/>
                <a:gd name="T15" fmla="*/ 11 h 142"/>
                <a:gd name="T16" fmla="*/ 111 w 111"/>
                <a:gd name="T17" fmla="*/ 0 h 142"/>
                <a:gd name="T18" fmla="*/ 107 w 111"/>
                <a:gd name="T19" fmla="*/ 11 h 142"/>
                <a:gd name="T20" fmla="*/ 107 w 111"/>
                <a:gd name="T21" fmla="*/ 29 h 142"/>
                <a:gd name="T22" fmla="*/ 94 w 111"/>
                <a:gd name="T23" fmla="*/ 69 h 142"/>
                <a:gd name="T24" fmla="*/ 82 w 111"/>
                <a:gd name="T25" fmla="*/ 91 h 142"/>
                <a:gd name="T26" fmla="*/ 70 w 111"/>
                <a:gd name="T27" fmla="*/ 113 h 142"/>
                <a:gd name="T28" fmla="*/ 49 w 111"/>
                <a:gd name="T29" fmla="*/ 131 h 142"/>
                <a:gd name="T30" fmla="*/ 21 w 111"/>
                <a:gd name="T31" fmla="*/ 142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142"/>
                <a:gd name="T50" fmla="*/ 111 w 111"/>
                <a:gd name="T51" fmla="*/ 142 h 1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142">
                  <a:moveTo>
                    <a:pt x="21" y="142"/>
                  </a:moveTo>
                  <a:lnTo>
                    <a:pt x="9" y="138"/>
                  </a:lnTo>
                  <a:lnTo>
                    <a:pt x="0" y="131"/>
                  </a:lnTo>
                  <a:lnTo>
                    <a:pt x="0" y="117"/>
                  </a:lnTo>
                  <a:lnTo>
                    <a:pt x="13" y="95"/>
                  </a:lnTo>
                  <a:lnTo>
                    <a:pt x="37" y="73"/>
                  </a:lnTo>
                  <a:lnTo>
                    <a:pt x="86" y="29"/>
                  </a:lnTo>
                  <a:lnTo>
                    <a:pt x="103" y="11"/>
                  </a:lnTo>
                  <a:lnTo>
                    <a:pt x="111" y="0"/>
                  </a:lnTo>
                  <a:lnTo>
                    <a:pt x="107" y="11"/>
                  </a:lnTo>
                  <a:lnTo>
                    <a:pt x="107" y="29"/>
                  </a:lnTo>
                  <a:lnTo>
                    <a:pt x="94" y="69"/>
                  </a:lnTo>
                  <a:lnTo>
                    <a:pt x="82" y="91"/>
                  </a:lnTo>
                  <a:lnTo>
                    <a:pt x="70" y="113"/>
                  </a:lnTo>
                  <a:lnTo>
                    <a:pt x="49" y="131"/>
                  </a:lnTo>
                  <a:lnTo>
                    <a:pt x="21" y="142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415"/>
            <p:cNvSpPr>
              <a:spLocks/>
            </p:cNvSpPr>
            <p:nvPr/>
          </p:nvSpPr>
          <p:spPr bwMode="auto">
            <a:xfrm>
              <a:off x="5262" y="3909"/>
              <a:ext cx="41" cy="84"/>
            </a:xfrm>
            <a:custGeom>
              <a:avLst/>
              <a:gdLst>
                <a:gd name="T0" fmla="*/ 16 w 41"/>
                <a:gd name="T1" fmla="*/ 0 h 84"/>
                <a:gd name="T2" fmla="*/ 4 w 41"/>
                <a:gd name="T3" fmla="*/ 15 h 84"/>
                <a:gd name="T4" fmla="*/ 0 w 41"/>
                <a:gd name="T5" fmla="*/ 25 h 84"/>
                <a:gd name="T6" fmla="*/ 4 w 41"/>
                <a:gd name="T7" fmla="*/ 33 h 84"/>
                <a:gd name="T8" fmla="*/ 21 w 41"/>
                <a:gd name="T9" fmla="*/ 55 h 84"/>
                <a:gd name="T10" fmla="*/ 25 w 41"/>
                <a:gd name="T11" fmla="*/ 65 h 84"/>
                <a:gd name="T12" fmla="*/ 21 w 41"/>
                <a:gd name="T13" fmla="*/ 84 h 84"/>
                <a:gd name="T14" fmla="*/ 33 w 41"/>
                <a:gd name="T15" fmla="*/ 58 h 84"/>
                <a:gd name="T16" fmla="*/ 41 w 41"/>
                <a:gd name="T17" fmla="*/ 44 h 84"/>
                <a:gd name="T18" fmla="*/ 41 w 41"/>
                <a:gd name="T19" fmla="*/ 25 h 84"/>
                <a:gd name="T20" fmla="*/ 33 w 41"/>
                <a:gd name="T21" fmla="*/ 15 h 84"/>
                <a:gd name="T22" fmla="*/ 16 w 41"/>
                <a:gd name="T23" fmla="*/ 0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84"/>
                <a:gd name="T38" fmla="*/ 41 w 41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84">
                  <a:moveTo>
                    <a:pt x="16" y="0"/>
                  </a:moveTo>
                  <a:lnTo>
                    <a:pt x="4" y="15"/>
                  </a:lnTo>
                  <a:lnTo>
                    <a:pt x="0" y="25"/>
                  </a:lnTo>
                  <a:lnTo>
                    <a:pt x="4" y="33"/>
                  </a:lnTo>
                  <a:lnTo>
                    <a:pt x="21" y="55"/>
                  </a:lnTo>
                  <a:lnTo>
                    <a:pt x="25" y="65"/>
                  </a:lnTo>
                  <a:lnTo>
                    <a:pt x="21" y="84"/>
                  </a:lnTo>
                  <a:lnTo>
                    <a:pt x="33" y="58"/>
                  </a:lnTo>
                  <a:lnTo>
                    <a:pt x="41" y="44"/>
                  </a:lnTo>
                  <a:lnTo>
                    <a:pt x="41" y="25"/>
                  </a:lnTo>
                  <a:lnTo>
                    <a:pt x="33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0C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" name="Group 4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96" y="96"/>
            <a:chExt cx="5616" cy="4176"/>
          </a:xfrm>
        </p:grpSpPr>
        <p:pic>
          <p:nvPicPr>
            <p:cNvPr id="3078" name="Picture 8" descr="BLU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96" y="101"/>
              <a:ext cx="5568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8" descr="BLU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3602" y="2114"/>
              <a:ext cx="412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 descr="BLU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96" y="4176"/>
              <a:ext cx="5568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8" descr="BLU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22" y="2162"/>
              <a:ext cx="412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WordArt 426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61722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 KHOA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90600" y="2590800"/>
            <a:ext cx="4572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90600" y="3352800"/>
            <a:ext cx="4572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990600" y="4114800"/>
            <a:ext cx="4572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990600" y="4876800"/>
            <a:ext cx="4572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990600" y="1905000"/>
            <a:ext cx="4572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524000" y="1905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1. Khí ôxi duy trì sự cháy.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990600" y="4800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957263" y="40687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990600" y="3276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990600" y="2514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990600" y="1828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0" y="255905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2. Khí Nitơ không</a:t>
            </a:r>
            <a:r>
              <a:rPr lang="en-US" sz="2400" b="1"/>
              <a:t> </a:t>
            </a:r>
            <a:r>
              <a:rPr lang="en-US" sz="2400" b="1">
                <a:solidFill>
                  <a:srgbClr val="0000FF"/>
                </a:solidFill>
              </a:rPr>
              <a:t>duy trì sự cháy.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1524000" y="39624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4. Càng có nhiều không khí thì càng có nhiều ôxi.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1524000" y="316865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3. Để duy trì sự cháy không cần cung cấp không khí.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524000" y="47244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5. Khí ôxi không duy trì sự cháy, khí nitơ duy trì sự cháy.</a:t>
            </a:r>
          </a:p>
        </p:txBody>
      </p:sp>
      <p:sp>
        <p:nvSpPr>
          <p:cNvPr id="46100" name="WordArt 20"/>
          <p:cNvSpPr>
            <a:spLocks noChangeArrowheads="1" noChangeShapeType="1" noTextEdit="1"/>
          </p:cNvSpPr>
          <p:nvPr/>
        </p:nvSpPr>
        <p:spPr bwMode="auto">
          <a:xfrm>
            <a:off x="-6019800" y="457200"/>
            <a:ext cx="6096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AI NHANH 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59501E-6 L 0.84167 1.5950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4" grpId="0" animBg="1"/>
      <p:bldP spid="46085" grpId="0" animBg="1"/>
      <p:bldP spid="46087" grpId="0" animBg="1"/>
      <p:bldP spid="46088" grpId="0"/>
      <p:bldP spid="46088" grpId="1"/>
      <p:bldP spid="46091" grpId="0"/>
      <p:bldP spid="46091" grpId="1"/>
      <p:bldP spid="46092" grpId="0"/>
      <p:bldP spid="46092" grpId="1"/>
      <p:bldP spid="46093" grpId="0"/>
      <p:bldP spid="46093" grpId="1"/>
      <p:bldP spid="46094" grpId="0"/>
      <p:bldP spid="46094" grpId="1"/>
      <p:bldP spid="46095" grpId="0"/>
      <p:bldP spid="46095" grpId="1"/>
      <p:bldP spid="46096" grpId="0"/>
      <p:bldP spid="46096" grpId="1"/>
      <p:bldP spid="46097" grpId="0"/>
      <p:bldP spid="46097" grpId="1"/>
      <p:bldP spid="46098" grpId="0"/>
      <p:bldP spid="46100" grpId="0" animBg="1"/>
      <p:bldP spid="4610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09600" y="0"/>
            <a:ext cx="876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/>
              <a:t>                          </a:t>
            </a:r>
            <a:endParaRPr lang="en-US" sz="2400" i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    </a:t>
            </a:r>
            <a:r>
              <a:rPr lang="en-US" sz="2400" b="1" u="sng">
                <a:solidFill>
                  <a:srgbClr val="0000FF"/>
                </a:solidFill>
              </a:rPr>
              <a:t>Khoa học</a:t>
            </a:r>
            <a:r>
              <a:rPr lang="en-US" sz="2400" b="1">
                <a:solidFill>
                  <a:srgbClr val="0000FF"/>
                </a:solidFill>
              </a:rPr>
              <a:t>:</a:t>
            </a:r>
            <a:r>
              <a:rPr lang="en-US" sz="2400" b="1"/>
              <a:t>      </a:t>
            </a:r>
            <a:r>
              <a:rPr lang="en-US" sz="2800" b="1">
                <a:solidFill>
                  <a:srgbClr val="FF0000"/>
                </a:solidFill>
              </a:rPr>
              <a:t>Không khí cần cho sự cháy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4800" y="2514600"/>
            <a:ext cx="8458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- Ô-xi trong không khí cần cho sự cháy. Khi một vật cháy, khí ô-xi sẽ bị mất đi, vì vậy cần liên tục cung cấp không khí có chứa ô-xi để sự cháy được tiếp tục. Càng có nhiều không khí thì càng có nhiều ô-xi và sự cháy sẽ tiếp diễn lâu hơn.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- Ni-tơ trong không khí không duy trì sự cháy nhưng nó giữ cho sự cháy không diễn ra quá mạnh, quá nhanh.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04800" y="2438400"/>
            <a:ext cx="8534400" cy="26670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600200" y="1524000"/>
            <a:ext cx="320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Kết luận</a:t>
            </a:r>
            <a:r>
              <a:rPr lang="en-US" sz="3200" b="1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 animBg="1"/>
      <p:bldP spid="143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57200" y="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/>
              <a:t>                                </a:t>
            </a:r>
            <a:r>
              <a:rPr lang="en-US" sz="2000" b="1" u="sng">
                <a:solidFill>
                  <a:srgbClr val="0000FF"/>
                </a:solidFill>
              </a:rPr>
              <a:t>Khoa học</a:t>
            </a:r>
            <a:r>
              <a:rPr lang="en-US" sz="2000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66800" y="3810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Không khí cần cho sự cháy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85800" y="8382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1. Vai trò của ô-xi đối với sự cháy: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06400" y="1219200"/>
            <a:ext cx="838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       </a:t>
            </a:r>
            <a:r>
              <a:rPr lang="en-US" sz="2000" b="1">
                <a:solidFill>
                  <a:srgbClr val="FF0000"/>
                </a:solidFill>
              </a:rPr>
              <a:t>T</a:t>
            </a:r>
            <a:r>
              <a:rPr lang="en-US" sz="2000" b="1" u="sng">
                <a:solidFill>
                  <a:srgbClr val="FF0000"/>
                </a:solidFill>
              </a:rPr>
              <a:t>hí nghiệm </a:t>
            </a:r>
            <a:r>
              <a:rPr lang="en-US" sz="2000" b="1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:                                                                        </a:t>
            </a:r>
            <a:r>
              <a:rPr lang="en-US" sz="2000">
                <a:solidFill>
                  <a:srgbClr val="0000FF"/>
                </a:solidFill>
              </a:rPr>
              <a:t>    	Dùng hai cây nến như nhau và hai lọ thuỷ tinh không bằng nhau: một lọ nhỏ và một lọ to. Úp đồng thời hai lọ thuỷ tinh vào hai ngọn nến đang cháy.                                    	Theo em, cây nến ở trong lọ nào sẽ cháy lâu hơn ? Tại sao ?</a:t>
            </a:r>
          </a:p>
          <a:p>
            <a:pPr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	</a:t>
            </a:r>
          </a:p>
        </p:txBody>
      </p:sp>
      <p:pic>
        <p:nvPicPr>
          <p:cNvPr id="7261" name="Picture 93" descr="964FE1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429000"/>
            <a:ext cx="5324475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95" grpId="0"/>
      <p:bldP spid="72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0"/>
            <a:ext cx="876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/>
              <a:t>                          </a:t>
            </a:r>
            <a:endParaRPr lang="en-US" sz="2400" i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400" b="1" u="sng">
                <a:solidFill>
                  <a:srgbClr val="0000FF"/>
                </a:solidFill>
              </a:rPr>
              <a:t>Khoa học</a:t>
            </a:r>
            <a:r>
              <a:rPr lang="en-US" sz="2400" b="1">
                <a:solidFill>
                  <a:srgbClr val="0000FF"/>
                </a:solidFill>
              </a:rPr>
              <a:t>:</a:t>
            </a:r>
            <a:r>
              <a:rPr lang="en-US" sz="2400" b="1"/>
              <a:t>      </a:t>
            </a:r>
            <a:r>
              <a:rPr lang="en-US" sz="2800" b="1">
                <a:solidFill>
                  <a:srgbClr val="FF0000"/>
                </a:solidFill>
              </a:rPr>
              <a:t>Không khí cần cho sự cháy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147" name="Text Box 29"/>
          <p:cNvSpPr txBox="1">
            <a:spLocks noChangeArrowheads="1"/>
          </p:cNvSpPr>
          <p:nvPr/>
        </p:nvSpPr>
        <p:spPr bwMode="auto">
          <a:xfrm>
            <a:off x="838200" y="1219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1. Vai trò của ô – xi đối với sự cháy:</a:t>
            </a:r>
          </a:p>
        </p:txBody>
      </p:sp>
      <p:sp>
        <p:nvSpPr>
          <p:cNvPr id="6148" name="Text Box 30"/>
          <p:cNvSpPr txBox="1">
            <a:spLocks noChangeArrowheads="1"/>
          </p:cNvSpPr>
          <p:nvPr/>
        </p:nvSpPr>
        <p:spPr bwMode="auto">
          <a:xfrm>
            <a:off x="1219200" y="1752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49" name="Text Box 31"/>
          <p:cNvSpPr txBox="1">
            <a:spLocks noChangeArrowheads="1"/>
          </p:cNvSpPr>
          <p:nvPr/>
        </p:nvSpPr>
        <p:spPr bwMode="auto">
          <a:xfrm>
            <a:off x="990600" y="1676400"/>
            <a:ext cx="251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</a:t>
            </a:r>
            <a:r>
              <a:rPr lang="en-US" sz="2400" b="1" u="sng">
                <a:solidFill>
                  <a:srgbClr val="FF0000"/>
                </a:solidFill>
              </a:rPr>
              <a:t>hí nghiệm 1</a:t>
            </a:r>
            <a:r>
              <a:rPr lang="en-US" sz="2400">
                <a:solidFill>
                  <a:srgbClr val="FF0000"/>
                </a:solidFill>
              </a:rPr>
              <a:t>:</a:t>
            </a:r>
            <a:r>
              <a:rPr lang="en-US" sz="240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graphicFrame>
        <p:nvGraphicFramePr>
          <p:cNvPr id="41070" name="Group 110"/>
          <p:cNvGraphicFramePr>
            <a:graphicFrameLocks noGrp="1"/>
          </p:cNvGraphicFramePr>
          <p:nvPr>
            <p:ph/>
          </p:nvPr>
        </p:nvGraphicFramePr>
        <p:xfrm>
          <a:off x="381000" y="2438400"/>
          <a:ext cx="8458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1828800"/>
                <a:gridCol w="1752600"/>
                <a:gridCol w="2895600"/>
              </a:tblGrid>
              <a:tr h="53330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9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4" name="Text Box 67"/>
          <p:cNvSpPr txBox="1">
            <a:spLocks noChangeArrowheads="1"/>
          </p:cNvSpPr>
          <p:nvPr/>
        </p:nvSpPr>
        <p:spPr bwMode="auto">
          <a:xfrm>
            <a:off x="381000" y="2590800"/>
            <a:ext cx="1981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solidFill>
                  <a:srgbClr val="0000FF"/>
                </a:solidFill>
              </a:rPr>
              <a:t>Kích thước lọ thuỷ tinh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75" name="Text Box 75"/>
          <p:cNvSpPr txBox="1">
            <a:spLocks noChangeArrowheads="1"/>
          </p:cNvSpPr>
          <p:nvPr/>
        </p:nvSpPr>
        <p:spPr bwMode="auto">
          <a:xfrm>
            <a:off x="2514600" y="2501900"/>
            <a:ext cx="330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solidFill>
                  <a:srgbClr val="0000FF"/>
                </a:solidFill>
              </a:rPr>
              <a:t>Thời gian cháy</a:t>
            </a:r>
          </a:p>
          <a:p>
            <a:pPr algn="ctr"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6176" name="Text Box 77"/>
          <p:cNvSpPr txBox="1">
            <a:spLocks noChangeArrowheads="1"/>
          </p:cNvSpPr>
          <p:nvPr/>
        </p:nvSpPr>
        <p:spPr bwMode="auto">
          <a:xfrm>
            <a:off x="2209800" y="2971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Cháy lâu hơn</a:t>
            </a:r>
          </a:p>
        </p:txBody>
      </p:sp>
      <p:sp>
        <p:nvSpPr>
          <p:cNvPr id="6177" name="Text Box 78"/>
          <p:cNvSpPr txBox="1">
            <a:spLocks noChangeArrowheads="1"/>
          </p:cNvSpPr>
          <p:nvPr/>
        </p:nvSpPr>
        <p:spPr bwMode="auto">
          <a:xfrm>
            <a:off x="3962400" y="2971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Nhanh tắt hơn</a:t>
            </a:r>
          </a:p>
        </p:txBody>
      </p:sp>
      <p:sp>
        <p:nvSpPr>
          <p:cNvPr id="6178" name="Text Box 95"/>
          <p:cNvSpPr txBox="1">
            <a:spLocks noChangeArrowheads="1"/>
          </p:cNvSpPr>
          <p:nvPr/>
        </p:nvSpPr>
        <p:spPr bwMode="auto">
          <a:xfrm>
            <a:off x="6400800" y="2667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Giải thích</a:t>
            </a:r>
          </a:p>
        </p:txBody>
      </p:sp>
      <p:sp>
        <p:nvSpPr>
          <p:cNvPr id="6179" name="Text Box 98"/>
          <p:cNvSpPr txBox="1">
            <a:spLocks noChangeArrowheads="1"/>
          </p:cNvSpPr>
          <p:nvPr/>
        </p:nvSpPr>
        <p:spPr bwMode="auto">
          <a:xfrm>
            <a:off x="457200" y="3657600"/>
            <a:ext cx="190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solidFill>
                  <a:srgbClr val="0000FF"/>
                </a:solidFill>
              </a:rPr>
              <a:t>Lọ thuỷ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solidFill>
                  <a:srgbClr val="0000FF"/>
                </a:solidFill>
              </a:rPr>
              <a:t>tinh to</a:t>
            </a:r>
          </a:p>
          <a:p>
            <a:pPr marL="342900" indent="-342900">
              <a:spcBef>
                <a:spcPct val="50000"/>
              </a:spcBef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6180" name="Text Box 99"/>
          <p:cNvSpPr txBox="1">
            <a:spLocks noChangeArrowheads="1"/>
          </p:cNvSpPr>
          <p:nvPr/>
        </p:nvSpPr>
        <p:spPr bwMode="auto">
          <a:xfrm>
            <a:off x="457200" y="50292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solidFill>
                  <a:srgbClr val="0000FF"/>
                </a:solidFill>
              </a:rPr>
              <a:t>Lọ thuỷ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solidFill>
                  <a:srgbClr val="0000FF"/>
                </a:solidFill>
              </a:rPr>
              <a:t>  tinh nhỏ</a:t>
            </a:r>
          </a:p>
          <a:p>
            <a:pPr marL="342900" indent="-342900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auto">
          <a:xfrm>
            <a:off x="5943600" y="3641725"/>
            <a:ext cx="2895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solidFill>
                  <a:srgbClr val="0000FF"/>
                </a:solidFill>
              </a:rPr>
              <a:t>  - Vì lượng không khí ở trong lọ nhiều hơn nên lượng ô-xi nhiều hơn.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41063" name="Rectangle 103"/>
          <p:cNvSpPr>
            <a:spLocks noChangeArrowheads="1"/>
          </p:cNvSpPr>
          <p:nvPr/>
        </p:nvSpPr>
        <p:spPr bwMode="auto">
          <a:xfrm>
            <a:off x="6096000" y="5165725"/>
            <a:ext cx="2667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2"/>
              </a:buClr>
            </a:pPr>
            <a:r>
              <a:rPr lang="en-US" sz="2000">
                <a:solidFill>
                  <a:srgbClr val="0000FF"/>
                </a:solidFill>
              </a:rPr>
              <a:t>- Vì lượng không khí ở trong lọ ít hơn nên lượng ô-xi ít hơn.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41064" name="Text Box 104"/>
          <p:cNvSpPr txBox="1">
            <a:spLocks noChangeArrowheads="1"/>
          </p:cNvSpPr>
          <p:nvPr/>
        </p:nvSpPr>
        <p:spPr bwMode="auto">
          <a:xfrm>
            <a:off x="30480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065" name="Text Box 105"/>
          <p:cNvSpPr txBox="1">
            <a:spLocks noChangeArrowheads="1"/>
          </p:cNvSpPr>
          <p:nvPr/>
        </p:nvSpPr>
        <p:spPr bwMode="auto">
          <a:xfrm>
            <a:off x="48006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1" grpId="0"/>
      <p:bldP spid="41063" grpId="0"/>
      <p:bldP spid="41064" grpId="0"/>
      <p:bldP spid="410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09600" y="0"/>
            <a:ext cx="876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/>
              <a:t>                          </a:t>
            </a:r>
            <a:endParaRPr lang="en-US" sz="2400" i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400" b="1" u="sng">
                <a:solidFill>
                  <a:srgbClr val="0000FF"/>
                </a:solidFill>
              </a:rPr>
              <a:t>Khoa học</a:t>
            </a:r>
            <a:r>
              <a:rPr lang="en-US" sz="2400" b="1">
                <a:solidFill>
                  <a:srgbClr val="0000FF"/>
                </a:solidFill>
              </a:rPr>
              <a:t>:</a:t>
            </a:r>
            <a:r>
              <a:rPr lang="en-US" sz="2400" b="1"/>
              <a:t>      </a:t>
            </a:r>
            <a:r>
              <a:rPr lang="en-US" sz="2800" b="1">
                <a:solidFill>
                  <a:srgbClr val="FF0000"/>
                </a:solidFill>
              </a:rPr>
              <a:t>Không khí cần cho sự cháy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1. Vai trò của ô-xi đối với sự cháy</a:t>
            </a:r>
          </a:p>
        </p:txBody>
      </p:sp>
      <p:sp>
        <p:nvSpPr>
          <p:cNvPr id="10249" name="AutoShape 9">
            <a:hlinkClick r:id="rId2" action="ppaction://hlinksldjump" tooltip="Slide 4"/>
          </p:cNvPr>
          <p:cNvSpPr>
            <a:spLocks noChangeArrowheads="1"/>
          </p:cNvSpPr>
          <p:nvPr/>
        </p:nvSpPr>
        <p:spPr bwMode="auto">
          <a:xfrm>
            <a:off x="762000" y="1752600"/>
            <a:ext cx="7315200" cy="2362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 u="sng">
              <a:solidFill>
                <a:srgbClr val="FF0000"/>
              </a:solidFill>
              <a:latin typeface="Arial"/>
            </a:endParaRPr>
          </a:p>
          <a:p>
            <a:pPr eaLnBrk="1" hangingPunct="1">
              <a:defRPr/>
            </a:pPr>
            <a:r>
              <a:rPr lang="en-US" sz="2400" b="1" u="sng">
                <a:solidFill>
                  <a:srgbClr val="FF0000"/>
                </a:solidFill>
                <a:latin typeface="Arial"/>
              </a:rPr>
              <a:t>Kết luân</a:t>
            </a:r>
            <a:r>
              <a:rPr lang="en-US" sz="2400" b="1">
                <a:solidFill>
                  <a:srgbClr val="FF0000"/>
                </a:solidFill>
                <a:latin typeface="Arial"/>
              </a:rPr>
              <a:t>:</a:t>
            </a:r>
          </a:p>
          <a:p>
            <a:pPr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Arial"/>
              </a:rPr>
              <a:t>   </a:t>
            </a:r>
            <a:r>
              <a:rPr lang="en-US" sz="2400">
                <a:solidFill>
                  <a:srgbClr val="0000FF"/>
                </a:solidFill>
                <a:latin typeface="Arial"/>
              </a:rPr>
              <a:t>Càng có nhiều không khí thì càng có nhiều  ô-xi 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0000FF"/>
                </a:solidFill>
                <a:latin typeface="Arial"/>
              </a:rPr>
              <a:t>để duy trì sự cháy.</a:t>
            </a:r>
          </a:p>
          <a:p>
            <a:pPr eaLnBrk="1" hangingPunct="1">
              <a:defRPr/>
            </a:pPr>
            <a:endParaRPr lang="en-US" sz="2400">
              <a:solidFill>
                <a:srgbClr val="0000FF"/>
              </a:solidFill>
              <a:latin typeface="Arial"/>
            </a:endParaRPr>
          </a:p>
          <a:p>
            <a:pPr eaLnBrk="1" hangingPunct="1">
              <a:defRPr/>
            </a:pPr>
            <a:endParaRPr lang="en-US" sz="2400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09600" y="0"/>
            <a:ext cx="876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/>
              <a:t>                          </a:t>
            </a:r>
            <a:endParaRPr lang="en-US" sz="2400" i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     </a:t>
            </a:r>
            <a:r>
              <a:rPr lang="en-US" sz="2400" b="1" u="sng">
                <a:solidFill>
                  <a:srgbClr val="0000FF"/>
                </a:solidFill>
              </a:rPr>
              <a:t>Khoa học</a:t>
            </a:r>
            <a:r>
              <a:rPr lang="en-US" sz="2400" b="1">
                <a:solidFill>
                  <a:srgbClr val="0000FF"/>
                </a:solidFill>
              </a:rPr>
              <a:t>:</a:t>
            </a:r>
            <a:r>
              <a:rPr lang="en-US" sz="2400" b="1"/>
              <a:t>      </a:t>
            </a:r>
            <a:r>
              <a:rPr lang="en-US" sz="2800" b="1">
                <a:solidFill>
                  <a:srgbClr val="FF0000"/>
                </a:solidFill>
              </a:rPr>
              <a:t>Không khí cần cho sự cháy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1. Vai trò của ô – xi đối với sự cháy: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  </a:t>
            </a:r>
            <a:r>
              <a:rPr lang="en-US" sz="2400">
                <a:solidFill>
                  <a:srgbClr val="0000FF"/>
                </a:solidFill>
              </a:rPr>
              <a:t>- Càng có nhiều không khí thì càng có nhiều ô-xi để duy trì sự cháy.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62000" y="25146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9600" y="2667000"/>
            <a:ext cx="830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  T</a:t>
            </a:r>
            <a:r>
              <a:rPr lang="en-US" sz="2400" b="1" u="sng">
                <a:solidFill>
                  <a:srgbClr val="FF0000"/>
                </a:solidFill>
              </a:rPr>
              <a:t>hí nghiệm </a:t>
            </a:r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:</a:t>
            </a:r>
            <a:r>
              <a:rPr lang="en-US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      </a:t>
            </a:r>
            <a:r>
              <a:rPr lang="en-US" sz="2400" b="1" u="sng">
                <a:solidFill>
                  <a:srgbClr val="0000FF"/>
                </a:solidFill>
              </a:rPr>
              <a:t>* Nhiệm vụ 1: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   </a:t>
            </a:r>
            <a:r>
              <a:rPr lang="en-US" sz="2400">
                <a:solidFill>
                  <a:srgbClr val="0000FF"/>
                </a:solidFill>
              </a:rPr>
              <a:t>Dùng một lọ thuỷ tinh không có đáy, úp vào ngọn nến đang cháy gắn trên đế kín.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 Nêu hiện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tượng xảy ra ?         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754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  </a:t>
            </a:r>
            <a:r>
              <a:rPr lang="en-US" sz="2400" b="1">
                <a:solidFill>
                  <a:srgbClr val="FF0000"/>
                </a:solidFill>
              </a:rPr>
              <a:t>T</a:t>
            </a:r>
            <a:r>
              <a:rPr lang="en-US" sz="2400" b="1" u="sng">
                <a:solidFill>
                  <a:srgbClr val="FF0000"/>
                </a:solidFill>
              </a:rPr>
              <a:t>hí nghiệm </a:t>
            </a:r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:</a:t>
            </a:r>
            <a:r>
              <a:rPr lang="en-US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       </a:t>
            </a:r>
            <a:r>
              <a:rPr lang="en-US" sz="2400" b="1">
                <a:solidFill>
                  <a:srgbClr val="0000FF"/>
                </a:solidFill>
              </a:rPr>
              <a:t>* </a:t>
            </a:r>
            <a:r>
              <a:rPr lang="en-US" sz="2400" b="1" u="sng">
                <a:solidFill>
                  <a:srgbClr val="0000FF"/>
                </a:solidFill>
              </a:rPr>
              <a:t>Nhiệm vụ 2: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	Thay đế gắn ngọn nến bằng một đế không kín.             Ngọn nến có tắt không ?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62000" y="510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 Ngọn nến tắt sau mấy giây.</a:t>
            </a: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609600" y="22098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2. Cách duy trì sự cháy :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3" grpId="1"/>
      <p:bldP spid="11274" grpId="0"/>
      <p:bldP spid="11277" grpId="0"/>
      <p:bldP spid="1127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4038600" y="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505200" y="0"/>
            <a:ext cx="541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i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990600" y="365125"/>
            <a:ext cx="8077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u="sng">
                <a:solidFill>
                  <a:srgbClr val="0000FF"/>
                </a:solidFill>
              </a:rPr>
              <a:t>Khoa học</a:t>
            </a:r>
            <a:r>
              <a:rPr lang="en-US" sz="2800" b="1">
                <a:solidFill>
                  <a:srgbClr val="0000FF"/>
                </a:solidFill>
              </a:rPr>
              <a:t>:</a:t>
            </a:r>
            <a:r>
              <a:rPr lang="en-US" sz="2800" b="1"/>
              <a:t>      </a:t>
            </a:r>
            <a:r>
              <a:rPr lang="en-US" sz="2800" b="1">
                <a:solidFill>
                  <a:srgbClr val="FF0000"/>
                </a:solidFill>
              </a:rPr>
              <a:t>Không khí cần cho sự cháy</a:t>
            </a:r>
          </a:p>
          <a:p>
            <a:pPr eaLnBrk="1" hangingPunct="1"/>
            <a:endParaRPr lang="en-US" sz="2400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678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1. Vai trò của ô – xi đối với sự cháy: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609600" y="13716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2. Cách duy trì sự cháy và ứng dụng trong cuộc sống: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4267200" y="1828800"/>
            <a:ext cx="4343400" cy="1219200"/>
          </a:xfrm>
          <a:prstGeom prst="wedgeRectCallout">
            <a:avLst>
              <a:gd name="adj1" fmla="val -90824"/>
              <a:gd name="adj2" fmla="val 33722"/>
            </a:avLst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   Khí ni-tơ và khí cac-bo-nic nóng lên bay lên cao.</a:t>
            </a:r>
          </a:p>
        </p:txBody>
      </p:sp>
      <p:pic>
        <p:nvPicPr>
          <p:cNvPr id="26638" name="Picture 14" descr="1111111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95600"/>
            <a:ext cx="2743200" cy="3962400"/>
          </a:xfrm>
          <a:noFill/>
        </p:spPr>
      </p:pic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4114800" y="4648200"/>
            <a:ext cx="4648200" cy="1295400"/>
          </a:xfrm>
          <a:prstGeom prst="wedgeRectCallout">
            <a:avLst>
              <a:gd name="adj1" fmla="val -71005"/>
              <a:gd name="adj2" fmla="val 100366"/>
            </a:avLst>
          </a:prstGeom>
          <a:solidFill>
            <a:schemeClr val="bg1"/>
          </a:soli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>
                <a:solidFill>
                  <a:srgbClr val="0000FF"/>
                </a:solidFill>
              </a:rPr>
              <a:t>      </a:t>
            </a:r>
            <a:r>
              <a:rPr lang="en-US" sz="2400">
                <a:solidFill>
                  <a:srgbClr val="0000FF"/>
                </a:solidFill>
              </a:rPr>
              <a:t>Không khí ở ngoài tràn vào, tiếp tục cung cấp ô-xi để duy trì ngọn lửa.</a:t>
            </a:r>
          </a:p>
          <a:p>
            <a:pPr algn="ctr" eaLnBrk="1" hangingPunct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09600" y="0"/>
            <a:ext cx="876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/>
              <a:t>                          </a:t>
            </a:r>
            <a:endParaRPr lang="en-US" sz="2400" i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     </a:t>
            </a:r>
            <a:r>
              <a:rPr lang="en-US" sz="2400" b="1" u="sng">
                <a:solidFill>
                  <a:srgbClr val="0000FF"/>
                </a:solidFill>
              </a:rPr>
              <a:t>Khoa học</a:t>
            </a:r>
            <a:r>
              <a:rPr lang="en-US" sz="2400" b="1">
                <a:solidFill>
                  <a:srgbClr val="0000FF"/>
                </a:solidFill>
              </a:rPr>
              <a:t>:</a:t>
            </a:r>
            <a:r>
              <a:rPr lang="en-US" sz="2400" b="1"/>
              <a:t>      </a:t>
            </a:r>
            <a:r>
              <a:rPr lang="en-US" sz="2800" b="1">
                <a:solidFill>
                  <a:srgbClr val="FF0000"/>
                </a:solidFill>
              </a:rPr>
              <a:t>Không khí cần cho sự cháy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1. Vai trò của ô – xi đối với sự cháy: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09600" y="1616075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  </a:t>
            </a:r>
            <a:r>
              <a:rPr lang="en-US" sz="2400">
                <a:solidFill>
                  <a:srgbClr val="0000FF"/>
                </a:solidFill>
              </a:rPr>
              <a:t>- Càng có nhiều không khí thì càng có nhiều ô-xi để duy trì sự cháy.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09600" y="2347913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2. Cách duy trì sự cháy :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13321" name="AutoShape 9">
            <a:hlinkClick r:id="rId2" action="ppaction://hlinksldjump" tooltip="Slide 4"/>
          </p:cNvPr>
          <p:cNvSpPr>
            <a:spLocks noChangeArrowheads="1"/>
          </p:cNvSpPr>
          <p:nvPr/>
        </p:nvSpPr>
        <p:spPr bwMode="auto">
          <a:xfrm>
            <a:off x="762000" y="3048000"/>
            <a:ext cx="7620000" cy="1676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b="1" u="sng">
                <a:solidFill>
                  <a:srgbClr val="FF0000"/>
                </a:solidFill>
                <a:latin typeface="Arial"/>
              </a:rPr>
              <a:t>Kết luân</a:t>
            </a:r>
            <a:r>
              <a:rPr lang="en-US" sz="2400" b="1">
                <a:solidFill>
                  <a:srgbClr val="FF0000"/>
                </a:solidFill>
                <a:latin typeface="Arial"/>
              </a:rPr>
              <a:t>:</a:t>
            </a:r>
          </a:p>
          <a:p>
            <a:pPr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Arial"/>
              </a:rPr>
              <a:t>   </a:t>
            </a:r>
            <a:r>
              <a:rPr lang="en-US" sz="2400">
                <a:solidFill>
                  <a:srgbClr val="0000FF"/>
                </a:solidFill>
                <a:latin typeface="Arial"/>
              </a:rPr>
              <a:t>Để duy trì sự cháy, cần liên tục cung cấp không khí.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270562868_86232439_2-Hinh-anh-ca--Lo-THAN-T-ONG-THCH-TaN-Ha-T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381000"/>
            <a:ext cx="4318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2994264239-3bab29bd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381000"/>
            <a:ext cx="4610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81000" y="46482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     </a:t>
            </a:r>
            <a:r>
              <a:rPr lang="en-US" sz="2800">
                <a:solidFill>
                  <a:srgbClr val="0000FF"/>
                </a:solidFill>
              </a:rPr>
              <a:t>Làm thế nào để ngọn lửa ở bếp than hay bếp củi không bị tắt ?</a:t>
            </a:r>
          </a:p>
        </p:txBody>
      </p:sp>
      <p:pic>
        <p:nvPicPr>
          <p:cNvPr id="41993" name="Picture 9" descr="2222222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mall_images1290088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ANd9GcSED64xerjWnpJRXWR_cnGyPPZgSvSo22SqvG_Drb4LEe0Cmz-Y2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592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CSTeam</cp:lastModifiedBy>
  <cp:revision>75</cp:revision>
  <dcterms:created xsi:type="dcterms:W3CDTF">2010-12-17T14:34:34Z</dcterms:created>
  <dcterms:modified xsi:type="dcterms:W3CDTF">2016-06-30T01:10:25Z</dcterms:modified>
</cp:coreProperties>
</file>