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7" r:id="rId5"/>
    <p:sldId id="258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F9B1-68A8-4B2C-8B89-22EE8CF093B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310B-EDB4-40B6-A15B-F49686FA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5848" y="228600"/>
            <a:ext cx="8229600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521133" y="3467100"/>
            <a:ext cx="822960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>
          <a:xfrm>
            <a:off x="605848" y="4800600"/>
            <a:ext cx="822960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1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o-noi-tren-son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9441"/>
            <a:ext cx="5943600" cy="60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04800" y="1295400"/>
            <a:ext cx="27432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88925" y="4876800"/>
            <a:ext cx="27432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88925" y="3086100"/>
            <a:ext cx="27432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11560" y="3204265"/>
            <a:ext cx="3548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Chợ nổi Cái Răng</a:t>
            </a:r>
          </a:p>
        </p:txBody>
      </p:sp>
      <p:pic>
        <p:nvPicPr>
          <p:cNvPr id="48134" name="Picture 6" descr="CHO-PHONG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24" y="723155"/>
            <a:ext cx="4471876" cy="25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72124" y="3227768"/>
            <a:ext cx="4220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Chợ nổi Phong Điền</a:t>
            </a:r>
          </a:p>
        </p:txBody>
      </p:sp>
      <p:pic>
        <p:nvPicPr>
          <p:cNvPr id="48137" name="Picture 9" descr="phungh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2543"/>
            <a:ext cx="4499993" cy="23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3885" y="6156593"/>
            <a:ext cx="3844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Chợ nổi Phụng Hiệp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00124" y="44624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Một số chợ nổi - nổi tiếng ở đồng bằng Nam Bộ</a:t>
            </a:r>
          </a:p>
        </p:txBody>
      </p:sp>
      <p:pic>
        <p:nvPicPr>
          <p:cNvPr id="48140" name="Picture 12" descr="1281318637_cho-noi-cai-rang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052"/>
            <a:ext cx="4499992" cy="24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25" y="3789041"/>
            <a:ext cx="4395676" cy="2375174"/>
          </a:xfrm>
        </p:spPr>
      </p:pic>
      <p:sp>
        <p:nvSpPr>
          <p:cNvPr id="3" name="Rectangle 2"/>
          <p:cNvSpPr/>
          <p:nvPr/>
        </p:nvSpPr>
        <p:spPr>
          <a:xfrm>
            <a:off x="5412375" y="6164888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  <p:bldP spid="4813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ghè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0399" y="76200"/>
            <a:ext cx="25765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5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219200"/>
            <a:ext cx="8458200" cy="5486400"/>
            <a:chOff x="304800" y="1219200"/>
            <a:chExt cx="8458200" cy="5486400"/>
          </a:xfrm>
        </p:grpSpPr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04800" y="1219200"/>
              <a:ext cx="8458200" cy="5486400"/>
              <a:chOff x="192" y="1008"/>
              <a:chExt cx="5328" cy="2880"/>
            </a:xfrm>
          </p:grpSpPr>
          <p:sp>
            <p:nvSpPr>
              <p:cNvPr id="19461" name="AutoShape 6"/>
              <p:cNvSpPr>
                <a:spLocks noChangeArrowheads="1"/>
              </p:cNvSpPr>
              <p:nvPr/>
            </p:nvSpPr>
            <p:spPr bwMode="auto">
              <a:xfrm>
                <a:off x="288" y="1008"/>
                <a:ext cx="5232" cy="288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9462" name="Rectangle 4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5328" cy="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en-US" sz="360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en-US" sz="36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60" name="Rectangle 1"/>
            <p:cNvSpPr>
              <a:spLocks noChangeArrowheads="1"/>
            </p:cNvSpPr>
            <p:nvPr/>
          </p:nvSpPr>
          <p:spPr bwMode="auto">
            <a:xfrm>
              <a:off x="838201" y="1397635"/>
              <a:ext cx="7772400" cy="48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en-US" sz="4000" b="1" i="1" dirty="0">
                  <a:solidFill>
                    <a:srgbClr val="000000"/>
                  </a:solidFill>
                  <a:latin typeface="Times New Roman" pitchFamily="18" charset="0"/>
                </a:rPr>
                <a:t>      </a:t>
              </a:r>
              <a:r>
                <a:rPr lang="vi-VN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Đ</a:t>
              </a:r>
              <a:r>
                <a:rPr lang="en-US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ồ</a:t>
              </a:r>
              <a:r>
                <a:rPr lang="vi-VN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ng bằng Nam Bộ là nơi có công nghiệp phát triển nhất nước ta. </a:t>
              </a:r>
              <a:endParaRPr lang="en-US" altLang="en-US" sz="3800" b="1" i="1" dirty="0">
                <a:solidFill>
                  <a:srgbClr val="0070C0"/>
                </a:solidFill>
                <a:latin typeface="Times New Roman" pitchFamily="18" charset="0"/>
              </a:endParaRPr>
            </a:p>
            <a:p>
              <a:pPr algn="just" eaLnBrk="1" hangingPunct="1"/>
              <a:r>
                <a:rPr lang="en-US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    </a:t>
              </a:r>
              <a:r>
                <a:rPr lang="vi-VN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Những ngành công nghiệp nổi tiếng là khai thác dầu khí, chế biến lương thực, thực phẩm, hoá chất, cơ khí, điện tử, dệt may. </a:t>
              </a:r>
              <a:endParaRPr lang="en-US" altLang="en-US" sz="3800" b="1" i="1" dirty="0">
                <a:solidFill>
                  <a:srgbClr val="0070C0"/>
                </a:solidFill>
                <a:latin typeface="Times New Roman" pitchFamily="18" charset="0"/>
              </a:endParaRPr>
            </a:p>
            <a:p>
              <a:pPr algn="just" eaLnBrk="1" hangingPunct="1"/>
              <a:r>
                <a:rPr lang="en-US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   </a:t>
              </a:r>
              <a:r>
                <a:rPr lang="vi-VN" altLang="en-US" sz="3800" b="1" i="1" dirty="0">
                  <a:solidFill>
                    <a:srgbClr val="0070C0"/>
                  </a:solidFill>
                  <a:latin typeface="Times New Roman" pitchFamily="18" charset="0"/>
                </a:rPr>
                <a:t>Chợ nổi trên sông là một nét độc đáo của đồng bằng sông Cửu Long.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3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72275"/>
          </a:xfrm>
        </p:spPr>
      </p:pic>
    </p:spTree>
    <p:extLst>
      <p:ext uri="{BB962C8B-B14F-4D97-AF65-F5344CB8AC3E}">
        <p14:creationId xmlns:p14="http://schemas.microsoft.com/office/powerpoint/2010/main" val="107019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086600" cy="667702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72338" y="549275"/>
            <a:ext cx="1752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 124,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9938" y="549275"/>
            <a:ext cx="20574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Cao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may </a:t>
            </a:r>
            <a:r>
              <a:rPr lang="en-US" altLang="en-US" sz="21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altLang="en-US" sz="2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n xuat linh kien may tinh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4410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0263"/>
            <a:ext cx="4648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>
            <a:fillRect/>
          </a:stretch>
        </p:blipFill>
        <p:spPr bwMode="auto">
          <a:xfrm>
            <a:off x="9525" y="3389313"/>
            <a:ext cx="4410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49225"/>
            <a:ext cx="46482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04800" y="59309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768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27686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6121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59848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738"/>
            <a:ext cx="4648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" y="3580149"/>
            <a:ext cx="4516212" cy="32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2328"/>
            <a:ext cx="4572000" cy="32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75971" y="2819400"/>
            <a:ext cx="661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0" y="47051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477000" y="73028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28600" y="3572328"/>
            <a:ext cx="37736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933099" y="3557690"/>
            <a:ext cx="37736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762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tên sản phẩm với ngành công nghiệp thích hợp ở đồng bằng Nam Bộ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24822"/>
              </p:ext>
            </p:extLst>
          </p:nvPr>
        </p:nvGraphicFramePr>
        <p:xfrm>
          <a:off x="228600" y="1276350"/>
          <a:ext cx="8915400" cy="545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1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1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</a:t>
                      </a: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…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đ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343400" y="2590800"/>
            <a:ext cx="6858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343400" y="2678113"/>
            <a:ext cx="682625" cy="90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343400" y="4343400"/>
            <a:ext cx="6826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343400" y="5410200"/>
            <a:ext cx="682625" cy="903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5160963"/>
            <a:ext cx="6858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298408" y="5877272"/>
            <a:ext cx="7369936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đồ giá trị sản xuất công nghiệp tính đến năm 2012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(Theo số liệu của Tổng cục Thống kê Việt Nam)</a:t>
            </a:r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52967" y="260648"/>
            <a:ext cx="9151991" cy="5580027"/>
            <a:chOff x="642910" y="243524"/>
            <a:chExt cx="8472954" cy="5400054"/>
          </a:xfrm>
        </p:grpSpPr>
        <p:pic>
          <p:nvPicPr>
            <p:cNvPr id="3686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642918"/>
              <a:ext cx="7643866" cy="500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69" name="Group 12"/>
            <p:cNvGrpSpPr>
              <a:grpSpLocks/>
            </p:cNvGrpSpPr>
            <p:nvPr/>
          </p:nvGrpSpPr>
          <p:grpSpPr bwMode="auto">
            <a:xfrm>
              <a:off x="644745" y="243524"/>
              <a:ext cx="8471119" cy="5334016"/>
              <a:chOff x="1430" y="375"/>
              <a:chExt cx="12904" cy="7222"/>
            </a:xfrm>
          </p:grpSpPr>
          <p:cxnSp>
            <p:nvCxnSpPr>
              <p:cNvPr id="36870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2490" y="990"/>
                <a:ext cx="0" cy="6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1" name="AutoShape 14"/>
              <p:cNvCxnSpPr>
                <a:cxnSpLocks noChangeShapeType="1"/>
              </p:cNvCxnSpPr>
              <p:nvPr/>
            </p:nvCxnSpPr>
            <p:spPr bwMode="auto">
              <a:xfrm>
                <a:off x="2490" y="7099"/>
                <a:ext cx="108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872" name="Text Box 15"/>
              <p:cNvSpPr txBox="1">
                <a:spLocks noChangeArrowheads="1"/>
              </p:cNvSpPr>
              <p:nvPr/>
            </p:nvSpPr>
            <p:spPr bwMode="auto">
              <a:xfrm>
                <a:off x="13070" y="7210"/>
                <a:ext cx="1264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750"/>
                  </a:spcAft>
                </a:pPr>
                <a:r>
                  <a:rPr lang="en-US" sz="825" b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Tên vùng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73" name="Text Box 16"/>
              <p:cNvSpPr txBox="1">
                <a:spLocks noChangeArrowheads="1"/>
              </p:cNvSpPr>
              <p:nvPr/>
            </p:nvSpPr>
            <p:spPr bwMode="auto">
              <a:xfrm>
                <a:off x="1430" y="375"/>
                <a:ext cx="2185" cy="4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750"/>
                  </a:spcAft>
                </a:pPr>
                <a:r>
                  <a:rPr lang="en-US" sz="1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1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1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1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Tỷ</a:t>
                </a:r>
                <a:r>
                  <a:rPr lang="en-US" sz="1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1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Cloud Callout 1"/>
          <p:cNvSpPr/>
          <p:nvPr/>
        </p:nvSpPr>
        <p:spPr>
          <a:xfrm>
            <a:off x="3276600" y="152401"/>
            <a:ext cx="5867400" cy="2445326"/>
          </a:xfrm>
          <a:prstGeom prst="cloudCallout">
            <a:avLst>
              <a:gd name="adj1" fmla="val 44356"/>
              <a:gd name="adj2" fmla="val 777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2025867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44" idx="1"/>
          </p:cNvCxnSpPr>
          <p:nvPr/>
        </p:nvCxnSpPr>
        <p:spPr>
          <a:xfrm flipV="1">
            <a:off x="2267744" y="575860"/>
            <a:ext cx="1512168" cy="1659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45" idx="1"/>
          </p:cNvCxnSpPr>
          <p:nvPr/>
        </p:nvCxnSpPr>
        <p:spPr>
          <a:xfrm flipV="1">
            <a:off x="2267744" y="2112523"/>
            <a:ext cx="1512168" cy="704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7" idx="1"/>
          </p:cNvCxnSpPr>
          <p:nvPr/>
        </p:nvCxnSpPr>
        <p:spPr>
          <a:xfrm>
            <a:off x="2267744" y="3709908"/>
            <a:ext cx="1512168" cy="1226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8" idx="1"/>
          </p:cNvCxnSpPr>
          <p:nvPr/>
        </p:nvCxnSpPr>
        <p:spPr>
          <a:xfrm>
            <a:off x="2267744" y="4427474"/>
            <a:ext cx="1512168" cy="2052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3" idx="3"/>
            <a:endCxn id="46" idx="1"/>
          </p:cNvCxnSpPr>
          <p:nvPr/>
        </p:nvCxnSpPr>
        <p:spPr>
          <a:xfrm>
            <a:off x="2267744" y="3259731"/>
            <a:ext cx="1512168" cy="260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4811" y="575861"/>
            <a:ext cx="2252933" cy="5367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Nam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Bộ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trở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vùng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nhất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endParaRPr lang="en-US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79912" y="228600"/>
            <a:ext cx="5364088" cy="694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phú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79912" y="1828800"/>
            <a:ext cx="5256584" cy="567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lao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dồi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dào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79912" y="3200400"/>
            <a:ext cx="5256584" cy="6387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Giao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triển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79912" y="4648200"/>
            <a:ext cx="5256584" cy="576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tư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vốn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ngoài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79912" y="6163342"/>
            <a:ext cx="5256583" cy="6336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tư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xây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dựng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nhà</a:t>
            </a: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  <a:cs typeface="Times New Roman"/>
              </a:rPr>
              <a:t>máy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7883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62000" y="914400"/>
            <a:ext cx="7777786" cy="480060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algn="just"/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430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585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Chợ nổi trên sông: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ANH PC</dc:creator>
  <cp:lastModifiedBy>Ha Thu</cp:lastModifiedBy>
  <cp:revision>22</cp:revision>
  <dcterms:created xsi:type="dcterms:W3CDTF">2020-05-14T13:33:24Z</dcterms:created>
  <dcterms:modified xsi:type="dcterms:W3CDTF">2022-02-12T15:28:21Z</dcterms:modified>
</cp:coreProperties>
</file>