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1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2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28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13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0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59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19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2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0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69EA-5052-4916-BD76-D763EC33E757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4E47-0777-489C-BF9D-D1196BE4E4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5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">
            <a:extLst>
              <a:ext uri="{FF2B5EF4-FFF2-40B4-BE49-F238E27FC236}">
                <a16:creationId xmlns:a16="http://schemas.microsoft.com/office/drawing/2014/main" xmlns="" id="{F802302E-EEB4-42ED-A8FE-D47339FC104D}"/>
              </a:ext>
            </a:extLst>
          </p:cNvPr>
          <p:cNvSpPr txBox="1"/>
          <p:nvPr/>
        </p:nvSpPr>
        <p:spPr>
          <a:xfrm>
            <a:off x="3537982" y="4454229"/>
            <a:ext cx="1739504" cy="16004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83C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Tr 139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0083C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Crocante" panose="02000000000000000000" pitchFamily="2" charset="0"/>
              <a:ea typeface="站酷快乐体2016修订版" panose="02010600030101010101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05839" y="-1981182"/>
            <a:ext cx="3983355" cy="5975509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3"/>
          <a:srcRect r="60449"/>
          <a:stretch/>
        </p:blipFill>
        <p:spPr>
          <a:xfrm>
            <a:off x="7074544" y="4926777"/>
            <a:ext cx="1287371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8" y="4392557"/>
            <a:ext cx="1457325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668" y="5128075"/>
            <a:ext cx="1262063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783" y="-257587"/>
            <a:ext cx="2162175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700" y="3455036"/>
            <a:ext cx="2180273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144" y="5254874"/>
            <a:ext cx="4973479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26AE9E-D113-45DD-9FC0-74675AFA71C1}"/>
              </a:ext>
            </a:extLst>
          </p:cNvPr>
          <p:cNvGrpSpPr/>
          <p:nvPr/>
        </p:nvGrpSpPr>
        <p:grpSpPr>
          <a:xfrm rot="335780">
            <a:off x="-138423" y="1336572"/>
            <a:ext cx="3528369" cy="3739646"/>
            <a:chOff x="2839309" y="-546029"/>
            <a:chExt cx="4704493" cy="3739646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4" y="-546029"/>
              <a:ext cx="468085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LUYỆN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xmlns="" id="{A114A9C1-48F8-47A8-8B44-48908FE72F0F}"/>
                </a:ext>
              </a:extLst>
            </p:cNvPr>
            <p:cNvSpPr txBox="1"/>
            <p:nvPr/>
          </p:nvSpPr>
          <p:spPr>
            <a:xfrm>
              <a:off x="2839309" y="-438146"/>
              <a:ext cx="46808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LUYỆN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D187CF-876A-4007-A551-55BAB2FCE7E1}"/>
              </a:ext>
            </a:extLst>
          </p:cNvPr>
          <p:cNvGrpSpPr/>
          <p:nvPr/>
        </p:nvGrpSpPr>
        <p:grpSpPr>
          <a:xfrm>
            <a:off x="5468193" y="1321460"/>
            <a:ext cx="3770492" cy="3705557"/>
            <a:chOff x="6765906" y="2632424"/>
            <a:chExt cx="5027322" cy="3705557"/>
          </a:xfrm>
        </p:grpSpPr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xmlns="" id="{D7D108D8-BEDF-476E-B5F2-E41CAE4D0B77}"/>
                </a:ext>
              </a:extLst>
            </p:cNvPr>
            <p:cNvSpPr txBox="1"/>
            <p:nvPr/>
          </p:nvSpPr>
          <p:spPr>
            <a:xfrm rot="21197450">
              <a:off x="6765907" y="2632424"/>
              <a:ext cx="502732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tx1"/>
                    </a:solidFill>
                  </a:ln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CHUNG</a:t>
              </a:r>
              <a:endParaRPr lang="zh-CN" sz="11500" dirty="0">
                <a:ln w="38100">
                  <a:solidFill>
                    <a:schemeClr val="tx1"/>
                  </a:solidFill>
                </a:ln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B4676462-2503-425A-A83B-650554F3F97F}"/>
                </a:ext>
              </a:extLst>
            </p:cNvPr>
            <p:cNvSpPr txBox="1"/>
            <p:nvPr/>
          </p:nvSpPr>
          <p:spPr>
            <a:xfrm rot="21197450">
              <a:off x="6765906" y="2706218"/>
              <a:ext cx="502732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CHUNG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850D67-9A7E-427D-9BF0-F2C22828A87A}"/>
              </a:ext>
            </a:extLst>
          </p:cNvPr>
          <p:cNvGrpSpPr/>
          <p:nvPr/>
        </p:nvGrpSpPr>
        <p:grpSpPr>
          <a:xfrm>
            <a:off x="2783720" y="2411729"/>
            <a:ext cx="3528368" cy="1980829"/>
            <a:chOff x="3571451" y="2261260"/>
            <a:chExt cx="4704491" cy="1980829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xmlns="" id="{899495D6-1546-4129-B0BC-A74110628CEC}"/>
                </a:ext>
              </a:extLst>
            </p:cNvPr>
            <p:cNvSpPr txBox="1"/>
            <p:nvPr/>
          </p:nvSpPr>
          <p:spPr>
            <a:xfrm>
              <a:off x="3571451" y="2261260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TẬP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xmlns="" id="{8C745D4B-8E80-4BD9-9EA6-2A3039E5D3BE}"/>
                </a:ext>
              </a:extLst>
            </p:cNvPr>
            <p:cNvSpPr txBox="1"/>
            <p:nvPr/>
          </p:nvSpPr>
          <p:spPr>
            <a:xfrm>
              <a:off x="3595085" y="2380041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TẬP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24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5684529-FED1-4ACA-9312-604961C96EEC}"/>
              </a:ext>
            </a:extLst>
          </p:cNvPr>
          <p:cNvSpPr txBox="1">
            <a:spLocks noChangeArrowheads="1"/>
          </p:cNvSpPr>
          <p:nvPr/>
        </p:nvSpPr>
        <p:spPr>
          <a:xfrm>
            <a:off x="481263" y="212559"/>
            <a:ext cx="8073190" cy="2789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None/>
              <a:defRPr/>
            </a:pPr>
            <a:endParaRPr lang="en-US" sz="40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AA7354-815D-4580-9F70-00433E247527}"/>
              </a:ext>
            </a:extLst>
          </p:cNvPr>
          <p:cNvSpPr txBox="1">
            <a:spLocks noChangeArrowheads="1"/>
          </p:cNvSpPr>
          <p:nvPr/>
        </p:nvSpPr>
        <p:spPr>
          <a:xfrm>
            <a:off x="204536" y="449180"/>
            <a:ext cx="8157412" cy="2789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 err="1">
                <a:latin typeface="#9Slide03 AmpleSoft Bold" panose="02000000000000000000" pitchFamily="2" charset="0"/>
              </a:rPr>
              <a:t>Bài</a:t>
            </a:r>
            <a:r>
              <a:rPr lang="en-US" sz="3700" b="1" dirty="0">
                <a:latin typeface="#9Slide03 AmpleSoft Bold" panose="02000000000000000000" pitchFamily="2" charset="0"/>
              </a:rPr>
              <a:t> 2. </a:t>
            </a:r>
            <a:r>
              <a:rPr lang="en-US" sz="3700" b="1" dirty="0" err="1">
                <a:latin typeface="#9Slide03 AmpleSoft Bold" panose="02000000000000000000" pitchFamily="2" charset="0"/>
              </a:rPr>
              <a:t>Lớp</a:t>
            </a:r>
            <a:r>
              <a:rPr lang="en-US" sz="3700" b="1" dirty="0">
                <a:latin typeface="#9Slide03 AmpleSoft Bold" panose="02000000000000000000" pitchFamily="2" charset="0"/>
              </a:rPr>
              <a:t> 4A </a:t>
            </a:r>
            <a:r>
              <a:rPr lang="en-US" sz="3700" b="1" dirty="0" err="1">
                <a:latin typeface="#9Slide03 AmpleSoft Bold" panose="02000000000000000000" pitchFamily="2" charset="0"/>
              </a:rPr>
              <a:t>có</a:t>
            </a:r>
            <a:r>
              <a:rPr lang="en-US" sz="3700" b="1" dirty="0">
                <a:latin typeface="#9Slide03 AmpleSoft Bold" panose="02000000000000000000" pitchFamily="2" charset="0"/>
              </a:rPr>
              <a:t> 32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được</a:t>
            </a:r>
            <a:r>
              <a:rPr lang="en-US" sz="3700" b="1" dirty="0">
                <a:latin typeface="#9Slide03 AmpleSoft Bold" panose="02000000000000000000" pitchFamily="2" charset="0"/>
              </a:rPr>
              <a:t> chia </a:t>
            </a:r>
            <a:r>
              <a:rPr lang="en-US" sz="3700" b="1" dirty="0" err="1">
                <a:latin typeface="#9Slide03 AmpleSoft Bold" panose="02000000000000000000" pitchFamily="2" charset="0"/>
              </a:rPr>
              <a:t>đều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làm</a:t>
            </a:r>
            <a:r>
              <a:rPr lang="en-US" sz="3700" b="1" dirty="0">
                <a:latin typeface="#9Slide03 AmpleSoft Bold" panose="02000000000000000000" pitchFamily="2" charset="0"/>
              </a:rPr>
              <a:t> 4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.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Hỏi</a:t>
            </a:r>
            <a:r>
              <a:rPr lang="en-US" sz="3700" b="1" dirty="0">
                <a:latin typeface="#9Slide03 AmpleSoft Bold" panose="02000000000000000000" pitchFamily="2" charset="0"/>
              </a:rPr>
              <a:t>:</a:t>
            </a:r>
          </a:p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>
                <a:latin typeface="#9Slide03 AmpleSoft Bold" panose="02000000000000000000" pitchFamily="2" charset="0"/>
              </a:rPr>
              <a:t>a. 3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chiếm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mấy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phần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số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của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lớp</a:t>
            </a:r>
            <a:r>
              <a:rPr lang="en-US" sz="3700" b="1" dirty="0">
                <a:latin typeface="#9Slide03 AmpleSoft Bold" panose="02000000000000000000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>
                <a:latin typeface="#9Slide03 AmpleSoft Bold" panose="02000000000000000000" pitchFamily="2" charset="0"/>
              </a:rPr>
              <a:t>b. 3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có</a:t>
            </a:r>
            <a:r>
              <a:rPr lang="en-US" sz="3700" b="1" dirty="0">
                <a:latin typeface="#9Slide03 AmpleSoft Bold" panose="02000000000000000000" pitchFamily="2" charset="0"/>
              </a:rPr>
              <a:t> bao </a:t>
            </a:r>
            <a:r>
              <a:rPr lang="en-US" sz="3700" b="1" dirty="0" err="1">
                <a:latin typeface="#9Slide03 AmpleSoft Bold" panose="02000000000000000000" pitchFamily="2" charset="0"/>
              </a:rPr>
              <a:t>nhiêu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F0F72B0-7026-4271-BD6A-70961E1455BD}"/>
              </a:ext>
            </a:extLst>
          </p:cNvPr>
          <p:cNvSpPr/>
          <p:nvPr/>
        </p:nvSpPr>
        <p:spPr>
          <a:xfrm>
            <a:off x="204536" y="4058652"/>
            <a:ext cx="757991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64EB590-0C83-456E-A15C-D6201FC07B8D}"/>
              </a:ext>
            </a:extLst>
          </p:cNvPr>
          <p:cNvSpPr/>
          <p:nvPr/>
        </p:nvSpPr>
        <p:spPr>
          <a:xfrm>
            <a:off x="1179094" y="4058652"/>
            <a:ext cx="757991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E2D9044-21D5-447C-AA37-3C8615D398AF}"/>
              </a:ext>
            </a:extLst>
          </p:cNvPr>
          <p:cNvSpPr/>
          <p:nvPr/>
        </p:nvSpPr>
        <p:spPr>
          <a:xfrm>
            <a:off x="2153653" y="4058652"/>
            <a:ext cx="757991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CABF189-5301-46FA-8C86-0941B99FBC66}"/>
              </a:ext>
            </a:extLst>
          </p:cNvPr>
          <p:cNvSpPr/>
          <p:nvPr/>
        </p:nvSpPr>
        <p:spPr>
          <a:xfrm>
            <a:off x="3158289" y="4058652"/>
            <a:ext cx="757991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1BFC718C-49C1-42F0-94D8-769B17EFA949}"/>
              </a:ext>
            </a:extLst>
          </p:cNvPr>
          <p:cNvSpPr/>
          <p:nvPr/>
        </p:nvSpPr>
        <p:spPr>
          <a:xfrm rot="5400000">
            <a:off x="1812758" y="4417596"/>
            <a:ext cx="513348" cy="2971801"/>
          </a:xfrm>
          <a:prstGeom prst="rightBrace">
            <a:avLst>
              <a:gd name="adj1" fmla="val 8333"/>
              <a:gd name="adj2" fmla="val 540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1A8872-174D-443E-A068-15759B1E7197}"/>
              </a:ext>
            </a:extLst>
          </p:cNvPr>
          <p:cNvSpPr txBox="1"/>
          <p:nvPr/>
        </p:nvSpPr>
        <p:spPr>
          <a:xfrm>
            <a:off x="1094873" y="6160171"/>
            <a:ext cx="2117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#9Slide03 AmpleSoft Bold" panose="02000000000000000000" pitchFamily="2" charset="0"/>
              </a:rPr>
              <a:t>32 </a:t>
            </a:r>
            <a:r>
              <a:rPr lang="en-US" sz="36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sinh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F2F3EF9E-26E4-4C45-9165-40FA1083A960}"/>
              </a:ext>
            </a:extLst>
          </p:cNvPr>
          <p:cNvSpPr/>
          <p:nvPr/>
        </p:nvSpPr>
        <p:spPr>
          <a:xfrm rot="5400000" flipH="1">
            <a:off x="1347534" y="2753595"/>
            <a:ext cx="529390" cy="1786689"/>
          </a:xfrm>
          <a:prstGeom prst="rightBrace">
            <a:avLst>
              <a:gd name="adj1" fmla="val 8333"/>
              <a:gd name="adj2" fmla="val 540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370FA7C-B0B2-4033-9816-C4B24BF9FCAD}"/>
              </a:ext>
            </a:extLst>
          </p:cNvPr>
          <p:cNvCxnSpPr>
            <a:cxnSpLocks/>
          </p:cNvCxnSpPr>
          <p:nvPr/>
        </p:nvCxnSpPr>
        <p:spPr>
          <a:xfrm>
            <a:off x="4505826" y="3903613"/>
            <a:ext cx="0" cy="19998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223EA8-6B01-4504-A7F3-0FDD8B7C8523}"/>
              </a:ext>
            </a:extLst>
          </p:cNvPr>
          <p:cNvSpPr txBox="1"/>
          <p:nvPr/>
        </p:nvSpPr>
        <p:spPr>
          <a:xfrm>
            <a:off x="4638174" y="3856123"/>
            <a:ext cx="42020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a. Ba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tổ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chiếm</a:t>
            </a:r>
            <a:r>
              <a:rPr lang="en-US" altLang="en-US" sz="4000" dirty="0">
                <a:latin typeface="#9Slide03 AmpleSoft Bold" panose="02000000000000000000" pitchFamily="2" charset="0"/>
              </a:rPr>
              <a:t>      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số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của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cả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lớp</a:t>
            </a:r>
            <a:r>
              <a:rPr lang="en-US" altLang="en-US" sz="4000" dirty="0">
                <a:latin typeface="#9Slide03 AmpleSoft Bold" panose="02000000000000000000" pitchFamily="2" charset="0"/>
              </a:rPr>
              <a:t>.</a:t>
            </a:r>
          </a:p>
        </p:txBody>
      </p:sp>
      <p:graphicFrame>
        <p:nvGraphicFramePr>
          <p:cNvPr id="20" name="Object 7">
            <a:extLst>
              <a:ext uri="{FF2B5EF4-FFF2-40B4-BE49-F238E27FC236}">
                <a16:creationId xmlns:a16="http://schemas.microsoft.com/office/drawing/2014/main" xmlns="" id="{8EC448D9-F7EC-45AD-8C96-A33858AA7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55754"/>
              </p:ext>
            </p:extLst>
          </p:nvPr>
        </p:nvGraphicFramePr>
        <p:xfrm>
          <a:off x="7110661" y="3597141"/>
          <a:ext cx="451823" cy="143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661" y="3597141"/>
                        <a:ext cx="451823" cy="1435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37E8F3-D56D-45F0-A012-B26CAFDF48DD}"/>
              </a:ext>
            </a:extLst>
          </p:cNvPr>
          <p:cNvSpPr txBox="1"/>
          <p:nvPr/>
        </p:nvSpPr>
        <p:spPr>
          <a:xfrm>
            <a:off x="4638175" y="3841602"/>
            <a:ext cx="45058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b. Ba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tổ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có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số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là</a:t>
            </a:r>
            <a:r>
              <a:rPr lang="en-US" altLang="en-US" sz="4000" dirty="0">
                <a:latin typeface="#9Slide03 AmpleSoft Bold" panose="02000000000000000000" pitchFamily="2" charset="0"/>
              </a:rPr>
              <a:t>: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32    ×         = 24  (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					</a:t>
            </a:r>
          </a:p>
        </p:txBody>
      </p:sp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xmlns="" id="{0B7BAC6D-4A3D-4B20-8645-6A0FA4628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33859"/>
              </p:ext>
            </p:extLst>
          </p:nvPr>
        </p:nvGraphicFramePr>
        <p:xfrm>
          <a:off x="5752620" y="4764505"/>
          <a:ext cx="684274" cy="131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620" y="4764505"/>
                        <a:ext cx="684274" cy="1317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2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ACA5695-36B2-4454-AA5D-D6DFF19CEDB1}"/>
              </a:ext>
            </a:extLst>
          </p:cNvPr>
          <p:cNvSpPr txBox="1">
            <a:spLocks noChangeArrowheads="1"/>
          </p:cNvSpPr>
          <p:nvPr/>
        </p:nvSpPr>
        <p:spPr>
          <a:xfrm>
            <a:off x="439153" y="196516"/>
            <a:ext cx="8265695" cy="35573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E7BC43-37A1-4E88-8B8B-395F79196718}"/>
              </a:ext>
            </a:extLst>
          </p:cNvPr>
          <p:cNvSpPr txBox="1">
            <a:spLocks noChangeArrowheads="1"/>
          </p:cNvSpPr>
          <p:nvPr/>
        </p:nvSpPr>
        <p:spPr>
          <a:xfrm>
            <a:off x="264695" y="324852"/>
            <a:ext cx="8265695" cy="3557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latin typeface="#9Slide03 AmpleSoft Bold" panose="02000000000000000000" pitchFamily="2" charset="0"/>
              </a:rPr>
              <a:t>4. </a:t>
            </a:r>
            <a:r>
              <a:rPr lang="en-US" sz="3600" b="1" dirty="0" err="1">
                <a:latin typeface="#9Slide03 AmpleSoft Bold" panose="02000000000000000000" pitchFamily="2" charset="0"/>
              </a:rPr>
              <a:t>Có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một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chứa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.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người</a:t>
            </a:r>
            <a:r>
              <a:rPr lang="en-US" sz="3600" b="1" dirty="0">
                <a:latin typeface="#9Slide03 AmpleSoft Bold" panose="02000000000000000000" pitchFamily="2" charset="0"/>
              </a:rPr>
              <a:t> ta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lấy</a:t>
            </a:r>
            <a:r>
              <a:rPr lang="en-US" sz="3600" b="1" dirty="0">
                <a:latin typeface="#9Slide03 AmpleSoft Bold" panose="02000000000000000000" pitchFamily="2" charset="0"/>
              </a:rPr>
              <a:t> ra 32 850 </a:t>
            </a:r>
            <a:r>
              <a:rPr lang="en-US" sz="3600" b="1" i="1" dirty="0">
                <a:latin typeface="#9Slide03 AmpleSoft Bold" panose="02000000000000000000" pitchFamily="2" charset="0"/>
              </a:rPr>
              <a:t>l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,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sau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lấy</a:t>
            </a:r>
            <a:r>
              <a:rPr lang="en-US" sz="3600" b="1" dirty="0">
                <a:latin typeface="#9Slide03 AmpleSoft Bold" panose="02000000000000000000" pitchFamily="2" charset="0"/>
              </a:rPr>
              <a:t> ra </a:t>
            </a:r>
            <a:r>
              <a:rPr lang="en-US" sz="3600" b="1" dirty="0" err="1">
                <a:latin typeface="#9Slide03 AmpleSoft Bold" panose="02000000000000000000" pitchFamily="2" charset="0"/>
              </a:rPr>
              <a:t>bằng</a:t>
            </a:r>
            <a:r>
              <a:rPr lang="en-US" sz="3600" b="1" dirty="0">
                <a:latin typeface="#9Slide03 AmpleSoft Bold" panose="02000000000000000000" pitchFamily="2" charset="0"/>
              </a:rPr>
              <a:t>     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thì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trong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còn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lại</a:t>
            </a:r>
            <a:r>
              <a:rPr lang="en-US" sz="3600" b="1" dirty="0">
                <a:latin typeface="#9Slide03 AmpleSoft Bold" panose="02000000000000000000" pitchFamily="2" charset="0"/>
              </a:rPr>
              <a:t> 35 740 l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. </a:t>
            </a:r>
            <a:r>
              <a:rPr lang="en-US" sz="3600" b="1" dirty="0" err="1">
                <a:latin typeface="#9Slide03 AmpleSoft Bold" panose="02000000000000000000" pitchFamily="2" charset="0"/>
              </a:rPr>
              <a:t>Hỏi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lúc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trong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có</a:t>
            </a:r>
            <a:r>
              <a:rPr lang="en-US" sz="3600" b="1" dirty="0">
                <a:latin typeface="#9Slide03 AmpleSoft Bold" panose="02000000000000000000" pitchFamily="2" charset="0"/>
              </a:rPr>
              <a:t> bao </a:t>
            </a:r>
            <a:r>
              <a:rPr lang="en-US" sz="3600" b="1" dirty="0" err="1">
                <a:latin typeface="#9Slide03 AmpleSoft Bold" panose="02000000000000000000" pitchFamily="2" charset="0"/>
              </a:rPr>
              <a:t>nhiêu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lít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18FD2C4-E544-423F-AC16-0AD853B81C43}"/>
              </a:ext>
            </a:extLst>
          </p:cNvPr>
          <p:cNvSpPr txBox="1">
            <a:spLocks noChangeArrowheads="1"/>
          </p:cNvSpPr>
          <p:nvPr/>
        </p:nvSpPr>
        <p:spPr>
          <a:xfrm>
            <a:off x="625767" y="4734984"/>
            <a:ext cx="6400800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sz="3600" dirty="0">
                <a:latin typeface="#9Slide03 AmpleSoft Bold" panose="02000000000000000000" pitchFamily="2" charset="0"/>
              </a:rPr>
              <a:t>Lần đầu lấy :  32 850 lít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/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Lần sau lấy  :      của 32 850 lít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   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Còn lại         : 35 740 lít</a:t>
            </a:r>
            <a:endParaRPr lang="en-US" sz="3600" dirty="0">
              <a:latin typeface="#9Slide03 AmpleSoft Bold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E68E715-3CED-4DEB-834D-1F065AE1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168" y="3234570"/>
            <a:ext cx="1545305" cy="647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Tóm</a:t>
            </a:r>
            <a:r>
              <a:rPr lang="en-US" sz="3200" b="1" i="1" u="sng" kern="0" dirty="0"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tắt</a:t>
            </a:r>
            <a:endParaRPr lang="en-US" sz="3200" b="1" i="1" u="sng" kern="0" dirty="0"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C6E39A4D-EED9-406B-AB89-763DD1A31F98}"/>
              </a:ext>
            </a:extLst>
          </p:cNvPr>
          <p:cNvSpPr>
            <a:spLocks/>
          </p:cNvSpPr>
          <p:nvPr/>
        </p:nvSpPr>
        <p:spPr bwMode="auto">
          <a:xfrm>
            <a:off x="5195510" y="4369190"/>
            <a:ext cx="400050" cy="2209800"/>
          </a:xfrm>
          <a:prstGeom prst="rightBrace">
            <a:avLst>
              <a:gd name="adj1" fmla="val 8324"/>
              <a:gd name="adj2" fmla="val 49274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#9Slide03 AmpleSoft Bold" panose="020000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358C947-22D5-4D7E-A296-A1FCD45E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510" y="5029923"/>
            <a:ext cx="2800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… </a:t>
            </a:r>
            <a:r>
              <a:rPr lang="en-US" sz="3600" kern="0" dirty="0" err="1">
                <a:latin typeface="#9Slide03 AmpleSoft Bold" panose="02000000000000000000" pitchFamily="2" charset="0"/>
                <a:ea typeface="+mj-ea"/>
                <a:cs typeface="+mj-cs"/>
              </a:rPr>
              <a:t>lít</a:t>
            </a: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#9Slide03 AmpleSoft Bold" panose="02000000000000000000" pitchFamily="2" charset="0"/>
                <a:ea typeface="+mj-ea"/>
                <a:cs typeface="+mj-cs"/>
              </a:rPr>
              <a:t>xăng</a:t>
            </a: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xmlns="" id="{878A75B6-E980-498B-AA97-C5C20E197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99280"/>
              </p:ext>
            </p:extLst>
          </p:nvPr>
        </p:nvGraphicFramePr>
        <p:xfrm>
          <a:off x="2589985" y="4826904"/>
          <a:ext cx="481263" cy="11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85" y="4826904"/>
                        <a:ext cx="481263" cy="114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30F70B9-C77F-4F42-B71A-DB8C1EC9A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031" y1="60313" x2="27031" y2="60313"/>
                        <a14:foregroundMark x1="24531" y1="57500" x2="2453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41" y="3188090"/>
            <a:ext cx="3429000" cy="4572000"/>
          </a:xfrm>
          <a:prstGeom prst="rect">
            <a:avLst/>
          </a:prstGeom>
        </p:spPr>
      </p:pic>
      <p:graphicFrame>
        <p:nvGraphicFramePr>
          <p:cNvPr id="56" name="Object 6">
            <a:extLst>
              <a:ext uri="{FF2B5EF4-FFF2-40B4-BE49-F238E27FC236}">
                <a16:creationId xmlns:a16="http://schemas.microsoft.com/office/drawing/2014/main" xmlns="" id="{E3DF1780-CEE0-423F-B28A-C8DB1E65B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47327"/>
              </p:ext>
            </p:extLst>
          </p:nvPr>
        </p:nvGraphicFramePr>
        <p:xfrm>
          <a:off x="4810338" y="1079173"/>
          <a:ext cx="469435" cy="114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338" y="1079173"/>
                        <a:ext cx="469435" cy="114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7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ACA5695-36B2-4454-AA5D-D6DFF19CEDB1}"/>
              </a:ext>
            </a:extLst>
          </p:cNvPr>
          <p:cNvSpPr txBox="1">
            <a:spLocks noChangeArrowheads="1"/>
          </p:cNvSpPr>
          <p:nvPr/>
        </p:nvSpPr>
        <p:spPr>
          <a:xfrm>
            <a:off x="439153" y="196516"/>
            <a:ext cx="8265695" cy="35573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E7BC43-37A1-4E88-8B8B-395F79196718}"/>
              </a:ext>
            </a:extLst>
          </p:cNvPr>
          <p:cNvSpPr txBox="1">
            <a:spLocks noChangeArrowheads="1"/>
          </p:cNvSpPr>
          <p:nvPr/>
        </p:nvSpPr>
        <p:spPr>
          <a:xfrm>
            <a:off x="264695" y="324851"/>
            <a:ext cx="8265695" cy="6034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30F70B9-C77F-4F42-B71A-DB8C1EC9A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031" y1="60313" x2="27031" y2="60313"/>
                        <a14:foregroundMark x1="24531" y1="57500" x2="2453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74" y="3191436"/>
            <a:ext cx="3166835" cy="422244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6E87ADC-A302-4048-9633-8BA46E4A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890" y="498926"/>
            <a:ext cx="1545305" cy="647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Bài</a:t>
            </a:r>
            <a:r>
              <a:rPr lang="en-US" sz="3200" b="1" i="1" u="sng" kern="0" dirty="0"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giải</a:t>
            </a:r>
            <a:endParaRPr lang="en-US" sz="3200" b="1" i="1" u="sng" kern="0" dirty="0"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xmlns="" id="{7557323D-47C7-41BF-AACA-A7F71F9D0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60433"/>
              </p:ext>
            </p:extLst>
          </p:nvPr>
        </p:nvGraphicFramePr>
        <p:xfrm>
          <a:off x="2115741" y="1714500"/>
          <a:ext cx="47029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741" y="1714500"/>
                        <a:ext cx="47029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AF6D2FF-9702-4E37-BD87-DFB42BB42B88}"/>
              </a:ext>
            </a:extLst>
          </p:cNvPr>
          <p:cNvSpPr txBox="1"/>
          <p:nvPr/>
        </p:nvSpPr>
        <p:spPr>
          <a:xfrm>
            <a:off x="2265546" y="1177164"/>
            <a:ext cx="6154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sau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lấy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FF41118-E0E3-4F51-BF10-76A670F1A5D5}"/>
              </a:ext>
            </a:extLst>
          </p:cNvPr>
          <p:cNvSpPr txBox="1"/>
          <p:nvPr/>
        </p:nvSpPr>
        <p:spPr>
          <a:xfrm>
            <a:off x="2585761" y="18917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88B7BB5-543B-4628-AEA5-9F1B51F056AE}"/>
              </a:ext>
            </a:extLst>
          </p:cNvPr>
          <p:cNvSpPr txBox="1"/>
          <p:nvPr/>
        </p:nvSpPr>
        <p:spPr>
          <a:xfrm>
            <a:off x="2969812" y="1940269"/>
            <a:ext cx="1881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32 850 </a:t>
            </a:r>
            <a:endParaRPr 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DAD9C6D-29A8-44D7-AA01-3F344FC21882}"/>
              </a:ext>
            </a:extLst>
          </p:cNvPr>
          <p:cNvSpPr txBox="1"/>
          <p:nvPr/>
        </p:nvSpPr>
        <p:spPr>
          <a:xfrm>
            <a:off x="4339652" y="18689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BA29C1F-7AE3-4D68-B529-D5F950D036EF}"/>
              </a:ext>
            </a:extLst>
          </p:cNvPr>
          <p:cNvSpPr txBox="1"/>
          <p:nvPr/>
        </p:nvSpPr>
        <p:spPr>
          <a:xfrm>
            <a:off x="4631899" y="1914730"/>
            <a:ext cx="1275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19 710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95BC23-3791-4350-BC5A-258479DBCEB9}"/>
              </a:ext>
            </a:extLst>
          </p:cNvPr>
          <p:cNvSpPr txBox="1"/>
          <p:nvPr/>
        </p:nvSpPr>
        <p:spPr>
          <a:xfrm>
            <a:off x="5716719" y="1940269"/>
            <a:ext cx="143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latin typeface="#9Slide03 AmpleSoft Bold" panose="02000000000000000000" pitchFamily="2" charset="0"/>
              </a:rPr>
              <a:t>(</a:t>
            </a:r>
            <a:r>
              <a:rPr lang="vi-VN" sz="4000" dirty="0"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latin typeface="#9Slide03 AmpleSoft Bold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D133818-DDC9-4C53-8352-8C4D2F600B04}"/>
              </a:ext>
            </a:extLst>
          </p:cNvPr>
          <p:cNvSpPr txBox="1"/>
          <p:nvPr/>
        </p:nvSpPr>
        <p:spPr>
          <a:xfrm>
            <a:off x="1690839" y="2689400"/>
            <a:ext cx="6404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hai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lấy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012F77F-259D-46EB-9D4A-5602A070A813}"/>
              </a:ext>
            </a:extLst>
          </p:cNvPr>
          <p:cNvSpPr txBox="1"/>
          <p:nvPr/>
        </p:nvSpPr>
        <p:spPr>
          <a:xfrm>
            <a:off x="1753720" y="3334148"/>
            <a:ext cx="2798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32 850 </a:t>
            </a:r>
            <a:endParaRPr lang="en-US" sz="4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72028D9-621B-4EF7-84C9-818D05875741}"/>
              </a:ext>
            </a:extLst>
          </p:cNvPr>
          <p:cNvSpPr txBox="1"/>
          <p:nvPr/>
        </p:nvSpPr>
        <p:spPr>
          <a:xfrm>
            <a:off x="3460447" y="3375563"/>
            <a:ext cx="1275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19 710</a:t>
            </a:r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BB98F4B-2F0F-48FC-8786-717AF7EE634C}"/>
              </a:ext>
            </a:extLst>
          </p:cNvPr>
          <p:cNvSpPr txBox="1"/>
          <p:nvPr/>
        </p:nvSpPr>
        <p:spPr>
          <a:xfrm>
            <a:off x="3056794" y="334066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707A416-3275-44E5-93A2-63E8773624E7}"/>
              </a:ext>
            </a:extLst>
          </p:cNvPr>
          <p:cNvSpPr txBox="1"/>
          <p:nvPr/>
        </p:nvSpPr>
        <p:spPr>
          <a:xfrm>
            <a:off x="4685245" y="336359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0117395-9EC9-46B9-8726-EBF73ABFBD01}"/>
              </a:ext>
            </a:extLst>
          </p:cNvPr>
          <p:cNvSpPr txBox="1"/>
          <p:nvPr/>
        </p:nvSpPr>
        <p:spPr>
          <a:xfrm>
            <a:off x="5014192" y="3397286"/>
            <a:ext cx="2798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52 560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870463-C9C1-4D1F-A7C3-44595F38D05A}"/>
              </a:ext>
            </a:extLst>
          </p:cNvPr>
          <p:cNvSpPr txBox="1"/>
          <p:nvPr/>
        </p:nvSpPr>
        <p:spPr>
          <a:xfrm>
            <a:off x="6307081" y="3342627"/>
            <a:ext cx="143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latin typeface="#9Slide03 AmpleSoft Bold" panose="02000000000000000000" pitchFamily="2" charset="0"/>
              </a:rPr>
              <a:t>(</a:t>
            </a:r>
            <a:r>
              <a:rPr lang="vi-VN" sz="4000" dirty="0"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latin typeface="#9Slide03 AmpleSoft Bold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0814FE5-1B07-41AA-8E1C-A7ED62B3A49C}"/>
              </a:ext>
            </a:extLst>
          </p:cNvPr>
          <p:cNvSpPr txBox="1"/>
          <p:nvPr/>
        </p:nvSpPr>
        <p:spPr>
          <a:xfrm>
            <a:off x="1690839" y="4176284"/>
            <a:ext cx="5975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lúc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đầu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kho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78541AC-67D0-4429-9630-5721F6DED6CB}"/>
              </a:ext>
            </a:extLst>
          </p:cNvPr>
          <p:cNvSpPr txBox="1"/>
          <p:nvPr/>
        </p:nvSpPr>
        <p:spPr>
          <a:xfrm>
            <a:off x="1688537" y="4876862"/>
            <a:ext cx="1522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52 560 </a:t>
            </a:r>
            <a:endParaRPr lang="en-US" sz="4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38243C1-75C9-414D-8340-8C4449C0FED6}"/>
              </a:ext>
            </a:extLst>
          </p:cNvPr>
          <p:cNvSpPr txBox="1"/>
          <p:nvPr/>
        </p:nvSpPr>
        <p:spPr>
          <a:xfrm>
            <a:off x="3015039" y="485121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50507A1-1626-4523-9A3C-234804C80A65}"/>
              </a:ext>
            </a:extLst>
          </p:cNvPr>
          <p:cNvSpPr txBox="1"/>
          <p:nvPr/>
        </p:nvSpPr>
        <p:spPr>
          <a:xfrm>
            <a:off x="3395064" y="4955344"/>
            <a:ext cx="14016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35 740 </a:t>
            </a:r>
            <a:endParaRPr lang="en-US" sz="4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01EC4F2-20CC-4551-9A80-5BCEE7083E03}"/>
              </a:ext>
            </a:extLst>
          </p:cNvPr>
          <p:cNvSpPr txBox="1"/>
          <p:nvPr/>
        </p:nvSpPr>
        <p:spPr>
          <a:xfrm>
            <a:off x="4678684" y="489034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1C96EEC-B272-451D-9681-86B7D77E9631}"/>
              </a:ext>
            </a:extLst>
          </p:cNvPr>
          <p:cNvSpPr txBox="1"/>
          <p:nvPr/>
        </p:nvSpPr>
        <p:spPr>
          <a:xfrm>
            <a:off x="4998498" y="4969349"/>
            <a:ext cx="14016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88 330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47EF0A5-2E06-4531-AB8D-0EF98C96C2E0}"/>
              </a:ext>
            </a:extLst>
          </p:cNvPr>
          <p:cNvSpPr txBox="1"/>
          <p:nvPr/>
        </p:nvSpPr>
        <p:spPr>
          <a:xfrm>
            <a:off x="6194893" y="4936360"/>
            <a:ext cx="143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>
                <a:latin typeface="#9Slide03 AmpleSoft Bold" panose="02000000000000000000" pitchFamily="2" charset="0"/>
              </a:rPr>
              <a:t>(</a:t>
            </a:r>
            <a:r>
              <a:rPr lang="vi-VN" sz="4000">
                <a:latin typeface="#9Slide03 AmpleSoft Bold" panose="02000000000000000000" pitchFamily="2" charset="0"/>
              </a:rPr>
              <a:t>l</a:t>
            </a:r>
            <a:r>
              <a:rPr lang="en-US" sz="4000">
                <a:latin typeface="#9Slide03 AmpleSoft Bold" panose="02000000000000000000" pitchFamily="2" charset="0"/>
              </a:rPr>
              <a:t>ít)</a:t>
            </a:r>
            <a:endParaRPr lang="en-US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A18F1D8-4A51-49B1-82A5-48153E48A8D2}"/>
              </a:ext>
            </a:extLst>
          </p:cNvPr>
          <p:cNvSpPr txBox="1"/>
          <p:nvPr/>
        </p:nvSpPr>
        <p:spPr>
          <a:xfrm>
            <a:off x="4432888" y="5764934"/>
            <a:ext cx="3601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Đáp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: 88 330 </a:t>
            </a:r>
            <a:r>
              <a:rPr lang="en-US" sz="4000" dirty="0" err="1">
                <a:solidFill>
                  <a:srgbClr val="E06262"/>
                </a:solidFill>
                <a:latin typeface="#9Slide03 AmpleSoft Bold" panose="02000000000000000000" pitchFamily="2" charset="0"/>
              </a:rPr>
              <a:t>lít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1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3179608" y="4561444"/>
            <a:ext cx="1287371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" y="4392557"/>
            <a:ext cx="1457325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68" y="5128075"/>
            <a:ext cx="1262063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783" y="-257587"/>
            <a:ext cx="2162175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42" y="4655186"/>
            <a:ext cx="2180273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37" y="368597"/>
            <a:ext cx="4973479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26AE9E-D113-45DD-9FC0-74675AFA71C1}"/>
              </a:ext>
            </a:extLst>
          </p:cNvPr>
          <p:cNvGrpSpPr/>
          <p:nvPr/>
        </p:nvGrpSpPr>
        <p:grpSpPr>
          <a:xfrm rot="335780">
            <a:off x="-121316" y="1338618"/>
            <a:ext cx="3524926" cy="3754438"/>
            <a:chOff x="2862944" y="-546029"/>
            <a:chExt cx="4699901" cy="3754438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4" y="-546029"/>
              <a:ext cx="46808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Củng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xmlns="" id="{A114A9C1-48F8-47A8-8B44-48908FE72F0F}"/>
                </a:ext>
              </a:extLst>
            </p:cNvPr>
            <p:cNvSpPr txBox="1"/>
            <p:nvPr/>
          </p:nvSpPr>
          <p:spPr>
            <a:xfrm>
              <a:off x="2881988" y="-423354"/>
              <a:ext cx="46808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Củng</a:t>
              </a:r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 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850D67-9A7E-427D-9BF0-F2C22828A87A}"/>
              </a:ext>
            </a:extLst>
          </p:cNvPr>
          <p:cNvGrpSpPr/>
          <p:nvPr/>
        </p:nvGrpSpPr>
        <p:grpSpPr>
          <a:xfrm rot="21260467">
            <a:off x="2555666" y="2420644"/>
            <a:ext cx="3510962" cy="1944073"/>
            <a:chOff x="4358678" y="2394293"/>
            <a:chExt cx="4681283" cy="1944073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xmlns="" id="{899495D6-1546-4129-B0BC-A74110628CEC}"/>
                </a:ext>
              </a:extLst>
            </p:cNvPr>
            <p:cNvSpPr txBox="1"/>
            <p:nvPr/>
          </p:nvSpPr>
          <p:spPr>
            <a:xfrm>
              <a:off x="4358678" y="23942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Cố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xmlns="" id="{8C745D4B-8E80-4BD9-9EA6-2A3039E5D3BE}"/>
                </a:ext>
              </a:extLst>
            </p:cNvPr>
            <p:cNvSpPr txBox="1"/>
            <p:nvPr/>
          </p:nvSpPr>
          <p:spPr>
            <a:xfrm>
              <a:off x="4359104" y="247631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Cố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4438680" y="422343"/>
            <a:ext cx="4783556" cy="60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"/>
            <a:ext cx="9144000" cy="6855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5780" y="3391741"/>
            <a:ext cx="2998040" cy="246328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79B98CD-4203-4EF8-BC47-298817FBAE6A}"/>
              </a:ext>
            </a:extLst>
          </p:cNvPr>
          <p:cNvSpPr txBox="1"/>
          <p:nvPr/>
        </p:nvSpPr>
        <p:spPr>
          <a:xfrm>
            <a:off x="2556967" y="523541"/>
            <a:ext cx="3517833" cy="186100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Crocante" panose="02000000000000000000" pitchFamily="2" charset="0"/>
              </a:rPr>
              <a:t>GIẢI CỨU THỢ MỎ</a:t>
            </a:r>
          </a:p>
        </p:txBody>
      </p:sp>
    </p:spTree>
    <p:extLst>
      <p:ext uri="{BB962C8B-B14F-4D97-AF65-F5344CB8AC3E}">
        <p14:creationId xmlns:p14="http://schemas.microsoft.com/office/powerpoint/2010/main" val="23196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87461 -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37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680085"/>
            <a:ext cx="3508058" cy="4660900"/>
          </a:xfrm>
          <a:prstGeom prst="rect">
            <a:avLst/>
          </a:prstGeom>
        </p:spPr>
      </p:pic>
      <p:sp>
        <p:nvSpPr>
          <p:cNvPr id="26" name="TextBox 1210"/>
          <p:cNvSpPr/>
          <p:nvPr/>
        </p:nvSpPr>
        <p:spPr>
          <a:xfrm rot="360000">
            <a:off x="888757" y="1125628"/>
            <a:ext cx="2162175" cy="37856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Làm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tập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trong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vở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tập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Toán</a:t>
            </a:r>
            <a:endParaRPr lang="en-US" altLang="zh-CN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#9Slide03 AmpleSoft Bold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4" name="图片 3" descr="ef742f63937ab5395f9bf3571baf53a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26" y="1154431"/>
            <a:ext cx="3755708" cy="7127875"/>
          </a:xfrm>
          <a:prstGeom prst="rect">
            <a:avLst/>
          </a:prstGeom>
        </p:spPr>
      </p:pic>
      <p:pic>
        <p:nvPicPr>
          <p:cNvPr id="5" name="图片 4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67" y="1563370"/>
            <a:ext cx="3508058" cy="4660900"/>
          </a:xfrm>
          <a:prstGeom prst="rect">
            <a:avLst/>
          </a:prstGeom>
        </p:spPr>
      </p:pic>
      <p:sp>
        <p:nvSpPr>
          <p:cNvPr id="6" name="TextBox 1210"/>
          <p:cNvSpPr/>
          <p:nvPr/>
        </p:nvSpPr>
        <p:spPr>
          <a:xfrm rot="360000">
            <a:off x="4039787" y="2857726"/>
            <a:ext cx="2162175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Chuẩn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bị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sau</a:t>
            </a:r>
            <a:endParaRPr lang="en-US" altLang="zh-CN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#9Slide03 AmpleSoft Bold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53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"/>
            <a:ext cx="9144000" cy="6855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5780" y="3391741"/>
            <a:ext cx="2998040" cy="246328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898">
            <a:off x="1514726" y="1805828"/>
            <a:ext cx="1846608" cy="5396337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7" y="1376477"/>
            <a:ext cx="1353429" cy="3127519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6" y="3626095"/>
            <a:ext cx="2126165" cy="175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79B98CD-4203-4EF8-BC47-298817FBAE6A}"/>
              </a:ext>
            </a:extLst>
          </p:cNvPr>
          <p:cNvSpPr txBox="1"/>
          <p:nvPr/>
        </p:nvSpPr>
        <p:spPr>
          <a:xfrm>
            <a:off x="2556967" y="523541"/>
            <a:ext cx="3517833" cy="186100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Crocante" panose="02000000000000000000" pitchFamily="2" charset="0"/>
              </a:rPr>
              <a:t>GIẢI CỨU THỢ MỎ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8357AD6-3785-4BC1-856E-472C8476ACBA}"/>
              </a:ext>
            </a:extLst>
          </p:cNvPr>
          <p:cNvSpPr/>
          <p:nvPr/>
        </p:nvSpPr>
        <p:spPr>
          <a:xfrm>
            <a:off x="4163827" y="1716756"/>
            <a:ext cx="4606781" cy="1358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Cửa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hang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bị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viên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đá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lấp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mất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rồi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hãy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giúp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anh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di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chuyển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viên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đá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này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đi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nhé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9508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5638 -0.017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3179608" y="4561444"/>
            <a:ext cx="1287371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" y="4392557"/>
            <a:ext cx="1457325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68" y="5128075"/>
            <a:ext cx="1262063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783" y="-257587"/>
            <a:ext cx="2162175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42" y="4655186"/>
            <a:ext cx="2180273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37" y="368597"/>
            <a:ext cx="4973479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26AE9E-D113-45DD-9FC0-74675AFA71C1}"/>
              </a:ext>
            </a:extLst>
          </p:cNvPr>
          <p:cNvGrpSpPr/>
          <p:nvPr/>
        </p:nvGrpSpPr>
        <p:grpSpPr>
          <a:xfrm rot="335780">
            <a:off x="-121417" y="2223140"/>
            <a:ext cx="3519886" cy="1987825"/>
            <a:chOff x="2862943" y="338828"/>
            <a:chExt cx="4693181" cy="1987825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Khởi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xmlns="" id="{A114A9C1-48F8-47A8-8B44-48908FE72F0F}"/>
                </a:ext>
              </a:extLst>
            </p:cNvPr>
            <p:cNvSpPr txBox="1"/>
            <p:nvPr/>
          </p:nvSpPr>
          <p:spPr>
            <a:xfrm>
              <a:off x="2875267" y="464605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Khởi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850D67-9A7E-427D-9BF0-F2C22828A87A}"/>
              </a:ext>
            </a:extLst>
          </p:cNvPr>
          <p:cNvGrpSpPr/>
          <p:nvPr/>
        </p:nvGrpSpPr>
        <p:grpSpPr>
          <a:xfrm rot="21260467">
            <a:off x="3028465" y="2231766"/>
            <a:ext cx="4541781" cy="1948983"/>
            <a:chOff x="4296798" y="2389382"/>
            <a:chExt cx="6055707" cy="1948983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xmlns="" id="{899495D6-1546-4129-B0BC-A74110628CEC}"/>
                </a:ext>
              </a:extLst>
            </p:cNvPr>
            <p:cNvSpPr txBox="1"/>
            <p:nvPr/>
          </p:nvSpPr>
          <p:spPr>
            <a:xfrm>
              <a:off x="4296798" y="2389382"/>
              <a:ext cx="60557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Động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xmlns="" id="{8C745D4B-8E80-4BD9-9EA6-2A3039E5D3BE}"/>
                </a:ext>
              </a:extLst>
            </p:cNvPr>
            <p:cNvSpPr txBox="1"/>
            <p:nvPr/>
          </p:nvSpPr>
          <p:spPr>
            <a:xfrm>
              <a:off x="4359103" y="2476317"/>
              <a:ext cx="58632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Động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5442841" y="1005840"/>
            <a:ext cx="4279787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5" y="631542"/>
            <a:ext cx="3508058" cy="4660900"/>
          </a:xfrm>
          <a:prstGeom prst="rect">
            <a:avLst/>
          </a:prstGeom>
        </p:spPr>
      </p:pic>
      <p:pic>
        <p:nvPicPr>
          <p:cNvPr id="4" name="图片 3" descr="ef742f63937ab5395f9bf3571baf53a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26" y="1154431"/>
            <a:ext cx="3755708" cy="7127875"/>
          </a:xfrm>
          <a:prstGeom prst="rect">
            <a:avLst/>
          </a:prstGeom>
        </p:spPr>
      </p:pic>
      <p:pic>
        <p:nvPicPr>
          <p:cNvPr id="5" name="图片 4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18" y="2025450"/>
            <a:ext cx="3508058" cy="466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F29752-EE9B-47E6-81EE-81CE1EFB58E3}"/>
              </a:ext>
            </a:extLst>
          </p:cNvPr>
          <p:cNvSpPr txBox="1"/>
          <p:nvPr/>
        </p:nvSpPr>
        <p:spPr>
          <a:xfrm>
            <a:off x="3851644" y="239639"/>
            <a:ext cx="300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#9Slide07 Crocante" panose="02000000000000000000" pitchFamily="2" charset="0"/>
              </a:rPr>
              <a:t>TÍNH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0C7F79-55DE-4455-8E69-65FE65BE149C}"/>
              </a:ext>
            </a:extLst>
          </p:cNvPr>
          <p:cNvGrpSpPr/>
          <p:nvPr/>
        </p:nvGrpSpPr>
        <p:grpSpPr>
          <a:xfrm>
            <a:off x="849613" y="2300355"/>
            <a:ext cx="466166" cy="1317609"/>
            <a:chOff x="1366734" y="2310987"/>
            <a:chExt cx="621554" cy="13176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AEECD48-4FA9-4AEA-B40B-B6FB3AD7BF51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BFB8DA-3E70-4524-BCF1-E330E8E2D03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7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F9FB850-E27A-40D0-876F-45E91FFAB4B8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8A13287-343F-4A1E-8818-60F1349B1410}"/>
              </a:ext>
            </a:extLst>
          </p:cNvPr>
          <p:cNvGrpSpPr/>
          <p:nvPr/>
        </p:nvGrpSpPr>
        <p:grpSpPr>
          <a:xfrm>
            <a:off x="1686105" y="2309199"/>
            <a:ext cx="466166" cy="1317609"/>
            <a:chOff x="1366734" y="2310987"/>
            <a:chExt cx="621554" cy="1317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AF74E5B-D84D-450C-BCE7-F9DEE9F5A622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05DA571-8757-4EBE-8811-C24C3E60AEE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BB5480E-5A65-4ED7-B931-564CE1C11C51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9A7473-7DDF-474E-8BC6-F8568C6A3A4F}"/>
              </a:ext>
            </a:extLst>
          </p:cNvPr>
          <p:cNvSpPr txBox="1"/>
          <p:nvPr/>
        </p:nvSpPr>
        <p:spPr>
          <a:xfrm>
            <a:off x="1389325" y="2536711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2D6340-3CF4-4B13-A87E-CDACDEF13796}"/>
              </a:ext>
            </a:extLst>
          </p:cNvPr>
          <p:cNvSpPr txBox="1"/>
          <p:nvPr/>
        </p:nvSpPr>
        <p:spPr>
          <a:xfrm>
            <a:off x="2155275" y="2503423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0CA3BA8-C395-4EE7-ABCE-4C1E70EF2887}"/>
              </a:ext>
            </a:extLst>
          </p:cNvPr>
          <p:cNvGrpSpPr/>
          <p:nvPr/>
        </p:nvGrpSpPr>
        <p:grpSpPr>
          <a:xfrm>
            <a:off x="2486667" y="2302648"/>
            <a:ext cx="721970" cy="1317609"/>
            <a:chOff x="1366734" y="2310987"/>
            <a:chExt cx="962626" cy="1317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5E05EB2-5BA7-4E52-A9D3-1969BD8EF9B5}"/>
                </a:ext>
              </a:extLst>
            </p:cNvPr>
            <p:cNvSpPr txBox="1"/>
            <p:nvPr/>
          </p:nvSpPr>
          <p:spPr>
            <a:xfrm>
              <a:off x="1477926" y="2310987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16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D147C87-DC07-4DA2-9F43-45087F0733B5}"/>
                </a:ext>
              </a:extLst>
            </p:cNvPr>
            <p:cNvSpPr txBox="1"/>
            <p:nvPr/>
          </p:nvSpPr>
          <p:spPr>
            <a:xfrm>
              <a:off x="1477926" y="3043821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D5D5F10-948C-44FA-A851-3E3338AD3321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18CEDB5-27A8-41AA-B170-03BF3E17EB56}"/>
              </a:ext>
            </a:extLst>
          </p:cNvPr>
          <p:cNvGrpSpPr/>
          <p:nvPr/>
        </p:nvGrpSpPr>
        <p:grpSpPr>
          <a:xfrm>
            <a:off x="3933604" y="3703853"/>
            <a:ext cx="466166" cy="1317609"/>
            <a:chOff x="1366734" y="2310987"/>
            <a:chExt cx="621554" cy="13176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6E7CA52-EBDA-49F2-9CFD-3F2E9D1309A6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178198F-32E1-49BB-B5B1-D15FA4A8636B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6892EC8-B4C7-4194-96B5-023CDC87FEF5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B8C6B47-D1E0-420E-A52D-E2B3BDBFAC67}"/>
              </a:ext>
            </a:extLst>
          </p:cNvPr>
          <p:cNvGrpSpPr/>
          <p:nvPr/>
        </p:nvGrpSpPr>
        <p:grpSpPr>
          <a:xfrm>
            <a:off x="4770096" y="3712697"/>
            <a:ext cx="466166" cy="1317609"/>
            <a:chOff x="1366734" y="2310987"/>
            <a:chExt cx="621554" cy="131760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0931902-C289-4724-A912-479E2940C9B1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A00122C-96E9-4CAB-867A-7AB4654FC33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3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2F1BE74-A987-4129-A434-9B4FBCE2E1B7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78408C5-AF22-45DB-A3E0-684349EB8676}"/>
              </a:ext>
            </a:extLst>
          </p:cNvPr>
          <p:cNvSpPr txBox="1"/>
          <p:nvPr/>
        </p:nvSpPr>
        <p:spPr>
          <a:xfrm>
            <a:off x="4473316" y="3940209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60FD2B-CDE5-4884-BFBE-A94FE8BA0799}"/>
              </a:ext>
            </a:extLst>
          </p:cNvPr>
          <p:cNvSpPr txBox="1"/>
          <p:nvPr/>
        </p:nvSpPr>
        <p:spPr>
          <a:xfrm>
            <a:off x="5239266" y="390692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84B8395-30D4-45E6-9EE5-CBEE9DE1E4BC}"/>
              </a:ext>
            </a:extLst>
          </p:cNvPr>
          <p:cNvGrpSpPr/>
          <p:nvPr/>
        </p:nvGrpSpPr>
        <p:grpSpPr>
          <a:xfrm>
            <a:off x="5570658" y="3706146"/>
            <a:ext cx="721970" cy="1317609"/>
            <a:chOff x="1366734" y="2310987"/>
            <a:chExt cx="962626" cy="131760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EEBC19A-CDB8-4549-A51D-BD26A3D802F2}"/>
                </a:ext>
              </a:extLst>
            </p:cNvPr>
            <p:cNvSpPr txBox="1"/>
            <p:nvPr/>
          </p:nvSpPr>
          <p:spPr>
            <a:xfrm>
              <a:off x="1477926" y="2310987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EE10BE0-4167-4556-AA25-51DE3C52F43B}"/>
                </a:ext>
              </a:extLst>
            </p:cNvPr>
            <p:cNvSpPr txBox="1"/>
            <p:nvPr/>
          </p:nvSpPr>
          <p:spPr>
            <a:xfrm>
              <a:off x="1477926" y="3043821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16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5F56721-7732-4D06-B394-CE09566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1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3179608" y="4561444"/>
            <a:ext cx="1287371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" y="4392557"/>
            <a:ext cx="1457325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68" y="5128075"/>
            <a:ext cx="1262063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783" y="-257587"/>
            <a:ext cx="2162175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42" y="4655186"/>
            <a:ext cx="2180273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37" y="368597"/>
            <a:ext cx="4973479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26AE9E-D113-45DD-9FC0-74675AFA71C1}"/>
              </a:ext>
            </a:extLst>
          </p:cNvPr>
          <p:cNvGrpSpPr/>
          <p:nvPr/>
        </p:nvGrpSpPr>
        <p:grpSpPr>
          <a:xfrm rot="335780">
            <a:off x="-121236" y="1338272"/>
            <a:ext cx="3519524" cy="3752628"/>
            <a:chOff x="2862942" y="-546029"/>
            <a:chExt cx="4692699" cy="3752628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2" y="-546029"/>
              <a:ext cx="468085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Thực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xmlns="" id="{A114A9C1-48F8-47A8-8B44-48908FE72F0F}"/>
                </a:ext>
              </a:extLst>
            </p:cNvPr>
            <p:cNvSpPr txBox="1"/>
            <p:nvPr/>
          </p:nvSpPr>
          <p:spPr>
            <a:xfrm>
              <a:off x="2874784" y="-425164"/>
              <a:ext cx="46808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Thực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850D67-9A7E-427D-9BF0-F2C22828A87A}"/>
              </a:ext>
            </a:extLst>
          </p:cNvPr>
          <p:cNvGrpSpPr/>
          <p:nvPr/>
        </p:nvGrpSpPr>
        <p:grpSpPr>
          <a:xfrm rot="21260467">
            <a:off x="3036351" y="1496230"/>
            <a:ext cx="3551976" cy="3631763"/>
            <a:chOff x="4296798" y="1605236"/>
            <a:chExt cx="4735968" cy="3631763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xmlns="" id="{899495D6-1546-4129-B0BC-A74110628CEC}"/>
                </a:ext>
              </a:extLst>
            </p:cNvPr>
            <p:cNvSpPr txBox="1"/>
            <p:nvPr/>
          </p:nvSpPr>
          <p:spPr>
            <a:xfrm>
              <a:off x="4296798" y="2389382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hành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xmlns="" id="{8C745D4B-8E80-4BD9-9EA6-2A3039E5D3BE}"/>
                </a:ext>
              </a:extLst>
            </p:cNvPr>
            <p:cNvSpPr txBox="1"/>
            <p:nvPr/>
          </p:nvSpPr>
          <p:spPr>
            <a:xfrm>
              <a:off x="4351909" y="1605236"/>
              <a:ext cx="46808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Hành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5442841" y="1005840"/>
            <a:ext cx="4279787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020991" y="332871"/>
            <a:ext cx="7608428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7212"/>
            <a:ext cx="461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235" y="413083"/>
            <a:ext cx="7800934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4A13937E-CCB0-42B3-AB71-E9AE32145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03885"/>
              </p:ext>
            </p:extLst>
          </p:nvPr>
        </p:nvGraphicFramePr>
        <p:xfrm>
          <a:off x="4472125" y="672485"/>
          <a:ext cx="3974044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125" y="672485"/>
                        <a:ext cx="3974044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18" y="3439736"/>
            <a:ext cx="827016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a)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Rút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gọn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trên</a:t>
            </a:r>
            <a:endParaRPr lang="en-US" altLang="en-US" sz="54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b)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đã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cho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bằng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nhau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192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020991" y="332871"/>
            <a:ext cx="7608428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7212"/>
            <a:ext cx="461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235" y="413083"/>
            <a:ext cx="7800934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2125" y="672485"/>
          <a:ext cx="3974044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125" y="672485"/>
                        <a:ext cx="3974044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711" y="2590311"/>
            <a:ext cx="726876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Rút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gọn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trên</a:t>
            </a:r>
            <a:endParaRPr lang="en-US" altLang="en-US" sz="4000" b="1" dirty="0">
              <a:latin typeface="#9Slide07 Crocante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#9Slide07 Crocant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EF8013-60A4-4123-A8BF-002DEEC97DE4}"/>
              </a:ext>
            </a:extLst>
          </p:cNvPr>
          <p:cNvGrpSpPr/>
          <p:nvPr/>
        </p:nvGrpSpPr>
        <p:grpSpPr>
          <a:xfrm>
            <a:off x="532480" y="3661140"/>
            <a:ext cx="466166" cy="1440720"/>
            <a:chOff x="1366734" y="2310987"/>
            <a:chExt cx="621554" cy="14407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288449-554C-4A8B-936F-2B36E9164C29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6AA8C7F-83DC-4A49-BA8F-5BAF8EF84CB1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61DFEDD-F179-4EB8-AB7F-444A46F9C089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EA0715E-155A-43E9-BA5D-1CDC8CFC9192}"/>
              </a:ext>
            </a:extLst>
          </p:cNvPr>
          <p:cNvGrpSpPr/>
          <p:nvPr/>
        </p:nvGrpSpPr>
        <p:grpSpPr>
          <a:xfrm>
            <a:off x="548982" y="5088417"/>
            <a:ext cx="466166" cy="1440720"/>
            <a:chOff x="1366734" y="2310987"/>
            <a:chExt cx="621554" cy="14407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A8562D3-98AB-462F-9BB2-40E14EA52F55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A7C1094-6964-476B-A046-4E52E7B7015D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9FC014B-A55B-473E-9F93-D0D5E452E983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AD6F149D-05A7-4DF0-AA2C-FEFC8BD9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710" y="4040033"/>
            <a:ext cx="4373480" cy="707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latin typeface="#9Slide07 Crocante" panose="02000000000000000000" pitchFamily="2" charset="0"/>
              </a:rPr>
              <a:t>là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tối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giản</a:t>
            </a:r>
            <a:endParaRPr lang="en-US" sz="4000" b="1" dirty="0">
              <a:solidFill>
                <a:srgbClr val="FF0066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33830E28-AC03-4E86-87FA-B1916CB3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853" y="5210015"/>
            <a:ext cx="4265195" cy="996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latin typeface="#9Slide07 Crocante" panose="02000000000000000000" pitchFamily="2" charset="0"/>
              </a:rPr>
              <a:t>là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tối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giản</a:t>
            </a:r>
            <a:endParaRPr lang="en-US" sz="4000" b="1" dirty="0">
              <a:solidFill>
                <a:srgbClr val="FF0066"/>
              </a:solidFill>
              <a:latin typeface="#9Slide07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020991" y="332871"/>
            <a:ext cx="7608428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7212"/>
            <a:ext cx="461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235" y="413083"/>
            <a:ext cx="7800934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2125" y="672485"/>
          <a:ext cx="3974044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125" y="672485"/>
                        <a:ext cx="3974044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17" y="3052596"/>
            <a:ext cx="7268767" cy="5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Rút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gọn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trên</a:t>
            </a:r>
            <a:endParaRPr lang="en-US" altLang="en-US" sz="4400" b="1" dirty="0">
              <a:solidFill>
                <a:schemeClr val="accent6">
                  <a:lumMod val="50000"/>
                </a:schemeClr>
              </a:solidFill>
              <a:latin typeface="#9Slide07 Crocante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chemeClr val="accent6">
                  <a:lumMod val="50000"/>
                </a:schemeClr>
              </a:solidFill>
              <a:latin typeface="#9Slide07 Crocant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EF8013-60A4-4123-A8BF-002DEEC97DE4}"/>
              </a:ext>
            </a:extLst>
          </p:cNvPr>
          <p:cNvGrpSpPr/>
          <p:nvPr/>
        </p:nvGrpSpPr>
        <p:grpSpPr>
          <a:xfrm>
            <a:off x="395290" y="3509192"/>
            <a:ext cx="831188" cy="1580193"/>
            <a:chOff x="1447637" y="2310987"/>
            <a:chExt cx="977459" cy="11950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288449-554C-4A8B-936F-2B36E9164C29}"/>
                </a:ext>
              </a:extLst>
            </p:cNvPr>
            <p:cNvSpPr txBox="1"/>
            <p:nvPr/>
          </p:nvSpPr>
          <p:spPr>
            <a:xfrm>
              <a:off x="1477925" y="2310987"/>
              <a:ext cx="947171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6AA8C7F-83DC-4A49-BA8F-5BAF8EF84CB1}"/>
                </a:ext>
              </a:extLst>
            </p:cNvPr>
            <p:cNvSpPr txBox="1"/>
            <p:nvPr/>
          </p:nvSpPr>
          <p:spPr>
            <a:xfrm>
              <a:off x="1447637" y="2970699"/>
              <a:ext cx="947171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61DFEDD-F179-4EB8-AB7F-444A46F9C089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83250FC-46AD-4D81-932A-D17B59032903}"/>
              </a:ext>
            </a:extLst>
          </p:cNvPr>
          <p:cNvGrpSpPr/>
          <p:nvPr/>
        </p:nvGrpSpPr>
        <p:grpSpPr>
          <a:xfrm>
            <a:off x="323101" y="5273275"/>
            <a:ext cx="945338" cy="1548657"/>
            <a:chOff x="1447637" y="2334837"/>
            <a:chExt cx="1111698" cy="11712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F1FDB6-EE5E-47BB-B4C0-6044AB22D239}"/>
                </a:ext>
              </a:extLst>
            </p:cNvPr>
            <p:cNvSpPr txBox="1"/>
            <p:nvPr/>
          </p:nvSpPr>
          <p:spPr>
            <a:xfrm>
              <a:off x="1612165" y="233483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6C7F0E2-D85A-47A9-9D71-B6FAEB28F028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6B9F9C8-B2AD-4130-BC19-379DF7412541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B4CCDA9-5DAC-492E-AF0F-9978412C6002}"/>
              </a:ext>
            </a:extLst>
          </p:cNvPr>
          <p:cNvSpPr txBox="1"/>
          <p:nvPr/>
        </p:nvSpPr>
        <p:spPr>
          <a:xfrm>
            <a:off x="1031338" y="3654479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9ACBE6-C26A-4F1B-B30A-445ABF3A27C0}"/>
              </a:ext>
            </a:extLst>
          </p:cNvPr>
          <p:cNvSpPr txBox="1"/>
          <p:nvPr/>
        </p:nvSpPr>
        <p:spPr>
          <a:xfrm>
            <a:off x="923972" y="5365411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EEFA97E-18CF-49E3-8BE0-877D73D88201}"/>
              </a:ext>
            </a:extLst>
          </p:cNvPr>
          <p:cNvCxnSpPr>
            <a:cxnSpLocks/>
          </p:cNvCxnSpPr>
          <p:nvPr/>
        </p:nvCxnSpPr>
        <p:spPr>
          <a:xfrm>
            <a:off x="1496179" y="4337269"/>
            <a:ext cx="11026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006F10-447A-4352-B7E0-36305DAA59D9}"/>
              </a:ext>
            </a:extLst>
          </p:cNvPr>
          <p:cNvGrpSpPr/>
          <p:nvPr/>
        </p:nvGrpSpPr>
        <p:grpSpPr>
          <a:xfrm>
            <a:off x="1466084" y="3530701"/>
            <a:ext cx="1681085" cy="1336373"/>
            <a:chOff x="1954778" y="3530701"/>
            <a:chExt cx="2241447" cy="13363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3CF37FB-6A0A-4C1B-BD44-567BF471083E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580DA0-F76A-4C38-A8AC-05EB87D94E18}"/>
                </a:ext>
              </a:extLst>
            </p:cNvPr>
            <p:cNvSpPr txBox="1"/>
            <p:nvPr/>
          </p:nvSpPr>
          <p:spPr>
            <a:xfrm>
              <a:off x="2760989" y="3561478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8B32805-AA89-4B4B-8502-2BD55E477CAB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1E09DCD-44C6-4EC8-944F-ADF2900EC6E2}"/>
              </a:ext>
            </a:extLst>
          </p:cNvPr>
          <p:cNvGrpSpPr/>
          <p:nvPr/>
        </p:nvGrpSpPr>
        <p:grpSpPr>
          <a:xfrm>
            <a:off x="1414831" y="4380341"/>
            <a:ext cx="1681085" cy="1336373"/>
            <a:chOff x="1869488" y="4445198"/>
            <a:chExt cx="2241447" cy="133637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71EED63-8555-451A-BC7B-E5B8FD1149A3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F5B0EEE-0E2E-4BE2-AFB1-FAD5228B257F}"/>
                </a:ext>
              </a:extLst>
            </p:cNvPr>
            <p:cNvSpPr txBox="1"/>
            <p:nvPr/>
          </p:nvSpPr>
          <p:spPr>
            <a:xfrm>
              <a:off x="2675699" y="4475975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FEBBCB6-26E8-4359-9677-27C4E2259AF3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20D6D0D-5ED4-4F64-9A08-C5E1B1BB276F}"/>
              </a:ext>
            </a:extLst>
          </p:cNvPr>
          <p:cNvSpPr txBox="1"/>
          <p:nvPr/>
        </p:nvSpPr>
        <p:spPr>
          <a:xfrm>
            <a:off x="2725265" y="3620110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2B12C10-0FF4-4129-B017-A544E90E510E}"/>
              </a:ext>
            </a:extLst>
          </p:cNvPr>
          <p:cNvGrpSpPr/>
          <p:nvPr/>
        </p:nvGrpSpPr>
        <p:grpSpPr>
          <a:xfrm>
            <a:off x="3146748" y="3506962"/>
            <a:ext cx="831188" cy="1580193"/>
            <a:chOff x="1447637" y="2310987"/>
            <a:chExt cx="977459" cy="11950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598866D-0733-4044-B409-665DADAF4184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E617F54-D2D3-4345-BCC9-E335C26760E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AB0C6FC-DFD6-427E-A0E0-51936475A08D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015D670-0D4A-4C72-94ED-DAC012D76388}"/>
              </a:ext>
            </a:extLst>
          </p:cNvPr>
          <p:cNvCxnSpPr>
            <a:cxnSpLocks/>
          </p:cNvCxnSpPr>
          <p:nvPr/>
        </p:nvCxnSpPr>
        <p:spPr>
          <a:xfrm>
            <a:off x="1317015" y="6069815"/>
            <a:ext cx="11026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C48F79C-2017-4397-8B50-F148DCA65279}"/>
              </a:ext>
            </a:extLst>
          </p:cNvPr>
          <p:cNvGrpSpPr/>
          <p:nvPr/>
        </p:nvGrpSpPr>
        <p:grpSpPr>
          <a:xfrm>
            <a:off x="1272098" y="5230316"/>
            <a:ext cx="1587934" cy="718037"/>
            <a:chOff x="2078980" y="3530701"/>
            <a:chExt cx="2117245" cy="7180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75D98F1-9554-4BAD-9CD4-EE99B5229151}"/>
                </a:ext>
              </a:extLst>
            </p:cNvPr>
            <p:cNvSpPr txBox="1"/>
            <p:nvPr/>
          </p:nvSpPr>
          <p:spPr>
            <a:xfrm>
              <a:off x="2078980" y="354085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E56A5CB-589B-4068-AB13-FE26C6290A2D}"/>
                </a:ext>
              </a:extLst>
            </p:cNvPr>
            <p:cNvSpPr txBox="1"/>
            <p:nvPr/>
          </p:nvSpPr>
          <p:spPr>
            <a:xfrm>
              <a:off x="2760989" y="3561478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20A1B01-9F16-4B67-8629-E49F6D4402F4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E6CA644-73FA-4F20-AD57-5C902ED8CF59}"/>
              </a:ext>
            </a:extLst>
          </p:cNvPr>
          <p:cNvGrpSpPr/>
          <p:nvPr/>
        </p:nvGrpSpPr>
        <p:grpSpPr>
          <a:xfrm>
            <a:off x="1178947" y="6143551"/>
            <a:ext cx="1681085" cy="1336373"/>
            <a:chOff x="1869488" y="4445198"/>
            <a:chExt cx="2241447" cy="133637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A3639AC-A6BD-4594-865E-F13A1C789A9F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3416AD8-C4B5-4344-BD64-8432E9241535}"/>
                </a:ext>
              </a:extLst>
            </p:cNvPr>
            <p:cNvSpPr txBox="1"/>
            <p:nvPr/>
          </p:nvSpPr>
          <p:spPr>
            <a:xfrm>
              <a:off x="2675699" y="4475975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5333BF6-1C22-440A-A4EE-ED1F37DD093D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616C3A0-4E24-42B7-8882-B1B804886260}"/>
              </a:ext>
            </a:extLst>
          </p:cNvPr>
          <p:cNvSpPr txBox="1"/>
          <p:nvPr/>
        </p:nvSpPr>
        <p:spPr>
          <a:xfrm>
            <a:off x="2597286" y="5365411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11BFE5D-8920-43FA-BB45-88149FF32D74}"/>
              </a:ext>
            </a:extLst>
          </p:cNvPr>
          <p:cNvGrpSpPr/>
          <p:nvPr/>
        </p:nvGrpSpPr>
        <p:grpSpPr>
          <a:xfrm>
            <a:off x="2987123" y="5240467"/>
            <a:ext cx="831188" cy="1580193"/>
            <a:chOff x="1447637" y="2310987"/>
            <a:chExt cx="977459" cy="119507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88D78B7-DE24-4B8F-B8F2-F884A8FF978A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6DD4E64-AEC6-48D5-8F02-13A1090B91B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994A855-F208-4E40-ABB5-FC9E1E1966C2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C908D63-29C1-4843-B655-E2557EDE8452}"/>
              </a:ext>
            </a:extLst>
          </p:cNvPr>
          <p:cNvGrpSpPr/>
          <p:nvPr/>
        </p:nvGrpSpPr>
        <p:grpSpPr>
          <a:xfrm>
            <a:off x="4268714" y="3444346"/>
            <a:ext cx="831188" cy="1580193"/>
            <a:chOff x="1447637" y="2310987"/>
            <a:chExt cx="977459" cy="11950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D60D522-F41E-473A-AD5B-962DD32C49AD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C3897F1-5802-4DCE-B112-0931266F1264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ABFC493-8555-4821-A1EF-5336689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1743E8B1-1EE1-4A67-94A0-C4578D17C14A}"/>
              </a:ext>
            </a:extLst>
          </p:cNvPr>
          <p:cNvCxnSpPr>
            <a:cxnSpLocks/>
          </p:cNvCxnSpPr>
          <p:nvPr/>
        </p:nvCxnSpPr>
        <p:spPr>
          <a:xfrm>
            <a:off x="5369603" y="4272422"/>
            <a:ext cx="11026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E0A60250-6028-4AE9-8DC7-CA599313971E}"/>
              </a:ext>
            </a:extLst>
          </p:cNvPr>
          <p:cNvGrpSpPr/>
          <p:nvPr/>
        </p:nvGrpSpPr>
        <p:grpSpPr>
          <a:xfrm>
            <a:off x="5339509" y="3465854"/>
            <a:ext cx="1681085" cy="1336373"/>
            <a:chOff x="1954778" y="3530701"/>
            <a:chExt cx="2241447" cy="133637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E325651-2629-42B7-B4C0-E4A446404A2A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CB9651-4004-45DA-95E5-A36717B5E094}"/>
                </a:ext>
              </a:extLst>
            </p:cNvPr>
            <p:cNvSpPr txBox="1"/>
            <p:nvPr/>
          </p:nvSpPr>
          <p:spPr>
            <a:xfrm>
              <a:off x="2760989" y="3561478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FD945B4-B07F-42E3-895E-5555ACF8A2E2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6C4D5D5-0D72-4DDD-8D35-33EE0C988F63}"/>
              </a:ext>
            </a:extLst>
          </p:cNvPr>
          <p:cNvGrpSpPr/>
          <p:nvPr/>
        </p:nvGrpSpPr>
        <p:grpSpPr>
          <a:xfrm>
            <a:off x="5288256" y="4315494"/>
            <a:ext cx="1681085" cy="1336373"/>
            <a:chOff x="1869488" y="4445198"/>
            <a:chExt cx="2241447" cy="133637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4D4DE4D-AC3C-404C-8BE9-FF009F5257E8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AEB9AA3-6848-4C69-9188-38C7594079CF}"/>
                </a:ext>
              </a:extLst>
            </p:cNvPr>
            <p:cNvSpPr txBox="1"/>
            <p:nvPr/>
          </p:nvSpPr>
          <p:spPr>
            <a:xfrm>
              <a:off x="2675699" y="4475975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EF24EDF-CC22-4BB8-A394-5E817F571A6B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B8F7A5B-39C4-408A-BA6E-69AABA9688C1}"/>
              </a:ext>
            </a:extLst>
          </p:cNvPr>
          <p:cNvGrpSpPr/>
          <p:nvPr/>
        </p:nvGrpSpPr>
        <p:grpSpPr>
          <a:xfrm>
            <a:off x="7020172" y="3442115"/>
            <a:ext cx="831188" cy="1580193"/>
            <a:chOff x="1447637" y="2310987"/>
            <a:chExt cx="977459" cy="11950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B994A46F-C09E-43C6-B066-B810A78256C0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DD54FC21-B437-48C0-A469-88E2B1759767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4D52339-E848-4C55-B65A-AFE749A1E64D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4C844B7-6894-432B-AFD8-109891F77132}"/>
              </a:ext>
            </a:extLst>
          </p:cNvPr>
          <p:cNvSpPr txBox="1"/>
          <p:nvPr/>
        </p:nvSpPr>
        <p:spPr>
          <a:xfrm>
            <a:off x="4940010" y="358896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D972373-EA2E-42CB-AE86-58D9545FF7BE}"/>
              </a:ext>
            </a:extLst>
          </p:cNvPr>
          <p:cNvSpPr txBox="1"/>
          <p:nvPr/>
        </p:nvSpPr>
        <p:spPr>
          <a:xfrm>
            <a:off x="6644030" y="358896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04F30C76-3565-4E04-8582-5AA83E4CBE38}"/>
              </a:ext>
            </a:extLst>
          </p:cNvPr>
          <p:cNvGrpSpPr/>
          <p:nvPr/>
        </p:nvGrpSpPr>
        <p:grpSpPr>
          <a:xfrm>
            <a:off x="4256674" y="5208807"/>
            <a:ext cx="831188" cy="1580193"/>
            <a:chOff x="1447637" y="2310987"/>
            <a:chExt cx="977459" cy="11950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7C09161-C350-4179-B3CC-264A3B2B94D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EF5384A0-0C5C-4BF5-B481-11EE49FFF4AE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0AAB7EE7-EEC0-4A70-B62E-E5590B83B657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0D6F4413-CF2E-4953-9AC4-85BFFC2A96B8}"/>
              </a:ext>
            </a:extLst>
          </p:cNvPr>
          <p:cNvCxnSpPr>
            <a:cxnSpLocks/>
          </p:cNvCxnSpPr>
          <p:nvPr/>
        </p:nvCxnSpPr>
        <p:spPr>
          <a:xfrm>
            <a:off x="5357563" y="6036883"/>
            <a:ext cx="11026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AD5C1380-B356-48E0-BC8D-ADB8FEF6665C}"/>
              </a:ext>
            </a:extLst>
          </p:cNvPr>
          <p:cNvGrpSpPr/>
          <p:nvPr/>
        </p:nvGrpSpPr>
        <p:grpSpPr>
          <a:xfrm>
            <a:off x="5327468" y="5230315"/>
            <a:ext cx="1681085" cy="720820"/>
            <a:chOff x="1954778" y="3530701"/>
            <a:chExt cx="2241447" cy="72082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28D5DD01-D806-41B0-82AA-CF1EDB0BAC94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78C458C-3034-4C98-9292-672E2D4E7218}"/>
                </a:ext>
              </a:extLst>
            </p:cNvPr>
            <p:cNvSpPr txBox="1"/>
            <p:nvPr/>
          </p:nvSpPr>
          <p:spPr>
            <a:xfrm>
              <a:off x="2760989" y="3561478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DA142695-DA3C-42D8-A04D-00DD779F5E4C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BD05F701-EE4F-4E63-8B9A-9E9D18A03E62}"/>
              </a:ext>
            </a:extLst>
          </p:cNvPr>
          <p:cNvGrpSpPr/>
          <p:nvPr/>
        </p:nvGrpSpPr>
        <p:grpSpPr>
          <a:xfrm>
            <a:off x="5276215" y="6079955"/>
            <a:ext cx="1681085" cy="1336373"/>
            <a:chOff x="1869488" y="4445198"/>
            <a:chExt cx="2241447" cy="13363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4E0F4FB0-C221-4C1A-A819-DCA20AA88DCA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B05B7FA5-47CF-4366-A288-4BA3E2004056}"/>
                </a:ext>
              </a:extLst>
            </p:cNvPr>
            <p:cNvSpPr txBox="1"/>
            <p:nvPr/>
          </p:nvSpPr>
          <p:spPr>
            <a:xfrm>
              <a:off x="2675699" y="4475975"/>
              <a:ext cx="41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BBDA8069-443A-41C9-A2F9-7918A29E1632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A8B6378-32A8-4797-8F37-B91AC4681EE9}"/>
              </a:ext>
            </a:extLst>
          </p:cNvPr>
          <p:cNvGrpSpPr/>
          <p:nvPr/>
        </p:nvGrpSpPr>
        <p:grpSpPr>
          <a:xfrm>
            <a:off x="7008132" y="5206576"/>
            <a:ext cx="831188" cy="1580193"/>
            <a:chOff x="1447637" y="2310987"/>
            <a:chExt cx="977459" cy="119507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2EC30361-72C3-4809-BE50-5CFCCDF3B669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305C024B-0DEB-4656-AE8F-06433FA03DD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C11A45D-05E0-4349-9E5D-4A8D9B222DE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674CAA2-05C2-4915-A9B1-1D186030B4AA}"/>
              </a:ext>
            </a:extLst>
          </p:cNvPr>
          <p:cNvSpPr txBox="1"/>
          <p:nvPr/>
        </p:nvSpPr>
        <p:spPr>
          <a:xfrm>
            <a:off x="6595825" y="5353425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509EE52-ACDA-407C-9671-502FDEF074CC}"/>
              </a:ext>
            </a:extLst>
          </p:cNvPr>
          <p:cNvSpPr txBox="1"/>
          <p:nvPr/>
        </p:nvSpPr>
        <p:spPr>
          <a:xfrm>
            <a:off x="4897602" y="533692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F1E5801-BF85-4DC9-8790-2A564D80D918}"/>
              </a:ext>
            </a:extLst>
          </p:cNvPr>
          <p:cNvSpPr txBox="1"/>
          <p:nvPr/>
        </p:nvSpPr>
        <p:spPr>
          <a:xfrm>
            <a:off x="3827769" y="5261092"/>
            <a:ext cx="610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CC9619F-5BEC-43F8-9B28-EC431841A7B3}"/>
              </a:ext>
            </a:extLst>
          </p:cNvPr>
          <p:cNvSpPr txBox="1"/>
          <p:nvPr/>
        </p:nvSpPr>
        <p:spPr>
          <a:xfrm>
            <a:off x="3875925" y="3625215"/>
            <a:ext cx="610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934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/>
      <p:bldP spid="49" grpId="0"/>
      <p:bldP spid="71" grpId="0"/>
      <p:bldP spid="72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020991" y="332871"/>
            <a:ext cx="7608428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7212"/>
            <a:ext cx="461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235" y="413083"/>
            <a:ext cx="7800934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xmlns="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2125" y="672485"/>
          <a:ext cx="3974044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125" y="672485"/>
                        <a:ext cx="3974044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41" y="2478473"/>
            <a:ext cx="726876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các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những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bằng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nhau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6F91BA-9782-4122-8EF3-A1F89BC20A2F}"/>
              </a:ext>
            </a:extLst>
          </p:cNvPr>
          <p:cNvGrpSpPr/>
          <p:nvPr/>
        </p:nvGrpSpPr>
        <p:grpSpPr>
          <a:xfrm>
            <a:off x="1170379" y="4453402"/>
            <a:ext cx="831188" cy="1580193"/>
            <a:chOff x="1447637" y="2310987"/>
            <a:chExt cx="977459" cy="11950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CF8B6CB-0ED6-454A-BC5D-EADEFD03E5F5}"/>
                </a:ext>
              </a:extLst>
            </p:cNvPr>
            <p:cNvSpPr txBox="1"/>
            <p:nvPr/>
          </p:nvSpPr>
          <p:spPr>
            <a:xfrm>
              <a:off x="1477925" y="2310987"/>
              <a:ext cx="947171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7191CDF-F20F-4538-B68D-C42FC254965D}"/>
                </a:ext>
              </a:extLst>
            </p:cNvPr>
            <p:cNvSpPr txBox="1"/>
            <p:nvPr/>
          </p:nvSpPr>
          <p:spPr>
            <a:xfrm>
              <a:off x="1447637" y="2970699"/>
              <a:ext cx="947171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BC47EA2-C6BA-4EC2-86C9-C1734026A0F4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232048-682C-4770-8E52-28A4CEBE83BD}"/>
              </a:ext>
            </a:extLst>
          </p:cNvPr>
          <p:cNvSpPr txBox="1"/>
          <p:nvPr/>
        </p:nvSpPr>
        <p:spPr>
          <a:xfrm>
            <a:off x="2001567" y="4607289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385C267-D2EE-4BBB-8504-EE0BDA232999}"/>
              </a:ext>
            </a:extLst>
          </p:cNvPr>
          <p:cNvGrpSpPr/>
          <p:nvPr/>
        </p:nvGrpSpPr>
        <p:grpSpPr>
          <a:xfrm>
            <a:off x="2664124" y="4453403"/>
            <a:ext cx="831188" cy="1580193"/>
            <a:chOff x="1447637" y="2310987"/>
            <a:chExt cx="977459" cy="11950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682D04D-AA62-4318-A63E-A9888835185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510816F-E709-48F3-9F38-C01BC966979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65C9BE0-62FF-4549-9BA5-1E91694C2F74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8D65C8-0D9A-408D-BEAD-E546283777B8}"/>
              </a:ext>
            </a:extLst>
          </p:cNvPr>
          <p:cNvSpPr txBox="1"/>
          <p:nvPr/>
        </p:nvSpPr>
        <p:spPr>
          <a:xfrm>
            <a:off x="3767589" y="4607289"/>
            <a:ext cx="610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42C9005-D281-4C76-9360-B8A00B56F7EC}"/>
              </a:ext>
            </a:extLst>
          </p:cNvPr>
          <p:cNvGrpSpPr/>
          <p:nvPr/>
        </p:nvGrpSpPr>
        <p:grpSpPr>
          <a:xfrm>
            <a:off x="4472125" y="4435659"/>
            <a:ext cx="945338" cy="1548657"/>
            <a:chOff x="1447637" y="2334837"/>
            <a:chExt cx="1111698" cy="11712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04A8CCF-F1BF-4E14-B102-88CB8B1C66DD}"/>
                </a:ext>
              </a:extLst>
            </p:cNvPr>
            <p:cNvSpPr txBox="1"/>
            <p:nvPr/>
          </p:nvSpPr>
          <p:spPr>
            <a:xfrm>
              <a:off x="1612165" y="233483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534C81B-5BB9-4D17-A6E5-194D2232C47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0B7722D-089A-447E-8B87-0C58948504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024AAD-E244-4C4E-B40B-DBCF8FF474B0}"/>
              </a:ext>
            </a:extLst>
          </p:cNvPr>
          <p:cNvSpPr txBox="1"/>
          <p:nvPr/>
        </p:nvSpPr>
        <p:spPr>
          <a:xfrm>
            <a:off x="5168488" y="453687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C6AC36-0290-400A-8E7B-F6CE9830822D}"/>
              </a:ext>
            </a:extLst>
          </p:cNvPr>
          <p:cNvGrpSpPr/>
          <p:nvPr/>
        </p:nvGrpSpPr>
        <p:grpSpPr>
          <a:xfrm>
            <a:off x="5690182" y="4404123"/>
            <a:ext cx="831188" cy="1580193"/>
            <a:chOff x="1447637" y="2310987"/>
            <a:chExt cx="977459" cy="11950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3CA319F-EFF1-440C-A320-FEAFD199A381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6BA90B7-AE1F-4A15-8425-4FB8F9ABB58D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5E1609F-2457-49F2-88CE-26543C2E9A17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7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  <p:bldP spid="26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474</Words>
  <Application>Microsoft Office PowerPoint</Application>
  <PresentationFormat>Trình chiếu trên màn hình (4:3)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Chủ đề</vt:lpstr>
      </vt:variant>
      <vt:variant>
        <vt:i4>1</vt:i4>
      </vt:variant>
      <vt:variant>
        <vt:lpstr>Hệ phục vụ nhúng OLE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7" baseType="lpstr">
      <vt:lpstr>Chủ đề của Office</vt:lpstr>
      <vt:lpstr>Equation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1. Cho các phân số :</vt:lpstr>
      <vt:lpstr>1. Cho các phân số :</vt:lpstr>
      <vt:lpstr>1. Cho các phân số :</vt:lpstr>
      <vt:lpstr>1. Cho các phân số :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2022-03-18T12:44:04Z</dcterms:created>
  <dcterms:modified xsi:type="dcterms:W3CDTF">2022-03-18T12:45:29Z</dcterms:modified>
</cp:coreProperties>
</file>